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6" r:id="rId2"/>
    <p:sldId id="259" r:id="rId3"/>
    <p:sldId id="266" r:id="rId4"/>
    <p:sldId id="273" r:id="rId5"/>
    <p:sldId id="272" r:id="rId6"/>
    <p:sldId id="330" r:id="rId7"/>
    <p:sldId id="274" r:id="rId8"/>
    <p:sldId id="275" r:id="rId9"/>
    <p:sldId id="276" r:id="rId10"/>
    <p:sldId id="295" r:id="rId11"/>
    <p:sldId id="278" r:id="rId12"/>
    <p:sldId id="280" r:id="rId13"/>
    <p:sldId id="282" r:id="rId14"/>
    <p:sldId id="296" r:id="rId15"/>
    <p:sldId id="279" r:id="rId16"/>
    <p:sldId id="286" r:id="rId17"/>
    <p:sldId id="287" r:id="rId18"/>
    <p:sldId id="288" r:id="rId19"/>
    <p:sldId id="289" r:id="rId20"/>
    <p:sldId id="290" r:id="rId21"/>
    <p:sldId id="291" r:id="rId22"/>
    <p:sldId id="292" r:id="rId23"/>
    <p:sldId id="298" r:id="rId24"/>
    <p:sldId id="299" r:id="rId25"/>
    <p:sldId id="300" r:id="rId26"/>
    <p:sldId id="301" r:id="rId27"/>
    <p:sldId id="302" r:id="rId28"/>
    <p:sldId id="304" r:id="rId29"/>
    <p:sldId id="308"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24" r:id="rId45"/>
    <p:sldId id="325" r:id="rId46"/>
    <p:sldId id="327" r:id="rId47"/>
    <p:sldId id="329" r:id="rId48"/>
    <p:sldId id="331" r:id="rId49"/>
    <p:sldId id="332" r:id="rId50"/>
    <p:sldId id="333" r:id="rId51"/>
    <p:sldId id="338" r:id="rId52"/>
    <p:sldId id="339" r:id="rId53"/>
    <p:sldId id="340" r:id="rId54"/>
    <p:sldId id="341" r:id="rId55"/>
    <p:sldId id="342" r:id="rId56"/>
    <p:sldId id="344" r:id="rId57"/>
    <p:sldId id="345" r:id="rId58"/>
    <p:sldId id="347" r:id="rId59"/>
    <p:sldId id="348" r:id="rId60"/>
    <p:sldId id="349" r:id="rId61"/>
    <p:sldId id="350" r:id="rId62"/>
    <p:sldId id="354" r:id="rId63"/>
    <p:sldId id="353" r:id="rId64"/>
    <p:sldId id="356" r:id="rId65"/>
    <p:sldId id="357" r:id="rId66"/>
    <p:sldId id="358" r:id="rId67"/>
    <p:sldId id="359" r:id="rId68"/>
    <p:sldId id="360" r:id="rId69"/>
    <p:sldId id="361" r:id="rId70"/>
    <p:sldId id="362" r:id="rId71"/>
    <p:sldId id="363" r:id="rId72"/>
    <p:sldId id="364" r:id="rId73"/>
    <p:sldId id="365" r:id="rId74"/>
    <p:sldId id="366" r:id="rId75"/>
    <p:sldId id="367" r:id="rId76"/>
    <p:sldId id="369" r:id="rId77"/>
    <p:sldId id="373" r:id="rId78"/>
    <p:sldId id="370" r:id="rId79"/>
    <p:sldId id="371" r:id="rId80"/>
    <p:sldId id="376" r:id="rId81"/>
    <p:sldId id="375" r:id="rId82"/>
    <p:sldId id="377" r:id="rId83"/>
    <p:sldId id="379" r:id="rId84"/>
    <p:sldId id="380" r:id="rId85"/>
    <p:sldId id="381" r:id="rId86"/>
    <p:sldId id="383" r:id="rId87"/>
    <p:sldId id="384" r:id="rId88"/>
    <p:sldId id="390" r:id="rId89"/>
    <p:sldId id="391" r:id="rId90"/>
    <p:sldId id="388" r:id="rId91"/>
    <p:sldId id="389" r:id="rId92"/>
    <p:sldId id="386" r:id="rId93"/>
    <p:sldId id="387" r:id="rId94"/>
  </p:sldIdLst>
  <p:sldSz cx="9144000" cy="5715000" type="screen16x1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C866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219" autoAdjust="0"/>
  </p:normalViewPr>
  <p:slideViewPr>
    <p:cSldViewPr>
      <p:cViewPr>
        <p:scale>
          <a:sx n="66" d="100"/>
          <a:sy n="66" d="100"/>
        </p:scale>
        <p:origin x="-336" y="-6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066A29-0B38-48E3-BDD6-C199FFB9E5F2}" type="datetimeFigureOut">
              <a:rPr lang="zh-TW" altLang="en-US" smtClean="0"/>
              <a:t>2019/12/30</a:t>
            </a:fld>
            <a:endParaRPr lang="zh-TW" altLang="en-US"/>
          </a:p>
        </p:txBody>
      </p:sp>
      <p:sp>
        <p:nvSpPr>
          <p:cNvPr id="4" name="投影片圖像版面配置區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C7BA62-D037-42E5-BF0A-E1D122C71E4B}" type="slidenum">
              <a:rPr lang="zh-TW" altLang="en-US" smtClean="0"/>
              <a:t>‹#›</a:t>
            </a:fld>
            <a:endParaRPr lang="zh-TW" altLang="en-US"/>
          </a:p>
        </p:txBody>
      </p:sp>
    </p:spTree>
    <p:extLst>
      <p:ext uri="{BB962C8B-B14F-4D97-AF65-F5344CB8AC3E}">
        <p14:creationId xmlns:p14="http://schemas.microsoft.com/office/powerpoint/2010/main" val="4228397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自由時報 </a:t>
            </a:r>
            <a:r>
              <a:rPr lang="en-US" altLang="zh-TW" dirty="0" err="1" smtClean="0"/>
              <a:t>2018.10.23http</a:t>
            </a:r>
            <a:r>
              <a:rPr lang="en-US" altLang="zh-TW" dirty="0" smtClean="0"/>
              <a:t>://</a:t>
            </a:r>
            <a:r>
              <a:rPr lang="en-US" altLang="zh-TW" dirty="0" err="1" smtClean="0"/>
              <a:t>news.ltn.com.tw</a:t>
            </a:r>
            <a:endParaRPr lang="en-US" altLang="zh-TW" dirty="0" smtClean="0"/>
          </a:p>
          <a:p>
            <a:pPr marL="0" indent="0">
              <a:buNone/>
            </a:pPr>
            <a:r>
              <a:rPr lang="en-US" altLang="zh-TW" dirty="0" smtClean="0"/>
              <a:t>/news/society/</a:t>
            </a:r>
            <a:r>
              <a:rPr lang="en-US" altLang="zh-TW" dirty="0" err="1" smtClean="0"/>
              <a:t>breakingnews</a:t>
            </a:r>
            <a:r>
              <a:rPr lang="en-US" altLang="zh-TW" dirty="0" smtClean="0"/>
              <a:t>/2589530</a:t>
            </a:r>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8</a:t>
            </a:fld>
            <a:endParaRPr lang="zh-TW" altLang="en-US"/>
          </a:p>
        </p:txBody>
      </p:sp>
    </p:spTree>
    <p:extLst>
      <p:ext uri="{BB962C8B-B14F-4D97-AF65-F5344CB8AC3E}">
        <p14:creationId xmlns:p14="http://schemas.microsoft.com/office/powerpoint/2010/main" val="3087601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22</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24</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25</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26</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27</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29</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30</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31</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32</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33</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自由時報 </a:t>
            </a:r>
            <a:r>
              <a:rPr lang="en-US" altLang="zh-TW" dirty="0" err="1" smtClean="0"/>
              <a:t>2018.10.23http</a:t>
            </a:r>
            <a:r>
              <a:rPr lang="en-US" altLang="zh-TW" dirty="0" smtClean="0"/>
              <a:t>://</a:t>
            </a:r>
            <a:r>
              <a:rPr lang="en-US" altLang="zh-TW" dirty="0" err="1" smtClean="0"/>
              <a:t>news.ltn.com.tw</a:t>
            </a:r>
            <a:endParaRPr lang="en-US" altLang="zh-TW" dirty="0" smtClean="0"/>
          </a:p>
          <a:p>
            <a:pPr marL="0" indent="0">
              <a:buNone/>
            </a:pPr>
            <a:r>
              <a:rPr lang="en-US" altLang="zh-TW" dirty="0" smtClean="0"/>
              <a:t>/news/society/</a:t>
            </a:r>
            <a:r>
              <a:rPr lang="en-US" altLang="zh-TW" dirty="0" err="1" smtClean="0"/>
              <a:t>breakingnews</a:t>
            </a:r>
            <a:r>
              <a:rPr lang="en-US" altLang="zh-TW" dirty="0" smtClean="0"/>
              <a:t>/2589530</a:t>
            </a:r>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9</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34</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36</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37</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39</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40</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41</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42</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43</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44</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45</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15</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49</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50</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52</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53</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57</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73</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86</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87</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88</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89</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16</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17</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18</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19</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20</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smtClean="0"/>
          </a:p>
        </p:txBody>
      </p:sp>
      <p:sp>
        <p:nvSpPr>
          <p:cNvPr id="4" name="投影片編號版面配置區 3"/>
          <p:cNvSpPr>
            <a:spLocks noGrp="1"/>
          </p:cNvSpPr>
          <p:nvPr>
            <p:ph type="sldNum" sz="quarter" idx="10"/>
          </p:nvPr>
        </p:nvSpPr>
        <p:spPr/>
        <p:txBody>
          <a:bodyPr/>
          <a:lstStyle/>
          <a:p>
            <a:fld id="{B8C7BA62-D037-42E5-BF0A-E1D122C71E4B}" type="slidenum">
              <a:rPr lang="zh-TW" altLang="en-US" smtClean="0"/>
              <a:t>21</a:t>
            </a:fld>
            <a:endParaRPr lang="zh-TW" altLang="en-US"/>
          </a:p>
        </p:txBody>
      </p:sp>
    </p:spTree>
    <p:extLst>
      <p:ext uri="{BB962C8B-B14F-4D97-AF65-F5344CB8AC3E}">
        <p14:creationId xmlns:p14="http://schemas.microsoft.com/office/powerpoint/2010/main" val="1506500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9400D1A-F827-48F4-B67B-FDF4A829A6DB}" type="slidenum">
              <a:rPr lang="zh-TW" altLang="en-US" smtClean="0"/>
              <a:t>‹#›</a:t>
            </a:fld>
            <a:endParaRPr lang="zh-TW" altLang="en-US"/>
          </a:p>
        </p:txBody>
      </p:sp>
      <p:pic>
        <p:nvPicPr>
          <p:cNvPr id="6" name="圖片 5"/>
          <p:cNvPicPr>
            <a:picLocks noChangeAspect="1"/>
          </p:cNvPicPr>
          <p:nvPr/>
        </p:nvPicPr>
        <p:blipFill rotWithShape="1">
          <a:blip r:embed="rId2">
            <a:extLst>
              <a:ext uri="{28A0092B-C50C-407E-A947-70E740481C1C}">
                <a14:useLocalDpi xmlns:a14="http://schemas.microsoft.com/office/drawing/2010/main" val="0"/>
              </a:ext>
            </a:extLst>
          </a:blip>
          <a:srcRect b="15686"/>
          <a:stretch/>
        </p:blipFill>
        <p:spPr>
          <a:xfrm>
            <a:off x="0" y="1"/>
            <a:ext cx="9144000" cy="5715000"/>
          </a:xfrm>
          <a:prstGeom prst="rect">
            <a:avLst/>
          </a:prstGeom>
        </p:spPr>
      </p:pic>
    </p:spTree>
    <p:extLst>
      <p:ext uri="{BB962C8B-B14F-4D97-AF65-F5344CB8AC3E}">
        <p14:creationId xmlns:p14="http://schemas.microsoft.com/office/powerpoint/2010/main" val="36997488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F9400D1A-F827-48F4-B67B-FDF4A829A6DB}" type="slidenum">
              <a:rPr lang="zh-TW" altLang="en-US" smtClean="0"/>
              <a:t>‹#›</a:t>
            </a:fld>
            <a:endParaRPr lang="zh-TW" altLang="en-US"/>
          </a:p>
        </p:txBody>
      </p:sp>
    </p:spTree>
    <p:extLst>
      <p:ext uri="{BB962C8B-B14F-4D97-AF65-F5344CB8AC3E}">
        <p14:creationId xmlns:p14="http://schemas.microsoft.com/office/powerpoint/2010/main" val="16533649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9400D1A-F827-48F4-B67B-FDF4A829A6DB}" type="slidenum">
              <a:rPr lang="zh-TW" altLang="en-US" smtClean="0"/>
              <a:t>‹#›</a:t>
            </a:fld>
            <a:endParaRPr lang="zh-TW" altLang="en-US"/>
          </a:p>
        </p:txBody>
      </p:sp>
      <p:pic>
        <p:nvPicPr>
          <p:cNvPr id="8" name="圖片 7"/>
          <p:cNvPicPr>
            <a:picLocks noChangeAspect="1"/>
          </p:cNvPicPr>
          <p:nvPr userDrawn="1"/>
        </p:nvPicPr>
        <p:blipFill rotWithShape="1">
          <a:blip r:embed="rId2">
            <a:extLst>
              <a:ext uri="{28A0092B-C50C-407E-A947-70E740481C1C}">
                <a14:useLocalDpi xmlns:a14="http://schemas.microsoft.com/office/drawing/2010/main" val="0"/>
              </a:ext>
            </a:extLst>
          </a:blip>
          <a:srcRect r="8832"/>
          <a:stretch/>
        </p:blipFill>
        <p:spPr>
          <a:xfrm>
            <a:off x="-3" y="0"/>
            <a:ext cx="9144003" cy="5715000"/>
          </a:xfrm>
          <a:prstGeom prst="rect">
            <a:avLst/>
          </a:prstGeom>
        </p:spPr>
      </p:pic>
    </p:spTree>
    <p:extLst>
      <p:ext uri="{BB962C8B-B14F-4D97-AF65-F5344CB8AC3E}">
        <p14:creationId xmlns:p14="http://schemas.microsoft.com/office/powerpoint/2010/main" val="4427415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672420"/>
            <a:ext cx="7772400" cy="1135063"/>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9400D1A-F827-48F4-B67B-FDF4A829A6DB}" type="slidenum">
              <a:rPr lang="zh-TW" altLang="en-US" smtClean="0"/>
              <a:t>‹#›</a:t>
            </a:fld>
            <a:endParaRPr lang="zh-TW" altLang="en-US"/>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714502" y="-1730249"/>
            <a:ext cx="5715000" cy="9175497"/>
          </a:xfrm>
          <a:prstGeom prst="rect">
            <a:avLst/>
          </a:prstGeom>
        </p:spPr>
      </p:pic>
    </p:spTree>
    <p:extLst>
      <p:ext uri="{BB962C8B-B14F-4D97-AF65-F5344CB8AC3E}">
        <p14:creationId xmlns:p14="http://schemas.microsoft.com/office/powerpoint/2010/main" val="41165011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9400D1A-F827-48F4-B67B-FDF4A829A6DB}" type="slidenum">
              <a:rPr lang="zh-TW" altLang="en-US" smtClean="0"/>
              <a:t>‹#›</a:t>
            </a:fld>
            <a:endParaRPr lang="zh-TW" altLang="en-US"/>
          </a:p>
        </p:txBody>
      </p:sp>
      <p:pic>
        <p:nvPicPr>
          <p:cNvPr id="6" name="圖片 5"/>
          <p:cNvPicPr>
            <a:picLocks noChangeAspect="1"/>
          </p:cNvPicPr>
          <p:nvPr userDrawn="1"/>
        </p:nvPicPr>
        <p:blipFill rotWithShape="1">
          <a:blip r:embed="rId2">
            <a:extLst>
              <a:ext uri="{28A0092B-C50C-407E-A947-70E740481C1C}">
                <a14:useLocalDpi xmlns:a14="http://schemas.microsoft.com/office/drawing/2010/main" val="0"/>
              </a:ext>
            </a:extLst>
          </a:blip>
          <a:srcRect l="10320" t="7344" r="4518" b="12856"/>
          <a:stretch/>
        </p:blipFill>
        <p:spPr>
          <a:xfrm>
            <a:off x="0" y="0"/>
            <a:ext cx="9144000" cy="5715000"/>
          </a:xfrm>
          <a:prstGeom prst="rect">
            <a:avLst/>
          </a:prstGeom>
        </p:spPr>
      </p:pic>
    </p:spTree>
    <p:extLst>
      <p:ext uri="{BB962C8B-B14F-4D97-AF65-F5344CB8AC3E}">
        <p14:creationId xmlns:p14="http://schemas.microsoft.com/office/powerpoint/2010/main" val="8004729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9400D1A-F827-48F4-B67B-FDF4A829A6DB}" type="slidenum">
              <a:rPr lang="zh-TW" altLang="en-US" smtClean="0"/>
              <a:t>‹#›</a:t>
            </a:fld>
            <a:endParaRPr lang="zh-TW" altLang="en-US"/>
          </a:p>
        </p:txBody>
      </p:sp>
      <p:pic>
        <p:nvPicPr>
          <p:cNvPr id="6" name="圖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286" t="8886" r="7619" b="8886"/>
          <a:stretch/>
        </p:blipFill>
        <p:spPr>
          <a:xfrm>
            <a:off x="0" y="-1"/>
            <a:ext cx="9143999" cy="5715001"/>
          </a:xfrm>
          <a:prstGeom prst="rect">
            <a:avLst/>
          </a:prstGeom>
        </p:spPr>
      </p:pic>
      <p:pic>
        <p:nvPicPr>
          <p:cNvPr id="7" name="圖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9105" t="31649" r="40212" b="33367"/>
          <a:stretch/>
        </p:blipFill>
        <p:spPr>
          <a:xfrm>
            <a:off x="2582416" y="193204"/>
            <a:ext cx="4149824" cy="4699764"/>
          </a:xfrm>
          <a:prstGeom prst="rect">
            <a:avLst/>
          </a:prstGeom>
        </p:spPr>
      </p:pic>
    </p:spTree>
    <p:extLst>
      <p:ext uri="{BB962C8B-B14F-4D97-AF65-F5344CB8AC3E}">
        <p14:creationId xmlns:p14="http://schemas.microsoft.com/office/powerpoint/2010/main" val="8744219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9400D1A-F827-48F4-B67B-FDF4A829A6DB}" type="slidenum">
              <a:rPr lang="zh-TW" altLang="en-US" smtClean="0"/>
              <a:t>‹#›</a:t>
            </a:fld>
            <a:endParaRPr lang="zh-TW" altLang="en-US"/>
          </a:p>
        </p:txBody>
      </p:sp>
      <p:pic>
        <p:nvPicPr>
          <p:cNvPr id="6" name="圖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286" t="8886" r="7619" b="8886"/>
          <a:stretch/>
        </p:blipFill>
        <p:spPr>
          <a:xfrm>
            <a:off x="0" y="-1"/>
            <a:ext cx="9143999" cy="5715001"/>
          </a:xfrm>
          <a:prstGeom prst="rect">
            <a:avLst/>
          </a:prstGeom>
        </p:spPr>
      </p:pic>
    </p:spTree>
    <p:extLst>
      <p:ext uri="{BB962C8B-B14F-4D97-AF65-F5344CB8AC3E}">
        <p14:creationId xmlns:p14="http://schemas.microsoft.com/office/powerpoint/2010/main" val="4801812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9400D1A-F827-48F4-B67B-FDF4A829A6DB}" type="slidenum">
              <a:rPr lang="zh-TW" altLang="en-US" smtClean="0"/>
              <a:t>‹#›</a:t>
            </a:fld>
            <a:endParaRPr lang="zh-TW" altLang="en-US"/>
          </a:p>
        </p:txBody>
      </p:sp>
      <p:pic>
        <p:nvPicPr>
          <p:cNvPr id="6" name="圖片 5"/>
          <p:cNvPicPr>
            <a:picLocks noChangeAspect="1"/>
          </p:cNvPicPr>
          <p:nvPr userDrawn="1"/>
        </p:nvPicPr>
        <p:blipFill rotWithShape="1">
          <a:blip r:embed="rId2">
            <a:extLst>
              <a:ext uri="{28A0092B-C50C-407E-A947-70E740481C1C}">
                <a14:useLocalDpi xmlns:a14="http://schemas.microsoft.com/office/drawing/2010/main" val="0"/>
              </a:ext>
            </a:extLst>
          </a:blip>
          <a:srcRect b="7953"/>
          <a:stretch/>
        </p:blipFill>
        <p:spPr>
          <a:xfrm>
            <a:off x="-49984" y="933450"/>
            <a:ext cx="9202392" cy="4781550"/>
          </a:xfrm>
          <a:prstGeom prst="rect">
            <a:avLst/>
          </a:prstGeom>
        </p:spPr>
      </p:pic>
      <p:pic>
        <p:nvPicPr>
          <p:cNvPr id="9" name="圖片 8"/>
          <p:cNvPicPr>
            <a:picLocks noChangeAspect="1"/>
          </p:cNvPicPr>
          <p:nvPr userDrawn="1"/>
        </p:nvPicPr>
        <p:blipFill rotWithShape="1">
          <a:blip r:embed="rId2">
            <a:extLst>
              <a:ext uri="{28A0092B-C50C-407E-A947-70E740481C1C}">
                <a14:useLocalDpi xmlns:a14="http://schemas.microsoft.com/office/drawing/2010/main" val="0"/>
              </a:ext>
            </a:extLst>
          </a:blip>
          <a:srcRect b="70418"/>
          <a:stretch/>
        </p:blipFill>
        <p:spPr>
          <a:xfrm>
            <a:off x="-49984" y="0"/>
            <a:ext cx="9202392" cy="1536700"/>
          </a:xfrm>
          <a:prstGeom prst="rect">
            <a:avLst/>
          </a:prstGeom>
        </p:spPr>
      </p:pic>
    </p:spTree>
    <p:extLst>
      <p:ext uri="{BB962C8B-B14F-4D97-AF65-F5344CB8AC3E}">
        <p14:creationId xmlns:p14="http://schemas.microsoft.com/office/powerpoint/2010/main" val="42648987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6" name="圖片 5"/>
          <p:cNvPicPr>
            <a:picLocks noChangeAspect="1"/>
          </p:cNvPicPr>
          <p:nvPr userDrawn="1"/>
        </p:nvPicPr>
        <p:blipFill rotWithShape="1">
          <a:blip r:embed="rId2">
            <a:extLst>
              <a:ext uri="{28A0092B-C50C-407E-A947-70E740481C1C}">
                <a14:useLocalDpi xmlns:a14="http://schemas.microsoft.com/office/drawing/2010/main" val="0"/>
              </a:ext>
            </a:extLst>
          </a:blip>
          <a:srcRect l="15694" t="14227" r="8436" b="14679"/>
          <a:stretch/>
        </p:blipFill>
        <p:spPr>
          <a:xfrm>
            <a:off x="0" y="-1"/>
            <a:ext cx="9144000" cy="5715001"/>
          </a:xfrm>
          <a:prstGeom prst="rect">
            <a:avLst/>
          </a:prstGeom>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F9400D1A-F827-48F4-B67B-FDF4A829A6DB}" type="slidenum">
              <a:rPr lang="zh-TW" altLang="en-US" smtClean="0"/>
              <a:t>‹#›</a:t>
            </a:fld>
            <a:endParaRPr lang="zh-TW" altLang="en-US"/>
          </a:p>
        </p:txBody>
      </p:sp>
      <p:pic>
        <p:nvPicPr>
          <p:cNvPr id="7" name="圖片 6"/>
          <p:cNvPicPr>
            <a:picLocks noChangeAspect="1"/>
          </p:cNvPicPr>
          <p:nvPr userDrawn="1"/>
        </p:nvPicPr>
        <p:blipFill rotWithShape="1">
          <a:blip r:embed="rId2">
            <a:extLst>
              <a:ext uri="{28A0092B-C50C-407E-A947-70E740481C1C}">
                <a14:useLocalDpi xmlns:a14="http://schemas.microsoft.com/office/drawing/2010/main" val="0"/>
              </a:ext>
            </a:extLst>
          </a:blip>
          <a:srcRect l="15546" t="12117" r="55848" b="16575"/>
          <a:stretch/>
        </p:blipFill>
        <p:spPr>
          <a:xfrm flipH="1">
            <a:off x="5732774" y="0"/>
            <a:ext cx="3447738" cy="5732285"/>
          </a:xfrm>
          <a:prstGeom prst="rect">
            <a:avLst/>
          </a:prstGeom>
        </p:spPr>
      </p:pic>
    </p:spTree>
    <p:extLst>
      <p:ext uri="{BB962C8B-B14F-4D97-AF65-F5344CB8AC3E}">
        <p14:creationId xmlns:p14="http://schemas.microsoft.com/office/powerpoint/2010/main" val="20099564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775357"/>
            <a:ext cx="7772400" cy="1225021"/>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7D0230DB-6871-440F-AA77-33932F338EB9}" type="datetimeFigureOut">
              <a:rPr lang="zh-TW" altLang="en-US" smtClean="0"/>
              <a:t>2019/12/30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F9400D1A-F827-48F4-B67B-FDF4A829A6DB}" type="slidenum">
              <a:rPr lang="zh-TW" altLang="en-US" smtClean="0"/>
              <a:t>‹#›</a:t>
            </a:fld>
            <a:endParaRPr lang="zh-TW" altLang="en-US"/>
          </a:p>
        </p:txBody>
      </p:sp>
    </p:spTree>
    <p:extLst>
      <p:ext uri="{BB962C8B-B14F-4D97-AF65-F5344CB8AC3E}">
        <p14:creationId xmlns:p14="http://schemas.microsoft.com/office/powerpoint/2010/main" val="23325315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D0230DB-6871-440F-AA77-33932F338EB9}" type="datetimeFigureOut">
              <a:rPr lang="zh-TW" altLang="en-US" smtClean="0"/>
              <a:t>2019/12/30</a:t>
            </a:fld>
            <a:endParaRPr lang="zh-TW" altLang="en-US"/>
          </a:p>
        </p:txBody>
      </p:sp>
      <p:sp>
        <p:nvSpPr>
          <p:cNvPr id="5" name="頁尾版面配置區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F9400D1A-F827-48F4-B67B-FDF4A829A6DB}" type="slidenum">
              <a:rPr lang="zh-TW" altLang="en-US" smtClean="0"/>
              <a:t>‹#›</a:t>
            </a:fld>
            <a:endParaRPr lang="zh-TW" altLang="en-US"/>
          </a:p>
        </p:txBody>
      </p:sp>
    </p:spTree>
    <p:extLst>
      <p:ext uri="{BB962C8B-B14F-4D97-AF65-F5344CB8AC3E}">
        <p14:creationId xmlns:p14="http://schemas.microsoft.com/office/powerpoint/2010/main" val="200646599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8" r:id="rId4"/>
    <p:sldLayoutId id="2147483671" r:id="rId5"/>
    <p:sldLayoutId id="2147483672" r:id="rId6"/>
    <p:sldLayoutId id="2147483667" r:id="rId7"/>
    <p:sldLayoutId id="2147483669" r:id="rId8"/>
    <p:sldLayoutId id="2147483661" r:id="rId9"/>
    <p:sldLayoutId id="2147483665" r:id="rId10"/>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20613;&#36948;&#20161;&#23433;&#27138;&#27515;&#20840;&#35352;&#37636;%20&#24847;&#24535;&#22533;&#24375;&#24478;&#23481;&#35299;&#33067;%20(2'36'').mp4" TargetMode="External"/><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3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2.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38.png"/></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7.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51.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3.png"/><Relationship Id="rId7"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55.png"/><Relationship Id="rId5" Type="http://schemas.openxmlformats.org/officeDocument/2006/relationships/image" Target="../media/image13.png"/><Relationship Id="rId10" Type="http://schemas.openxmlformats.org/officeDocument/2006/relationships/image" Target="../media/image54.png"/><Relationship Id="rId4" Type="http://schemas.openxmlformats.org/officeDocument/2006/relationships/image" Target="../media/image15.png"/><Relationship Id="rId9" Type="http://schemas.openxmlformats.org/officeDocument/2006/relationships/image" Target="../media/image43.png"/></Relationships>
</file>

<file path=ppt/slides/_rels/slide4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13.png"/><Relationship Id="rId10"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56.jpeg"/><Relationship Id="rId5" Type="http://schemas.openxmlformats.org/officeDocument/2006/relationships/image" Target="../media/image13.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17.png"/><Relationship Id="rId11" Type="http://schemas.openxmlformats.org/officeDocument/2006/relationships/image" Target="../media/image26.png"/><Relationship Id="rId5" Type="http://schemas.microsoft.com/office/2007/relationships/hdphoto" Target="../media/hdphoto3.wdp"/><Relationship Id="rId10" Type="http://schemas.openxmlformats.org/officeDocument/2006/relationships/image" Target="../media/image25.png"/><Relationship Id="rId4" Type="http://schemas.openxmlformats.org/officeDocument/2006/relationships/image" Target="../media/image22.png"/><Relationship Id="rId9" Type="http://schemas.microsoft.com/office/2007/relationships/hdphoto" Target="../media/hdphoto4.wdp"/><Relationship Id="rId1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1.png"/><Relationship Id="rId9"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32.jpeg"/><Relationship Id="rId4" Type="http://schemas.microsoft.com/office/2007/relationships/hdphoto" Target="../media/hdphoto6.wdp"/><Relationship Id="rId9" Type="http://schemas.openxmlformats.org/officeDocument/2006/relationships/image" Target="../media/image31.jpe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5" Type="http://schemas.microsoft.com/office/2007/relationships/hdphoto" Target="../media/hdphoto8.wdp"/><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5" Type="http://schemas.microsoft.com/office/2007/relationships/hdphoto" Target="../media/hdphoto8.wdp"/><Relationship Id="rId4"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5.png"/><Relationship Id="rId7" Type="http://schemas.openxmlformats.org/officeDocument/2006/relationships/image" Target="../media/image64.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17.png"/><Relationship Id="rId4" Type="http://schemas.openxmlformats.org/officeDocument/2006/relationships/image" Target="../media/image61.png"/><Relationship Id="rId9"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8.png"/><Relationship Id="rId7"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slide" Target="slide50.xml"/><Relationship Id="rId11" Type="http://schemas.openxmlformats.org/officeDocument/2006/relationships/slide" Target="slide78.xml"/><Relationship Id="rId5" Type="http://schemas.openxmlformats.org/officeDocument/2006/relationships/image" Target="../media/image15.png"/><Relationship Id="rId10" Type="http://schemas.microsoft.com/office/2007/relationships/hdphoto" Target="../media/hdphoto11.wdp"/><Relationship Id="rId4" Type="http://schemas.openxmlformats.org/officeDocument/2006/relationships/image" Target="../media/image13.png"/><Relationship Id="rId9" Type="http://schemas.openxmlformats.org/officeDocument/2006/relationships/image" Target="../media/image70.png"/></Relationships>
</file>

<file path=ppt/slides/_rels/slide7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 Target="slide77.xml"/><Relationship Id="rId7" Type="http://schemas.openxmlformats.org/officeDocument/2006/relationships/slide" Target="slide50.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2.png"/><Relationship Id="rId11" Type="http://schemas.microsoft.com/office/2007/relationships/hdphoto" Target="../media/hdphoto8.wdp"/><Relationship Id="rId5" Type="http://schemas.openxmlformats.org/officeDocument/2006/relationships/slide" Target="slide79.xml"/><Relationship Id="rId10" Type="http://schemas.openxmlformats.org/officeDocument/2006/relationships/image" Target="../media/image41.png"/><Relationship Id="rId4" Type="http://schemas.openxmlformats.org/officeDocument/2006/relationships/image" Target="../media/image71.png"/><Relationship Id="rId9" Type="http://schemas.microsoft.com/office/2007/relationships/hdphoto" Target="../media/hdphoto10.wdp"/></Relationships>
</file>

<file path=ppt/slides/_rels/slide79.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slide" Target="slide50.xml"/><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2.png"/><Relationship Id="rId5" Type="http://schemas.microsoft.com/office/2007/relationships/hdphoto" Target="../media/hdphoto10.wdp"/><Relationship Id="rId10" Type="http://schemas.openxmlformats.org/officeDocument/2006/relationships/slide" Target="slide80.xml"/><Relationship Id="rId4" Type="http://schemas.openxmlformats.org/officeDocument/2006/relationships/image" Target="../media/image69.png"/><Relationship Id="rId9" Type="http://schemas.openxmlformats.org/officeDocument/2006/relationships/image" Target="../media/image7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8" Type="http://schemas.openxmlformats.org/officeDocument/2006/relationships/slide" Target="slide77.xml"/><Relationship Id="rId3" Type="http://schemas.openxmlformats.org/officeDocument/2006/relationships/slide" Target="slide50.xml"/><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2.png"/><Relationship Id="rId5" Type="http://schemas.microsoft.com/office/2007/relationships/hdphoto" Target="../media/hdphoto10.wdp"/><Relationship Id="rId10" Type="http://schemas.openxmlformats.org/officeDocument/2006/relationships/slide" Target="slide81.xml"/><Relationship Id="rId4" Type="http://schemas.openxmlformats.org/officeDocument/2006/relationships/image" Target="../media/image69.png"/><Relationship Id="rId9" Type="http://schemas.openxmlformats.org/officeDocument/2006/relationships/image" Target="../media/image71.png"/></Relationships>
</file>

<file path=ppt/slides/_rels/slide8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 Target="slide77.xml"/><Relationship Id="rId7"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slide" Target="slide50.xml"/><Relationship Id="rId4" Type="http://schemas.openxmlformats.org/officeDocument/2006/relationships/image" Target="../media/image71.png"/><Relationship Id="rId9" Type="http://schemas.microsoft.com/office/2007/relationships/hdphoto" Target="../media/hdphoto8.wdp"/></Relationships>
</file>

<file path=ppt/slides/_rels/slide8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74.png"/><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5.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5.png"/></Relationships>
</file>

<file path=ppt/slides/_rels/slide8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5.png"/><Relationship Id="rId7"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39.png"/></Relationships>
</file>

<file path=ppt/slides/_rels/slide8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png"/><Relationship Id="rId7"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15.png"/></Relationships>
</file>

<file path=ppt/slides/_rels/slide8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13.png"/><Relationship Id="rId10"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40.png"/></Relationships>
</file>

<file path=ppt/slides/_rels/slide89.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slide" Target="slide50.xml"/><Relationship Id="rId18" Type="http://schemas.openxmlformats.org/officeDocument/2006/relationships/slide" Target="slide90.xml"/><Relationship Id="rId3" Type="http://schemas.openxmlformats.org/officeDocument/2006/relationships/image" Target="../media/image45.png"/><Relationship Id="rId7" Type="http://schemas.openxmlformats.org/officeDocument/2006/relationships/image" Target="../media/image43.png"/><Relationship Id="rId12" Type="http://schemas.openxmlformats.org/officeDocument/2006/relationships/image" Target="../media/image17.png"/><Relationship Id="rId17" Type="http://schemas.microsoft.com/office/2007/relationships/hdphoto" Target="../media/hdphoto8.wdp"/><Relationship Id="rId2" Type="http://schemas.openxmlformats.org/officeDocument/2006/relationships/notesSlide" Target="../notesSlides/notesSlide39.xml"/><Relationship Id="rId16"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77.jpeg"/><Relationship Id="rId5" Type="http://schemas.openxmlformats.org/officeDocument/2006/relationships/image" Target="../media/image13.png"/><Relationship Id="rId15" Type="http://schemas.microsoft.com/office/2007/relationships/hdphoto" Target="../media/hdphoto10.wdp"/><Relationship Id="rId10" Type="http://schemas.openxmlformats.org/officeDocument/2006/relationships/image" Target="../media/image76.png"/><Relationship Id="rId4" Type="http://schemas.openxmlformats.org/officeDocument/2006/relationships/image" Target="../media/image15.png"/><Relationship Id="rId9" Type="http://schemas.openxmlformats.org/officeDocument/2006/relationships/image" Target="../media/image39.png"/><Relationship Id="rId1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slide" Target="slide89.xml"/><Relationship Id="rId7" Type="http://schemas.openxmlformats.org/officeDocument/2006/relationships/image" Target="../media/image78.jpeg"/><Relationship Id="rId12"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41.png"/><Relationship Id="rId5" Type="http://schemas.openxmlformats.org/officeDocument/2006/relationships/slide" Target="slide91.xml"/><Relationship Id="rId10" Type="http://schemas.microsoft.com/office/2007/relationships/hdphoto" Target="../media/hdphoto10.wdp"/><Relationship Id="rId4" Type="http://schemas.openxmlformats.org/officeDocument/2006/relationships/image" Target="../media/image71.png"/><Relationship Id="rId9" Type="http://schemas.openxmlformats.org/officeDocument/2006/relationships/image" Target="../media/image69.png"/></Relationships>
</file>

<file path=ppt/slides/_rels/slide91.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50.xml"/><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69.png"/><Relationship Id="rId9" Type="http://schemas.openxmlformats.org/officeDocument/2006/relationships/image" Target="../media/image71.png"/></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8.png"/></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t="3125" b="3125"/>
          <a:stretch/>
        </p:blipFill>
        <p:spPr>
          <a:xfrm>
            <a:off x="0" y="0"/>
            <a:ext cx="9144000" cy="571500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2" name="標題 1"/>
          <p:cNvSpPr>
            <a:spLocks noGrp="1"/>
          </p:cNvSpPr>
          <p:nvPr>
            <p:ph type="ctrTitle"/>
          </p:nvPr>
        </p:nvSpPr>
        <p:spPr>
          <a:xfrm rot="182944">
            <a:off x="2780811" y="1733875"/>
            <a:ext cx="3681566" cy="1681848"/>
          </a:xfrm>
        </p:spPr>
        <p:txBody>
          <a:bodyPr>
            <a:normAutofit/>
          </a:bodyPr>
          <a:lstStyle/>
          <a:p>
            <a:r>
              <a:rPr lang="zh-TW" altLang="en-US" sz="5400" b="1" spc="234" dirty="0">
                <a:solidFill>
                  <a:schemeClr val="bg1"/>
                </a:solidFill>
                <a:latin typeface="微軟正黑體" pitchFamily="34" charset="-120"/>
                <a:ea typeface="微軟正黑體" pitchFamily="34" charset="-120"/>
                <a:cs typeface="Lato Black" charset="0"/>
              </a:rPr>
              <a:t>生命</a:t>
            </a:r>
            <a:r>
              <a:rPr lang="zh-TW" altLang="en-US" sz="5400" b="1" spc="234" dirty="0" smtClean="0">
                <a:solidFill>
                  <a:schemeClr val="bg1"/>
                </a:solidFill>
                <a:latin typeface="微軟正黑體" pitchFamily="34" charset="-120"/>
                <a:ea typeface="微軟正黑體" pitchFamily="34" charset="-120"/>
                <a:cs typeface="Lato Black" charset="0"/>
              </a:rPr>
              <a:t>倫理</a:t>
            </a:r>
            <a:endParaRPr lang="zh-TW" altLang="en-US" sz="5400" dirty="0">
              <a:solidFill>
                <a:schemeClr val="bg1"/>
              </a:solidFill>
            </a:endParaRPr>
          </a:p>
        </p:txBody>
      </p:sp>
      <p:sp>
        <p:nvSpPr>
          <p:cNvPr id="6" name="矩形 5"/>
          <p:cNvSpPr/>
          <p:nvPr/>
        </p:nvSpPr>
        <p:spPr>
          <a:xfrm rot="242157">
            <a:off x="3563888" y="3402787"/>
            <a:ext cx="2896096" cy="584775"/>
          </a:xfrm>
          <a:prstGeom prst="rect">
            <a:avLst/>
          </a:prstGeom>
        </p:spPr>
        <p:txBody>
          <a:bodyPr wrap="square">
            <a:spAutoFit/>
          </a:bodyPr>
          <a:lstStyle/>
          <a:p>
            <a:pPr algn="r"/>
            <a:r>
              <a:rPr lang="zh-TW" altLang="en-US" sz="2400" b="1" spc="234"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2400" b="1" spc="234" dirty="0">
                <a:solidFill>
                  <a:schemeClr val="tx1">
                    <a:lumMod val="65000"/>
                    <a:lumOff val="35000"/>
                  </a:schemeClr>
                </a:solidFill>
                <a:latin typeface="微軟正黑體" pitchFamily="34" charset="-120"/>
                <a:ea typeface="微軟正黑體" pitchFamily="34" charset="-120"/>
                <a:cs typeface="Lato Black" charset="0"/>
              </a:rPr>
              <a:t> </a:t>
            </a:r>
            <a:r>
              <a:rPr lang="zh-TW" altLang="en-US" sz="3200" b="1" spc="234"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3200" dirty="0">
              <a:solidFill>
                <a:schemeClr val="tx1">
                  <a:lumMod val="65000"/>
                  <a:lumOff val="35000"/>
                </a:schemeClr>
              </a:solidFill>
            </a:endParaRPr>
          </a:p>
        </p:txBody>
      </p:sp>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r="10314"/>
          <a:stretch/>
        </p:blipFill>
        <p:spPr>
          <a:xfrm>
            <a:off x="6588225" y="0"/>
            <a:ext cx="2555776" cy="5715000"/>
          </a:xfrm>
          <a:prstGeom prst="rect">
            <a:avLst/>
          </a:prstGeom>
        </p:spPr>
      </p:pic>
      <p:pic>
        <p:nvPicPr>
          <p:cNvPr id="8" name="圖片 7"/>
          <p:cNvPicPr>
            <a:picLocks noChangeAspect="1"/>
          </p:cNvPicPr>
          <p:nvPr/>
        </p:nvPicPr>
        <p:blipFill rotWithShape="1">
          <a:blip r:embed="rId5">
            <a:extLst>
              <a:ext uri="{28A0092B-C50C-407E-A947-70E740481C1C}">
                <a14:useLocalDpi xmlns:a14="http://schemas.microsoft.com/office/drawing/2010/main" val="0"/>
              </a:ext>
            </a:extLst>
          </a:blip>
          <a:srcRect l="5190" b="58351"/>
          <a:stretch/>
        </p:blipFill>
        <p:spPr>
          <a:xfrm>
            <a:off x="0" y="3357579"/>
            <a:ext cx="2701753" cy="2380241"/>
          </a:xfrm>
          <a:prstGeom prst="rect">
            <a:avLst/>
          </a:prstGeom>
        </p:spPr>
      </p:pic>
    </p:spTree>
    <p:extLst>
      <p:ext uri="{BB962C8B-B14F-4D97-AF65-F5344CB8AC3E}">
        <p14:creationId xmlns:p14="http://schemas.microsoft.com/office/powerpoint/2010/main" val="30435746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rot="20771005">
            <a:off x="101907" y="-150067"/>
            <a:ext cx="1494032" cy="1217509"/>
            <a:chOff x="2467992" y="240184"/>
            <a:chExt cx="4307207" cy="3510010"/>
          </a:xfrm>
        </p:grpSpPr>
        <p:pic>
          <p:nvPicPr>
            <p:cNvPr id="18" name="圖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2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21" name="矩形 2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grpSp>
        <p:nvGrpSpPr>
          <p:cNvPr id="22" name="群組 21"/>
          <p:cNvGrpSpPr/>
          <p:nvPr/>
        </p:nvGrpSpPr>
        <p:grpSpPr>
          <a:xfrm>
            <a:off x="1715492" y="913284"/>
            <a:ext cx="6616331" cy="3961828"/>
            <a:chOff x="1715492" y="1486800"/>
            <a:chExt cx="6616331" cy="3961828"/>
          </a:xfrm>
        </p:grpSpPr>
        <p:pic>
          <p:nvPicPr>
            <p:cNvPr id="23" name="圖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6068">
              <a:off x="1715492" y="1486800"/>
              <a:ext cx="6616331" cy="3961828"/>
            </a:xfrm>
            <a:prstGeom prst="rect">
              <a:avLst/>
            </a:prstGeom>
          </p:spPr>
        </p:pic>
        <p:sp>
          <p:nvSpPr>
            <p:cNvPr id="24" name="矩形 23"/>
            <p:cNvSpPr/>
            <p:nvPr/>
          </p:nvSpPr>
          <p:spPr>
            <a:xfrm rot="216081">
              <a:off x="3127058" y="2673949"/>
              <a:ext cx="3147015" cy="1323439"/>
            </a:xfrm>
            <a:prstGeom prst="rect">
              <a:avLst/>
            </a:prstGeom>
          </p:spPr>
          <p:txBody>
            <a:bodyPr wrap="none">
              <a:spAutoFit/>
            </a:bodyPr>
            <a:lstStyle/>
            <a:p>
              <a:r>
                <a:rPr lang="zh-TW" altLang="en-US" sz="8000" spc="-300" dirty="0" smtClean="0">
                  <a:solidFill>
                    <a:schemeClr val="tx1">
                      <a:lumMod val="75000"/>
                      <a:lumOff val="25000"/>
                    </a:schemeClr>
                  </a:solidFill>
                  <a:latin typeface="華康雅風體 Std W3" pitchFamily="18" charset="-120"/>
                  <a:ea typeface="華康雅風體 Std W3" pitchFamily="18" charset="-120"/>
                </a:rPr>
                <a:t>傅達仁</a:t>
              </a:r>
              <a:endParaRPr lang="zh-TW" altLang="en-US" sz="80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25" name="群組 24"/>
          <p:cNvGrpSpPr/>
          <p:nvPr/>
        </p:nvGrpSpPr>
        <p:grpSpPr>
          <a:xfrm>
            <a:off x="1133677" y="913284"/>
            <a:ext cx="5382537" cy="898328"/>
            <a:chOff x="5364087" y="3505572"/>
            <a:chExt cx="4336514" cy="898328"/>
          </a:xfrm>
        </p:grpSpPr>
        <p:sp>
          <p:nvSpPr>
            <p:cNvPr id="26" name="文字版面配置區 2"/>
            <p:cNvSpPr txBox="1">
              <a:spLocks/>
            </p:cNvSpPr>
            <p:nvPr/>
          </p:nvSpPr>
          <p:spPr>
            <a:xfrm>
              <a:off x="5364087" y="3505572"/>
              <a:ext cx="4336514" cy="89832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永遠的體育主播</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7" name="直線接點 26"/>
            <p:cNvCxnSpPr/>
            <p:nvPr/>
          </p:nvCxnSpPr>
          <p:spPr>
            <a:xfrm>
              <a:off x="5701157" y="4403900"/>
              <a:ext cx="359334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8"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9"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10</a:t>
            </a:fld>
            <a:endParaRPr lang="zh-TW" altLang="en-US" b="1" dirty="0">
              <a:solidFill>
                <a:schemeClr val="bg1"/>
              </a:solidFill>
              <a:latin typeface="+mj-lt"/>
            </a:endParaRPr>
          </a:p>
        </p:txBody>
      </p:sp>
    </p:spTree>
    <p:extLst>
      <p:ext uri="{BB962C8B-B14F-4D97-AF65-F5344CB8AC3E}">
        <p14:creationId xmlns:p14="http://schemas.microsoft.com/office/powerpoint/2010/main" val="5552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anim calcmode="lin" valueType="num">
                                      <p:cBhvr>
                                        <p:cTn id="13" dur="750" fill="hold"/>
                                        <p:tgtEl>
                                          <p:spTgt spid="22"/>
                                        </p:tgtEl>
                                        <p:attrNameLst>
                                          <p:attrName>ppt_x</p:attrName>
                                        </p:attrNameLst>
                                      </p:cBhvr>
                                      <p:tavLst>
                                        <p:tav tm="0">
                                          <p:val>
                                            <p:strVal val="#ppt_x"/>
                                          </p:val>
                                        </p:tav>
                                        <p:tav tm="100000">
                                          <p:val>
                                            <p:strVal val="#ppt_x"/>
                                          </p:val>
                                        </p:tav>
                                      </p:tavLst>
                                    </p:anim>
                                    <p:anim calcmode="lin" valueType="num">
                                      <p:cBhvr>
                                        <p:cTn id="1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rotWithShape="1">
          <a:blip r:embed="rId2">
            <a:extLst>
              <a:ext uri="{28A0092B-C50C-407E-A947-70E740481C1C}">
                <a14:useLocalDpi xmlns:a14="http://schemas.microsoft.com/office/drawing/2010/main" val="0"/>
              </a:ext>
            </a:extLst>
          </a:blip>
          <a:srcRect l="7437"/>
          <a:stretch/>
        </p:blipFill>
        <p:spPr>
          <a:xfrm>
            <a:off x="4724400" y="1993404"/>
            <a:ext cx="4419599" cy="3721596"/>
          </a:xfrm>
          <a:prstGeom prst="rect">
            <a:avLst/>
          </a:prstGeom>
          <a:effectLst>
            <a:outerShdw blurRad="50800" dist="38100" dir="8100000" algn="tr" rotWithShape="0">
              <a:prstClr val="black">
                <a:alpha val="40000"/>
              </a:prstClr>
            </a:outerShdw>
          </a:effectLst>
        </p:spPr>
      </p:pic>
      <p:sp>
        <p:nvSpPr>
          <p:cNvPr id="9" name="文字版面配置區 2"/>
          <p:cNvSpPr txBox="1">
            <a:spLocks/>
          </p:cNvSpPr>
          <p:nvPr/>
        </p:nvSpPr>
        <p:spPr>
          <a:xfrm>
            <a:off x="1907704" y="1168347"/>
            <a:ext cx="4536504" cy="3129313"/>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50000"/>
              </a:lnSpc>
            </a:pPr>
            <a:r>
              <a:rPr lang="zh-TW" altLang="en-US" sz="2400" dirty="0" smtClean="0">
                <a:latin typeface="微軟正黑體" panose="020B0604030504040204" pitchFamily="34" charset="-120"/>
                <a:ea typeface="微軟正黑體" panose="020B0604030504040204" pitchFamily="34" charset="-120"/>
              </a:rPr>
              <a:t>出生：</a:t>
            </a:r>
            <a:r>
              <a:rPr lang="en-US" altLang="zh-TW" sz="2400" dirty="0" smtClean="0">
                <a:latin typeface="微軟正黑體" panose="020B0604030504040204" pitchFamily="34" charset="-120"/>
                <a:ea typeface="微軟正黑體" panose="020B0604030504040204" pitchFamily="34" charset="-120"/>
              </a:rPr>
              <a:t>1933</a:t>
            </a:r>
            <a:r>
              <a:rPr lang="zh-TW" altLang="en-US" sz="2400" dirty="0" smtClean="0">
                <a:latin typeface="微軟正黑體" panose="020B0604030504040204" pitchFamily="34" charset="-120"/>
                <a:ea typeface="微軟正黑體" panose="020B0604030504040204" pitchFamily="34" charset="-120"/>
              </a:rPr>
              <a:t>年</a:t>
            </a:r>
            <a:r>
              <a:rPr lang="en-US" altLang="zh-TW" sz="2400" dirty="0" smtClean="0">
                <a:latin typeface="微軟正黑體" panose="020B0604030504040204" pitchFamily="34" charset="-120"/>
                <a:ea typeface="微軟正黑體" panose="020B0604030504040204" pitchFamily="34" charset="-120"/>
              </a:rPr>
              <a:t>4</a:t>
            </a:r>
            <a:r>
              <a:rPr lang="zh-TW" altLang="en-US" sz="2400" dirty="0" smtClean="0">
                <a:latin typeface="微軟正黑體" panose="020B0604030504040204" pitchFamily="34" charset="-120"/>
                <a:ea typeface="微軟正黑體" panose="020B0604030504040204" pitchFamily="34" charset="-120"/>
              </a:rPr>
              <a:t>月</a:t>
            </a: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日</a:t>
            </a:r>
            <a:endParaRPr lang="en-US" altLang="zh-TW" sz="2400" dirty="0" smtClean="0">
              <a:latin typeface="微軟正黑體" panose="020B0604030504040204" pitchFamily="34" charset="-120"/>
              <a:ea typeface="微軟正黑體" panose="020B0604030504040204" pitchFamily="34" charset="-120"/>
            </a:endParaRPr>
          </a:p>
          <a:p>
            <a:pPr>
              <a:lnSpc>
                <a:spcPct val="150000"/>
              </a:lnSpc>
            </a:pPr>
            <a:r>
              <a:rPr lang="zh-TW" altLang="en-US" sz="2400" dirty="0" smtClean="0">
                <a:latin typeface="微軟正黑體" panose="020B0604030504040204" pitchFamily="34" charset="-120"/>
                <a:ea typeface="微軟正黑體" panose="020B0604030504040204" pitchFamily="34" charset="-120"/>
              </a:rPr>
              <a:t>逝世：</a:t>
            </a:r>
            <a:r>
              <a:rPr lang="en-US" altLang="zh-TW" sz="2400" dirty="0" smtClean="0">
                <a:latin typeface="微軟正黑體" panose="020B0604030504040204" pitchFamily="34" charset="-120"/>
                <a:ea typeface="微軟正黑體" panose="020B0604030504040204" pitchFamily="34" charset="-120"/>
              </a:rPr>
              <a:t>2018</a:t>
            </a:r>
            <a:r>
              <a:rPr lang="zh-TW" altLang="en-US" sz="2400" dirty="0" smtClean="0">
                <a:latin typeface="微軟正黑體" panose="020B0604030504040204" pitchFamily="34" charset="-120"/>
                <a:ea typeface="微軟正黑體" panose="020B0604030504040204" pitchFamily="34" charset="-120"/>
              </a:rPr>
              <a:t>年</a:t>
            </a:r>
            <a:r>
              <a:rPr lang="en-US" altLang="zh-TW" sz="2400" dirty="0" smtClean="0">
                <a:latin typeface="微軟正黑體" panose="020B0604030504040204" pitchFamily="34" charset="-120"/>
                <a:ea typeface="微軟正黑體" panose="020B0604030504040204" pitchFamily="34" charset="-120"/>
              </a:rPr>
              <a:t>6</a:t>
            </a:r>
            <a:r>
              <a:rPr lang="zh-TW" altLang="en-US" sz="2400" dirty="0" smtClean="0">
                <a:latin typeface="微軟正黑體" panose="020B0604030504040204" pitchFamily="34" charset="-120"/>
                <a:ea typeface="微軟正黑體" panose="020B0604030504040204" pitchFamily="34" charset="-120"/>
              </a:rPr>
              <a:t>月</a:t>
            </a:r>
            <a:r>
              <a:rPr lang="en-US" altLang="zh-TW" sz="2400" dirty="0" smtClean="0">
                <a:latin typeface="微軟正黑體" panose="020B0604030504040204" pitchFamily="34" charset="-120"/>
                <a:ea typeface="微軟正黑體" panose="020B0604030504040204" pitchFamily="34" charset="-120"/>
              </a:rPr>
              <a:t>7</a:t>
            </a:r>
            <a:r>
              <a:rPr lang="zh-TW" altLang="en-US" sz="2400" dirty="0" smtClean="0">
                <a:latin typeface="微軟正黑體" panose="020B0604030504040204" pitchFamily="34" charset="-120"/>
                <a:ea typeface="微軟正黑體" panose="020B0604030504040204" pitchFamily="34" charset="-120"/>
              </a:rPr>
              <a:t>日 </a:t>
            </a:r>
            <a:r>
              <a:rPr lang="en-US" altLang="zh-TW" sz="1800" dirty="0" smtClean="0">
                <a:latin typeface="微軟正黑體" panose="020B0604030504040204" pitchFamily="34" charset="-120"/>
                <a:ea typeface="微軟正黑體" panose="020B0604030504040204" pitchFamily="34" charset="-120"/>
              </a:rPr>
              <a:t>(85</a:t>
            </a:r>
            <a:r>
              <a:rPr lang="zh-TW" altLang="en-US" sz="1800" dirty="0" smtClean="0">
                <a:latin typeface="微軟正黑體" panose="020B0604030504040204" pitchFamily="34" charset="-120"/>
                <a:ea typeface="微軟正黑體" panose="020B0604030504040204" pitchFamily="34" charset="-120"/>
              </a:rPr>
              <a:t>歲</a:t>
            </a:r>
            <a:r>
              <a:rPr lang="en-US" altLang="zh-TW" sz="1800" dirty="0" smtClean="0">
                <a:latin typeface="微軟正黑體" panose="020B0604030504040204" pitchFamily="34" charset="-120"/>
                <a:ea typeface="微軟正黑體" panose="020B0604030504040204" pitchFamily="34" charset="-120"/>
              </a:rPr>
              <a:t>)</a:t>
            </a:r>
          </a:p>
          <a:p>
            <a:pPr>
              <a:lnSpc>
                <a:spcPct val="150000"/>
              </a:lnSpc>
            </a:pPr>
            <a:r>
              <a:rPr lang="zh-TW" altLang="en-US" sz="2400" dirty="0" smtClean="0">
                <a:latin typeface="微軟正黑體" panose="020B0604030504040204" pitchFamily="34" charset="-120"/>
                <a:ea typeface="微軟正黑體" panose="020B0604030504040204" pitchFamily="34" charset="-120"/>
              </a:rPr>
              <a:t>死因：協助自殺 </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安樂死</a:t>
            </a:r>
            <a:r>
              <a:rPr lang="en-US" altLang="zh-TW" sz="1800" dirty="0" smtClean="0">
                <a:latin typeface="微軟正黑體" panose="020B0604030504040204" pitchFamily="34" charset="-120"/>
                <a:ea typeface="微軟正黑體" panose="020B0604030504040204" pitchFamily="34" charset="-120"/>
              </a:rPr>
              <a:t>)</a:t>
            </a:r>
          </a:p>
          <a:p>
            <a:pPr>
              <a:lnSpc>
                <a:spcPct val="150000"/>
              </a:lnSpc>
            </a:pPr>
            <a:r>
              <a:rPr lang="zh-TW" altLang="en-US" sz="2400" dirty="0">
                <a:latin typeface="微軟正黑體" panose="020B0604030504040204" pitchFamily="34" charset="-120"/>
                <a:ea typeface="微軟正黑體" panose="020B0604030504040204" pitchFamily="34" charset="-120"/>
              </a:rPr>
              <a:t>職業</a:t>
            </a:r>
            <a:r>
              <a:rPr lang="zh-TW" altLang="en-US" sz="2400" dirty="0" smtClean="0">
                <a:latin typeface="微軟正黑體" panose="020B0604030504040204" pitchFamily="34" charset="-120"/>
                <a:ea typeface="微軟正黑體" panose="020B0604030504040204" pitchFamily="34" charset="-120"/>
              </a:rPr>
              <a:t>：節目主持人、體育主播</a:t>
            </a:r>
            <a:endParaRPr lang="en-US" altLang="zh-TW" sz="2400" dirty="0" smtClean="0">
              <a:latin typeface="微軟正黑體" panose="020B0604030504040204" pitchFamily="34" charset="-120"/>
              <a:ea typeface="微軟正黑體" panose="020B0604030504040204" pitchFamily="34" charset="-120"/>
            </a:endParaRPr>
          </a:p>
          <a:p>
            <a:pPr>
              <a:lnSpc>
                <a:spcPct val="150000"/>
              </a:lnSpc>
            </a:pPr>
            <a:r>
              <a:rPr lang="zh-TW" altLang="en-US" sz="2400" dirty="0" smtClean="0">
                <a:latin typeface="微軟正黑體" panose="020B0604030504040204" pitchFamily="34" charset="-120"/>
                <a:ea typeface="微軟正黑體" panose="020B0604030504040204" pitchFamily="34" charset="-120"/>
              </a:rPr>
              <a:t>宗教信仰：基督徒</a:t>
            </a:r>
            <a:endParaRPr lang="en-US" altLang="zh-TW" sz="24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0"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永遠的體育主播 </a:t>
            </a:r>
            <a:r>
              <a:rPr lang="en-US" altLang="zh-TW"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 傅達仁</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20" name="群組 19"/>
          <p:cNvGrpSpPr/>
          <p:nvPr/>
        </p:nvGrpSpPr>
        <p:grpSpPr>
          <a:xfrm>
            <a:off x="1115616" y="4585692"/>
            <a:ext cx="3024336" cy="358830"/>
            <a:chOff x="1115616" y="5013762"/>
            <a:chExt cx="3024336" cy="358830"/>
          </a:xfrm>
        </p:grpSpPr>
        <p:pic>
          <p:nvPicPr>
            <p:cNvPr id="17" name="圖片 16"/>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l="24752" r="46285"/>
            <a:stretch/>
          </p:blipFill>
          <p:spPr>
            <a:xfrm rot="16200000">
              <a:off x="2448369" y="3681009"/>
              <a:ext cx="358830" cy="3024336"/>
            </a:xfrm>
            <a:prstGeom prst="rect">
              <a:avLst/>
            </a:prstGeom>
            <a:effectLst>
              <a:outerShdw blurRad="50800" dist="38100" dir="5400000" algn="t" rotWithShape="0">
                <a:schemeClr val="bg1">
                  <a:lumMod val="65000"/>
                  <a:alpha val="40000"/>
                </a:schemeClr>
              </a:outerShdw>
            </a:effectLst>
          </p:spPr>
        </p:pic>
        <p:sp>
          <p:nvSpPr>
            <p:cNvPr id="15" name="矩形 14"/>
            <p:cNvSpPr/>
            <p:nvPr/>
          </p:nvSpPr>
          <p:spPr>
            <a:xfrm>
              <a:off x="1606682" y="5089748"/>
              <a:ext cx="2087431" cy="276999"/>
            </a:xfrm>
            <a:prstGeom prst="rect">
              <a:avLst/>
            </a:prstGeom>
          </p:spPr>
          <p:txBody>
            <a:bodyPr wrap="none">
              <a:spAutoFit/>
            </a:bodyPr>
            <a:lstStyle/>
            <a:p>
              <a:r>
                <a:rPr lang="zh-TW" altLang="en-US" sz="1200" dirty="0">
                  <a:solidFill>
                    <a:schemeClr val="tx1">
                      <a:lumMod val="65000"/>
                      <a:lumOff val="35000"/>
                    </a:schemeClr>
                  </a:solidFill>
                  <a:latin typeface="微軟正黑體" pitchFamily="34" charset="-120"/>
                  <a:ea typeface="微軟正黑體" pitchFamily="34" charset="-120"/>
                </a:rPr>
                <a:t>傅達仁安樂死</a:t>
              </a:r>
              <a:r>
                <a:rPr lang="zh-TW" altLang="en-US" sz="1200" dirty="0" smtClean="0">
                  <a:solidFill>
                    <a:schemeClr val="tx1">
                      <a:lumMod val="65000"/>
                      <a:lumOff val="35000"/>
                    </a:schemeClr>
                  </a:solidFill>
                  <a:latin typeface="微軟正黑體" pitchFamily="34" charset="-120"/>
                  <a:ea typeface="微軟正黑體" pitchFamily="34" charset="-120"/>
                </a:rPr>
                <a:t>全</a:t>
              </a:r>
              <a:r>
                <a:rPr lang="zh-TW" altLang="en-US" sz="1200" dirty="0" smtClean="0">
                  <a:solidFill>
                    <a:schemeClr val="tx1">
                      <a:lumMod val="65000"/>
                      <a:lumOff val="35000"/>
                    </a:schemeClr>
                  </a:solidFill>
                  <a:latin typeface="微軟正黑體" pitchFamily="34" charset="-120"/>
                  <a:ea typeface="微軟正黑體" pitchFamily="34" charset="-120"/>
                </a:rPr>
                <a:t>紀錄 </a:t>
              </a:r>
              <a:r>
                <a:rPr lang="en-US" altLang="zh-TW" sz="1200" dirty="0" smtClean="0">
                  <a:solidFill>
                    <a:schemeClr val="tx1">
                      <a:lumMod val="65000"/>
                      <a:lumOff val="35000"/>
                    </a:schemeClr>
                  </a:solidFill>
                  <a:latin typeface="微軟正黑體" pitchFamily="34" charset="-120"/>
                  <a:ea typeface="微軟正黑體" pitchFamily="34" charset="-120"/>
                </a:rPr>
                <a:t>(2'36</a:t>
              </a:r>
              <a:r>
                <a:rPr lang="en-US" altLang="zh-TW" sz="1200" dirty="0">
                  <a:solidFill>
                    <a:schemeClr val="tx1">
                      <a:lumMod val="65000"/>
                      <a:lumOff val="35000"/>
                    </a:schemeClr>
                  </a:solidFill>
                  <a:latin typeface="微軟正黑體" pitchFamily="34" charset="-120"/>
                  <a:ea typeface="微軟正黑體" pitchFamily="34" charset="-120"/>
                </a:rPr>
                <a:t>'')</a:t>
              </a:r>
              <a:endParaRPr lang="zh-TW" altLang="en-US" sz="1200" dirty="0">
                <a:solidFill>
                  <a:schemeClr val="tx1">
                    <a:lumMod val="65000"/>
                    <a:lumOff val="35000"/>
                  </a:schemeClr>
                </a:solidFill>
                <a:latin typeface="微軟正黑體" pitchFamily="34" charset="-120"/>
                <a:ea typeface="微軟正黑體" pitchFamily="34" charset="-120"/>
              </a:endParaRPr>
            </a:p>
          </p:txBody>
        </p:sp>
        <p:pic>
          <p:nvPicPr>
            <p:cNvPr id="19" name="圖片 18"/>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413068" y="5089748"/>
              <a:ext cx="251994" cy="252924"/>
            </a:xfrm>
            <a:prstGeom prst="rect">
              <a:avLst/>
            </a:prstGeom>
          </p:spPr>
        </p:pic>
      </p:grpSp>
      <p:pic>
        <p:nvPicPr>
          <p:cNvPr id="14" name="Picture 2" descr="C:\Users\Administrator\Desktop\思辨ppt公版\底板\補充-1.png"/>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11</a:t>
            </a:fld>
            <a:endParaRPr lang="zh-TW" altLang="en-US" b="1" dirty="0">
              <a:solidFill>
                <a:schemeClr val="bg1"/>
              </a:solidFill>
              <a:latin typeface="+mj-lt"/>
            </a:endParaRPr>
          </a:p>
        </p:txBody>
      </p:sp>
      <p:sp>
        <p:nvSpPr>
          <p:cNvPr id="2" name="矩形 1"/>
          <p:cNvSpPr/>
          <p:nvPr/>
        </p:nvSpPr>
        <p:spPr>
          <a:xfrm>
            <a:off x="1187624" y="4589670"/>
            <a:ext cx="2808312" cy="35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hlinkClick r:id="rId7" action="ppaction://hlinkfile"/>
          </p:cNvPr>
          <p:cNvSpPr/>
          <p:nvPr/>
        </p:nvSpPr>
        <p:spPr>
          <a:xfrm>
            <a:off x="1259631" y="4589670"/>
            <a:ext cx="2664297" cy="358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688782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反思與討論</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sp>
        <p:nvSpPr>
          <p:cNvPr id="8" name="文字版面配置區 2"/>
          <p:cNvSpPr txBox="1">
            <a:spLocks/>
          </p:cNvSpPr>
          <p:nvPr/>
        </p:nvSpPr>
        <p:spPr>
          <a:xfrm>
            <a:off x="755576" y="945922"/>
            <a:ext cx="8208912" cy="342374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zh-TW" sz="3600" dirty="0" smtClean="0">
                <a:solidFill>
                  <a:srgbClr val="008080"/>
                </a:solidFill>
                <a:latin typeface="微軟正黑體" panose="020B0604030504040204" pitchFamily="34" charset="-120"/>
                <a:ea typeface="微軟正黑體" panose="020B0604030504040204" pitchFamily="34" charset="-120"/>
              </a:rPr>
              <a:t>【</a:t>
            </a:r>
            <a:r>
              <a:rPr lang="zh-TW" altLang="zh-TW" sz="3600" b="1" dirty="0" smtClean="0">
                <a:solidFill>
                  <a:srgbClr val="008080"/>
                </a:solidFill>
                <a:latin typeface="微軟正黑體" panose="020B0604030504040204" pitchFamily="34" charset="-120"/>
                <a:ea typeface="微軟正黑體" panose="020B0604030504040204" pitchFamily="34" charset="-120"/>
              </a:rPr>
              <a:t>問題思考</a:t>
            </a:r>
            <a:r>
              <a:rPr lang="zh-TW" altLang="zh-TW" sz="3600" dirty="0" smtClean="0">
                <a:solidFill>
                  <a:srgbClr val="008080"/>
                </a:solidFill>
                <a:latin typeface="微軟正黑體" panose="020B0604030504040204" pitchFamily="34" charset="-120"/>
                <a:ea typeface="微軟正黑體" panose="020B0604030504040204" pitchFamily="34" charset="-120"/>
              </a:rPr>
              <a:t>】</a:t>
            </a:r>
            <a:endParaRPr lang="en-US" altLang="zh-TW" sz="3600" dirty="0" smtClean="0">
              <a:solidFill>
                <a:srgbClr val="008080"/>
              </a:solidFill>
              <a:latin typeface="微軟正黑體" panose="020B0604030504040204" pitchFamily="34" charset="-120"/>
              <a:ea typeface="微軟正黑體" panose="020B0604030504040204" pitchFamily="34" charset="-120"/>
            </a:endParaRPr>
          </a:p>
          <a:p>
            <a:pPr algn="ctr">
              <a:lnSpc>
                <a:spcPct val="25000"/>
              </a:lnSpc>
            </a:pPr>
            <a:endParaRPr lang="zh-TW" altLang="zh-TW" sz="3600" dirty="0" smtClean="0">
              <a:solidFill>
                <a:srgbClr val="008080"/>
              </a:solidFill>
              <a:latin typeface="微軟正黑體" panose="020B0604030504040204" pitchFamily="34" charset="-120"/>
              <a:ea typeface="微軟正黑體" panose="020B0604030504040204" pitchFamily="34" charset="-120"/>
            </a:endParaRPr>
          </a:p>
          <a:p>
            <a:pPr algn="ctr"/>
            <a:r>
              <a:rPr lang="zh-TW" altLang="en-US" sz="3600" dirty="0">
                <a:latin typeface="微軟正黑體" panose="020B0604030504040204" pitchFamily="34" charset="-120"/>
                <a:ea typeface="微軟正黑體" panose="020B0604030504040204" pitchFamily="34" charset="-120"/>
              </a:rPr>
              <a:t>看完新聞</a:t>
            </a:r>
            <a:r>
              <a:rPr lang="zh-TW" altLang="en-US" sz="3600" dirty="0" smtClean="0">
                <a:latin typeface="微軟正黑體" panose="020B0604030504040204" pitchFamily="34" charset="-120"/>
                <a:ea typeface="微軟正黑體" panose="020B0604030504040204" pitchFamily="34" charset="-120"/>
              </a:rPr>
              <a:t>影片</a:t>
            </a:r>
            <a:endParaRPr lang="en-US" altLang="zh-TW" sz="3600" dirty="0" smtClean="0">
              <a:latin typeface="微軟正黑體" panose="020B0604030504040204" pitchFamily="34" charset="-120"/>
              <a:ea typeface="微軟正黑體" panose="020B0604030504040204" pitchFamily="34" charset="-120"/>
            </a:endParaRPr>
          </a:p>
          <a:p>
            <a:pPr algn="ctr"/>
            <a:r>
              <a:rPr lang="en-US" altLang="zh-TW" sz="3600" b="1" dirty="0" smtClean="0">
                <a:solidFill>
                  <a:srgbClr val="008080"/>
                </a:solidFill>
                <a:latin typeface="微軟正黑體" panose="020B0604030504040204" pitchFamily="34" charset="-120"/>
                <a:ea typeface="微軟正黑體" panose="020B0604030504040204" pitchFamily="34" charset="-120"/>
              </a:rPr>
              <a:t>『</a:t>
            </a:r>
            <a:r>
              <a:rPr lang="zh-TW" altLang="en-US" sz="3600" b="1" dirty="0">
                <a:solidFill>
                  <a:srgbClr val="008080"/>
                </a:solidFill>
                <a:latin typeface="微軟正黑體" panose="020B0604030504040204" pitchFamily="34" charset="-120"/>
                <a:ea typeface="微軟正黑體" panose="020B0604030504040204" pitchFamily="34" charset="-120"/>
              </a:rPr>
              <a:t>台灣前主播傅達仁選擇前往</a:t>
            </a:r>
            <a:r>
              <a:rPr lang="zh-TW" altLang="en-US" sz="3600" b="1" dirty="0" smtClean="0">
                <a:solidFill>
                  <a:srgbClr val="008080"/>
                </a:solidFill>
                <a:latin typeface="微軟正黑體" panose="020B0604030504040204" pitchFamily="34" charset="-120"/>
                <a:ea typeface="微軟正黑體" panose="020B0604030504040204" pitchFamily="34" charset="-120"/>
              </a:rPr>
              <a:t>瑞士</a:t>
            </a:r>
            <a:endParaRPr lang="en-US" altLang="zh-TW" sz="3600" b="1" dirty="0" smtClean="0">
              <a:solidFill>
                <a:srgbClr val="008080"/>
              </a:solidFill>
              <a:latin typeface="微軟正黑體" panose="020B0604030504040204" pitchFamily="34" charset="-120"/>
              <a:ea typeface="微軟正黑體" panose="020B0604030504040204" pitchFamily="34" charset="-120"/>
            </a:endParaRPr>
          </a:p>
          <a:p>
            <a:pPr algn="ctr"/>
            <a:r>
              <a:rPr lang="zh-TW" altLang="en-US" sz="3600" b="1" dirty="0" smtClean="0">
                <a:solidFill>
                  <a:srgbClr val="008080"/>
                </a:solidFill>
                <a:latin typeface="微軟正黑體" panose="020B0604030504040204" pitchFamily="34" charset="-120"/>
                <a:ea typeface="微軟正黑體" panose="020B0604030504040204" pitchFamily="34" charset="-120"/>
              </a:rPr>
              <a:t>「</a:t>
            </a:r>
            <a:r>
              <a:rPr lang="zh-TW" altLang="en-US" sz="3600" b="1" dirty="0">
                <a:solidFill>
                  <a:srgbClr val="008080"/>
                </a:solidFill>
                <a:latin typeface="微軟正黑體" panose="020B0604030504040204" pitchFamily="34" charset="-120"/>
                <a:ea typeface="微軟正黑體" panose="020B0604030504040204" pitchFamily="34" charset="-120"/>
              </a:rPr>
              <a:t>積極安樂死」</a:t>
            </a:r>
            <a:r>
              <a:rPr lang="en-US" altLang="zh-TW" sz="3200" b="1" dirty="0">
                <a:solidFill>
                  <a:srgbClr val="008080"/>
                </a:solidFill>
                <a:latin typeface="微軟正黑體" panose="020B0604030504040204" pitchFamily="34" charset="-120"/>
                <a:ea typeface="微軟正黑體" panose="020B0604030504040204" pitchFamily="34" charset="-120"/>
              </a:rPr>
              <a:t>(</a:t>
            </a:r>
            <a:r>
              <a:rPr lang="zh-TW" altLang="en-US" sz="3200" b="1" dirty="0">
                <a:solidFill>
                  <a:srgbClr val="008080"/>
                </a:solidFill>
                <a:latin typeface="微軟正黑體" panose="020B0604030504040204" pitchFamily="34" charset="-120"/>
                <a:ea typeface="微軟正黑體" panose="020B0604030504040204" pitchFamily="34" charset="-120"/>
              </a:rPr>
              <a:t>協助自殺</a:t>
            </a:r>
            <a:r>
              <a:rPr lang="en-US" altLang="zh-TW" sz="3200" b="1" dirty="0" smtClean="0">
                <a:solidFill>
                  <a:srgbClr val="008080"/>
                </a:solidFill>
                <a:latin typeface="微軟正黑體" panose="020B0604030504040204" pitchFamily="34" charset="-120"/>
                <a:ea typeface="微軟正黑體" panose="020B0604030504040204" pitchFamily="34" charset="-120"/>
              </a:rPr>
              <a:t>)</a:t>
            </a:r>
            <a:r>
              <a:rPr lang="en-US" altLang="zh-TW" sz="4000" b="1" dirty="0" smtClean="0">
                <a:solidFill>
                  <a:srgbClr val="008080"/>
                </a:solidFill>
                <a:latin typeface="微軟正黑體" panose="020B0604030504040204" pitchFamily="34" charset="-120"/>
                <a:ea typeface="微軟正黑體" panose="020B0604030504040204" pitchFamily="34" charset="-120"/>
              </a:rPr>
              <a:t>』</a:t>
            </a:r>
          </a:p>
          <a:p>
            <a:pPr algn="ctr"/>
            <a:r>
              <a:rPr lang="zh-TW" altLang="en-US" sz="3600" dirty="0" smtClean="0">
                <a:latin typeface="微軟正黑體" panose="020B0604030504040204" pitchFamily="34" charset="-120"/>
                <a:ea typeface="微軟正黑體" panose="020B0604030504040204" pitchFamily="34" charset="-120"/>
              </a:rPr>
              <a:t>你</a:t>
            </a:r>
            <a:r>
              <a:rPr lang="zh-TW" altLang="en-US" sz="3600" dirty="0">
                <a:latin typeface="微軟正黑體" panose="020B0604030504040204" pitchFamily="34" charset="-120"/>
                <a:ea typeface="微軟正黑體" panose="020B0604030504040204" pitchFamily="34" charset="-120"/>
              </a:rPr>
              <a:t>的想法與感受是什麼</a:t>
            </a:r>
            <a:r>
              <a:rPr lang="en-US" altLang="zh-TW" sz="3600" dirty="0">
                <a:latin typeface="微軟正黑體" panose="020B0604030504040204" pitchFamily="34" charset="-120"/>
                <a:ea typeface="微軟正黑體" panose="020B0604030504040204" pitchFamily="34" charset="-120"/>
              </a:rPr>
              <a:t>?</a:t>
            </a:r>
          </a:p>
        </p:txBody>
      </p:sp>
      <p:grpSp>
        <p:nvGrpSpPr>
          <p:cNvPr id="16" name="群組 15"/>
          <p:cNvGrpSpPr/>
          <p:nvPr/>
        </p:nvGrpSpPr>
        <p:grpSpPr>
          <a:xfrm rot="20771005">
            <a:off x="101907" y="-150067"/>
            <a:ext cx="1494032" cy="1217509"/>
            <a:chOff x="2467992" y="240184"/>
            <a:chExt cx="4307207" cy="3510010"/>
          </a:xfrm>
        </p:grpSpPr>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1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9" name="矩形 1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9"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12</a:t>
            </a:fld>
            <a:endParaRPr lang="zh-TW" altLang="en-US" b="1" dirty="0">
              <a:solidFill>
                <a:schemeClr val="bg1"/>
              </a:solidFill>
              <a:latin typeface="+mj-lt"/>
            </a:endParaRPr>
          </a:p>
        </p:txBody>
      </p:sp>
      <p:grpSp>
        <p:nvGrpSpPr>
          <p:cNvPr id="11" name="群組 10"/>
          <p:cNvGrpSpPr/>
          <p:nvPr/>
        </p:nvGrpSpPr>
        <p:grpSpPr>
          <a:xfrm rot="439618">
            <a:off x="1387283" y="1557361"/>
            <a:ext cx="8299945" cy="3416305"/>
            <a:chOff x="2195257" y="2716386"/>
            <a:chExt cx="8299945" cy="3416305"/>
          </a:xfrm>
        </p:grpSpPr>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8620" r="21188"/>
            <a:stretch/>
          </p:blipFill>
          <p:spPr>
            <a:xfrm rot="5077213">
              <a:off x="4637077" y="274566"/>
              <a:ext cx="3416305" cy="8299945"/>
            </a:xfrm>
            <a:prstGeom prst="rect">
              <a:avLst/>
            </a:prstGeom>
            <a:effectLst>
              <a:outerShdw blurRad="50800" dist="38100" dir="5400000" algn="t" rotWithShape="0">
                <a:prstClr val="black">
                  <a:alpha val="40000"/>
                </a:prstClr>
              </a:outerShdw>
            </a:effectLst>
          </p:spPr>
        </p:pic>
        <p:sp>
          <p:nvSpPr>
            <p:cNvPr id="13" name="文字版面配置區 2"/>
            <p:cNvSpPr txBox="1">
              <a:spLocks/>
            </p:cNvSpPr>
            <p:nvPr/>
          </p:nvSpPr>
          <p:spPr>
            <a:xfrm rot="21230047">
              <a:off x="2853591" y="3130022"/>
              <a:ext cx="7010766" cy="288555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對</a:t>
              </a:r>
              <a:r>
                <a:rPr lang="zh-TW" altLang="en-US" sz="4400" b="1" dirty="0">
                  <a:solidFill>
                    <a:srgbClr val="008080"/>
                  </a:solidFill>
                  <a:latin typeface="微軟正黑體" panose="020B0604030504040204" pitchFamily="34" charset="-120"/>
                  <a:ea typeface="微軟正黑體" panose="020B0604030504040204" pitchFamily="34" charset="-120"/>
                </a:rPr>
                <a:t>久病者</a:t>
              </a: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而言</a:t>
              </a:r>
              <a:r>
                <a:rPr lang="zh-TW" altLang="en-US" sz="3600" dirty="0" smtClean="0">
                  <a:solidFill>
                    <a:schemeClr val="tx1">
                      <a:tint val="75000"/>
                    </a:schemeClr>
                  </a:solidFill>
                  <a:latin typeface="微軟正黑體" panose="020B0604030504040204" pitchFamily="34" charset="-120"/>
                  <a:ea typeface="微軟正黑體" panose="020B0604030504040204" pitchFamily="34" charset="-120"/>
                </a:rPr>
                <a:t>，</a:t>
              </a:r>
              <a:endParaRPr lang="en-US" altLang="zh-TW" sz="3600" dirty="0" smtClean="0">
                <a:solidFill>
                  <a:schemeClr val="tx1">
                    <a:tint val="75000"/>
                  </a:schemeClr>
                </a:solidFill>
                <a:latin typeface="微軟正黑體" panose="020B0604030504040204" pitchFamily="34" charset="-120"/>
                <a:ea typeface="微軟正黑體" panose="020B0604030504040204" pitchFamily="34" charset="-120"/>
              </a:endParaRPr>
            </a:p>
            <a:p>
              <a:pPr marL="0" indent="0" algn="ctr">
                <a:buNone/>
              </a:pPr>
              <a:r>
                <a:rPr lang="zh-TW" altLang="en-US" sz="3600" dirty="0" smtClean="0">
                  <a:solidFill>
                    <a:schemeClr val="tx1">
                      <a:tint val="75000"/>
                    </a:schemeClr>
                  </a:solidFill>
                  <a:latin typeface="微軟正黑體" panose="020B0604030504040204" pitchFamily="34" charset="-120"/>
                  <a:ea typeface="微軟正黑體" panose="020B0604030504040204" pitchFamily="34" charset="-120"/>
                </a:rPr>
                <a:t>如果</a:t>
              </a: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他主張「安樂死」</a:t>
              </a:r>
              <a:endParaRPr lang="en-US" altLang="zh-TW" sz="3600" dirty="0">
                <a:solidFill>
                  <a:schemeClr val="tx1">
                    <a:tint val="75000"/>
                  </a:schemeClr>
                </a:solidFill>
                <a:latin typeface="微軟正黑體" panose="020B0604030504040204" pitchFamily="34" charset="-120"/>
                <a:ea typeface="微軟正黑體" panose="020B0604030504040204" pitchFamily="34" charset="-120"/>
              </a:endParaRPr>
            </a:p>
            <a:p>
              <a:pPr marL="0" indent="0" algn="ctr">
                <a:buNone/>
              </a:pP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或他的家人主張「安樂死」，</a:t>
              </a:r>
              <a:endParaRPr lang="en-US" altLang="zh-TW" sz="3600" dirty="0">
                <a:solidFill>
                  <a:schemeClr val="tx1">
                    <a:tint val="75000"/>
                  </a:schemeClr>
                </a:solidFill>
                <a:latin typeface="微軟正黑體" panose="020B0604030504040204" pitchFamily="34" charset="-120"/>
                <a:ea typeface="微軟正黑體" panose="020B0604030504040204" pitchFamily="34" charset="-120"/>
              </a:endParaRPr>
            </a:p>
            <a:p>
              <a:pPr marL="0" indent="0" algn="ctr">
                <a:buNone/>
              </a:pP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你有什麼看法？</a:t>
              </a:r>
              <a:endParaRPr lang="en-US" altLang="zh-TW" sz="3600" dirty="0">
                <a:solidFill>
                  <a:schemeClr val="tx1">
                    <a:tint val="7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15527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反思與討論</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sp>
        <p:nvSpPr>
          <p:cNvPr id="8" name="文字版面配置區 2"/>
          <p:cNvSpPr txBox="1">
            <a:spLocks/>
          </p:cNvSpPr>
          <p:nvPr/>
        </p:nvSpPr>
        <p:spPr>
          <a:xfrm>
            <a:off x="755576" y="985292"/>
            <a:ext cx="8208912" cy="342374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zh-TW" sz="3600" dirty="0" smtClean="0">
                <a:solidFill>
                  <a:srgbClr val="008080"/>
                </a:solidFill>
                <a:latin typeface="微軟正黑體" panose="020B0604030504040204" pitchFamily="34" charset="-120"/>
                <a:ea typeface="微軟正黑體" panose="020B0604030504040204" pitchFamily="34" charset="-120"/>
              </a:rPr>
              <a:t>【</a:t>
            </a:r>
            <a:r>
              <a:rPr lang="zh-TW" altLang="zh-TW" sz="3600" b="1" dirty="0" smtClean="0">
                <a:solidFill>
                  <a:srgbClr val="008080"/>
                </a:solidFill>
                <a:latin typeface="微軟正黑體" panose="020B0604030504040204" pitchFamily="34" charset="-120"/>
                <a:ea typeface="微軟正黑體" panose="020B0604030504040204" pitchFamily="34" charset="-120"/>
              </a:rPr>
              <a:t>問題思考</a:t>
            </a:r>
            <a:r>
              <a:rPr lang="zh-TW" altLang="zh-TW" sz="3600" dirty="0" smtClean="0">
                <a:solidFill>
                  <a:srgbClr val="008080"/>
                </a:solidFill>
                <a:latin typeface="微軟正黑體" panose="020B0604030504040204" pitchFamily="34" charset="-120"/>
                <a:ea typeface="微軟正黑體" panose="020B0604030504040204" pitchFamily="34" charset="-120"/>
              </a:rPr>
              <a:t>】</a:t>
            </a:r>
            <a:endParaRPr lang="en-US" altLang="zh-TW" sz="3600" dirty="0" smtClean="0">
              <a:solidFill>
                <a:srgbClr val="008080"/>
              </a:solidFill>
              <a:latin typeface="微軟正黑體" panose="020B0604030504040204" pitchFamily="34" charset="-120"/>
              <a:ea typeface="微軟正黑體" panose="020B0604030504040204" pitchFamily="34" charset="-120"/>
            </a:endParaRPr>
          </a:p>
          <a:p>
            <a:pPr algn="ctr">
              <a:lnSpc>
                <a:spcPct val="25000"/>
              </a:lnSpc>
            </a:pPr>
            <a:endParaRPr lang="zh-TW" altLang="zh-TW" sz="3600" dirty="0" smtClean="0">
              <a:solidFill>
                <a:srgbClr val="008080"/>
              </a:solidFill>
              <a:latin typeface="微軟正黑體" panose="020B0604030504040204" pitchFamily="34" charset="-120"/>
              <a:ea typeface="微軟正黑體" panose="020B0604030504040204" pitchFamily="34" charset="-120"/>
            </a:endParaRPr>
          </a:p>
          <a:p>
            <a:pPr algn="ctr"/>
            <a:r>
              <a:rPr lang="zh-TW" altLang="en-US" sz="3600" dirty="0">
                <a:latin typeface="微軟正黑體" panose="020B0604030504040204" pitchFamily="34" charset="-120"/>
                <a:ea typeface="微軟正黑體" panose="020B0604030504040204" pitchFamily="34" charset="-120"/>
              </a:rPr>
              <a:t>假設有天</a:t>
            </a:r>
            <a:r>
              <a:rPr lang="zh-TW" altLang="en-US" sz="2400" dirty="0">
                <a:latin typeface="微軟正黑體" panose="020B0604030504040204" pitchFamily="34" charset="-120"/>
                <a:ea typeface="微軟正黑體" panose="020B0604030504040204" pitchFamily="34" charset="-120"/>
              </a:rPr>
              <a:t> </a:t>
            </a:r>
            <a:r>
              <a:rPr lang="zh-TW" altLang="en-US" sz="4000" b="1" dirty="0" smtClean="0">
                <a:solidFill>
                  <a:srgbClr val="008080"/>
                </a:solidFill>
                <a:latin typeface="微軟正黑體" panose="020B0604030504040204" pitchFamily="34" charset="-120"/>
                <a:ea typeface="微軟正黑體" panose="020B0604030504040204" pitchFamily="34" charset="-120"/>
              </a:rPr>
              <a:t>身邊親友</a:t>
            </a:r>
            <a:endParaRPr lang="en-US" altLang="zh-TW" sz="4000" b="1" dirty="0" smtClean="0">
              <a:solidFill>
                <a:srgbClr val="008080"/>
              </a:solidFill>
              <a:latin typeface="微軟正黑體" panose="020B0604030504040204" pitchFamily="34" charset="-120"/>
              <a:ea typeface="微軟正黑體" panose="020B0604030504040204" pitchFamily="34" charset="-120"/>
            </a:endParaRPr>
          </a:p>
          <a:p>
            <a:pPr algn="ct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久病或罹患不治之症</a:t>
            </a:r>
            <a:r>
              <a:rPr lang="en-US" altLang="zh-TW" sz="2400" dirty="0" smtClean="0">
                <a:latin typeface="微軟正黑體" panose="020B0604030504040204" pitchFamily="34" charset="-120"/>
                <a:ea typeface="微軟正黑體" panose="020B0604030504040204" pitchFamily="34" charset="-120"/>
              </a:rPr>
              <a:t>)</a:t>
            </a:r>
          </a:p>
          <a:p>
            <a:pPr algn="ctr"/>
            <a:r>
              <a:rPr lang="zh-TW" altLang="en-US" sz="3600" dirty="0">
                <a:latin typeface="微軟正黑體" panose="020B0604030504040204" pitchFamily="34" charset="-120"/>
                <a:ea typeface="微軟正黑體" panose="020B0604030504040204" pitchFamily="34" charset="-120"/>
              </a:rPr>
              <a:t>此家人表達想安樂死的意願，</a:t>
            </a:r>
            <a:endParaRPr lang="en-US" altLang="zh-TW" sz="3600" dirty="0">
              <a:latin typeface="微軟正黑體" panose="020B0604030504040204" pitchFamily="34" charset="-120"/>
              <a:ea typeface="微軟正黑體" panose="020B0604030504040204" pitchFamily="34" charset="-120"/>
            </a:endParaRPr>
          </a:p>
          <a:p>
            <a:pPr algn="ctr"/>
            <a:r>
              <a:rPr lang="zh-TW" altLang="en-US" sz="3600" dirty="0">
                <a:latin typeface="微軟正黑體" panose="020B0604030504040204" pitchFamily="34" charset="-120"/>
                <a:ea typeface="微軟正黑體" panose="020B0604030504040204" pitchFamily="34" charset="-120"/>
              </a:rPr>
              <a:t>你的想法是什麼</a:t>
            </a:r>
            <a:r>
              <a:rPr lang="en-US" altLang="zh-TW" sz="3600" dirty="0">
                <a:latin typeface="微軟正黑體" panose="020B0604030504040204" pitchFamily="34" charset="-120"/>
                <a:ea typeface="微軟正黑體" panose="020B0604030504040204" pitchFamily="34" charset="-120"/>
              </a:rPr>
              <a:t>?</a:t>
            </a:r>
          </a:p>
        </p:txBody>
      </p:sp>
      <p:grpSp>
        <p:nvGrpSpPr>
          <p:cNvPr id="16" name="群組 15"/>
          <p:cNvGrpSpPr/>
          <p:nvPr/>
        </p:nvGrpSpPr>
        <p:grpSpPr>
          <a:xfrm rot="20771005">
            <a:off x="101907" y="-150067"/>
            <a:ext cx="1494032" cy="1217509"/>
            <a:chOff x="2467992" y="240184"/>
            <a:chExt cx="4307207" cy="3510010"/>
          </a:xfrm>
        </p:grpSpPr>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1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9" name="矩形 1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9"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13</a:t>
            </a:fld>
            <a:endParaRPr lang="zh-TW" altLang="en-US" b="1" dirty="0">
              <a:solidFill>
                <a:schemeClr val="bg1"/>
              </a:solidFill>
              <a:latin typeface="+mj-lt"/>
            </a:endParaRPr>
          </a:p>
        </p:txBody>
      </p:sp>
      <p:grpSp>
        <p:nvGrpSpPr>
          <p:cNvPr id="11" name="群組 10"/>
          <p:cNvGrpSpPr/>
          <p:nvPr/>
        </p:nvGrpSpPr>
        <p:grpSpPr>
          <a:xfrm rot="439618">
            <a:off x="1394399" y="1557483"/>
            <a:ext cx="8299945" cy="2997358"/>
            <a:chOff x="2175616" y="2717310"/>
            <a:chExt cx="8299945" cy="2997358"/>
          </a:xfrm>
        </p:grpSpPr>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8620" r="29796"/>
            <a:stretch/>
          </p:blipFill>
          <p:spPr>
            <a:xfrm rot="5077213">
              <a:off x="4826910" y="66016"/>
              <a:ext cx="2997358" cy="8299945"/>
            </a:xfrm>
            <a:prstGeom prst="rect">
              <a:avLst/>
            </a:prstGeom>
            <a:effectLst>
              <a:outerShdw blurRad="50800" dist="38100" dir="5400000" algn="t" rotWithShape="0">
                <a:prstClr val="black">
                  <a:alpha val="40000"/>
                </a:prstClr>
              </a:outerShdw>
            </a:effectLst>
          </p:spPr>
        </p:pic>
        <p:sp>
          <p:nvSpPr>
            <p:cNvPr id="13" name="文字版面配置區 2"/>
            <p:cNvSpPr txBox="1">
              <a:spLocks/>
            </p:cNvSpPr>
            <p:nvPr/>
          </p:nvSpPr>
          <p:spPr>
            <a:xfrm rot="21230047">
              <a:off x="2823407" y="3131648"/>
              <a:ext cx="7010766" cy="232350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假設是</a:t>
              </a:r>
              <a:r>
                <a:rPr lang="zh-TW" altLang="en-US" sz="4400" b="1" dirty="0">
                  <a:solidFill>
                    <a:srgbClr val="008080"/>
                  </a:solidFill>
                  <a:latin typeface="微軟正黑體" panose="020B0604030504040204" pitchFamily="34" charset="-120"/>
                  <a:ea typeface="微軟正黑體" panose="020B0604030504040204" pitchFamily="34" charset="-120"/>
                </a:rPr>
                <a:t>自己</a:t>
              </a:r>
              <a:endParaRPr lang="en-US" altLang="zh-TW" sz="4400" b="1" dirty="0">
                <a:solidFill>
                  <a:srgbClr val="008080"/>
                </a:solidFill>
                <a:latin typeface="微軟正黑體" panose="020B0604030504040204" pitchFamily="34" charset="-120"/>
                <a:ea typeface="微軟正黑體" panose="020B0604030504040204" pitchFamily="34" charset="-120"/>
              </a:endParaRPr>
            </a:p>
            <a:p>
              <a:pPr marL="0" indent="0" algn="ctr">
                <a:buNone/>
              </a:pP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久病或罹患不治之症，</a:t>
              </a:r>
              <a:endParaRPr lang="en-US" altLang="zh-TW" sz="3600" dirty="0">
                <a:solidFill>
                  <a:schemeClr val="tx1">
                    <a:tint val="75000"/>
                  </a:schemeClr>
                </a:solidFill>
                <a:latin typeface="微軟正黑體" panose="020B0604030504040204" pitchFamily="34" charset="-120"/>
                <a:ea typeface="微軟正黑體" panose="020B0604030504040204" pitchFamily="34" charset="-120"/>
              </a:endParaRPr>
            </a:p>
            <a:p>
              <a:pPr marL="0" indent="0" algn="ctr">
                <a:buNone/>
              </a:pP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你自己會選擇「安樂死」嗎？</a:t>
              </a:r>
            </a:p>
          </p:txBody>
        </p:sp>
      </p:grpSp>
    </p:spTree>
    <p:extLst>
      <p:ext uri="{BB962C8B-B14F-4D97-AF65-F5344CB8AC3E}">
        <p14:creationId xmlns:p14="http://schemas.microsoft.com/office/powerpoint/2010/main" val="15482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p:nvPr/>
        </p:nvGrpSpPr>
        <p:grpSpPr>
          <a:xfrm>
            <a:off x="1871569" y="1088945"/>
            <a:ext cx="3785487" cy="4009628"/>
            <a:chOff x="2737107" y="936104"/>
            <a:chExt cx="3785487" cy="4009628"/>
          </a:xfrm>
        </p:grpSpPr>
        <p:pic>
          <p:nvPicPr>
            <p:cNvPr id="13" name="圖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107" y="936104"/>
              <a:ext cx="3785487" cy="4009628"/>
            </a:xfrm>
            <a:prstGeom prst="rect">
              <a:avLst/>
            </a:prstGeom>
            <a:effectLst>
              <a:outerShdw blurRad="50800" dist="38100" dir="8100000" algn="tr" rotWithShape="0">
                <a:prstClr val="black">
                  <a:alpha val="40000"/>
                </a:prstClr>
              </a:outerShdw>
            </a:effectLst>
          </p:spPr>
        </p:pic>
        <p:sp>
          <p:nvSpPr>
            <p:cNvPr id="14" name="矩形 13"/>
            <p:cNvSpPr/>
            <p:nvPr/>
          </p:nvSpPr>
          <p:spPr>
            <a:xfrm rot="216081">
              <a:off x="3166546" y="1799401"/>
              <a:ext cx="3031599" cy="1200329"/>
            </a:xfrm>
            <a:prstGeom prst="rect">
              <a:avLst/>
            </a:prstGeom>
          </p:spPr>
          <p:txBody>
            <a:bodyPr wrap="none">
              <a:spAutoFit/>
            </a:bodyPr>
            <a:lstStyle/>
            <a:p>
              <a:r>
                <a:rPr lang="zh-TW" altLang="en-US" sz="7200" b="1" spc="-300" dirty="0">
                  <a:solidFill>
                    <a:schemeClr val="tx1">
                      <a:lumMod val="75000"/>
                      <a:lumOff val="25000"/>
                    </a:schemeClr>
                  </a:solidFill>
                  <a:latin typeface="華康雅風體 Std W3" pitchFamily="18" charset="-120"/>
                  <a:ea typeface="華康雅風體 Std W3" pitchFamily="18" charset="-120"/>
                </a:rPr>
                <a:t>安樂死</a:t>
              </a:r>
              <a:endParaRPr lang="zh-TW" altLang="en-US" sz="72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15" name="群組 14"/>
          <p:cNvGrpSpPr/>
          <p:nvPr/>
        </p:nvGrpSpPr>
        <p:grpSpPr>
          <a:xfrm>
            <a:off x="5508104" y="2016982"/>
            <a:ext cx="2052228" cy="1200558"/>
            <a:chOff x="1115616" y="1966565"/>
            <a:chExt cx="2052228" cy="1200558"/>
          </a:xfrm>
        </p:grpSpPr>
        <p:sp>
          <p:nvSpPr>
            <p:cNvPr id="17" name="文字版面配置區 2"/>
            <p:cNvSpPr txBox="1">
              <a:spLocks/>
            </p:cNvSpPr>
            <p:nvPr/>
          </p:nvSpPr>
          <p:spPr>
            <a:xfrm>
              <a:off x="1115616" y="1966565"/>
              <a:ext cx="2052228" cy="120055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66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定義</a:t>
              </a:r>
              <a:endParaRPr lang="zh-TW" altLang="zh-TW" sz="66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1703404" y="3101860"/>
              <a:ext cx="12531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群組 27"/>
          <p:cNvGrpSpPr/>
          <p:nvPr/>
        </p:nvGrpSpPr>
        <p:grpSpPr>
          <a:xfrm rot="20771005">
            <a:off x="101907" y="-150067"/>
            <a:ext cx="1494032" cy="1217509"/>
            <a:chOff x="2467992" y="240184"/>
            <a:chExt cx="4307207" cy="3510010"/>
          </a:xfrm>
        </p:grpSpPr>
        <p:pic>
          <p:nvPicPr>
            <p:cNvPr id="29" name="圖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3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31" name="矩形 3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32"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3"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14</a:t>
            </a:fld>
            <a:endParaRPr lang="zh-TW" altLang="en-US" b="1" dirty="0">
              <a:solidFill>
                <a:schemeClr val="bg1"/>
              </a:solidFill>
              <a:latin typeface="+mj-lt"/>
            </a:endParaRPr>
          </a:p>
        </p:txBody>
      </p:sp>
    </p:spTree>
    <p:extLst>
      <p:ext uri="{BB962C8B-B14F-4D97-AF65-F5344CB8AC3E}">
        <p14:creationId xmlns:p14="http://schemas.microsoft.com/office/powerpoint/2010/main" val="194442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925952" y="2137420"/>
            <a:ext cx="7292096" cy="309634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50000"/>
              </a:lnSpc>
            </a:pPr>
            <a:r>
              <a:rPr lang="zh-TW" altLang="en-US" sz="2400" dirty="0">
                <a:latin typeface="微軟正黑體" panose="020B0604030504040204" pitchFamily="34" charset="-120"/>
                <a:ea typeface="微軟正黑體" panose="020B0604030504040204" pitchFamily="34" charset="-120"/>
              </a:rPr>
              <a:t>一般是指對患有不治之症、瀕臨死亡的患者，在當前醫療的條件下，無法解決其痛苦，故在病患本人或其親屬提出，經過一定的審核程序，由醫生用主動的對策，使其在無痛苦的狀態之下結束生命的一種方式。</a:t>
            </a:r>
            <a:endParaRPr lang="en-US" altLang="zh-TW" sz="2400" dirty="0">
              <a:latin typeface="微軟正黑體" panose="020B0604030504040204" pitchFamily="34" charset="-120"/>
              <a:ea typeface="微軟正黑體" panose="020B0604030504040204" pitchFamily="34" charset="-120"/>
            </a:endParaRPr>
          </a:p>
          <a:p>
            <a:pPr>
              <a:lnSpc>
                <a:spcPct val="150000"/>
              </a:lnSpc>
            </a:pPr>
            <a:r>
              <a:rPr lang="zh-TW" altLang="en-US" sz="2400" b="1" dirty="0">
                <a:solidFill>
                  <a:srgbClr val="008080"/>
                </a:solidFill>
                <a:latin typeface="微軟正黑體" panose="020B0604030504040204" pitchFamily="34" charset="-120"/>
                <a:ea typeface="微軟正黑體" panose="020B0604030504040204" pitchFamily="34" charset="-120"/>
              </a:rPr>
              <a:t>安樂死又被稱為「仁慈殺人</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r>
              <a:rPr lang="en-US" altLang="zh-TW" b="1" dirty="0" smtClean="0">
                <a:solidFill>
                  <a:srgbClr val="008080"/>
                </a:solidFill>
                <a:latin typeface="微軟正黑體" panose="020B0604030504040204" pitchFamily="34" charset="-120"/>
                <a:ea typeface="微軟正黑體" panose="020B0604030504040204" pitchFamily="34" charset="-120"/>
              </a:rPr>
              <a:t>(</a:t>
            </a:r>
            <a:r>
              <a:rPr lang="en-US" altLang="zh-TW" b="1" dirty="0">
                <a:solidFill>
                  <a:srgbClr val="008080"/>
                </a:solidFill>
                <a:latin typeface="微軟正黑體" panose="020B0604030504040204" pitchFamily="34" charset="-120"/>
                <a:ea typeface="微軟正黑體" panose="020B0604030504040204" pitchFamily="34" charset="-120"/>
              </a:rPr>
              <a:t>mercy killing)</a:t>
            </a:r>
            <a:r>
              <a:rPr lang="zh-TW" altLang="en-US" sz="2400" b="1" dirty="0">
                <a:solidFill>
                  <a:srgbClr val="008080"/>
                </a:solidFill>
                <a:latin typeface="微軟正黑體" panose="020B0604030504040204" pitchFamily="34" charset="-120"/>
                <a:ea typeface="微軟正黑體" panose="020B0604030504040204" pitchFamily="34" charset="-120"/>
              </a:rPr>
              <a:t>的行為。</a:t>
            </a:r>
            <a:endParaRPr lang="en-US" altLang="zh-TW" sz="2400" b="1" dirty="0">
              <a:solidFill>
                <a:srgbClr val="008080"/>
              </a:solidFill>
              <a:latin typeface="微軟正黑體" panose="020B0604030504040204" pitchFamily="34" charset="-120"/>
              <a:ea typeface="微軟正黑體" panose="020B0604030504040204" pitchFamily="34" charset="-120"/>
            </a:endParaRPr>
          </a:p>
        </p:txBody>
      </p:sp>
      <p:sp>
        <p:nvSpPr>
          <p:cNvPr id="3" name="標題 1"/>
          <p:cNvSpPr>
            <a:spLocks noGrp="1"/>
          </p:cNvSpPr>
          <p:nvPr>
            <p:ph type="title"/>
          </p:nvPr>
        </p:nvSpPr>
        <p:spPr>
          <a:xfrm>
            <a:off x="685800" y="985292"/>
            <a:ext cx="7772400" cy="1080120"/>
          </a:xfrm>
        </p:spPr>
        <p:txBody>
          <a:bodyPr anchor="t">
            <a:noAutofit/>
          </a:bodyPr>
          <a:lstStyle/>
          <a:p>
            <a:r>
              <a:rPr lang="zh-TW" altLang="en-US" sz="3600" b="1" dirty="0" smtClean="0">
                <a:solidFill>
                  <a:srgbClr val="008080"/>
                </a:solidFill>
                <a:latin typeface="微軟正黑體" panose="020B0604030504040204" pitchFamily="34" charset="-120"/>
                <a:ea typeface="微軟正黑體" panose="020B0604030504040204" pitchFamily="34" charset="-120"/>
              </a:rPr>
              <a:t>安樂死</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en-US" altLang="zh-TW" sz="2400" b="1" dirty="0">
                <a:solidFill>
                  <a:srgbClr val="008080"/>
                </a:solidFill>
                <a:latin typeface="微軟正黑體" panose="020B0604030504040204" pitchFamily="34" charset="-120"/>
                <a:ea typeface="微軟正黑體" panose="020B0604030504040204" pitchFamily="34" charset="-120"/>
              </a:rPr>
              <a:t>Euthanasia</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br>
              <a:rPr lang="en-US" altLang="zh-TW" sz="2400" b="1" dirty="0" smtClean="0">
                <a:solidFill>
                  <a:srgbClr val="008080"/>
                </a:solidFill>
                <a:latin typeface="微軟正黑體" panose="020B0604030504040204" pitchFamily="34" charset="-120"/>
                <a:ea typeface="微軟正黑體" panose="020B0604030504040204" pitchFamily="34" charset="-120"/>
              </a:rPr>
            </a:br>
            <a:r>
              <a:rPr lang="zh-TW" altLang="en-US" sz="2400" b="1" dirty="0" smtClean="0">
                <a:solidFill>
                  <a:srgbClr val="008080"/>
                </a:solidFill>
                <a:latin typeface="微軟正黑體" panose="020B0604030504040204" pitchFamily="34" charset="-120"/>
                <a:ea typeface="微軟正黑體" panose="020B0604030504040204" pitchFamily="34" charset="-120"/>
              </a:rPr>
              <a:t>一</a:t>
            </a:r>
            <a:r>
              <a:rPr lang="zh-TW" altLang="en-US" sz="2400" b="1" dirty="0">
                <a:solidFill>
                  <a:srgbClr val="008080"/>
                </a:solidFill>
                <a:latin typeface="微軟正黑體" panose="020B0604030504040204" pitchFamily="34" charset="-120"/>
                <a:ea typeface="微軟正黑體" panose="020B0604030504040204" pitchFamily="34" charset="-120"/>
              </a:rPr>
              <a:t>詞源自希臘語</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r>
              <a:rPr lang="en-US" altLang="zh-TW" sz="2400" b="1" dirty="0" err="1" smtClean="0">
                <a:solidFill>
                  <a:srgbClr val="008080"/>
                </a:solidFill>
                <a:latin typeface="微軟正黑體" panose="020B0604030504040204" pitchFamily="34" charset="-120"/>
                <a:ea typeface="微軟正黑體" panose="020B0604030504040204" pitchFamily="34" charset="-120"/>
              </a:rPr>
              <a:t>Eu</a:t>
            </a:r>
            <a:r>
              <a:rPr lang="zh-TW" altLang="en-US" sz="2400" b="1" dirty="0">
                <a:solidFill>
                  <a:srgbClr val="008080"/>
                </a:solidFill>
                <a:latin typeface="微軟正黑體" panose="020B0604030504040204" pitchFamily="34" charset="-120"/>
                <a:ea typeface="微軟正黑體" panose="020B0604030504040204" pitchFamily="34" charset="-120"/>
              </a:rPr>
              <a:t>「好」</a:t>
            </a:r>
            <a:r>
              <a:rPr lang="en-US" altLang="zh-TW" sz="2400" b="1" dirty="0">
                <a:solidFill>
                  <a:srgbClr val="008080"/>
                </a:solidFill>
                <a:latin typeface="微軟正黑體" panose="020B0604030504040204" pitchFamily="34" charset="-120"/>
                <a:ea typeface="微軟正黑體" panose="020B0604030504040204" pitchFamily="34" charset="-120"/>
              </a:rPr>
              <a:t>;</a:t>
            </a:r>
            <a:r>
              <a:rPr lang="zh-TW" altLang="en-US" sz="2400" b="1" dirty="0">
                <a:solidFill>
                  <a:srgbClr val="008080"/>
                </a:solidFill>
                <a:latin typeface="微軟正黑體" panose="020B0604030504040204" pitchFamily="34" charset="-120"/>
                <a:ea typeface="微軟正黑體" panose="020B0604030504040204" pitchFamily="34" charset="-120"/>
              </a:rPr>
              <a:t> 「</a:t>
            </a:r>
            <a:r>
              <a:rPr lang="en-US" altLang="zh-TW" sz="2400" b="1" dirty="0">
                <a:solidFill>
                  <a:srgbClr val="008080"/>
                </a:solidFill>
                <a:latin typeface="微軟正黑體" panose="020B0604030504040204" pitchFamily="34" charset="-120"/>
                <a:ea typeface="微軟正黑體" panose="020B0604030504040204" pitchFamily="34" charset="-120"/>
              </a:rPr>
              <a:t> </a:t>
            </a:r>
            <a:r>
              <a:rPr lang="en-US" altLang="zh-TW" sz="2400" b="1" dirty="0" err="1">
                <a:solidFill>
                  <a:srgbClr val="008080"/>
                </a:solidFill>
                <a:latin typeface="微軟正黑體" panose="020B0604030504040204" pitchFamily="34" charset="-120"/>
                <a:ea typeface="微軟正黑體" panose="020B0604030504040204" pitchFamily="34" charset="-120"/>
              </a:rPr>
              <a:t>thanatos</a:t>
            </a:r>
            <a:r>
              <a:rPr lang="zh-TW" altLang="en-US" sz="2400" b="1" dirty="0">
                <a:solidFill>
                  <a:srgbClr val="008080"/>
                </a:solidFill>
                <a:latin typeface="微軟正黑體" panose="020B0604030504040204" pitchFamily="34" charset="-120"/>
                <a:ea typeface="微軟正黑體" panose="020B0604030504040204" pitchFamily="34" charset="-120"/>
              </a:rPr>
              <a:t>」，「死」。</a:t>
            </a:r>
          </a:p>
        </p:txBody>
      </p:sp>
      <p:sp>
        <p:nvSpPr>
          <p:cNvPr id="1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15</a:t>
            </a:fld>
            <a:endParaRPr lang="zh-TW" altLang="en-US" b="1" dirty="0">
              <a:solidFill>
                <a:schemeClr val="bg1"/>
              </a:solidFill>
              <a:latin typeface="+mj-lt"/>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smtClean="0">
                <a:solidFill>
                  <a:srgbClr val="008080"/>
                </a:solidFill>
                <a:latin typeface="微軟正黑體" panose="020B0604030504040204" pitchFamily="34" charset="-120"/>
                <a:ea typeface="微軟正黑體" panose="020B0604030504040204" pitchFamily="34" charset="-120"/>
              </a:rPr>
              <a:t>定義</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10"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83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925952" y="1921396"/>
            <a:ext cx="6958416" cy="115212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zh-TW" sz="2400" dirty="0">
                <a:latin typeface="微軟正黑體" panose="020B0604030504040204" pitchFamily="34" charset="-120"/>
                <a:ea typeface="微軟正黑體" panose="020B0604030504040204" pitchFamily="34" charset="-120"/>
              </a:rPr>
              <a:t>按人的</a:t>
            </a:r>
            <a:r>
              <a:rPr lang="zh-TW" altLang="en-US" sz="2400" dirty="0">
                <a:latin typeface="微軟正黑體" panose="020B0604030504040204" pitchFamily="34" charset="-120"/>
                <a:ea typeface="微軟正黑體" panose="020B0604030504040204" pitchFamily="34" charset="-120"/>
              </a:rPr>
              <a:t>自由</a:t>
            </a:r>
            <a:r>
              <a:rPr lang="zh-TW" altLang="zh-TW" sz="2400" dirty="0">
                <a:latin typeface="微軟正黑體" panose="020B0604030504040204" pitchFamily="34" charset="-120"/>
                <a:ea typeface="微軟正黑體" panose="020B0604030504040204" pitchFamily="34" charset="-120"/>
              </a:rPr>
              <a:t>意願</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r>
              <a:rPr lang="zh-TW" altLang="zh-TW" sz="2400" dirty="0" smtClean="0">
                <a:latin typeface="微軟正黑體" panose="020B0604030504040204" pitchFamily="34" charset="-120"/>
                <a:ea typeface="微軟正黑體" panose="020B0604030504040204" pitchFamily="34" charset="-120"/>
              </a:rPr>
              <a:t>可</a:t>
            </a:r>
            <a:r>
              <a:rPr lang="zh-TW" altLang="zh-TW" sz="2400" dirty="0">
                <a:latin typeface="微軟正黑體" panose="020B0604030504040204" pitchFamily="34" charset="-120"/>
                <a:ea typeface="微軟正黑體" panose="020B0604030504040204" pitchFamily="34" charset="-120"/>
              </a:rPr>
              <a:t>分為</a:t>
            </a:r>
            <a:r>
              <a:rPr lang="zh-TW" altLang="zh-TW" sz="3200" b="1" dirty="0">
                <a:solidFill>
                  <a:srgbClr val="008080"/>
                </a:solidFill>
                <a:latin typeface="微軟正黑體" panose="020B0604030504040204" pitchFamily="34" charset="-120"/>
                <a:ea typeface="微軟正黑體" panose="020B0604030504040204" pitchFamily="34" charset="-120"/>
              </a:rPr>
              <a:t>「</a:t>
            </a:r>
            <a:r>
              <a:rPr lang="zh-TW" altLang="zh-TW" sz="3200" b="1" dirty="0" smtClean="0">
                <a:solidFill>
                  <a:srgbClr val="008080"/>
                </a:solidFill>
                <a:latin typeface="微軟正黑體" panose="020B0604030504040204" pitchFamily="34" charset="-120"/>
                <a:ea typeface="微軟正黑體" panose="020B0604030504040204" pitchFamily="34" charset="-120"/>
              </a:rPr>
              <a:t>自願」</a:t>
            </a:r>
            <a:r>
              <a:rPr lang="zh-TW" altLang="zh-TW" sz="2400" dirty="0" smtClean="0">
                <a:latin typeface="微軟正黑體" panose="020B0604030504040204" pitchFamily="34" charset="-120"/>
                <a:ea typeface="微軟正黑體" panose="020B0604030504040204" pitchFamily="34" charset="-120"/>
              </a:rPr>
              <a:t>及</a:t>
            </a:r>
            <a:r>
              <a:rPr lang="zh-TW" altLang="zh-TW" sz="3200" b="1" dirty="0" smtClean="0">
                <a:solidFill>
                  <a:srgbClr val="008080"/>
                </a:solidFill>
                <a:latin typeface="微軟正黑體" panose="020B0604030504040204" pitchFamily="34" charset="-120"/>
                <a:ea typeface="微軟正黑體" panose="020B0604030504040204" pitchFamily="34" charset="-120"/>
              </a:rPr>
              <a:t>「非自願」</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p:txBody>
      </p:sp>
      <p:sp>
        <p:nvSpPr>
          <p:cNvPr id="3" name="標題 1"/>
          <p:cNvSpPr>
            <a:spLocks noGrp="1"/>
          </p:cNvSpPr>
          <p:nvPr>
            <p:ph type="title"/>
          </p:nvPr>
        </p:nvSpPr>
        <p:spPr>
          <a:xfrm>
            <a:off x="685800" y="985292"/>
            <a:ext cx="7772400" cy="720080"/>
          </a:xfrm>
        </p:spPr>
        <p:txBody>
          <a:bodyPr anchor="t">
            <a:noAutofit/>
          </a:bodyPr>
          <a:lstStyle/>
          <a:p>
            <a:r>
              <a:rPr lang="zh-TW" altLang="en-US" sz="3600" b="1" dirty="0" smtClean="0">
                <a:solidFill>
                  <a:srgbClr val="008080"/>
                </a:solidFill>
                <a:latin typeface="微軟正黑體" panose="020B0604030504040204" pitchFamily="34" charset="-120"/>
                <a:ea typeface="微軟正黑體" panose="020B0604030504040204" pitchFamily="34" charset="-120"/>
              </a:rPr>
              <a:t>安樂死 </a:t>
            </a:r>
            <a:r>
              <a:rPr lang="zh-TW" altLang="en-US" sz="2800" b="1" dirty="0" smtClean="0">
                <a:solidFill>
                  <a:schemeClr val="tx1">
                    <a:lumMod val="65000"/>
                    <a:lumOff val="35000"/>
                  </a:schemeClr>
                </a:solidFill>
                <a:latin typeface="微軟正黑體" panose="020B0604030504040204" pitchFamily="34" charset="-120"/>
                <a:ea typeface="微軟正黑體" panose="020B0604030504040204" pitchFamily="34" charset="-120"/>
              </a:rPr>
              <a:t>分類</a:t>
            </a:r>
            <a:endPar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16</a:t>
            </a:fld>
            <a:endParaRPr lang="zh-TW" altLang="en-US" b="1" dirty="0">
              <a:solidFill>
                <a:schemeClr val="bg1"/>
              </a:solidFill>
              <a:latin typeface="+mj-lt"/>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smtClean="0">
                <a:solidFill>
                  <a:srgbClr val="008080"/>
                </a:solidFill>
                <a:latin typeface="微軟正黑體" panose="020B0604030504040204" pitchFamily="34" charset="-120"/>
                <a:ea typeface="微軟正黑體" panose="020B0604030504040204" pitchFamily="34" charset="-120"/>
              </a:rPr>
              <a:t>分類</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975018" y="3433564"/>
            <a:ext cx="7557422" cy="954107"/>
          </a:xfrm>
          <a:prstGeom prst="rect">
            <a:avLst/>
          </a:prstGeom>
        </p:spPr>
        <p:txBody>
          <a:bodyPr wrap="square">
            <a:spAutoFit/>
          </a:bodyPr>
          <a:lstStyle/>
          <a:p>
            <a:r>
              <a:rPr lang="zh-TW" altLang="zh-TW" sz="2400" dirty="0">
                <a:solidFill>
                  <a:schemeClr val="tx1">
                    <a:tint val="75000"/>
                  </a:schemeClr>
                </a:solidFill>
                <a:latin typeface="微軟正黑體" panose="020B0604030504040204" pitchFamily="34" charset="-120"/>
                <a:ea typeface="微軟正黑體" panose="020B0604030504040204" pitchFamily="34" charset="-120"/>
              </a:rPr>
              <a:t>方式上</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a:t>
            </a:r>
            <a:endParaRPr lang="en-US" altLang="zh-TW" sz="2400" dirty="0">
              <a:solidFill>
                <a:schemeClr val="tx1">
                  <a:tint val="75000"/>
                </a:schemeClr>
              </a:solidFill>
              <a:latin typeface="微軟正黑體" panose="020B0604030504040204" pitchFamily="34" charset="-120"/>
              <a:ea typeface="微軟正黑體" panose="020B0604030504040204" pitchFamily="34" charset="-120"/>
            </a:endParaRPr>
          </a:p>
          <a:p>
            <a:r>
              <a:rPr lang="zh-TW" altLang="zh-TW" sz="2400" dirty="0">
                <a:solidFill>
                  <a:schemeClr val="tx1">
                    <a:tint val="75000"/>
                  </a:schemeClr>
                </a:solidFill>
                <a:latin typeface="微軟正黑體" panose="020B0604030504040204" pitchFamily="34" charset="-120"/>
                <a:ea typeface="微軟正黑體" panose="020B0604030504040204" pitchFamily="34" charset="-120"/>
              </a:rPr>
              <a:t>分為</a:t>
            </a:r>
            <a:r>
              <a:rPr lang="zh-TW" altLang="zh-TW" sz="3200" b="1" dirty="0">
                <a:solidFill>
                  <a:srgbClr val="008080"/>
                </a:solidFill>
                <a:latin typeface="微軟正黑體" panose="020B0604030504040204" pitchFamily="34" charset="-120"/>
                <a:ea typeface="微軟正黑體" panose="020B0604030504040204" pitchFamily="34" charset="-120"/>
              </a:rPr>
              <a:t>「主動</a:t>
            </a:r>
            <a:r>
              <a:rPr lang="zh-TW" altLang="en-US" sz="3200" b="1" dirty="0">
                <a:solidFill>
                  <a:srgbClr val="008080"/>
                </a:solidFill>
                <a:latin typeface="微軟正黑體" panose="020B0604030504040204" pitchFamily="34" charset="-120"/>
                <a:ea typeface="微軟正黑體" panose="020B0604030504040204" pitchFamily="34" charset="-120"/>
              </a:rPr>
              <a:t>安樂死</a:t>
            </a:r>
            <a:r>
              <a:rPr lang="zh-TW" altLang="zh-TW" sz="3200" b="1" dirty="0" smtClean="0">
                <a:solidFill>
                  <a:srgbClr val="008080"/>
                </a:solidFill>
                <a:latin typeface="微軟正黑體" panose="020B0604030504040204" pitchFamily="34" charset="-120"/>
                <a:ea typeface="微軟正黑體" panose="020B0604030504040204" pitchFamily="34" charset="-120"/>
              </a:rPr>
              <a:t>」</a:t>
            </a:r>
            <a:r>
              <a:rPr lang="zh-TW" altLang="zh-TW" sz="2400" dirty="0" smtClean="0">
                <a:solidFill>
                  <a:schemeClr val="tx1">
                    <a:tint val="75000"/>
                  </a:schemeClr>
                </a:solidFill>
                <a:latin typeface="微軟正黑體" panose="020B0604030504040204" pitchFamily="34" charset="-120"/>
                <a:ea typeface="微軟正黑體" panose="020B0604030504040204" pitchFamily="34" charset="-120"/>
              </a:rPr>
              <a:t>及</a:t>
            </a:r>
            <a:r>
              <a:rPr lang="zh-TW" altLang="zh-TW" sz="3200" b="1" dirty="0">
                <a:solidFill>
                  <a:srgbClr val="008080"/>
                </a:solidFill>
                <a:latin typeface="微軟正黑體" panose="020B0604030504040204" pitchFamily="34" charset="-120"/>
                <a:ea typeface="微軟正黑體" panose="020B0604030504040204" pitchFamily="34" charset="-120"/>
              </a:rPr>
              <a:t>「被動</a:t>
            </a:r>
            <a:r>
              <a:rPr lang="zh-TW" altLang="en-US" sz="3200" b="1" dirty="0">
                <a:solidFill>
                  <a:srgbClr val="008080"/>
                </a:solidFill>
                <a:latin typeface="微軟正黑體" panose="020B0604030504040204" pitchFamily="34" charset="-120"/>
                <a:ea typeface="微軟正黑體" panose="020B0604030504040204" pitchFamily="34" charset="-120"/>
              </a:rPr>
              <a:t>安樂死</a:t>
            </a:r>
            <a:r>
              <a:rPr lang="zh-TW" altLang="zh-TW" sz="3200" b="1" dirty="0">
                <a:solidFill>
                  <a:srgbClr val="008080"/>
                </a:solidFill>
                <a:latin typeface="微軟正黑體" panose="020B0604030504040204" pitchFamily="34" charset="-120"/>
                <a:ea typeface="微軟正黑體" panose="020B0604030504040204" pitchFamily="34" charset="-120"/>
              </a:rPr>
              <a:t>」</a:t>
            </a:r>
            <a:r>
              <a:rPr lang="zh-TW" altLang="zh-TW" sz="2400" dirty="0">
                <a:solidFill>
                  <a:schemeClr val="tx1">
                    <a:tint val="75000"/>
                  </a:schemeClr>
                </a:solidFill>
                <a:latin typeface="微軟正黑體" panose="020B0604030504040204" pitchFamily="34" charset="-120"/>
                <a:ea typeface="微軟正黑體" panose="020B0604030504040204" pitchFamily="34" charset="-120"/>
              </a:rPr>
              <a:t>。</a:t>
            </a:r>
            <a:endParaRPr lang="en-US" altLang="zh-TW" sz="2400" dirty="0">
              <a:solidFill>
                <a:schemeClr val="tx1">
                  <a:tint val="75000"/>
                </a:schemeClr>
              </a:solidFill>
              <a:latin typeface="微軟正黑體" panose="020B0604030504040204" pitchFamily="34" charset="-120"/>
              <a:ea typeface="微軟正黑體" panose="020B0604030504040204" pitchFamily="34" charset="-120"/>
            </a:endParaRPr>
          </a:p>
        </p:txBody>
      </p:sp>
      <p:pic>
        <p:nvPicPr>
          <p:cNvPr id="10"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75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1096328" y="1561356"/>
            <a:ext cx="7508120" cy="223224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30000"/>
              </a:lnSpc>
            </a:pPr>
            <a:r>
              <a:rPr lang="zh-TW" altLang="en-US" sz="3600" b="1" dirty="0" smtClean="0">
                <a:solidFill>
                  <a:srgbClr val="008080"/>
                </a:solidFill>
                <a:latin typeface="微軟正黑體" panose="020B0604030504040204" pitchFamily="34" charset="-120"/>
                <a:ea typeface="微軟正黑體" panose="020B0604030504040204" pitchFamily="34" charset="-120"/>
              </a:rPr>
              <a:t>△</a:t>
            </a:r>
            <a:r>
              <a:rPr lang="zh-TW" altLang="en-US" sz="3600" b="1" dirty="0">
                <a:solidFill>
                  <a:srgbClr val="008080"/>
                </a:solidFill>
                <a:latin typeface="微軟正黑體" panose="020B0604030504040204" pitchFamily="34" charset="-120"/>
                <a:ea typeface="微軟正黑體" panose="020B0604030504040204" pitchFamily="34" charset="-120"/>
              </a:rPr>
              <a:t>主動</a:t>
            </a:r>
            <a:r>
              <a:rPr lang="zh-TW" altLang="en-US" sz="3600" b="1" dirty="0" smtClean="0">
                <a:solidFill>
                  <a:schemeClr val="tx1">
                    <a:lumMod val="50000"/>
                    <a:lumOff val="50000"/>
                  </a:schemeClr>
                </a:solidFill>
                <a:latin typeface="微軟正黑體" panose="020B0604030504040204" pitchFamily="34" charset="-120"/>
                <a:ea typeface="微軟正黑體" panose="020B0604030504040204" pitchFamily="34" charset="-120"/>
              </a:rPr>
              <a:t>安樂死：</a:t>
            </a:r>
            <a:endParaRPr lang="en-US" altLang="zh-TW" sz="3600" dirty="0" smtClean="0">
              <a:solidFill>
                <a:schemeClr val="tx1">
                  <a:lumMod val="50000"/>
                  <a:lumOff val="50000"/>
                </a:schemeClr>
              </a:solidFill>
              <a:latin typeface="微軟正黑體" panose="020B0604030504040204" pitchFamily="34" charset="-120"/>
              <a:ea typeface="微軟正黑體" panose="020B0604030504040204" pitchFamily="34" charset="-120"/>
            </a:endParaRPr>
          </a:p>
          <a:p>
            <a:pPr>
              <a:lnSpc>
                <a:spcPct val="130000"/>
              </a:lnSpc>
            </a:pPr>
            <a:r>
              <a:rPr lang="zh-TW" altLang="zh-TW" sz="2400" dirty="0" smtClean="0">
                <a:latin typeface="微軟正黑體" panose="020B0604030504040204" pitchFamily="34" charset="-120"/>
                <a:ea typeface="微軟正黑體" panose="020B0604030504040204" pitchFamily="34" charset="-120"/>
              </a:rPr>
              <a:t>為</a:t>
            </a:r>
            <a:r>
              <a:rPr lang="zh-TW" altLang="zh-TW" sz="2400" dirty="0">
                <a:latin typeface="微軟正黑體" panose="020B0604030504040204" pitchFamily="34" charset="-120"/>
                <a:ea typeface="微軟正黑體" panose="020B0604030504040204" pitchFamily="34" charset="-120"/>
              </a:rPr>
              <a:t>「對那些所謂生不如死的人，採取</a:t>
            </a:r>
            <a:r>
              <a:rPr lang="zh-TW" altLang="en-US" sz="2400" dirty="0">
                <a:latin typeface="微軟正黑體" panose="020B0604030504040204" pitchFamily="34" charset="-120"/>
                <a:ea typeface="微軟正黑體" panose="020B0604030504040204" pitchFamily="34" charset="-120"/>
              </a:rPr>
              <a:t>    </a:t>
            </a:r>
            <a:r>
              <a:rPr lang="zh-TW" altLang="zh-TW" sz="2400" dirty="0">
                <a:latin typeface="微軟正黑體" panose="020B0604030504040204" pitchFamily="34" charset="-120"/>
                <a:ea typeface="微軟正黑體" panose="020B0604030504040204" pitchFamily="34" charset="-120"/>
              </a:rPr>
              <a:t>某些行動</a:t>
            </a:r>
            <a:r>
              <a:rPr lang="zh-TW" altLang="zh-TW"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ctr">
              <a:lnSpc>
                <a:spcPct val="130000"/>
              </a:lnSpc>
            </a:pPr>
            <a:r>
              <a:rPr lang="zh-TW" altLang="en-US" sz="3200" b="1" dirty="0" smtClean="0">
                <a:solidFill>
                  <a:srgbClr val="008080"/>
                </a:solidFill>
                <a:latin typeface="微軟正黑體" panose="020B0604030504040204" pitchFamily="34" charset="-120"/>
                <a:ea typeface="微軟正黑體" panose="020B0604030504040204" pitchFamily="34" charset="-120"/>
              </a:rPr>
              <a:t>主動</a:t>
            </a:r>
            <a:r>
              <a:rPr lang="zh-TW" altLang="zh-TW" sz="2400" dirty="0">
                <a:latin typeface="微軟正黑體" panose="020B0604030504040204" pitchFamily="34" charset="-120"/>
                <a:ea typeface="微軟正黑體" panose="020B0604030504040204" pitchFamily="34" charset="-120"/>
              </a:rPr>
              <a:t>把他致於死地，使他能從生的痛苦中得到解脫。」</a:t>
            </a:r>
            <a:r>
              <a:rPr lang="en-US" altLang="zh-TW" dirty="0">
                <a:latin typeface="微軟正黑體" panose="020B0604030504040204" pitchFamily="34" charset="-120"/>
                <a:ea typeface="微軟正黑體" panose="020B0604030504040204" pitchFamily="34" charset="-120"/>
              </a:rPr>
              <a:t>(EX:</a:t>
            </a:r>
            <a:r>
              <a:rPr lang="zh-TW" altLang="en-US" dirty="0">
                <a:latin typeface="微軟正黑體" panose="020B0604030504040204" pitchFamily="34" charset="-120"/>
                <a:ea typeface="微軟正黑體" panose="020B0604030504040204" pitchFamily="34" charset="-120"/>
              </a:rPr>
              <a:t>醫護人員以藥物加速病人死亡</a:t>
            </a:r>
            <a:r>
              <a:rPr lang="en-US" altLang="zh-TW" dirty="0" smtClean="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a:p>
            <a:endParaRPr lang="en-US" altLang="zh-TW" sz="24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smtClean="0">
                <a:solidFill>
                  <a:srgbClr val="008080"/>
                </a:solidFill>
                <a:latin typeface="微軟正黑體" panose="020B0604030504040204" pitchFamily="34" charset="-120"/>
                <a:ea typeface="微軟正黑體" panose="020B0604030504040204" pitchFamily="34" charset="-120"/>
              </a:rPr>
              <a:t>分類</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8"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17</a:t>
            </a:fld>
            <a:endParaRPr lang="zh-TW" altLang="en-US" b="1" dirty="0">
              <a:solidFill>
                <a:schemeClr val="bg1"/>
              </a:solidFill>
              <a:latin typeface="+mj-lt"/>
            </a:endParaRPr>
          </a:p>
        </p:txBody>
      </p:sp>
    </p:spTree>
    <p:extLst>
      <p:ext uri="{BB962C8B-B14F-4D97-AF65-F5344CB8AC3E}">
        <p14:creationId xmlns:p14="http://schemas.microsoft.com/office/powerpoint/2010/main" val="17046310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1096328" y="1561356"/>
            <a:ext cx="7292096" cy="259228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30000"/>
              </a:lnSpc>
            </a:pPr>
            <a:r>
              <a:rPr lang="zh-TW" altLang="en-US" sz="3600" b="1" dirty="0" smtClean="0">
                <a:solidFill>
                  <a:srgbClr val="008080"/>
                </a:solidFill>
                <a:latin typeface="微軟正黑體" panose="020B0604030504040204" pitchFamily="34" charset="-120"/>
                <a:ea typeface="微軟正黑體" panose="020B0604030504040204" pitchFamily="34" charset="-120"/>
              </a:rPr>
              <a:t>△</a:t>
            </a:r>
            <a:r>
              <a:rPr lang="zh-TW" altLang="en-US" sz="3600" b="1" dirty="0">
                <a:solidFill>
                  <a:srgbClr val="008080"/>
                </a:solidFill>
                <a:latin typeface="微軟正黑體" panose="020B0604030504040204" pitchFamily="34" charset="-120"/>
                <a:ea typeface="微軟正黑體" panose="020B0604030504040204" pitchFamily="34" charset="-120"/>
              </a:rPr>
              <a:t>被動</a:t>
            </a:r>
            <a:r>
              <a:rPr lang="zh-TW" altLang="en-US" sz="3600" b="1" dirty="0">
                <a:solidFill>
                  <a:schemeClr val="tx1">
                    <a:lumMod val="50000"/>
                    <a:lumOff val="50000"/>
                  </a:schemeClr>
                </a:solidFill>
                <a:latin typeface="微軟正黑體" panose="020B0604030504040204" pitchFamily="34" charset="-120"/>
                <a:ea typeface="微軟正黑體" panose="020B0604030504040204" pitchFamily="34" charset="-120"/>
              </a:rPr>
              <a:t>安樂死</a:t>
            </a:r>
            <a:r>
              <a:rPr lang="zh-TW" altLang="en-US" sz="3600" b="1" dirty="0" smtClean="0">
                <a:solidFill>
                  <a:schemeClr val="tx1">
                    <a:lumMod val="50000"/>
                    <a:lumOff val="50000"/>
                  </a:schemeClr>
                </a:solidFill>
                <a:latin typeface="微軟正黑體" panose="020B0604030504040204" pitchFamily="34" charset="-120"/>
                <a:ea typeface="微軟正黑體" panose="020B0604030504040204" pitchFamily="34" charset="-120"/>
              </a:rPr>
              <a:t>：</a:t>
            </a:r>
            <a:endParaRPr lang="en-US" altLang="zh-TW" sz="3600" dirty="0" smtClean="0">
              <a:solidFill>
                <a:schemeClr val="tx1">
                  <a:lumMod val="50000"/>
                  <a:lumOff val="50000"/>
                </a:schemeClr>
              </a:solidFill>
              <a:latin typeface="微軟正黑體" panose="020B0604030504040204" pitchFamily="34" charset="-120"/>
              <a:ea typeface="微軟正黑體" panose="020B0604030504040204" pitchFamily="34" charset="-120"/>
            </a:endParaRPr>
          </a:p>
          <a:p>
            <a:pPr>
              <a:lnSpc>
                <a:spcPct val="130000"/>
              </a:lnSpc>
            </a:pPr>
            <a:r>
              <a:rPr lang="zh-TW" altLang="zh-TW" sz="2400" dirty="0">
                <a:latin typeface="微軟正黑體" panose="020B0604030504040204" pitchFamily="34" charset="-120"/>
                <a:ea typeface="微軟正黑體" panose="020B0604030504040204" pitchFamily="34" charset="-120"/>
              </a:rPr>
              <a:t>後者則是指「對一個垂死的病人，</a:t>
            </a:r>
            <a:r>
              <a:rPr lang="zh-TW" altLang="zh-TW" sz="3200" b="1" dirty="0">
                <a:solidFill>
                  <a:srgbClr val="008080"/>
                </a:solidFill>
                <a:latin typeface="微軟正黑體" panose="020B0604030504040204" pitchFamily="34" charset="-120"/>
                <a:ea typeface="微軟正黑體" panose="020B0604030504040204" pitchFamily="34" charset="-120"/>
              </a:rPr>
              <a:t>中止或不給予</a:t>
            </a:r>
            <a:r>
              <a:rPr lang="zh-TW" altLang="zh-TW" sz="2400" dirty="0">
                <a:latin typeface="微軟正黑體" panose="020B0604030504040204" pitchFamily="34" charset="-120"/>
                <a:ea typeface="微軟正黑體" panose="020B0604030504040204" pitchFamily="34" charset="-120"/>
              </a:rPr>
              <a:t>任何治療上的干預，不作額外和非常規的醫療操作，任由他自然死亡。</a:t>
            </a:r>
            <a:r>
              <a:rPr lang="zh-TW" altLang="zh-TW"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nSpc>
                <a:spcPct val="130000"/>
              </a:lnSpc>
            </a:pPr>
            <a:r>
              <a:rPr lang="en-US" altLang="zh-TW" sz="1600" dirty="0" smtClean="0">
                <a:latin typeface="微軟正黑體" panose="020B0604030504040204" pitchFamily="34" charset="-120"/>
                <a:ea typeface="微軟正黑體" panose="020B0604030504040204" pitchFamily="34" charset="-120"/>
              </a:rPr>
              <a:t>(</a:t>
            </a:r>
            <a:r>
              <a:rPr lang="en-US" altLang="zh-TW" sz="1600" dirty="0">
                <a:latin typeface="微軟正黑體" panose="020B0604030504040204" pitchFamily="34" charset="-120"/>
                <a:ea typeface="微軟正黑體" panose="020B0604030504040204" pitchFamily="34" charset="-120"/>
              </a:rPr>
              <a:t>EX:</a:t>
            </a:r>
            <a:r>
              <a:rPr lang="zh-TW" altLang="en-US" sz="1600" dirty="0">
                <a:latin typeface="微軟正黑體" panose="020B0604030504040204" pitchFamily="34" charset="-120"/>
                <a:ea typeface="微軟正黑體" panose="020B0604030504040204" pitchFamily="34" charset="-120"/>
              </a:rPr>
              <a:t>醫生徵求家屬與病人之同意停止搶救或終止生命機器，讓病人自然終結生病</a:t>
            </a:r>
            <a:r>
              <a:rPr lang="en-US" altLang="zh-TW" sz="1600" dirty="0" smtClean="0">
                <a:latin typeface="微軟正黑體" panose="020B0604030504040204" pitchFamily="34" charset="-120"/>
                <a:ea typeface="微軟正黑體" panose="020B0604030504040204" pitchFamily="34" charset="-120"/>
              </a:rPr>
              <a:t>)</a:t>
            </a:r>
            <a:endParaRPr lang="zh-TW" altLang="zh-TW" sz="16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smtClean="0">
                <a:solidFill>
                  <a:srgbClr val="008080"/>
                </a:solidFill>
                <a:latin typeface="微軟正黑體" panose="020B0604030504040204" pitchFamily="34" charset="-120"/>
                <a:ea typeface="微軟正黑體" panose="020B0604030504040204" pitchFamily="34" charset="-120"/>
              </a:rPr>
              <a:t>分類</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8"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18</a:t>
            </a:fld>
            <a:endParaRPr lang="zh-TW" altLang="en-US" b="1" dirty="0">
              <a:solidFill>
                <a:schemeClr val="bg1"/>
              </a:solidFill>
              <a:latin typeface="+mj-lt"/>
            </a:endParaRPr>
          </a:p>
        </p:txBody>
      </p:sp>
    </p:spTree>
    <p:extLst>
      <p:ext uri="{BB962C8B-B14F-4D97-AF65-F5344CB8AC3E}">
        <p14:creationId xmlns:p14="http://schemas.microsoft.com/office/powerpoint/2010/main" val="1237343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539552" y="2764878"/>
            <a:ext cx="2696882" cy="89080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sz="3400" b="1" dirty="0" smtClean="0">
                <a:solidFill>
                  <a:srgbClr val="008080"/>
                </a:solidFill>
                <a:latin typeface="微軟正黑體" panose="020B0604030504040204" pitchFamily="34" charset="-120"/>
                <a:ea typeface="微軟正黑體" panose="020B0604030504040204" pitchFamily="34" charset="-120"/>
              </a:rPr>
              <a:t>消極安樂死</a:t>
            </a:r>
            <a:endParaRPr lang="zh-TW" altLang="en-US" sz="3400" b="1" dirty="0">
              <a:solidFill>
                <a:srgbClr val="008080"/>
              </a:solidFill>
              <a:latin typeface="微軟正黑體" panose="020B0604030504040204" pitchFamily="34" charset="-120"/>
              <a:ea typeface="微軟正黑體" panose="020B0604030504040204" pitchFamily="34" charset="-120"/>
            </a:endParaRPr>
          </a:p>
          <a:p>
            <a:pPr algn="ctr">
              <a:defRPr/>
            </a:pPr>
            <a:r>
              <a:rPr lang="en-US" altLang="zh-TW" sz="1800" dirty="0" smtClean="0">
                <a:latin typeface="微軟正黑體" panose="020B0604030504040204" pitchFamily="34" charset="-120"/>
                <a:ea typeface="微軟正黑體" panose="020B0604030504040204" pitchFamily="34" charset="-120"/>
              </a:rPr>
              <a:t>(Passive</a:t>
            </a:r>
            <a:r>
              <a:rPr lang="zh-TW" altLang="en-US" sz="1800" dirty="0" smtClean="0">
                <a:latin typeface="微軟正黑體" panose="020B0604030504040204" pitchFamily="34" charset="-120"/>
                <a:ea typeface="微軟正黑體" panose="020B0604030504040204" pitchFamily="34" charset="-120"/>
              </a:rPr>
              <a:t>  </a:t>
            </a:r>
            <a:r>
              <a:rPr lang="en-US" altLang="zh-TW" sz="1800" dirty="0" smtClean="0">
                <a:latin typeface="微軟正黑體" panose="020B0604030504040204" pitchFamily="34" charset="-120"/>
                <a:ea typeface="微軟正黑體" panose="020B0604030504040204" pitchFamily="34" charset="-120"/>
              </a:rPr>
              <a:t>Euthanasia)</a:t>
            </a:r>
            <a:endParaRPr lang="zh-TW" altLang="en-US" sz="18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2" name="矩形 1"/>
          <p:cNvSpPr/>
          <p:nvPr/>
        </p:nvSpPr>
        <p:spPr>
          <a:xfrm>
            <a:off x="5796136" y="2425452"/>
            <a:ext cx="3168352" cy="1569660"/>
          </a:xfrm>
          <a:prstGeom prst="rect">
            <a:avLst/>
          </a:prstGeom>
        </p:spPr>
        <p:txBody>
          <a:bodyPr wrap="square">
            <a:spAutoFit/>
          </a:bodyPr>
          <a:lstStyle/>
          <a:p>
            <a:pPr>
              <a:defRPr/>
            </a:pP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停止治療</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defRPr/>
            </a:pP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主要</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針對殘障新生兒、無行為能力病人、或</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植物人。</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320988" y="2610118"/>
            <a:ext cx="2403140" cy="1200329"/>
          </a:xfrm>
          <a:prstGeom prst="rect">
            <a:avLst/>
          </a:prstGeom>
        </p:spPr>
        <p:txBody>
          <a:bodyPr wrap="square">
            <a:spAutoFit/>
          </a:body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拒絕接受治療，</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eaLnBrk="0" hangingPunct="0"/>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未</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使用異常</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或冒險</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的治療</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方法。</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2" name="文字版面配置區 2"/>
          <p:cNvSpPr txBox="1">
            <a:spLocks/>
          </p:cNvSpPr>
          <p:nvPr/>
        </p:nvSpPr>
        <p:spPr>
          <a:xfrm>
            <a:off x="1086261" y="1210098"/>
            <a:ext cx="1603464" cy="50405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spcBef>
                <a:spcPts val="0"/>
              </a:spcBef>
              <a:defRPr/>
            </a:pPr>
            <a:r>
              <a:rPr lang="zh-TW" altLang="en-US" sz="2400" dirty="0" smtClean="0">
                <a:latin typeface="微軟正黑體" panose="020B0604030504040204" pitchFamily="34" charset="-120"/>
                <a:ea typeface="微軟正黑體" panose="020B0604030504040204" pitchFamily="34" charset="-120"/>
              </a:rPr>
              <a:t>分類</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病人 </a:t>
            </a:r>
            <a:endParaRPr lang="en-US" altLang="zh-TW" sz="2400" dirty="0" smtClean="0">
              <a:latin typeface="微軟正黑體" panose="020B0604030504040204" pitchFamily="34" charset="-120"/>
              <a:ea typeface="微軟正黑體" panose="020B0604030504040204" pitchFamily="34" charset="-120"/>
            </a:endParaRPr>
          </a:p>
        </p:txBody>
      </p:sp>
      <p:sp>
        <p:nvSpPr>
          <p:cNvPr id="13" name="矩形 12"/>
          <p:cNvSpPr/>
          <p:nvPr/>
        </p:nvSpPr>
        <p:spPr>
          <a:xfrm>
            <a:off x="6228184" y="1092794"/>
            <a:ext cx="2088232" cy="738664"/>
          </a:xfrm>
          <a:prstGeom prst="rect">
            <a:avLst/>
          </a:prstGeom>
        </p:spPr>
        <p:txBody>
          <a:bodyPr wrap="square">
            <a:spAutoFit/>
          </a:bodyPr>
          <a:lstStyle/>
          <a:p>
            <a:pPr algn="ctr">
              <a:defRPr/>
            </a:pPr>
            <a:r>
              <a:rPr lang="zh-TW" altLang="en-US" sz="2400" b="1" dirty="0" smtClean="0">
                <a:solidFill>
                  <a:srgbClr val="008080"/>
                </a:solidFill>
                <a:latin typeface="微軟正黑體" panose="020B0604030504040204" pitchFamily="34" charset="-120"/>
                <a:ea typeface="微軟正黑體" panose="020B0604030504040204" pitchFamily="34" charset="-120"/>
              </a:rPr>
              <a:t>非自由</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意志</a:t>
            </a:r>
            <a:endParaRPr lang="en-US" altLang="zh-TW" sz="2400" dirty="0">
              <a:solidFill>
                <a:schemeClr val="tx1">
                  <a:tint val="75000"/>
                </a:schemeClr>
              </a:solidFill>
              <a:latin typeface="微軟正黑體" panose="020B0604030504040204" pitchFamily="34" charset="-120"/>
              <a:ea typeface="微軟正黑體" panose="020B0604030504040204" pitchFamily="34" charset="-120"/>
            </a:endParaRPr>
          </a:p>
          <a:p>
            <a:pPr algn="ctr">
              <a:defRPr/>
            </a:pPr>
            <a:r>
              <a:rPr lang="en-US" altLang="zh-TW" dirty="0" smtClean="0">
                <a:solidFill>
                  <a:schemeClr val="tx1">
                    <a:tint val="75000"/>
                  </a:schemeClr>
                </a:solidFill>
                <a:latin typeface="微軟正黑體" panose="020B0604030504040204" pitchFamily="34" charset="-120"/>
                <a:ea typeface="微軟正黑體" panose="020B0604030504040204" pitchFamily="34" charset="-120"/>
              </a:rPr>
              <a:t>(</a:t>
            </a:r>
            <a:r>
              <a:rPr lang="en-US" altLang="zh-TW" dirty="0" err="1" smtClean="0">
                <a:solidFill>
                  <a:schemeClr val="tx1">
                    <a:tint val="75000"/>
                  </a:schemeClr>
                </a:solidFill>
                <a:latin typeface="微軟正黑體" panose="020B0604030504040204" pitchFamily="34" charset="-120"/>
                <a:ea typeface="微軟正黑體" panose="020B0604030504040204" pitchFamily="34" charset="-120"/>
              </a:rPr>
              <a:t>nonvoluntarily</a:t>
            </a:r>
            <a:r>
              <a:rPr lang="en-US" altLang="zh-TW" dirty="0" smtClean="0">
                <a:solidFill>
                  <a:schemeClr val="tx1">
                    <a:tint val="75000"/>
                  </a:schemeClr>
                </a:solidFill>
                <a:latin typeface="微軟正黑體" panose="020B0604030504040204" pitchFamily="34" charset="-120"/>
                <a:ea typeface="微軟正黑體" panose="020B0604030504040204" pitchFamily="34" charset="-120"/>
              </a:rPr>
              <a:t>)</a:t>
            </a:r>
            <a:endParaRPr lang="zh-TW" altLang="en-US"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3438128" y="1092794"/>
            <a:ext cx="1925960" cy="738664"/>
          </a:xfrm>
          <a:prstGeom prst="rect">
            <a:avLst/>
          </a:prstGeom>
        </p:spPr>
        <p:txBody>
          <a:bodyPr wrap="square">
            <a:spAutoFit/>
          </a:bodyPr>
          <a:lstStyle/>
          <a:p>
            <a:pPr algn="ctr">
              <a:defRPr/>
            </a:pPr>
            <a:r>
              <a:rPr lang="zh-TW" altLang="en-US" sz="2400" b="1" dirty="0">
                <a:solidFill>
                  <a:srgbClr val="008080"/>
                </a:solidFill>
                <a:latin typeface="微軟正黑體" panose="020B0604030504040204" pitchFamily="34" charset="-120"/>
                <a:ea typeface="微軟正黑體" panose="020B0604030504040204" pitchFamily="34" charset="-120"/>
              </a:rPr>
              <a:t>自由</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意志</a:t>
            </a:r>
            <a:endParaRPr lang="en-US" altLang="zh-TW" sz="2400" dirty="0">
              <a:solidFill>
                <a:schemeClr val="tx1">
                  <a:tint val="75000"/>
                </a:schemeClr>
              </a:solidFill>
              <a:latin typeface="微軟正黑體" panose="020B0604030504040204" pitchFamily="34" charset="-120"/>
              <a:ea typeface="微軟正黑體" panose="020B0604030504040204" pitchFamily="34" charset="-120"/>
            </a:endParaRPr>
          </a:p>
          <a:p>
            <a:pPr algn="ctr">
              <a:defRPr/>
            </a:pPr>
            <a:r>
              <a:rPr lang="en-US" altLang="zh-TW" dirty="0">
                <a:solidFill>
                  <a:schemeClr val="tx1">
                    <a:tint val="75000"/>
                  </a:schemeClr>
                </a:solidFill>
                <a:latin typeface="微軟正黑體" panose="020B0604030504040204" pitchFamily="34" charset="-120"/>
                <a:ea typeface="微軟正黑體" panose="020B0604030504040204" pitchFamily="34" charset="-120"/>
              </a:rPr>
              <a:t>(voluntarily)</a:t>
            </a:r>
            <a:endParaRPr lang="zh-TW" altLang="en-US"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5"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smtClean="0">
                <a:solidFill>
                  <a:srgbClr val="008080"/>
                </a:solidFill>
                <a:latin typeface="微軟正黑體" panose="020B0604030504040204" pitchFamily="34" charset="-120"/>
                <a:ea typeface="微軟正黑體" panose="020B0604030504040204" pitchFamily="34" charset="-120"/>
              </a:rPr>
              <a:t>分類</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381" t="21174" r="4010" b="20952"/>
          <a:stretch/>
        </p:blipFill>
        <p:spPr>
          <a:xfrm flipH="1">
            <a:off x="1163" y="4187105"/>
            <a:ext cx="2365715" cy="1527895"/>
          </a:xfrm>
          <a:prstGeom prst="rect">
            <a:avLst/>
          </a:prstGeom>
        </p:spPr>
      </p:pic>
      <p:cxnSp>
        <p:nvCxnSpPr>
          <p:cNvPr id="20" name="直線接點 19"/>
          <p:cNvCxnSpPr/>
          <p:nvPr/>
        </p:nvCxnSpPr>
        <p:spPr>
          <a:xfrm>
            <a:off x="630125" y="1956890"/>
            <a:ext cx="75574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5706368" y="1161946"/>
            <a:ext cx="0" cy="342374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3131840" y="1161946"/>
            <a:ext cx="0" cy="342374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7"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8"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19</a:t>
            </a:fld>
            <a:endParaRPr lang="zh-TW" altLang="en-US" b="1" dirty="0">
              <a:solidFill>
                <a:schemeClr val="bg1"/>
              </a:solidFill>
              <a:latin typeface="+mj-lt"/>
            </a:endParaRPr>
          </a:p>
        </p:txBody>
      </p:sp>
    </p:spTree>
    <p:extLst>
      <p:ext uri="{BB962C8B-B14F-4D97-AF65-F5344CB8AC3E}">
        <p14:creationId xmlns:p14="http://schemas.microsoft.com/office/powerpoint/2010/main" val="1269064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685800" y="697260"/>
            <a:ext cx="7772400" cy="792088"/>
          </a:xfrm>
        </p:spPr>
        <p:txBody>
          <a:bodyPr>
            <a:normAutofit/>
          </a:bodyPr>
          <a:lstStyle/>
          <a:p>
            <a:pPr algn="ctr"/>
            <a:r>
              <a:rPr lang="zh-TW" altLang="en-US" sz="3600" b="0" dirty="0" smtClean="0">
                <a:solidFill>
                  <a:schemeClr val="tx1">
                    <a:lumMod val="75000"/>
                    <a:lumOff val="25000"/>
                  </a:schemeClr>
                </a:solidFill>
                <a:latin typeface="華康雅風體 Std W3" pitchFamily="18" charset="-120"/>
                <a:ea typeface="華康雅風體 Std W3" pitchFamily="18" charset="-120"/>
              </a:rPr>
              <a:t>生命</a:t>
            </a:r>
            <a:r>
              <a:rPr lang="zh-TW" altLang="en-US" sz="3600" b="0" dirty="0">
                <a:solidFill>
                  <a:schemeClr val="tx1">
                    <a:lumMod val="75000"/>
                    <a:lumOff val="25000"/>
                  </a:schemeClr>
                </a:solidFill>
                <a:latin typeface="華康雅風體 Std W3" pitchFamily="18" charset="-120"/>
                <a:ea typeface="華康雅風體 Std W3" pitchFamily="18" charset="-120"/>
              </a:rPr>
              <a:t>最後一哩</a:t>
            </a:r>
            <a:r>
              <a:rPr lang="zh-TW" altLang="en-US" sz="3600" b="0" dirty="0" smtClean="0">
                <a:solidFill>
                  <a:schemeClr val="tx1">
                    <a:lumMod val="75000"/>
                    <a:lumOff val="25000"/>
                  </a:schemeClr>
                </a:solidFill>
                <a:latin typeface="華康雅風體 Std W3" pitchFamily="18" charset="-120"/>
                <a:ea typeface="華康雅風體 Std W3" pitchFamily="18" charset="-120"/>
              </a:rPr>
              <a:t>路</a:t>
            </a:r>
            <a:endParaRPr lang="zh-TW" altLang="en-US" sz="3600" b="0" dirty="0">
              <a:solidFill>
                <a:schemeClr val="tx1">
                  <a:lumMod val="75000"/>
                  <a:lumOff val="25000"/>
                </a:schemeClr>
              </a:solidFill>
              <a:latin typeface="華康雅風體 Std W3" pitchFamily="18" charset="-120"/>
              <a:ea typeface="華康雅風體 Std W3" pitchFamily="18" charset="-120"/>
            </a:endParaRPr>
          </a:p>
        </p:txBody>
      </p:sp>
      <p:sp>
        <p:nvSpPr>
          <p:cNvPr id="3"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a:t>
            </a:fld>
            <a:endParaRPr lang="zh-TW" altLang="en-US" b="1" dirty="0">
              <a:solidFill>
                <a:schemeClr val="bg1"/>
              </a:solidFill>
              <a:latin typeface="+mj-lt"/>
            </a:endParaRPr>
          </a:p>
        </p:txBody>
      </p:sp>
      <p:sp>
        <p:nvSpPr>
          <p:cNvPr id="4" name="矩形 3"/>
          <p:cNvSpPr/>
          <p:nvPr/>
        </p:nvSpPr>
        <p:spPr>
          <a:xfrm>
            <a:off x="1110155" y="2150194"/>
            <a:ext cx="6923690" cy="1107996"/>
          </a:xfrm>
          <a:prstGeom prst="rect">
            <a:avLst/>
          </a:prstGeom>
        </p:spPr>
        <p:txBody>
          <a:bodyPr wrap="none">
            <a:spAutoFit/>
          </a:bodyPr>
          <a:lstStyle/>
          <a:p>
            <a:r>
              <a:rPr lang="zh-TW" altLang="en-US" sz="6600" b="1" cap="all" dirty="0">
                <a:solidFill>
                  <a:srgbClr val="008080"/>
                </a:solidFill>
                <a:latin typeface="微軟正黑體" pitchFamily="34" charset="-120"/>
                <a:ea typeface="微軟正黑體" pitchFamily="34" charset="-120"/>
                <a:cs typeface="+mj-cs"/>
              </a:rPr>
              <a:t>人有生命自主權</a:t>
            </a:r>
            <a:r>
              <a:rPr lang="en-US" altLang="zh-TW" sz="6600" b="1" cap="all" dirty="0">
                <a:solidFill>
                  <a:srgbClr val="008080"/>
                </a:solidFill>
                <a:latin typeface="微軟正黑體" pitchFamily="34" charset="-120"/>
                <a:ea typeface="微軟正黑體" pitchFamily="34" charset="-120"/>
                <a:cs typeface="+mj-cs"/>
              </a:rPr>
              <a:t>!?</a:t>
            </a:r>
            <a:endParaRPr lang="zh-TW" altLang="en-US" sz="6600" b="1" cap="all" dirty="0">
              <a:solidFill>
                <a:srgbClr val="008080"/>
              </a:solidFill>
              <a:latin typeface="微軟正黑體" pitchFamily="34" charset="-120"/>
              <a:ea typeface="微軟正黑體" pitchFamily="34" charset="-120"/>
              <a:cs typeface="+mj-cs"/>
            </a:endParaRPr>
          </a:p>
        </p:txBody>
      </p:sp>
      <p:pic>
        <p:nvPicPr>
          <p:cNvPr id="10" name="圖片 9"/>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25" b="96000" l="1375" r="100000">
                        <a14:foregroundMark x1="34000" y1="52250" x2="34000" y2="52250"/>
                        <a14:foregroundMark x1="37375" y1="47750" x2="37375" y2="47750"/>
                        <a14:foregroundMark x1="36000" y1="44750" x2="36000" y2="44750"/>
                        <a14:foregroundMark x1="65125" y1="45750" x2="65125" y2="45750"/>
                        <a14:foregroundMark x1="73125" y1="34375" x2="73125" y2="34375"/>
                        <a14:foregroundMark x1="50690" y1="35862" x2="50690" y2="35862"/>
                        <a14:foregroundMark x1="61034" y1="47931" x2="61034" y2="47931"/>
                        <a14:foregroundMark x1="64828" y1="43103" x2="64828" y2="43103"/>
                        <a14:foregroundMark x1="67241" y1="44138" x2="67241" y2="44138"/>
                        <a14:foregroundMark x1="41724" y1="45517" x2="41724" y2="45517"/>
                        <a14:foregroundMark x1="37931" y1="48621" x2="37931" y2="48621"/>
                      </a14:backgroundRemoval>
                    </a14:imgEffect>
                  </a14:imgLayer>
                </a14:imgProps>
              </a:ext>
              <a:ext uri="{28A0092B-C50C-407E-A947-70E740481C1C}">
                <a14:useLocalDpi xmlns:a14="http://schemas.microsoft.com/office/drawing/2010/main" val="0"/>
              </a:ext>
            </a:extLst>
          </a:blip>
          <a:srcRect l="29085" t="28906" r="17489" b="45332"/>
          <a:stretch/>
        </p:blipFill>
        <p:spPr>
          <a:xfrm rot="21064854">
            <a:off x="6464359" y="816342"/>
            <a:ext cx="643116" cy="310106"/>
          </a:xfrm>
          <a:prstGeom prst="rect">
            <a:avLst/>
          </a:prstGeom>
        </p:spPr>
      </p:pic>
      <p:grpSp>
        <p:nvGrpSpPr>
          <p:cNvPr id="12" name="群組 11"/>
          <p:cNvGrpSpPr/>
          <p:nvPr/>
        </p:nvGrpSpPr>
        <p:grpSpPr>
          <a:xfrm rot="20771005">
            <a:off x="101907" y="-150067"/>
            <a:ext cx="1494032" cy="1217509"/>
            <a:chOff x="2467992" y="240184"/>
            <a:chExt cx="4307207" cy="3510010"/>
          </a:xfrm>
        </p:grpSpPr>
        <p:pic>
          <p:nvPicPr>
            <p:cNvPr id="13" name="圖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14"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5" name="矩形 14"/>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17" name="圖片 16"/>
          <p:cNvPicPr>
            <a:picLocks noChangeAspect="1"/>
          </p:cNvPicPr>
          <p:nvPr/>
        </p:nvPicPr>
        <p:blipFill rotWithShape="1">
          <a:blip r:embed="rId6">
            <a:graysc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8501" r="6727"/>
          <a:stretch/>
        </p:blipFill>
        <p:spPr>
          <a:xfrm rot="5597573">
            <a:off x="5091176" y="-109604"/>
            <a:ext cx="2100542" cy="7368259"/>
          </a:xfrm>
          <a:prstGeom prst="rect">
            <a:avLst/>
          </a:prstGeom>
          <a:effectLst>
            <a:outerShdw blurRad="50800" dist="38100" dir="5400000" algn="t" rotWithShape="0">
              <a:prstClr val="black">
                <a:alpha val="40000"/>
              </a:prstClr>
            </a:outerShdw>
          </a:effectLst>
        </p:spPr>
      </p:pic>
      <p:sp>
        <p:nvSpPr>
          <p:cNvPr id="19" name="文字版面配置區 2"/>
          <p:cNvSpPr>
            <a:spLocks noGrp="1"/>
          </p:cNvSpPr>
          <p:nvPr>
            <p:ph type="body" idx="1"/>
          </p:nvPr>
        </p:nvSpPr>
        <p:spPr>
          <a:xfrm rot="208492">
            <a:off x="3237731" y="2692173"/>
            <a:ext cx="6082610" cy="1570542"/>
          </a:xfrm>
        </p:spPr>
        <p:txBody>
          <a:bodyPr>
            <a:noAutofit/>
          </a:bodyPr>
          <a:lstStyle/>
          <a:p>
            <a:pPr algn="ctr"/>
            <a:r>
              <a:rPr lang="zh-TW" altLang="en-US" sz="2400" b="1" dirty="0">
                <a:solidFill>
                  <a:schemeClr val="bg1">
                    <a:lumMod val="50000"/>
                  </a:schemeClr>
                </a:solidFill>
                <a:latin typeface="華康雅風體 Std W3" pitchFamily="18" charset="-120"/>
                <a:ea typeface="華康雅風體 Std W3" pitchFamily="18" charset="-120"/>
              </a:rPr>
              <a:t>應不侷限於討論安樂死，</a:t>
            </a:r>
            <a:endParaRPr lang="en-US" altLang="zh-TW" sz="2400" b="1" dirty="0">
              <a:solidFill>
                <a:schemeClr val="bg1">
                  <a:lumMod val="50000"/>
                </a:schemeClr>
              </a:solidFill>
              <a:latin typeface="華康雅風體 Std W3" pitchFamily="18" charset="-120"/>
              <a:ea typeface="華康雅風體 Std W3" pitchFamily="18" charset="-120"/>
            </a:endParaRPr>
          </a:p>
          <a:p>
            <a:pPr algn="ctr"/>
            <a:r>
              <a:rPr lang="zh-TW" altLang="en-US" sz="2400" b="1" dirty="0">
                <a:solidFill>
                  <a:schemeClr val="bg1">
                    <a:lumMod val="50000"/>
                  </a:schemeClr>
                </a:solidFill>
                <a:latin typeface="華康雅風體 Std W3" pitchFamily="18" charset="-120"/>
                <a:ea typeface="華康雅風體 Std W3" pitchFamily="18" charset="-120"/>
              </a:rPr>
              <a:t>而是尊重每位病人在疾病歷程</a:t>
            </a:r>
            <a:r>
              <a:rPr lang="zh-TW" altLang="en-US" sz="2400" b="1" dirty="0" smtClean="0">
                <a:solidFill>
                  <a:schemeClr val="bg1">
                    <a:lumMod val="50000"/>
                  </a:schemeClr>
                </a:solidFill>
                <a:latin typeface="華康雅風體 Std W3" pitchFamily="18" charset="-120"/>
                <a:ea typeface="華康雅風體 Std W3" pitchFamily="18" charset="-120"/>
              </a:rPr>
              <a:t>中的</a:t>
            </a:r>
            <a:endParaRPr lang="en-US" altLang="zh-TW" sz="2400" b="1" dirty="0" smtClean="0">
              <a:solidFill>
                <a:schemeClr val="bg1">
                  <a:lumMod val="50000"/>
                </a:schemeClr>
              </a:solidFill>
              <a:latin typeface="華康雅風體 Std W3" pitchFamily="18" charset="-120"/>
              <a:ea typeface="華康雅風體 Std W3" pitchFamily="18" charset="-120"/>
            </a:endParaRPr>
          </a:p>
          <a:p>
            <a:pPr algn="ctr"/>
            <a:r>
              <a:rPr lang="zh-TW" altLang="en-US" sz="2800" b="1" dirty="0" smtClean="0">
                <a:solidFill>
                  <a:schemeClr val="bg1">
                    <a:lumMod val="50000"/>
                  </a:schemeClr>
                </a:solidFill>
                <a:latin typeface="華康雅風體 Std W3" pitchFamily="18" charset="-120"/>
                <a:ea typeface="華康雅風體 Std W3" pitchFamily="18" charset="-120"/>
              </a:rPr>
              <a:t>感受</a:t>
            </a:r>
            <a:r>
              <a:rPr lang="zh-TW" altLang="en-US" sz="2800" b="1" dirty="0">
                <a:solidFill>
                  <a:schemeClr val="bg1">
                    <a:lumMod val="50000"/>
                  </a:schemeClr>
                </a:solidFill>
                <a:latin typeface="華康雅風體 Std W3" pitchFamily="18" charset="-120"/>
                <a:ea typeface="華康雅風體 Std W3" pitchFamily="18" charset="-120"/>
              </a:rPr>
              <a:t>、意願與價值觀的生命</a:t>
            </a:r>
            <a:r>
              <a:rPr lang="zh-TW" altLang="en-US" sz="2800" b="1" dirty="0" smtClean="0">
                <a:solidFill>
                  <a:schemeClr val="bg1">
                    <a:lumMod val="50000"/>
                  </a:schemeClr>
                </a:solidFill>
                <a:latin typeface="華康雅風體 Std W3" pitchFamily="18" charset="-120"/>
                <a:ea typeface="華康雅風體 Std W3" pitchFamily="18" charset="-120"/>
              </a:rPr>
              <a:t>倫理。</a:t>
            </a:r>
            <a:endParaRPr lang="zh-TW" altLang="en-US" sz="2400" dirty="0">
              <a:solidFill>
                <a:schemeClr val="bg1">
                  <a:lumMod val="50000"/>
                </a:schemeClr>
              </a:solidFill>
              <a:latin typeface="華康雅風體 Std W3" pitchFamily="18" charset="-120"/>
              <a:ea typeface="華康雅風體 Std W3" pitchFamily="18" charset="-120"/>
            </a:endParaRPr>
          </a:p>
        </p:txBody>
      </p:sp>
    </p:spTree>
    <p:extLst>
      <p:ext uri="{BB962C8B-B14F-4D97-AF65-F5344CB8AC3E}">
        <p14:creationId xmlns:p14="http://schemas.microsoft.com/office/powerpoint/2010/main" val="27427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1000"/>
                                        <p:tgtEl>
                                          <p:spTgt spid="19">
                                            <p:txEl>
                                              <p:pRg st="0" end="0"/>
                                            </p:txEl>
                                          </p:spTgt>
                                        </p:tgtEl>
                                      </p:cBhvr>
                                    </p:animEffect>
                                    <p:anim calcmode="lin" valueType="num">
                                      <p:cBhvr>
                                        <p:cTn id="1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fade">
                                      <p:cBhvr>
                                        <p:cTn id="17" dur="1000"/>
                                        <p:tgtEl>
                                          <p:spTgt spid="19">
                                            <p:txEl>
                                              <p:pRg st="1" end="1"/>
                                            </p:txEl>
                                          </p:spTgt>
                                        </p:tgtEl>
                                      </p:cBhvr>
                                    </p:animEffect>
                                    <p:anim calcmode="lin" valueType="num">
                                      <p:cBhvr>
                                        <p:cTn id="18"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fade">
                                      <p:cBhvr>
                                        <p:cTn id="22" dur="1000"/>
                                        <p:tgtEl>
                                          <p:spTgt spid="19">
                                            <p:txEl>
                                              <p:pRg st="2" end="2"/>
                                            </p:txEl>
                                          </p:spTgt>
                                        </p:tgtEl>
                                      </p:cBhvr>
                                    </p:animEffect>
                                    <p:anim calcmode="lin" valueType="num">
                                      <p:cBhvr>
                                        <p:cTn id="23"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539552" y="2764878"/>
            <a:ext cx="2696882" cy="89080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sz="3400" b="1" dirty="0" smtClean="0">
                <a:solidFill>
                  <a:srgbClr val="008080"/>
                </a:solidFill>
                <a:latin typeface="微軟正黑體" panose="020B0604030504040204" pitchFamily="34" charset="-120"/>
                <a:ea typeface="微軟正黑體" panose="020B0604030504040204" pitchFamily="34" charset="-120"/>
              </a:rPr>
              <a:t>積極安樂死</a:t>
            </a:r>
            <a:endParaRPr lang="zh-TW" altLang="en-US" sz="3400" b="1" dirty="0">
              <a:solidFill>
                <a:srgbClr val="008080"/>
              </a:solidFill>
              <a:latin typeface="微軟正黑體" panose="020B0604030504040204" pitchFamily="34" charset="-120"/>
              <a:ea typeface="微軟正黑體" panose="020B0604030504040204" pitchFamily="34" charset="-120"/>
            </a:endParaRPr>
          </a:p>
          <a:p>
            <a:pPr algn="ctr">
              <a:defRPr/>
            </a:pPr>
            <a:r>
              <a:rPr lang="en-US" altLang="zh-TW" sz="1800" dirty="0" smtClean="0">
                <a:latin typeface="微軟正黑體" panose="020B0604030504040204" pitchFamily="34" charset="-120"/>
                <a:ea typeface="微軟正黑體" panose="020B0604030504040204" pitchFamily="34" charset="-120"/>
              </a:rPr>
              <a:t>(Active</a:t>
            </a:r>
            <a:r>
              <a:rPr lang="zh-TW" altLang="en-US" sz="1800" dirty="0" smtClean="0">
                <a:latin typeface="微軟正黑體" panose="020B0604030504040204" pitchFamily="34" charset="-120"/>
                <a:ea typeface="微軟正黑體" panose="020B0604030504040204" pitchFamily="34" charset="-120"/>
              </a:rPr>
              <a:t>  </a:t>
            </a:r>
            <a:r>
              <a:rPr lang="en-US" altLang="zh-TW" sz="1800" dirty="0" smtClean="0">
                <a:latin typeface="微軟正黑體" panose="020B0604030504040204" pitchFamily="34" charset="-120"/>
                <a:ea typeface="微軟正黑體" panose="020B0604030504040204" pitchFamily="34" charset="-120"/>
              </a:rPr>
              <a:t>Euthanasia)</a:t>
            </a:r>
            <a:endParaRPr lang="zh-TW" altLang="en-US" sz="18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2" name="矩形 1"/>
          <p:cNvSpPr/>
          <p:nvPr/>
        </p:nvSpPr>
        <p:spPr>
          <a:xfrm>
            <a:off x="6069021" y="2497460"/>
            <a:ext cx="2391411" cy="1569660"/>
          </a:xfrm>
          <a:prstGeom prst="rect">
            <a:avLst/>
          </a:prstGeom>
        </p:spPr>
        <p:txBody>
          <a:bodyPr wrap="square">
            <a:spAutoFit/>
          </a:body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未經病人同意導致死亡</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仁慈</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殺死無行為能力或殘障</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嬰兒。</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3176972" y="2497460"/>
            <a:ext cx="2691172" cy="1569660"/>
          </a:xfrm>
          <a:prstGeom prst="rect">
            <a:avLst/>
          </a:prstGeom>
        </p:spPr>
        <p:txBody>
          <a:bodyPr wrap="square">
            <a:spAutoFit/>
          </a:body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經</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同意引致死亡，</a:t>
            </a:r>
            <a:endPar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a:p>
            <a:pPr eaLnBrk="0" hangingPunct="0"/>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協助痛苦而無治癒希望的病人自殺或慈悲殺人。</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2" name="文字版面配置區 2"/>
          <p:cNvSpPr txBox="1">
            <a:spLocks/>
          </p:cNvSpPr>
          <p:nvPr/>
        </p:nvSpPr>
        <p:spPr>
          <a:xfrm>
            <a:off x="1086261" y="1210098"/>
            <a:ext cx="1603464" cy="50405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spcBef>
                <a:spcPts val="0"/>
              </a:spcBef>
              <a:defRPr/>
            </a:pPr>
            <a:r>
              <a:rPr lang="zh-TW" altLang="en-US" sz="2400" dirty="0" smtClean="0">
                <a:latin typeface="微軟正黑體" panose="020B0604030504040204" pitchFamily="34" charset="-120"/>
                <a:ea typeface="微軟正黑體" panose="020B0604030504040204" pitchFamily="34" charset="-120"/>
              </a:rPr>
              <a:t>分類</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病人 </a:t>
            </a:r>
            <a:endParaRPr lang="en-US" altLang="zh-TW" sz="2400" dirty="0" smtClean="0">
              <a:latin typeface="微軟正黑體" panose="020B0604030504040204" pitchFamily="34" charset="-120"/>
              <a:ea typeface="微軟正黑體" panose="020B0604030504040204" pitchFamily="34" charset="-120"/>
            </a:endParaRPr>
          </a:p>
        </p:txBody>
      </p:sp>
      <p:sp>
        <p:nvSpPr>
          <p:cNvPr id="15"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smtClean="0">
                <a:solidFill>
                  <a:srgbClr val="008080"/>
                </a:solidFill>
                <a:latin typeface="微軟正黑體" panose="020B0604030504040204" pitchFamily="34" charset="-120"/>
                <a:ea typeface="微軟正黑體" panose="020B0604030504040204" pitchFamily="34" charset="-120"/>
              </a:rPr>
              <a:t>分類</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16" name="圖片 15"/>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6381" t="21174" r="4010" b="20952"/>
          <a:stretch/>
        </p:blipFill>
        <p:spPr>
          <a:xfrm flipH="1">
            <a:off x="1163" y="4187105"/>
            <a:ext cx="2365715" cy="1527895"/>
          </a:xfrm>
          <a:prstGeom prst="rect">
            <a:avLst/>
          </a:prstGeom>
        </p:spPr>
      </p:pic>
      <p:cxnSp>
        <p:nvCxnSpPr>
          <p:cNvPr id="20" name="直線接點 19"/>
          <p:cNvCxnSpPr/>
          <p:nvPr/>
        </p:nvCxnSpPr>
        <p:spPr>
          <a:xfrm>
            <a:off x="630125" y="1956890"/>
            <a:ext cx="75574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直線接點 20"/>
          <p:cNvCxnSpPr/>
          <p:nvPr/>
        </p:nvCxnSpPr>
        <p:spPr>
          <a:xfrm>
            <a:off x="5940152" y="1161946"/>
            <a:ext cx="0" cy="342374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p:cNvCxnSpPr/>
          <p:nvPr/>
        </p:nvCxnSpPr>
        <p:spPr>
          <a:xfrm>
            <a:off x="3131840" y="1161946"/>
            <a:ext cx="0" cy="3423746"/>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6228184" y="1092794"/>
            <a:ext cx="2088232" cy="738664"/>
          </a:xfrm>
          <a:prstGeom prst="rect">
            <a:avLst/>
          </a:prstGeom>
        </p:spPr>
        <p:txBody>
          <a:bodyPr wrap="square">
            <a:spAutoFit/>
          </a:bodyPr>
          <a:lstStyle/>
          <a:p>
            <a:pPr algn="ctr">
              <a:defRPr/>
            </a:pPr>
            <a:r>
              <a:rPr lang="zh-TW" altLang="en-US" sz="2400" b="1" dirty="0" smtClean="0">
                <a:solidFill>
                  <a:srgbClr val="008080"/>
                </a:solidFill>
                <a:latin typeface="微軟正黑體" panose="020B0604030504040204" pitchFamily="34" charset="-120"/>
                <a:ea typeface="微軟正黑體" panose="020B0604030504040204" pitchFamily="34" charset="-120"/>
              </a:rPr>
              <a:t>非自由</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意志</a:t>
            </a:r>
            <a:endParaRPr lang="en-US" altLang="zh-TW" sz="2400" dirty="0">
              <a:solidFill>
                <a:schemeClr val="tx1">
                  <a:tint val="75000"/>
                </a:schemeClr>
              </a:solidFill>
              <a:latin typeface="微軟正黑體" panose="020B0604030504040204" pitchFamily="34" charset="-120"/>
              <a:ea typeface="微軟正黑體" panose="020B0604030504040204" pitchFamily="34" charset="-120"/>
            </a:endParaRPr>
          </a:p>
          <a:p>
            <a:pPr algn="ctr">
              <a:defRPr/>
            </a:pPr>
            <a:r>
              <a:rPr lang="en-US" altLang="zh-TW" dirty="0" smtClean="0">
                <a:solidFill>
                  <a:schemeClr val="tx1">
                    <a:tint val="75000"/>
                  </a:schemeClr>
                </a:solidFill>
                <a:latin typeface="微軟正黑體" panose="020B0604030504040204" pitchFamily="34" charset="-120"/>
                <a:ea typeface="微軟正黑體" panose="020B0604030504040204" pitchFamily="34" charset="-120"/>
              </a:rPr>
              <a:t>(</a:t>
            </a:r>
            <a:r>
              <a:rPr lang="en-US" altLang="zh-TW" dirty="0" err="1" smtClean="0">
                <a:solidFill>
                  <a:schemeClr val="tx1">
                    <a:tint val="75000"/>
                  </a:schemeClr>
                </a:solidFill>
                <a:latin typeface="微軟正黑體" panose="020B0604030504040204" pitchFamily="34" charset="-120"/>
                <a:ea typeface="微軟正黑體" panose="020B0604030504040204" pitchFamily="34" charset="-120"/>
              </a:rPr>
              <a:t>nonvoluntarily</a:t>
            </a:r>
            <a:r>
              <a:rPr lang="en-US" altLang="zh-TW" dirty="0" smtClean="0">
                <a:solidFill>
                  <a:schemeClr val="tx1">
                    <a:tint val="75000"/>
                  </a:schemeClr>
                </a:solidFill>
                <a:latin typeface="微軟正黑體" panose="020B0604030504040204" pitchFamily="34" charset="-120"/>
                <a:ea typeface="微軟正黑體" panose="020B0604030504040204" pitchFamily="34" charset="-120"/>
              </a:rPr>
              <a:t>)</a:t>
            </a:r>
            <a:endParaRPr lang="zh-TW" altLang="en-US"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8" name="矩形 17"/>
          <p:cNvSpPr/>
          <p:nvPr/>
        </p:nvSpPr>
        <p:spPr>
          <a:xfrm>
            <a:off x="3438128" y="1092794"/>
            <a:ext cx="1925960" cy="738664"/>
          </a:xfrm>
          <a:prstGeom prst="rect">
            <a:avLst/>
          </a:prstGeom>
        </p:spPr>
        <p:txBody>
          <a:bodyPr wrap="square">
            <a:spAutoFit/>
          </a:bodyPr>
          <a:lstStyle/>
          <a:p>
            <a:pPr algn="ctr">
              <a:defRPr/>
            </a:pPr>
            <a:r>
              <a:rPr lang="zh-TW" altLang="en-US" sz="2400" b="1" dirty="0">
                <a:solidFill>
                  <a:srgbClr val="008080"/>
                </a:solidFill>
                <a:latin typeface="微軟正黑體" panose="020B0604030504040204" pitchFamily="34" charset="-120"/>
                <a:ea typeface="微軟正黑體" panose="020B0604030504040204" pitchFamily="34" charset="-120"/>
              </a:rPr>
              <a:t>自由</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意志</a:t>
            </a:r>
            <a:endParaRPr lang="en-US" altLang="zh-TW" sz="2400" dirty="0">
              <a:solidFill>
                <a:schemeClr val="tx1">
                  <a:tint val="75000"/>
                </a:schemeClr>
              </a:solidFill>
              <a:latin typeface="微軟正黑體" panose="020B0604030504040204" pitchFamily="34" charset="-120"/>
              <a:ea typeface="微軟正黑體" panose="020B0604030504040204" pitchFamily="34" charset="-120"/>
            </a:endParaRPr>
          </a:p>
          <a:p>
            <a:pPr algn="ctr">
              <a:defRPr/>
            </a:pPr>
            <a:r>
              <a:rPr lang="en-US" altLang="zh-TW" dirty="0">
                <a:solidFill>
                  <a:schemeClr val="tx1">
                    <a:tint val="75000"/>
                  </a:schemeClr>
                </a:solidFill>
                <a:latin typeface="微軟正黑體" panose="020B0604030504040204" pitchFamily="34" charset="-120"/>
                <a:ea typeface="微軟正黑體" panose="020B0604030504040204" pitchFamily="34" charset="-120"/>
              </a:rPr>
              <a:t>(voluntarily)</a:t>
            </a:r>
            <a:endParaRPr lang="zh-TW" altLang="en-US" dirty="0">
              <a:solidFill>
                <a:schemeClr val="tx1">
                  <a:tint val="75000"/>
                </a:schemeClr>
              </a:solidFill>
              <a:latin typeface="微軟正黑體" panose="020B0604030504040204" pitchFamily="34" charset="-120"/>
              <a:ea typeface="微軟正黑體" panose="020B0604030504040204" pitchFamily="34" charset="-120"/>
            </a:endParaRPr>
          </a:p>
        </p:txBody>
      </p:sp>
      <p:pic>
        <p:nvPicPr>
          <p:cNvPr id="19"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3"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20</a:t>
            </a:fld>
            <a:endParaRPr lang="zh-TW" altLang="en-US" b="1" dirty="0">
              <a:solidFill>
                <a:schemeClr val="bg1"/>
              </a:solidFill>
              <a:latin typeface="+mj-lt"/>
            </a:endParaRPr>
          </a:p>
        </p:txBody>
      </p:sp>
    </p:spTree>
    <p:extLst>
      <p:ext uri="{BB962C8B-B14F-4D97-AF65-F5344CB8AC3E}">
        <p14:creationId xmlns:p14="http://schemas.microsoft.com/office/powerpoint/2010/main" val="18207684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2006072" y="1237320"/>
            <a:ext cx="5131856" cy="324036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lnSpc>
                <a:spcPct val="130000"/>
              </a:lnSpc>
            </a:pPr>
            <a:r>
              <a:rPr lang="zh-TW" altLang="en-US" sz="2400" dirty="0" smtClean="0">
                <a:latin typeface="微軟正黑體" panose="020B0604030504040204" pitchFamily="34" charset="-120"/>
                <a:ea typeface="微軟正黑體" panose="020B0604030504040204" pitchFamily="34" charset="-120"/>
              </a:rPr>
              <a:t>一般來說，</a:t>
            </a:r>
            <a:endParaRPr lang="en-US" altLang="zh-TW" sz="2400" dirty="0" smtClean="0">
              <a:latin typeface="微軟正黑體" panose="020B0604030504040204" pitchFamily="34" charset="-120"/>
              <a:ea typeface="微軟正黑體" panose="020B0604030504040204" pitchFamily="34" charset="-120"/>
            </a:endParaRPr>
          </a:p>
          <a:p>
            <a:pPr algn="ctr">
              <a:lnSpc>
                <a:spcPct val="130000"/>
              </a:lnSpc>
            </a:pPr>
            <a:r>
              <a:rPr lang="zh-TW" altLang="en-US" sz="3200" b="1" dirty="0" smtClean="0">
                <a:solidFill>
                  <a:srgbClr val="008080"/>
                </a:solidFill>
                <a:latin typeface="微軟正黑體" panose="020B0604030504040204" pitchFamily="34" charset="-120"/>
                <a:ea typeface="微軟正黑體" panose="020B0604030504040204" pitchFamily="34" charset="-120"/>
              </a:rPr>
              <a:t>法律</a:t>
            </a:r>
            <a:r>
              <a:rPr lang="zh-TW" altLang="en-US" sz="3200" b="1" dirty="0">
                <a:solidFill>
                  <a:srgbClr val="008080"/>
                </a:solidFill>
                <a:latin typeface="微軟正黑體" panose="020B0604030504040204" pitchFamily="34" charset="-120"/>
                <a:ea typeface="微軟正黑體" panose="020B0604030504040204" pitchFamily="34" charset="-120"/>
              </a:rPr>
              <a:t>禁止主動</a:t>
            </a:r>
            <a:r>
              <a:rPr lang="zh-TW" altLang="en-US" sz="3200" b="1" dirty="0" smtClean="0">
                <a:solidFill>
                  <a:srgbClr val="008080"/>
                </a:solidFill>
                <a:latin typeface="微軟正黑體" panose="020B0604030504040204" pitchFamily="34" charset="-120"/>
                <a:ea typeface="微軟正黑體" panose="020B0604030504040204" pitchFamily="34" charset="-120"/>
              </a:rPr>
              <a:t>安樂死</a:t>
            </a:r>
            <a:endParaRPr lang="en-US" altLang="zh-TW" sz="3200" b="1" dirty="0" smtClean="0">
              <a:solidFill>
                <a:srgbClr val="008080"/>
              </a:solidFill>
              <a:latin typeface="微軟正黑體" panose="020B0604030504040204" pitchFamily="34" charset="-120"/>
              <a:ea typeface="微軟正黑體" panose="020B0604030504040204" pitchFamily="34" charset="-120"/>
            </a:endParaRPr>
          </a:p>
          <a:p>
            <a:pPr algn="ctr">
              <a:lnSpc>
                <a:spcPct val="130000"/>
              </a:lnSpc>
            </a:pPr>
            <a:r>
              <a:rPr lang="zh-TW" altLang="en-US" sz="1800" dirty="0" smtClean="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不論自願或非自願）</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ctr">
              <a:lnSpc>
                <a:spcPct val="130000"/>
              </a:lnSpc>
            </a:pPr>
            <a:r>
              <a:rPr lang="zh-TW" altLang="en-US" sz="3200" b="1" dirty="0" smtClean="0">
                <a:solidFill>
                  <a:srgbClr val="008080"/>
                </a:solidFill>
                <a:latin typeface="微軟正黑體" panose="020B0604030504040204" pitchFamily="34" charset="-120"/>
                <a:ea typeface="微軟正黑體" panose="020B0604030504040204" pitchFamily="34" charset="-120"/>
              </a:rPr>
              <a:t>醫</a:t>
            </a:r>
            <a:r>
              <a:rPr lang="zh-TW" altLang="en-US" sz="3200" b="1" dirty="0">
                <a:solidFill>
                  <a:srgbClr val="008080"/>
                </a:solidFill>
                <a:latin typeface="微軟正黑體" panose="020B0604030504040204" pitchFamily="34" charset="-120"/>
                <a:ea typeface="微軟正黑體" panose="020B0604030504040204" pitchFamily="34" charset="-120"/>
              </a:rPr>
              <a:t>界也正式</a:t>
            </a:r>
            <a:r>
              <a:rPr lang="zh-TW" altLang="en-US" sz="3200" b="1" dirty="0" smtClean="0">
                <a:solidFill>
                  <a:srgbClr val="008080"/>
                </a:solidFill>
                <a:latin typeface="微軟正黑體" panose="020B0604030504040204" pitchFamily="34" charset="-120"/>
                <a:ea typeface="微軟正黑體" panose="020B0604030504040204" pitchFamily="34" charset="-120"/>
              </a:rPr>
              <a:t>反對</a:t>
            </a:r>
            <a:endParaRPr lang="en-US" altLang="zh-TW" sz="3200" b="1" dirty="0" smtClean="0">
              <a:solidFill>
                <a:srgbClr val="008080"/>
              </a:solidFill>
              <a:latin typeface="微軟正黑體" panose="020B0604030504040204" pitchFamily="34" charset="-120"/>
              <a:ea typeface="微軟正黑體" panose="020B0604030504040204" pitchFamily="34" charset="-120"/>
            </a:endParaRPr>
          </a:p>
          <a:p>
            <a:pPr algn="ctr">
              <a:lnSpc>
                <a:spcPct val="130000"/>
              </a:lnSpc>
            </a:pPr>
            <a:r>
              <a:rPr lang="zh-TW" altLang="en-US" sz="1800" dirty="0" smtClean="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雖然個別醫生會有不同的看法）</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smtClean="0">
                <a:solidFill>
                  <a:srgbClr val="008080"/>
                </a:solidFill>
                <a:latin typeface="微軟正黑體" panose="020B0604030504040204" pitchFamily="34" charset="-120"/>
                <a:ea typeface="微軟正黑體" panose="020B0604030504040204" pitchFamily="34" charset="-120"/>
              </a:rPr>
              <a:t>分類</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8"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21</a:t>
            </a:fld>
            <a:endParaRPr lang="zh-TW" altLang="en-US" b="1" dirty="0">
              <a:solidFill>
                <a:schemeClr val="bg1"/>
              </a:solidFill>
              <a:latin typeface="+mj-lt"/>
            </a:endParaRPr>
          </a:p>
        </p:txBody>
      </p:sp>
    </p:spTree>
    <p:extLst>
      <p:ext uri="{BB962C8B-B14F-4D97-AF65-F5344CB8AC3E}">
        <p14:creationId xmlns:p14="http://schemas.microsoft.com/office/powerpoint/2010/main" val="4007080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755576" y="1705372"/>
            <a:ext cx="8156192" cy="244827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3200" b="1" dirty="0">
                <a:solidFill>
                  <a:srgbClr val="008080"/>
                </a:solidFill>
                <a:latin typeface="微軟正黑體" panose="020B0604030504040204" pitchFamily="34" charset="-120"/>
                <a:ea typeface="微軟正黑體" panose="020B0604030504040204" pitchFamily="34" charset="-120"/>
              </a:rPr>
              <a:t>被動自願安樂死</a:t>
            </a:r>
            <a:r>
              <a:rPr lang="zh-TW" altLang="en-US" sz="2400" b="1" dirty="0">
                <a:latin typeface="微軟正黑體" panose="020B0604030504040204" pitchFamily="34" charset="-120"/>
                <a:ea typeface="微軟正黑體" panose="020B0604030504040204" pitchFamily="34" charset="-120"/>
              </a:rPr>
              <a:t>是合法的，</a:t>
            </a:r>
            <a:endParaRPr lang="en-US" altLang="zh-TW" sz="2400" b="1" dirty="0">
              <a:latin typeface="微軟正黑體" panose="020B0604030504040204" pitchFamily="34" charset="-120"/>
              <a:ea typeface="微軟正黑體" panose="020B0604030504040204" pitchFamily="34" charset="-120"/>
            </a:endParaRPr>
          </a:p>
          <a:p>
            <a:r>
              <a:rPr lang="zh-TW" altLang="en-US" sz="2400" dirty="0" smtClean="0">
                <a:latin typeface="微軟正黑體" panose="020B0604030504040204" pitchFamily="34" charset="-120"/>
                <a:ea typeface="微軟正黑體" panose="020B0604030504040204" pitchFamily="34" charset="-120"/>
              </a:rPr>
              <a:t>根據</a:t>
            </a:r>
            <a:r>
              <a:rPr lang="zh-TW" altLang="en-US" sz="2400" dirty="0">
                <a:latin typeface="微軟正黑體" panose="020B0604030504040204" pitchFamily="34" charset="-120"/>
                <a:ea typeface="微軟正黑體" panose="020B0604030504040204" pitchFamily="34" charset="-120"/>
              </a:rPr>
              <a:t>法律的觀點，具行為能力的病人有權利拒絕任何醫療</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endParaRPr lang="en-US" altLang="zh-TW" sz="2400" dirty="0">
              <a:latin typeface="微軟正黑體" panose="020B0604030504040204" pitchFamily="34" charset="-120"/>
              <a:ea typeface="微軟正黑體" panose="020B0604030504040204" pitchFamily="34" charset="-120"/>
            </a:endParaRPr>
          </a:p>
          <a:p>
            <a:r>
              <a:rPr lang="zh-TW" altLang="en-US" sz="3200" b="1" dirty="0">
                <a:solidFill>
                  <a:srgbClr val="008080"/>
                </a:solidFill>
                <a:latin typeface="微軟正黑體" panose="020B0604030504040204" pitchFamily="34" charset="-120"/>
                <a:ea typeface="微軟正黑體" panose="020B0604030504040204" pitchFamily="34" charset="-120"/>
              </a:rPr>
              <a:t>被動非自願安樂死</a:t>
            </a:r>
            <a:r>
              <a:rPr lang="zh-TW" altLang="en-US" sz="2400" b="1" dirty="0">
                <a:latin typeface="微軟正黑體" panose="020B0604030504040204" pitchFamily="34" charset="-120"/>
                <a:ea typeface="微軟正黑體" panose="020B0604030504040204" pitchFamily="34" charset="-120"/>
              </a:rPr>
              <a:t>在某些條件下可能是合法的。</a:t>
            </a:r>
            <a:endParaRPr lang="en-US" altLang="zh-TW" sz="2400" b="1" dirty="0">
              <a:latin typeface="微軟正黑體" panose="020B0604030504040204" pitchFamily="34" charset="-120"/>
              <a:ea typeface="微軟正黑體" panose="020B0604030504040204" pitchFamily="34" charset="-120"/>
            </a:endParaRPr>
          </a:p>
          <a:p>
            <a:r>
              <a:rPr lang="zh-TW" altLang="en-US" sz="2400" dirty="0" smtClean="0">
                <a:latin typeface="微軟正黑體" panose="020B0604030504040204" pitchFamily="34" charset="-120"/>
                <a:ea typeface="微軟正黑體" panose="020B0604030504040204" pitchFamily="34" charset="-120"/>
              </a:rPr>
              <a:t>即</a:t>
            </a:r>
            <a:r>
              <a:rPr lang="zh-TW" altLang="en-US" sz="2400" dirty="0">
                <a:latin typeface="微軟正黑體" panose="020B0604030504040204" pitchFamily="34" charset="-120"/>
                <a:ea typeface="微軟正黑體" panose="020B0604030504040204" pitchFamily="34" charset="-120"/>
              </a:rPr>
              <a:t>如果某些指定的個人</a:t>
            </a:r>
            <a:r>
              <a:rPr lang="zh-TW" altLang="en-US" dirty="0">
                <a:latin typeface="微軟正黑體" panose="020B0604030504040204" pitchFamily="34" charset="-120"/>
                <a:ea typeface="微軟正黑體" panose="020B0604030504040204" pitchFamily="34" charset="-120"/>
              </a:rPr>
              <a:t>（例如家庭成員）</a:t>
            </a:r>
            <a:r>
              <a:rPr lang="zh-TW" altLang="en-US" sz="2400" dirty="0">
                <a:latin typeface="微軟正黑體" panose="020B0604030504040204" pitchFamily="34" charset="-120"/>
                <a:ea typeface="微軟正黑體" panose="020B0604030504040204" pitchFamily="34" charset="-120"/>
              </a:rPr>
              <a:t>可以代表病人做決定。</a:t>
            </a:r>
            <a:endParaRPr lang="en-US" altLang="zh-TW" sz="24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smtClean="0">
                <a:solidFill>
                  <a:srgbClr val="008080"/>
                </a:solidFill>
                <a:latin typeface="微軟正黑體" panose="020B0604030504040204" pitchFamily="34" charset="-120"/>
                <a:ea typeface="微軟正黑體" panose="020B0604030504040204" pitchFamily="34" charset="-120"/>
              </a:rPr>
              <a:t>分類</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8" name="群組 7"/>
          <p:cNvGrpSpPr/>
          <p:nvPr/>
        </p:nvGrpSpPr>
        <p:grpSpPr>
          <a:xfrm rot="372489">
            <a:off x="2109324" y="3715565"/>
            <a:ext cx="7843992" cy="876156"/>
            <a:chOff x="1941439" y="3239421"/>
            <a:chExt cx="7843992" cy="876156"/>
          </a:xfrm>
        </p:grpSpPr>
        <p:pic>
          <p:nvPicPr>
            <p:cNvPr id="10" name="圖片 9"/>
            <p:cNvPicPr>
              <a:picLocks noChangeAspect="1"/>
            </p:cNvPicPr>
            <p:nvPr/>
          </p:nvPicPr>
          <p:blipFill rotWithShape="1">
            <a:blip r:embed="rId4">
              <a:extLst>
                <a:ext uri="{28A0092B-C50C-407E-A947-70E740481C1C}">
                  <a14:useLocalDpi xmlns:a14="http://schemas.microsoft.com/office/drawing/2010/main" val="0"/>
                </a:ext>
              </a:extLst>
            </a:blip>
            <a:srcRect l="8620" r="40159"/>
            <a:stretch/>
          </p:blipFill>
          <p:spPr>
            <a:xfrm rot="5077213">
              <a:off x="5425357" y="-244497"/>
              <a:ext cx="876156" cy="7843992"/>
            </a:xfrm>
            <a:prstGeom prst="rect">
              <a:avLst/>
            </a:prstGeom>
            <a:effectLst>
              <a:outerShdw blurRad="50800" dist="38100" dir="5400000" algn="t" rotWithShape="0">
                <a:prstClr val="black">
                  <a:alpha val="40000"/>
                </a:prstClr>
              </a:outerShdw>
            </a:effectLst>
          </p:spPr>
        </p:pic>
        <p:sp>
          <p:nvSpPr>
            <p:cNvPr id="12" name="文字版面配置區 2"/>
            <p:cNvSpPr txBox="1">
              <a:spLocks/>
            </p:cNvSpPr>
            <p:nvPr/>
          </p:nvSpPr>
          <p:spPr>
            <a:xfrm rot="21230047">
              <a:off x="2661725" y="3404419"/>
              <a:ext cx="6632185" cy="7028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2400" dirty="0" smtClean="0">
                  <a:latin typeface="微軟正黑體" panose="020B0604030504040204" pitchFamily="34" charset="-120"/>
                  <a:ea typeface="微軟正黑體" panose="020B0604030504040204" pitchFamily="34" charset="-120"/>
                </a:rPr>
                <a:t>安樂死</a:t>
              </a:r>
              <a:r>
                <a:rPr lang="zh-TW" altLang="en-US" sz="2400" dirty="0">
                  <a:latin typeface="微軟正黑體" panose="020B0604030504040204" pitchFamily="34" charset="-120"/>
                  <a:ea typeface="微軟正黑體" panose="020B0604030504040204" pitchFamily="34" charset="-120"/>
                </a:rPr>
                <a:t>的爭論主要是針對 </a:t>
              </a:r>
              <a:r>
                <a:rPr lang="zh-TW" altLang="en-US" sz="2800" b="1" dirty="0">
                  <a:solidFill>
                    <a:srgbClr val="008080"/>
                  </a:solidFill>
                  <a:latin typeface="微軟正黑體" panose="020B0604030504040204" pitchFamily="34" charset="-120"/>
                  <a:ea typeface="微軟正黑體" panose="020B0604030504040204" pitchFamily="34" charset="-120"/>
                </a:rPr>
                <a:t>主動安樂死</a:t>
              </a:r>
              <a:r>
                <a:rPr lang="zh-TW" altLang="en-US" sz="2000" dirty="0">
                  <a:latin typeface="微軟正黑體" panose="020B0604030504040204" pitchFamily="34" charset="-120"/>
                  <a:ea typeface="微軟正黑體" panose="020B0604030504040204" pitchFamily="34" charset="-120"/>
                </a:rPr>
                <a:t>。 </a:t>
              </a:r>
              <a:r>
                <a:rPr lang="zh-TW" altLang="en-US" sz="2400" b="1" dirty="0">
                  <a:solidFill>
                    <a:srgbClr val="000099"/>
                  </a:solidFill>
                  <a:latin typeface="微軟正黑體" panose="020B0604030504040204" pitchFamily="34" charset="-120"/>
                  <a:ea typeface="微軟正黑體" panose="020B0604030504040204" pitchFamily="34" charset="-120"/>
                </a:rPr>
                <a:t>                                     </a:t>
              </a:r>
              <a:endParaRPr lang="zh-TW" altLang="en-US" sz="2400" dirty="0"/>
            </a:p>
          </p:txBody>
        </p:sp>
      </p:grpSp>
      <p:pic>
        <p:nvPicPr>
          <p:cNvPr id="13"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22</a:t>
            </a:fld>
            <a:endParaRPr lang="zh-TW" altLang="en-US" b="1" dirty="0">
              <a:solidFill>
                <a:schemeClr val="bg1"/>
              </a:solidFill>
              <a:latin typeface="+mj-lt"/>
            </a:endParaRPr>
          </a:p>
        </p:txBody>
      </p:sp>
    </p:spTree>
    <p:extLst>
      <p:ext uri="{BB962C8B-B14F-4D97-AF65-F5344CB8AC3E}">
        <p14:creationId xmlns:p14="http://schemas.microsoft.com/office/powerpoint/2010/main" val="35458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rot="20771005">
            <a:off x="101907" y="-150067"/>
            <a:ext cx="1494032" cy="1217509"/>
            <a:chOff x="2467992" y="240184"/>
            <a:chExt cx="4307207" cy="3510010"/>
          </a:xfrm>
        </p:grpSpPr>
        <p:pic>
          <p:nvPicPr>
            <p:cNvPr id="18" name="圖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2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21" name="矩形 2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grpSp>
        <p:nvGrpSpPr>
          <p:cNvPr id="22" name="群組 21"/>
          <p:cNvGrpSpPr/>
          <p:nvPr/>
        </p:nvGrpSpPr>
        <p:grpSpPr>
          <a:xfrm>
            <a:off x="1628077" y="876586"/>
            <a:ext cx="6616331" cy="3961828"/>
            <a:chOff x="1715492" y="1486800"/>
            <a:chExt cx="6616331" cy="3961828"/>
          </a:xfrm>
        </p:grpSpPr>
        <p:pic>
          <p:nvPicPr>
            <p:cNvPr id="23" name="圖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6068">
              <a:off x="1715492" y="1486800"/>
              <a:ext cx="6616331" cy="3961828"/>
            </a:xfrm>
            <a:prstGeom prst="rect">
              <a:avLst/>
            </a:prstGeom>
          </p:spPr>
        </p:pic>
        <p:sp>
          <p:nvSpPr>
            <p:cNvPr id="24" name="矩形 23"/>
            <p:cNvSpPr/>
            <p:nvPr/>
          </p:nvSpPr>
          <p:spPr>
            <a:xfrm rot="216081">
              <a:off x="2633332" y="2673949"/>
              <a:ext cx="4134465" cy="1323439"/>
            </a:xfrm>
            <a:prstGeom prst="rect">
              <a:avLst/>
            </a:prstGeom>
          </p:spPr>
          <p:txBody>
            <a:bodyPr wrap="none">
              <a:spAutoFit/>
            </a:bodyPr>
            <a:lstStyle/>
            <a:p>
              <a:r>
                <a:rPr lang="zh-TW" altLang="en-US" sz="8000" spc="-300" dirty="0">
                  <a:solidFill>
                    <a:schemeClr val="tx1">
                      <a:lumMod val="75000"/>
                      <a:lumOff val="25000"/>
                    </a:schemeClr>
                  </a:solidFill>
                  <a:latin typeface="華康雅風體 Std W3" pitchFamily="18" charset="-120"/>
                  <a:ea typeface="華康雅風體 Std W3" pitchFamily="18" charset="-120"/>
                </a:rPr>
                <a:t>協助自殺</a:t>
              </a:r>
            </a:p>
          </p:txBody>
        </p:sp>
      </p:grpSp>
      <p:pic>
        <p:nvPicPr>
          <p:cNvPr id="12"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23</a:t>
            </a:fld>
            <a:endParaRPr lang="zh-TW" altLang="en-US" b="1" dirty="0">
              <a:solidFill>
                <a:schemeClr val="bg1"/>
              </a:solidFill>
              <a:latin typeface="+mj-lt"/>
            </a:endParaRPr>
          </a:p>
        </p:txBody>
      </p:sp>
    </p:spTree>
    <p:extLst>
      <p:ext uri="{BB962C8B-B14F-4D97-AF65-F5344CB8AC3E}">
        <p14:creationId xmlns:p14="http://schemas.microsoft.com/office/powerpoint/2010/main" val="406483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標題 1"/>
          <p:cNvSpPr>
            <a:spLocks noGrp="1"/>
          </p:cNvSpPr>
          <p:nvPr>
            <p:ph type="title"/>
          </p:nvPr>
        </p:nvSpPr>
        <p:spPr>
          <a:xfrm>
            <a:off x="685800" y="985292"/>
            <a:ext cx="7772400" cy="648072"/>
          </a:xfrm>
        </p:spPr>
        <p:txBody>
          <a:bodyPr anchor="t">
            <a:noAutofit/>
          </a:bodyPr>
          <a:lstStyle/>
          <a:p>
            <a:r>
              <a:rPr lang="zh-TW" altLang="en-US" sz="4000" b="1" dirty="0" smtClean="0">
                <a:solidFill>
                  <a:srgbClr val="008080"/>
                </a:solidFill>
                <a:latin typeface="微軟正黑體" panose="020B0604030504040204" pitchFamily="34" charset="-120"/>
                <a:ea typeface="微軟正黑體" panose="020B0604030504040204" pitchFamily="34" charset="-120"/>
              </a:rPr>
              <a:t>協助自殺</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en-US" altLang="zh-TW" sz="2400" b="1" dirty="0">
                <a:solidFill>
                  <a:srgbClr val="008080"/>
                </a:solidFill>
                <a:latin typeface="微軟正黑體" panose="020B0604030504040204" pitchFamily="34" charset="-120"/>
                <a:ea typeface="微軟正黑體" panose="020B0604030504040204" pitchFamily="34" charset="-120"/>
              </a:rPr>
              <a:t>assisted suicide</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endParaRPr lang="zh-TW" altLang="en-US" sz="2800" b="1" dirty="0">
              <a:solidFill>
                <a:srgbClr val="008080"/>
              </a:solidFill>
              <a:latin typeface="微軟正黑體" panose="020B0604030504040204" pitchFamily="34" charset="-120"/>
              <a:ea typeface="微軟正黑體" panose="020B0604030504040204" pitchFamily="34" charset="-120"/>
            </a:endParaRPr>
          </a:p>
        </p:txBody>
      </p:sp>
      <p:sp>
        <p:nvSpPr>
          <p:cNvPr id="1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24</a:t>
            </a:fld>
            <a:endParaRPr lang="zh-TW" altLang="en-US" b="1" dirty="0">
              <a:solidFill>
                <a:schemeClr val="bg1"/>
              </a:solidFill>
              <a:latin typeface="+mj-lt"/>
            </a:endParaRPr>
          </a:p>
        </p:txBody>
      </p:sp>
      <p:sp>
        <p:nvSpPr>
          <p:cNvPr id="9" name="文字版面配置區 2"/>
          <p:cNvSpPr txBox="1">
            <a:spLocks/>
          </p:cNvSpPr>
          <p:nvPr/>
        </p:nvSpPr>
        <p:spPr>
          <a:xfrm>
            <a:off x="925952" y="1705372"/>
            <a:ext cx="7390464" cy="309634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just">
              <a:lnSpc>
                <a:spcPct val="150000"/>
              </a:lnSpc>
            </a:pPr>
            <a:r>
              <a:rPr lang="zh-TW" altLang="en-US" sz="2400" dirty="0">
                <a:latin typeface="微軟正黑體" panose="020B0604030504040204" pitchFamily="34" charset="-120"/>
                <a:ea typeface="微軟正黑體" panose="020B0604030504040204" pitchFamily="34" charset="-120"/>
              </a:rPr>
              <a:t>與</a:t>
            </a:r>
            <a:r>
              <a:rPr lang="zh-TW" altLang="en-US" dirty="0">
                <a:latin typeface="微軟正黑體" panose="020B0604030504040204" pitchFamily="34" charset="-120"/>
                <a:ea typeface="微軟正黑體" panose="020B0604030504040204" pitchFamily="34" charset="-120"/>
              </a:rPr>
              <a:t>（狹義）</a:t>
            </a:r>
            <a:r>
              <a:rPr lang="zh-TW" altLang="en-US" sz="2400" dirty="0">
                <a:latin typeface="微軟正黑體" panose="020B0604030504040204" pitchFamily="34" charset="-120"/>
                <a:ea typeface="微軟正黑體" panose="020B0604030504040204" pitchFamily="34" charset="-120"/>
              </a:rPr>
              <a:t>安樂死</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euthanasia</a:t>
            </a:r>
            <a:r>
              <a:rPr lang="zh-TW" altLang="en-US" dirty="0">
                <a:latin typeface="微軟正黑體" panose="020B0604030504040204" pitchFamily="34" charset="-120"/>
                <a:ea typeface="微軟正黑體" panose="020B0604030504040204" pitchFamily="34" charset="-120"/>
              </a:rPr>
              <a:t>、又稱「尊嚴死」）</a:t>
            </a:r>
            <a:r>
              <a:rPr lang="zh-TW" altLang="en-US" sz="2400" dirty="0">
                <a:latin typeface="微軟正黑體" panose="020B0604030504040204" pitchFamily="34" charset="-120"/>
                <a:ea typeface="微軟正黑體" panose="020B0604030504040204" pitchFamily="34" charset="-120"/>
              </a:rPr>
              <a:t>的差別在於，前者是由醫療人員準備藥物，交給病人自行注射</a:t>
            </a:r>
            <a:r>
              <a:rPr lang="zh-TW" altLang="en-US" dirty="0">
                <a:latin typeface="微軟正黑體" panose="020B0604030504040204" pitchFamily="34" charset="-120"/>
                <a:ea typeface="微軟正黑體" panose="020B0604030504040204" pitchFamily="34" charset="-120"/>
              </a:rPr>
              <a:t>（但也可被視為一種廣義的安樂死）</a:t>
            </a:r>
            <a:r>
              <a:rPr lang="zh-TW" altLang="en-US" sz="2400" dirty="0">
                <a:latin typeface="微軟正黑體" panose="020B0604030504040204" pitchFamily="34" charset="-120"/>
                <a:ea typeface="微軟正黑體" panose="020B0604030504040204" pitchFamily="34" charset="-120"/>
              </a:rPr>
              <a:t>；後者則是醫療人員在病患要求下，協助注射藥物，兩者的先決條件均是病患必須意識清醒，且出於</a:t>
            </a:r>
            <a:r>
              <a:rPr lang="zh-TW" altLang="en-US" sz="2400" dirty="0" smtClean="0">
                <a:latin typeface="微軟正黑體" panose="020B0604030504040204" pitchFamily="34" charset="-120"/>
                <a:ea typeface="微軟正黑體" panose="020B0604030504040204" pitchFamily="34" charset="-120"/>
              </a:rPr>
              <a:t>自願。</a:t>
            </a:r>
            <a:endParaRPr lang="en-US" altLang="zh-TW" sz="24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rgbClr val="008080"/>
                </a:solidFill>
                <a:latin typeface="微軟正黑體" panose="020B0604030504040204" pitchFamily="34" charset="-120"/>
                <a:ea typeface="微軟正黑體" panose="020B0604030504040204" pitchFamily="34" charset="-120"/>
              </a:rPr>
              <a:t>協助自殺</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1763688" y="3476547"/>
            <a:ext cx="7843992" cy="1317809"/>
            <a:chOff x="1697318" y="3899413"/>
            <a:chExt cx="7843992" cy="1317809"/>
          </a:xfrm>
        </p:grpSpPr>
        <p:pic>
          <p:nvPicPr>
            <p:cNvPr id="12" name="圖片 11"/>
            <p:cNvPicPr>
              <a:picLocks noChangeAspect="1"/>
            </p:cNvPicPr>
            <p:nvPr/>
          </p:nvPicPr>
          <p:blipFill rotWithShape="1">
            <a:blip r:embed="rId5">
              <a:extLst>
                <a:ext uri="{28A0092B-C50C-407E-A947-70E740481C1C}">
                  <a14:useLocalDpi xmlns:a14="http://schemas.microsoft.com/office/drawing/2010/main" val="0"/>
                </a:ext>
              </a:extLst>
            </a:blip>
            <a:srcRect l="24481" r="35822"/>
            <a:stretch/>
          </p:blipFill>
          <p:spPr>
            <a:xfrm rot="5400000">
              <a:off x="4960409" y="636322"/>
              <a:ext cx="1317809" cy="7843992"/>
            </a:xfrm>
            <a:prstGeom prst="rect">
              <a:avLst/>
            </a:prstGeom>
            <a:effectLst>
              <a:outerShdw blurRad="50800" dist="38100" dir="5400000" algn="t" rotWithShape="0">
                <a:prstClr val="black">
                  <a:alpha val="40000"/>
                </a:prstClr>
              </a:outerShdw>
            </a:effectLst>
          </p:spPr>
        </p:pic>
        <p:sp>
          <p:nvSpPr>
            <p:cNvPr id="13" name="文字版面配置區 2"/>
            <p:cNvSpPr txBox="1">
              <a:spLocks/>
            </p:cNvSpPr>
            <p:nvPr/>
          </p:nvSpPr>
          <p:spPr>
            <a:xfrm>
              <a:off x="2424626" y="4036070"/>
              <a:ext cx="6473492" cy="104449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TW" altLang="en-US" sz="2000" dirty="0">
                  <a:latin typeface="微軟正黑體" panose="020B0604030504040204" pitchFamily="34" charset="-120"/>
                  <a:ea typeface="微軟正黑體" panose="020B0604030504040204" pitchFamily="34" charset="-120"/>
                </a:rPr>
                <a:t>目前全球僅有哥倫比亞、荷蘭、比利時、盧森堡和加拿大安樂死合法化；協助自殺則在荷蘭、比利時、盧森堡、加拿大及美國部分州合法。</a:t>
              </a:r>
            </a:p>
          </p:txBody>
        </p:sp>
      </p:grpSp>
    </p:spTree>
    <p:extLst>
      <p:ext uri="{BB962C8B-B14F-4D97-AF65-F5344CB8AC3E}">
        <p14:creationId xmlns:p14="http://schemas.microsoft.com/office/powerpoint/2010/main" val="355115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3889493" y="1057300"/>
            <a:ext cx="1819488" cy="6027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sz="3600" b="1" dirty="0">
                <a:solidFill>
                  <a:srgbClr val="008080"/>
                </a:solidFill>
                <a:latin typeface="微軟正黑體" panose="020B0604030504040204" pitchFamily="34" charset="-120"/>
                <a:ea typeface="微軟正黑體" panose="020B0604030504040204" pitchFamily="34" charset="-120"/>
              </a:rPr>
              <a:t>安樂死</a:t>
            </a:r>
            <a:endParaRPr lang="zh-TW" altLang="en-US"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2" name="矩形 1"/>
          <p:cNvSpPr/>
          <p:nvPr/>
        </p:nvSpPr>
        <p:spPr>
          <a:xfrm>
            <a:off x="3548741" y="3865612"/>
            <a:ext cx="2808312" cy="830997"/>
          </a:xfrm>
          <a:prstGeom prst="rect">
            <a:avLst/>
          </a:prstGeom>
        </p:spPr>
        <p:txBody>
          <a:bodyPr wrap="square">
            <a:spAutoFit/>
          </a:bodyPr>
          <a:lstStyle/>
          <a:p>
            <a:pPr algn="ctr">
              <a:defRPr/>
            </a:pP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荷蘭、比利時</a:t>
            </a:r>
            <a:endParaRPr lang="en-US" altLang="zh-TW" sz="24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defRPr/>
            </a:pP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盧森堡、哥倫比亞</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2108580" y="2209428"/>
            <a:ext cx="5991811" cy="1200329"/>
          </a:xfrm>
          <a:prstGeom prst="rect">
            <a:avLst/>
          </a:prstGeom>
        </p:spPr>
        <p:txBody>
          <a:bodyPr wrap="square">
            <a:spAutoFit/>
          </a:bodyPr>
          <a:lstStyle/>
          <a:p>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為減輕病患無法忍受取無法治癒的病痛，而由他人為病患施以足以致之藥劑，亦即以加工方式縮短生命。</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2" name="文字版面配置區 2"/>
          <p:cNvSpPr txBox="1">
            <a:spLocks/>
          </p:cNvSpPr>
          <p:nvPr/>
        </p:nvSpPr>
        <p:spPr>
          <a:xfrm>
            <a:off x="406749" y="1238806"/>
            <a:ext cx="1603464" cy="42326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dirty="0" smtClean="0">
                <a:latin typeface="微軟正黑體" panose="020B0604030504040204" pitchFamily="34" charset="-120"/>
                <a:ea typeface="微軟正黑體" panose="020B0604030504040204" pitchFamily="34" charset="-120"/>
              </a:rPr>
              <a:t>類型</a:t>
            </a:r>
            <a:endParaRPr lang="en-US" altLang="zh-TW" dirty="0" smtClean="0">
              <a:latin typeface="微軟正黑體" panose="020B0604030504040204" pitchFamily="34" charset="-120"/>
              <a:ea typeface="微軟正黑體" panose="020B0604030504040204" pitchFamily="34" charset="-120"/>
            </a:endParaRPr>
          </a:p>
        </p:txBody>
      </p:sp>
      <p:sp>
        <p:nvSpPr>
          <p:cNvPr id="13" name="矩形 12"/>
          <p:cNvSpPr/>
          <p:nvPr/>
        </p:nvSpPr>
        <p:spPr>
          <a:xfrm>
            <a:off x="164365" y="3927167"/>
            <a:ext cx="2088232" cy="707886"/>
          </a:xfrm>
          <a:prstGeom prst="rect">
            <a:avLst/>
          </a:prstGeom>
        </p:spPr>
        <p:txBody>
          <a:bodyPr wrap="square">
            <a:spAutoFit/>
          </a:bodyPr>
          <a:lstStyle/>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施行</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國家</a:t>
            </a:r>
            <a:endParaRPr lang="zh-TW" altLang="en-US" sz="20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245501" y="2601406"/>
            <a:ext cx="1925960" cy="400110"/>
          </a:xfrm>
          <a:prstGeom prst="rect">
            <a:avLst/>
          </a:prstGeom>
        </p:spPr>
        <p:txBody>
          <a:bodyPr wrap="square">
            <a:spAutoFit/>
          </a:bodyPr>
          <a:lstStyle/>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說明</a:t>
            </a:r>
            <a:endParaRPr lang="zh-TW" altLang="en-US" sz="20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5" name="文字版面配置區 2"/>
          <p:cNvSpPr txBox="1">
            <a:spLocks/>
          </p:cNvSpPr>
          <p:nvPr/>
        </p:nvSpPr>
        <p:spPr>
          <a:xfrm>
            <a:off x="1619672" y="329889"/>
            <a:ext cx="2052228"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名詞 </a:t>
            </a:r>
            <a:r>
              <a:rPr lang="zh-TW" altLang="en-US" sz="2400" b="1" dirty="0">
                <a:solidFill>
                  <a:srgbClr val="008080"/>
                </a:solidFill>
                <a:latin typeface="微軟正黑體" panose="020B0604030504040204" pitchFamily="34" charset="-120"/>
                <a:ea typeface="微軟正黑體" panose="020B0604030504040204" pitchFamily="34" charset="-120"/>
              </a:rPr>
              <a:t>比較</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cxnSp>
        <p:nvCxnSpPr>
          <p:cNvPr id="17" name="直線接點 16"/>
          <p:cNvCxnSpPr/>
          <p:nvPr/>
        </p:nvCxnSpPr>
        <p:spPr>
          <a:xfrm>
            <a:off x="758994" y="3577580"/>
            <a:ext cx="75574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835696" y="1161946"/>
            <a:ext cx="0" cy="4287842"/>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8994" y="1812874"/>
            <a:ext cx="75574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4"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25</a:t>
            </a:fld>
            <a:endParaRPr lang="zh-TW" altLang="en-US" b="1" dirty="0">
              <a:solidFill>
                <a:schemeClr val="bg1"/>
              </a:solidFill>
              <a:latin typeface="+mj-lt"/>
            </a:endParaRPr>
          </a:p>
        </p:txBody>
      </p:sp>
    </p:spTree>
    <p:extLst>
      <p:ext uri="{BB962C8B-B14F-4D97-AF65-F5344CB8AC3E}">
        <p14:creationId xmlns:p14="http://schemas.microsoft.com/office/powerpoint/2010/main" val="3426615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3817485" y="1057300"/>
            <a:ext cx="2338691" cy="6027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sz="3600" b="1" dirty="0">
                <a:solidFill>
                  <a:srgbClr val="008080"/>
                </a:solidFill>
                <a:latin typeface="微軟正黑體" panose="020B0604030504040204" pitchFamily="34" charset="-120"/>
                <a:ea typeface="微軟正黑體" panose="020B0604030504040204" pitchFamily="34" charset="-120"/>
              </a:rPr>
              <a:t>醫助自殺</a:t>
            </a:r>
            <a:endParaRPr lang="zh-TW" altLang="en-US"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2" name="矩形 1"/>
          <p:cNvSpPr/>
          <p:nvPr/>
        </p:nvSpPr>
        <p:spPr>
          <a:xfrm>
            <a:off x="2771800" y="3865612"/>
            <a:ext cx="4752528" cy="830997"/>
          </a:xfrm>
          <a:prstGeom prst="rect">
            <a:avLst/>
          </a:prstGeom>
        </p:spPr>
        <p:txBody>
          <a:bodyPr wrap="square">
            <a:spAutoFit/>
          </a:bodyPr>
          <a:lstStyle/>
          <a:p>
            <a:pPr algn="ctr">
              <a:defRPr/>
            </a:pP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美國</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（奧瑞岡州、華盛頓州、蒙大拿州、福蒙特州、加州）</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、瑞士、加拿大</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2483768" y="2386543"/>
            <a:ext cx="5199724" cy="830997"/>
          </a:xfrm>
          <a:prstGeom prst="rect">
            <a:avLst/>
          </a:prstGeom>
        </p:spPr>
        <p:txBody>
          <a:bodyPr wrap="square">
            <a:spAutoFit/>
          </a:bodyPr>
          <a:lstStyle/>
          <a:p>
            <a:pPr algn="ct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由醫師開立處方、準備並提供藥劑，而由病人自行服用。</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2" name="文字版面配置區 2"/>
          <p:cNvSpPr txBox="1">
            <a:spLocks/>
          </p:cNvSpPr>
          <p:nvPr/>
        </p:nvSpPr>
        <p:spPr>
          <a:xfrm>
            <a:off x="406749" y="1238806"/>
            <a:ext cx="1603464" cy="42326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dirty="0" smtClean="0">
                <a:latin typeface="微軟正黑體" panose="020B0604030504040204" pitchFamily="34" charset="-120"/>
                <a:ea typeface="微軟正黑體" panose="020B0604030504040204" pitchFamily="34" charset="-120"/>
              </a:rPr>
              <a:t>類型</a:t>
            </a:r>
            <a:endParaRPr lang="en-US" altLang="zh-TW" dirty="0" smtClean="0">
              <a:latin typeface="微軟正黑體" panose="020B0604030504040204" pitchFamily="34" charset="-120"/>
              <a:ea typeface="微軟正黑體" panose="020B0604030504040204" pitchFamily="34" charset="-120"/>
            </a:endParaRPr>
          </a:p>
        </p:txBody>
      </p:sp>
      <p:sp>
        <p:nvSpPr>
          <p:cNvPr id="13" name="矩形 12"/>
          <p:cNvSpPr/>
          <p:nvPr/>
        </p:nvSpPr>
        <p:spPr>
          <a:xfrm>
            <a:off x="164365" y="3927167"/>
            <a:ext cx="2088232" cy="707886"/>
          </a:xfrm>
          <a:prstGeom prst="rect">
            <a:avLst/>
          </a:prstGeom>
        </p:spPr>
        <p:txBody>
          <a:bodyPr wrap="square">
            <a:spAutoFit/>
          </a:bodyPr>
          <a:lstStyle/>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施行</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國家</a:t>
            </a:r>
            <a:endParaRPr lang="zh-TW" altLang="en-US" sz="20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245501" y="2601406"/>
            <a:ext cx="1925960" cy="400110"/>
          </a:xfrm>
          <a:prstGeom prst="rect">
            <a:avLst/>
          </a:prstGeom>
        </p:spPr>
        <p:txBody>
          <a:bodyPr wrap="square">
            <a:spAutoFit/>
          </a:bodyPr>
          <a:lstStyle/>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說明</a:t>
            </a:r>
            <a:endParaRPr lang="zh-TW" altLang="en-US" sz="20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5" name="文字版面配置區 2"/>
          <p:cNvSpPr txBox="1">
            <a:spLocks/>
          </p:cNvSpPr>
          <p:nvPr/>
        </p:nvSpPr>
        <p:spPr>
          <a:xfrm>
            <a:off x="1619672" y="329889"/>
            <a:ext cx="2052228"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名詞 </a:t>
            </a:r>
            <a:r>
              <a:rPr lang="zh-TW" altLang="en-US" sz="2400" b="1" dirty="0">
                <a:solidFill>
                  <a:srgbClr val="008080"/>
                </a:solidFill>
                <a:latin typeface="微軟正黑體" panose="020B0604030504040204" pitchFamily="34" charset="-120"/>
                <a:ea typeface="微軟正黑體" panose="020B0604030504040204" pitchFamily="34" charset="-120"/>
              </a:rPr>
              <a:t>比較</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cxnSp>
        <p:nvCxnSpPr>
          <p:cNvPr id="17" name="直線接點 16"/>
          <p:cNvCxnSpPr/>
          <p:nvPr/>
        </p:nvCxnSpPr>
        <p:spPr>
          <a:xfrm>
            <a:off x="758994" y="3577580"/>
            <a:ext cx="75574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835696" y="1161946"/>
            <a:ext cx="0" cy="4287842"/>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8994" y="1812874"/>
            <a:ext cx="75574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26</a:t>
            </a:fld>
            <a:endParaRPr lang="zh-TW" altLang="en-US" b="1" dirty="0">
              <a:solidFill>
                <a:schemeClr val="bg1"/>
              </a:solidFill>
              <a:latin typeface="+mj-lt"/>
            </a:endParaRPr>
          </a:p>
        </p:txBody>
      </p:sp>
    </p:spTree>
    <p:extLst>
      <p:ext uri="{BB962C8B-B14F-4D97-AF65-F5344CB8AC3E}">
        <p14:creationId xmlns:p14="http://schemas.microsoft.com/office/powerpoint/2010/main" val="22837047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3601461" y="1057300"/>
            <a:ext cx="2842747" cy="6027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sz="3600" b="1" dirty="0">
                <a:solidFill>
                  <a:srgbClr val="008080"/>
                </a:solidFill>
                <a:latin typeface="微軟正黑體" panose="020B0604030504040204" pitchFamily="34" charset="-120"/>
                <a:ea typeface="微軟正黑體" panose="020B0604030504040204" pitchFamily="34" charset="-120"/>
              </a:rPr>
              <a:t>拒絕醫療權</a:t>
            </a: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2" name="矩形 1"/>
          <p:cNvSpPr/>
          <p:nvPr/>
        </p:nvSpPr>
        <p:spPr>
          <a:xfrm>
            <a:off x="2771800" y="3865612"/>
            <a:ext cx="4752528" cy="830997"/>
          </a:xfrm>
          <a:prstGeom prst="rect">
            <a:avLst/>
          </a:prstGeom>
        </p:spPr>
        <p:txBody>
          <a:bodyPr wrap="square">
            <a:spAutoFit/>
          </a:bodyPr>
          <a:lstStyle/>
          <a:p>
            <a:pPr algn="ctr">
              <a:defRPr/>
            </a:pP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美國</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（奧瑞岡州、華盛頓州、蒙大拿州、福蒙特州、加州）</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、瑞士、加拿大</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0" name="矩形 9"/>
          <p:cNvSpPr/>
          <p:nvPr/>
        </p:nvSpPr>
        <p:spPr>
          <a:xfrm>
            <a:off x="2195736" y="2209428"/>
            <a:ext cx="5904656" cy="1200329"/>
          </a:xfrm>
          <a:prstGeom prst="rect">
            <a:avLst/>
          </a:prstGeom>
        </p:spPr>
        <p:txBody>
          <a:bodyPr wrap="square">
            <a:spAutoFit/>
          </a:bodyPr>
          <a:lstStyle/>
          <a:p>
            <a:pPr algn="ct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醫師尊重病人意願，不強加人工延伸生命的作為，讓生命回歸自然；亦即不以醫療加工來延長生命。</a:t>
            </a:r>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2" name="文字版面配置區 2"/>
          <p:cNvSpPr txBox="1">
            <a:spLocks/>
          </p:cNvSpPr>
          <p:nvPr/>
        </p:nvSpPr>
        <p:spPr>
          <a:xfrm>
            <a:off x="406749" y="1238806"/>
            <a:ext cx="1603464" cy="42326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dirty="0" smtClean="0">
                <a:latin typeface="微軟正黑體" panose="020B0604030504040204" pitchFamily="34" charset="-120"/>
                <a:ea typeface="微軟正黑體" panose="020B0604030504040204" pitchFamily="34" charset="-120"/>
              </a:rPr>
              <a:t>類型</a:t>
            </a:r>
            <a:endParaRPr lang="en-US" altLang="zh-TW" dirty="0" smtClean="0">
              <a:latin typeface="微軟正黑體" panose="020B0604030504040204" pitchFamily="34" charset="-120"/>
              <a:ea typeface="微軟正黑體" panose="020B0604030504040204" pitchFamily="34" charset="-120"/>
            </a:endParaRPr>
          </a:p>
        </p:txBody>
      </p:sp>
      <p:sp>
        <p:nvSpPr>
          <p:cNvPr id="13" name="矩形 12"/>
          <p:cNvSpPr/>
          <p:nvPr/>
        </p:nvSpPr>
        <p:spPr>
          <a:xfrm>
            <a:off x="164365" y="3927167"/>
            <a:ext cx="2088232" cy="707886"/>
          </a:xfrm>
          <a:prstGeom prst="rect">
            <a:avLst/>
          </a:prstGeom>
        </p:spPr>
        <p:txBody>
          <a:bodyPr wrap="square">
            <a:spAutoFit/>
          </a:bodyPr>
          <a:lstStyle/>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施行</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國家</a:t>
            </a:r>
            <a:endParaRPr lang="zh-TW" altLang="en-US" sz="20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4" name="矩形 13"/>
          <p:cNvSpPr/>
          <p:nvPr/>
        </p:nvSpPr>
        <p:spPr>
          <a:xfrm>
            <a:off x="245501" y="2601406"/>
            <a:ext cx="1925960" cy="400110"/>
          </a:xfrm>
          <a:prstGeom prst="rect">
            <a:avLst/>
          </a:prstGeom>
        </p:spPr>
        <p:txBody>
          <a:bodyPr wrap="square">
            <a:spAutoFit/>
          </a:bodyPr>
          <a:lstStyle/>
          <a:p>
            <a:pPr algn="ctr">
              <a:defRPr/>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說明</a:t>
            </a:r>
            <a:endParaRPr lang="zh-TW" altLang="en-US" sz="2000"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5" name="文字版面配置區 2"/>
          <p:cNvSpPr txBox="1">
            <a:spLocks/>
          </p:cNvSpPr>
          <p:nvPr/>
        </p:nvSpPr>
        <p:spPr>
          <a:xfrm>
            <a:off x="1619672" y="329889"/>
            <a:ext cx="2052228"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名詞 </a:t>
            </a:r>
            <a:r>
              <a:rPr lang="zh-TW" altLang="en-US" sz="2400" b="1" dirty="0">
                <a:solidFill>
                  <a:srgbClr val="008080"/>
                </a:solidFill>
                <a:latin typeface="微軟正黑體" panose="020B0604030504040204" pitchFamily="34" charset="-120"/>
                <a:ea typeface="微軟正黑體" panose="020B0604030504040204" pitchFamily="34" charset="-120"/>
              </a:rPr>
              <a:t>比較</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cxnSp>
        <p:nvCxnSpPr>
          <p:cNvPr id="17" name="直線接點 16"/>
          <p:cNvCxnSpPr/>
          <p:nvPr/>
        </p:nvCxnSpPr>
        <p:spPr>
          <a:xfrm>
            <a:off x="758994" y="3577580"/>
            <a:ext cx="75574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1835696" y="1161946"/>
            <a:ext cx="0" cy="4287842"/>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8994" y="1812874"/>
            <a:ext cx="755742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6"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27</a:t>
            </a:fld>
            <a:endParaRPr lang="zh-TW" altLang="en-US" b="1" dirty="0">
              <a:solidFill>
                <a:schemeClr val="bg1"/>
              </a:solidFill>
              <a:latin typeface="+mj-lt"/>
            </a:endParaRPr>
          </a:p>
        </p:txBody>
      </p:sp>
    </p:spTree>
    <p:extLst>
      <p:ext uri="{BB962C8B-B14F-4D97-AF65-F5344CB8AC3E}">
        <p14:creationId xmlns:p14="http://schemas.microsoft.com/office/powerpoint/2010/main" val="27689445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群組 11"/>
          <p:cNvGrpSpPr/>
          <p:nvPr/>
        </p:nvGrpSpPr>
        <p:grpSpPr>
          <a:xfrm>
            <a:off x="2730729" y="841276"/>
            <a:ext cx="3785487" cy="4009628"/>
            <a:chOff x="2737107" y="936104"/>
            <a:chExt cx="3785487" cy="4009628"/>
          </a:xfrm>
        </p:grpSpPr>
        <p:pic>
          <p:nvPicPr>
            <p:cNvPr id="13" name="圖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107" y="936104"/>
              <a:ext cx="3785487" cy="4009628"/>
            </a:xfrm>
            <a:prstGeom prst="rect">
              <a:avLst/>
            </a:prstGeom>
            <a:effectLst>
              <a:outerShdw blurRad="50800" dist="38100" dir="8100000" algn="tr" rotWithShape="0">
                <a:prstClr val="black">
                  <a:alpha val="40000"/>
                </a:prstClr>
              </a:outerShdw>
            </a:effectLst>
          </p:spPr>
        </p:pic>
        <p:sp>
          <p:nvSpPr>
            <p:cNvPr id="14" name="矩形 13"/>
            <p:cNvSpPr/>
            <p:nvPr/>
          </p:nvSpPr>
          <p:spPr>
            <a:xfrm rot="216081">
              <a:off x="3166546" y="1799401"/>
              <a:ext cx="3031599" cy="1200329"/>
            </a:xfrm>
            <a:prstGeom prst="rect">
              <a:avLst/>
            </a:prstGeom>
          </p:spPr>
          <p:txBody>
            <a:bodyPr wrap="none">
              <a:spAutoFit/>
            </a:bodyPr>
            <a:lstStyle/>
            <a:p>
              <a:r>
                <a:rPr lang="zh-TW" altLang="en-US" sz="7200" b="1" spc="-300" dirty="0">
                  <a:solidFill>
                    <a:schemeClr val="tx1">
                      <a:lumMod val="75000"/>
                      <a:lumOff val="25000"/>
                    </a:schemeClr>
                  </a:solidFill>
                  <a:latin typeface="華康雅風體 Std W3" pitchFamily="18" charset="-120"/>
                  <a:ea typeface="華康雅風體 Std W3" pitchFamily="18" charset="-120"/>
                </a:rPr>
                <a:t>安樂死</a:t>
              </a:r>
              <a:endParaRPr lang="zh-TW" altLang="en-US" sz="72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15" name="群組 14"/>
          <p:cNvGrpSpPr/>
          <p:nvPr/>
        </p:nvGrpSpPr>
        <p:grpSpPr>
          <a:xfrm>
            <a:off x="5508104" y="3198658"/>
            <a:ext cx="2441484" cy="1008112"/>
            <a:chOff x="1115616" y="2159011"/>
            <a:chExt cx="2441484" cy="1008112"/>
          </a:xfrm>
        </p:grpSpPr>
        <p:sp>
          <p:nvSpPr>
            <p:cNvPr id="17" name="文字版面配置區 2"/>
            <p:cNvSpPr txBox="1">
              <a:spLocks/>
            </p:cNvSpPr>
            <p:nvPr/>
          </p:nvSpPr>
          <p:spPr>
            <a:xfrm>
              <a:off x="1115616" y="2159011"/>
              <a:ext cx="2441484" cy="100811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rPr>
                <a:t>運動史</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1703404" y="3101860"/>
              <a:ext cx="12531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8" name="群組 27"/>
          <p:cNvGrpSpPr/>
          <p:nvPr/>
        </p:nvGrpSpPr>
        <p:grpSpPr>
          <a:xfrm rot="20771005">
            <a:off x="101907" y="-150067"/>
            <a:ext cx="1494032" cy="1217509"/>
            <a:chOff x="2467992" y="240184"/>
            <a:chExt cx="4307207" cy="3510010"/>
          </a:xfrm>
        </p:grpSpPr>
        <p:pic>
          <p:nvPicPr>
            <p:cNvPr id="29" name="圖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3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31" name="矩形 3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grpSp>
        <p:nvGrpSpPr>
          <p:cNvPr id="16" name="群組 15"/>
          <p:cNvGrpSpPr/>
          <p:nvPr/>
        </p:nvGrpSpPr>
        <p:grpSpPr>
          <a:xfrm>
            <a:off x="1565727" y="1201316"/>
            <a:ext cx="1782137" cy="898328"/>
            <a:chOff x="5364088" y="3505572"/>
            <a:chExt cx="1435803" cy="898328"/>
          </a:xfrm>
        </p:grpSpPr>
        <p:sp>
          <p:nvSpPr>
            <p:cNvPr id="18" name="文字版面配置區 2"/>
            <p:cNvSpPr txBox="1">
              <a:spLocks/>
            </p:cNvSpPr>
            <p:nvPr/>
          </p:nvSpPr>
          <p:spPr>
            <a:xfrm>
              <a:off x="5364088" y="3505572"/>
              <a:ext cx="1435803" cy="89832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smtClean="0">
                  <a:solidFill>
                    <a:schemeClr val="tx1">
                      <a:lumMod val="65000"/>
                      <a:lumOff val="35000"/>
                    </a:schemeClr>
                  </a:solidFill>
                  <a:latin typeface="微軟正黑體" panose="020B0604030504040204" pitchFamily="34" charset="-120"/>
                  <a:ea typeface="微軟正黑體" panose="020B0604030504040204" pitchFamily="34" charset="-120"/>
                </a:rPr>
                <a:t>近代</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5701157" y="4403900"/>
              <a:ext cx="91955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28</a:t>
            </a:fld>
            <a:endParaRPr lang="zh-TW" altLang="en-US" b="1" dirty="0">
              <a:solidFill>
                <a:schemeClr val="bg1"/>
              </a:solidFill>
              <a:latin typeface="+mj-lt"/>
            </a:endParaRPr>
          </a:p>
        </p:txBody>
      </p:sp>
    </p:spTree>
    <p:extLst>
      <p:ext uri="{BB962C8B-B14F-4D97-AF65-F5344CB8AC3E}">
        <p14:creationId xmlns:p14="http://schemas.microsoft.com/office/powerpoint/2010/main" val="1703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0"/>
            <a:ext cx="8966200" cy="571500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近代</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安樂死運動史</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32" name="群組 31"/>
          <p:cNvGrpSpPr/>
          <p:nvPr/>
        </p:nvGrpSpPr>
        <p:grpSpPr>
          <a:xfrm>
            <a:off x="663196" y="3433564"/>
            <a:ext cx="7077156" cy="1169550"/>
            <a:chOff x="591187" y="3289548"/>
            <a:chExt cx="7077156" cy="1169550"/>
          </a:xfrm>
        </p:grpSpPr>
        <p:sp>
          <p:nvSpPr>
            <p:cNvPr id="20" name="矩形 19"/>
            <p:cNvSpPr/>
            <p:nvPr/>
          </p:nvSpPr>
          <p:spPr>
            <a:xfrm>
              <a:off x="1803278" y="3874323"/>
              <a:ext cx="5865065" cy="584775"/>
            </a:xfrm>
            <a:prstGeom prst="rect">
              <a:avLst/>
            </a:prstGeom>
          </p:spPr>
          <p:txBody>
            <a:bodyPr wrap="square">
              <a:spAutoFit/>
            </a:bodyPr>
            <a:lstStyle/>
            <a:p>
              <a:r>
                <a:rPr lang="zh-TW" altLang="en-US" sz="3200" b="1" dirty="0">
                  <a:solidFill>
                    <a:srgbClr val="008080"/>
                  </a:solidFill>
                  <a:latin typeface="微軟正黑體" panose="020B0604030504040204" pitchFamily="34" charset="-120"/>
                  <a:ea typeface="微軟正黑體" panose="020B0604030504040204" pitchFamily="34" charset="-120"/>
                </a:rPr>
                <a:t>德國</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納粹藉安樂死計劃殺害猶太人。</a:t>
              </a:r>
            </a:p>
          </p:txBody>
        </p:sp>
        <p:grpSp>
          <p:nvGrpSpPr>
            <p:cNvPr id="27" name="群組 26"/>
            <p:cNvGrpSpPr/>
            <p:nvPr/>
          </p:nvGrpSpPr>
          <p:grpSpPr>
            <a:xfrm>
              <a:off x="591187" y="3289548"/>
              <a:ext cx="2540653" cy="653119"/>
              <a:chOff x="519179" y="1266008"/>
              <a:chExt cx="2540653" cy="653119"/>
            </a:xfrm>
          </p:grpSpPr>
          <p:pic>
            <p:nvPicPr>
              <p:cNvPr id="25" name="圖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79" y="1266008"/>
                <a:ext cx="2540653" cy="653119"/>
              </a:xfrm>
              <a:prstGeom prst="rect">
                <a:avLst/>
              </a:prstGeom>
              <a:effectLst>
                <a:outerShdw blurRad="50800" dist="38100" dir="2700000" algn="tl" rotWithShape="0">
                  <a:schemeClr val="bg1">
                    <a:lumMod val="65000"/>
                    <a:alpha val="40000"/>
                  </a:schemeClr>
                </a:outerShdw>
              </a:effectLst>
            </p:spPr>
          </p:pic>
          <p:sp>
            <p:nvSpPr>
              <p:cNvPr id="26" name="文字方塊 25"/>
              <p:cNvSpPr txBox="1"/>
              <p:nvPr/>
            </p:nvSpPr>
            <p:spPr>
              <a:xfrm>
                <a:off x="1214406" y="1370966"/>
                <a:ext cx="1773840"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1939-41</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34" name="群組 33"/>
          <p:cNvGrpSpPr/>
          <p:nvPr/>
        </p:nvGrpSpPr>
        <p:grpSpPr>
          <a:xfrm>
            <a:off x="729595" y="1201316"/>
            <a:ext cx="7822512" cy="1872208"/>
            <a:chOff x="729595" y="1332969"/>
            <a:chExt cx="7822512" cy="1872208"/>
          </a:xfrm>
        </p:grpSpPr>
        <p:sp>
          <p:nvSpPr>
            <p:cNvPr id="9" name="文字版面配置區 2"/>
            <p:cNvSpPr txBox="1">
              <a:spLocks/>
            </p:cNvSpPr>
            <p:nvPr/>
          </p:nvSpPr>
          <p:spPr>
            <a:xfrm>
              <a:off x="729595" y="2177669"/>
              <a:ext cx="7822512" cy="1027508"/>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lnSpc>
                  <a:spcPct val="50000"/>
                </a:lnSpc>
              </a:pPr>
              <a:r>
                <a:rPr lang="zh-TW" altLang="en-US" sz="3200" b="1" dirty="0" smtClean="0">
                  <a:solidFill>
                    <a:srgbClr val="008080"/>
                  </a:solidFill>
                  <a:latin typeface="微軟正黑體" panose="020B0604030504040204" pitchFamily="34" charset="-120"/>
                  <a:ea typeface="微軟正黑體" panose="020B0604030504040204" pitchFamily="34" charset="-120"/>
                </a:rPr>
                <a:t>英國</a:t>
              </a:r>
              <a:r>
                <a:rPr lang="zh-TW" altLang="en-US" sz="2800" dirty="0">
                  <a:latin typeface="微軟正黑體" panose="020B0604030504040204" pitchFamily="34" charset="-120"/>
                  <a:ea typeface="微軟正黑體" panose="020B0604030504040204" pitchFamily="34" charset="-120"/>
                </a:rPr>
                <a:t>最早在</a:t>
              </a:r>
              <a:r>
                <a:rPr lang="en-US" altLang="zh-TW" sz="2800" dirty="0">
                  <a:latin typeface="微軟正黑體" panose="020B0604030504040204" pitchFamily="34" charset="-120"/>
                  <a:ea typeface="微軟正黑體" panose="020B0604030504040204" pitchFamily="34" charset="-120"/>
                </a:rPr>
                <a:t>1935</a:t>
              </a:r>
              <a:r>
                <a:rPr lang="zh-TW" altLang="en-US" sz="2800" dirty="0">
                  <a:latin typeface="微軟正黑體" panose="020B0604030504040204" pitchFamily="34" charset="-120"/>
                  <a:ea typeface="微軟正黑體" panose="020B0604030504040204" pitchFamily="34" charset="-120"/>
                </a:rPr>
                <a:t>年成立「自願安樂死協會</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pPr algn="ctr">
                <a:lnSpc>
                  <a:spcPct val="50000"/>
                </a:lnSpc>
              </a:pPr>
              <a:endParaRPr lang="en-US" altLang="zh-TW" sz="2800" dirty="0" smtClean="0">
                <a:latin typeface="微軟正黑體" panose="020B0604030504040204" pitchFamily="34" charset="-120"/>
                <a:ea typeface="微軟正黑體" panose="020B0604030504040204" pitchFamily="34" charset="-120"/>
              </a:endParaRPr>
            </a:p>
            <a:p>
              <a:pPr algn="ctr">
                <a:lnSpc>
                  <a:spcPct val="50000"/>
                </a:lnSpc>
              </a:pPr>
              <a:r>
                <a:rPr lang="en-US" altLang="zh-TW" sz="2800" dirty="0" smtClean="0">
                  <a:latin typeface="微軟正黑體" panose="020B0604030504040204" pitchFamily="34" charset="-120"/>
                  <a:ea typeface="微軟正黑體" panose="020B0604030504040204" pitchFamily="34" charset="-120"/>
                </a:rPr>
                <a:t>1938</a:t>
              </a:r>
              <a:r>
                <a:rPr lang="zh-TW" altLang="en-US" sz="2800" dirty="0">
                  <a:latin typeface="微軟正黑體" panose="020B0604030504040204" pitchFamily="34" charset="-120"/>
                  <a:ea typeface="微軟正黑體" panose="020B0604030504040204" pitchFamily="34" charset="-120"/>
                </a:rPr>
                <a:t>年</a:t>
              </a:r>
              <a:r>
                <a:rPr lang="zh-TW" altLang="en-US" sz="3200" b="1" dirty="0">
                  <a:solidFill>
                    <a:srgbClr val="008080"/>
                  </a:solidFill>
                  <a:latin typeface="微軟正黑體" panose="020B0604030504040204" pitchFamily="34" charset="-120"/>
                  <a:ea typeface="微軟正黑體" panose="020B0604030504040204" pitchFamily="34" charset="-120"/>
                </a:rPr>
                <a:t>美國</a:t>
              </a:r>
              <a:r>
                <a:rPr lang="zh-TW" altLang="en-US" sz="2800" dirty="0">
                  <a:latin typeface="微軟正黑體" panose="020B0604030504040204" pitchFamily="34" charset="-120"/>
                  <a:ea typeface="微軟正黑體" panose="020B0604030504040204" pitchFamily="34" charset="-120"/>
                </a:rPr>
                <a:t>成立自願安樂死團體</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p:txBody>
        </p:sp>
        <p:grpSp>
          <p:nvGrpSpPr>
            <p:cNvPr id="28" name="群組 27"/>
            <p:cNvGrpSpPr/>
            <p:nvPr/>
          </p:nvGrpSpPr>
          <p:grpSpPr>
            <a:xfrm>
              <a:off x="735203" y="1332969"/>
              <a:ext cx="1797633" cy="653119"/>
              <a:chOff x="735203" y="1332969"/>
              <a:chExt cx="1797633" cy="653119"/>
            </a:xfrm>
          </p:grpSpPr>
          <p:pic>
            <p:nvPicPr>
              <p:cNvPr id="29" name="圖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3" y="1332969"/>
                <a:ext cx="1797633" cy="653119"/>
              </a:xfrm>
              <a:prstGeom prst="rect">
                <a:avLst/>
              </a:prstGeom>
              <a:effectLst>
                <a:outerShdw blurRad="50800" dist="38100" dir="2700000" algn="tl" rotWithShape="0">
                  <a:schemeClr val="bg1">
                    <a:lumMod val="65000"/>
                    <a:alpha val="40000"/>
                  </a:schemeClr>
                </a:outerShdw>
              </a:effectLst>
            </p:spPr>
          </p:pic>
          <p:sp>
            <p:nvSpPr>
              <p:cNvPr id="30" name="文字方塊 29"/>
              <p:cNvSpPr txBox="1"/>
              <p:nvPr/>
            </p:nvSpPr>
            <p:spPr>
              <a:xfrm>
                <a:off x="1213984" y="1417340"/>
                <a:ext cx="1197776" cy="461665"/>
              </a:xfrm>
              <a:prstGeom prst="rect">
                <a:avLst/>
              </a:prstGeom>
              <a:noFill/>
            </p:spPr>
            <p:txBody>
              <a:bodyPr wrap="square" rtlCol="0">
                <a:spAutoFit/>
              </a:bodyPr>
              <a:lstStyle/>
              <a:p>
                <a:r>
                  <a:rPr lang="en-US" altLang="zh-TW" sz="2400" b="1" dirty="0">
                    <a:solidFill>
                      <a:schemeClr val="bg1">
                        <a:lumMod val="50000"/>
                      </a:schemeClr>
                    </a:solidFill>
                    <a:latin typeface="微軟正黑體" panose="020B0604030504040204" pitchFamily="34" charset="-120"/>
                    <a:ea typeface="微軟正黑體" panose="020B0604030504040204" pitchFamily="34" charset="-120"/>
                  </a:rPr>
                  <a:t>1935</a:t>
                </a:r>
                <a:r>
                  <a:rPr lang="zh-TW" altLang="en-US" b="1" dirty="0">
                    <a:solidFill>
                      <a:schemeClr val="bg1">
                        <a:lumMod val="50000"/>
                      </a:schemeClr>
                    </a:solidFill>
                    <a:latin typeface="微軟正黑體" panose="020B0604030504040204" pitchFamily="34" charset="-120"/>
                    <a:ea typeface="微軟正黑體" panose="020B0604030504040204" pitchFamily="34" charset="-120"/>
                  </a:rPr>
                  <a:t>年</a:t>
                </a:r>
              </a:p>
            </p:txBody>
          </p:sp>
        </p:grpSp>
        <p:sp>
          <p:nvSpPr>
            <p:cNvPr id="33" name="矩形 32"/>
            <p:cNvSpPr/>
            <p:nvPr/>
          </p:nvSpPr>
          <p:spPr>
            <a:xfrm>
              <a:off x="5004048" y="2413089"/>
              <a:ext cx="3143617" cy="338554"/>
            </a:xfrm>
            <a:prstGeom prst="rect">
              <a:avLst/>
            </a:prstGeom>
          </p:spPr>
          <p:txBody>
            <a:bodyPr wrap="none">
              <a:spAutoFit/>
            </a:bodyPr>
            <a:lstStyle/>
            <a:p>
              <a:r>
                <a:rPr lang="en-US" altLang="zh-TW" sz="1600" dirty="0">
                  <a:solidFill>
                    <a:schemeClr val="bg1">
                      <a:lumMod val="50000"/>
                    </a:schemeClr>
                  </a:solidFill>
                  <a:latin typeface="微軟正黑體" panose="020B0604030504040204" pitchFamily="34" charset="-120"/>
                  <a:ea typeface="微軟正黑體" panose="020B0604030504040204" pitchFamily="34" charset="-120"/>
                </a:rPr>
                <a:t>(Voluntary Euthanasia Society)</a:t>
              </a:r>
              <a:r>
                <a:rPr lang="zh-TW" altLang="en-US" sz="1600" dirty="0">
                  <a:solidFill>
                    <a:schemeClr val="bg1">
                      <a:lumMod val="50000"/>
                    </a:schemeClr>
                  </a:solidFill>
                  <a:latin typeface="微軟正黑體" panose="020B0604030504040204" pitchFamily="34" charset="-120"/>
                  <a:ea typeface="微軟正黑體" panose="020B0604030504040204" pitchFamily="34" charset="-120"/>
                </a:rPr>
                <a:t> </a:t>
              </a:r>
              <a:endParaRPr lang="zh-TW" altLang="en-US" sz="1600" dirty="0">
                <a:solidFill>
                  <a:schemeClr val="bg1">
                    <a:lumMod val="50000"/>
                  </a:schemeClr>
                </a:solidFill>
              </a:endParaRPr>
            </a:p>
          </p:txBody>
        </p:sp>
      </p:grpSp>
      <p:pic>
        <p:nvPicPr>
          <p:cNvPr id="19" name="Picture 2" descr="C:\Users\Administrator\Desktop\思辨ppt公版\底板\補充-1.png"/>
          <p:cNvPicPr>
            <a:picLocks noChangeAspect="1" noChangeArrowheads="1"/>
          </p:cNvPicPr>
          <p:nvPr/>
        </p:nvPicPr>
        <p:blipFill>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29</a:t>
            </a:fld>
            <a:endParaRPr lang="zh-TW" altLang="en-US" b="1" dirty="0">
              <a:solidFill>
                <a:schemeClr val="bg1"/>
              </a:solidFill>
              <a:latin typeface="+mj-lt"/>
            </a:endParaRPr>
          </a:p>
        </p:txBody>
      </p:sp>
    </p:spTree>
    <p:extLst>
      <p:ext uri="{BB962C8B-B14F-4D97-AF65-F5344CB8AC3E}">
        <p14:creationId xmlns:p14="http://schemas.microsoft.com/office/powerpoint/2010/main" val="58811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進入主題前</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sp>
        <p:nvSpPr>
          <p:cNvPr id="8" name="文字版面配置區 2"/>
          <p:cNvSpPr txBox="1">
            <a:spLocks/>
          </p:cNvSpPr>
          <p:nvPr/>
        </p:nvSpPr>
        <p:spPr>
          <a:xfrm>
            <a:off x="755576" y="1489348"/>
            <a:ext cx="7776864" cy="25463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zh-TW" sz="3600" dirty="0" smtClean="0">
                <a:solidFill>
                  <a:srgbClr val="008080"/>
                </a:solidFill>
                <a:latin typeface="微軟正黑體" panose="020B0604030504040204" pitchFamily="34" charset="-120"/>
                <a:ea typeface="微軟正黑體" panose="020B0604030504040204" pitchFamily="34" charset="-120"/>
              </a:rPr>
              <a:t>【</a:t>
            </a:r>
            <a:r>
              <a:rPr lang="zh-TW" altLang="zh-TW" sz="3600" b="1" dirty="0" smtClean="0">
                <a:solidFill>
                  <a:srgbClr val="008080"/>
                </a:solidFill>
                <a:latin typeface="微軟正黑體" panose="020B0604030504040204" pitchFamily="34" charset="-120"/>
                <a:ea typeface="微軟正黑體" panose="020B0604030504040204" pitchFamily="34" charset="-120"/>
              </a:rPr>
              <a:t>問題思考</a:t>
            </a:r>
            <a:r>
              <a:rPr lang="zh-TW" altLang="zh-TW" sz="3600" dirty="0" smtClean="0">
                <a:solidFill>
                  <a:srgbClr val="008080"/>
                </a:solidFill>
                <a:latin typeface="微軟正黑體" panose="020B0604030504040204" pitchFamily="34" charset="-120"/>
                <a:ea typeface="微軟正黑體" panose="020B0604030504040204" pitchFamily="34" charset="-120"/>
              </a:rPr>
              <a:t>】</a:t>
            </a:r>
          </a:p>
          <a:p>
            <a:pPr algn="ctr"/>
            <a:r>
              <a:rPr lang="zh-TW" altLang="zh-TW" sz="3200" dirty="0" smtClean="0">
                <a:latin typeface="微軟正黑體" panose="020B0604030504040204" pitchFamily="34" charset="-120"/>
                <a:ea typeface="微軟正黑體" panose="020B0604030504040204" pitchFamily="34" charset="-120"/>
              </a:rPr>
              <a:t>不管是你或你的家人，</a:t>
            </a:r>
            <a:endParaRPr lang="en-US" altLang="zh-TW" sz="3200" dirty="0">
              <a:latin typeface="微軟正黑體" panose="020B0604030504040204" pitchFamily="34" charset="-120"/>
              <a:ea typeface="微軟正黑體" panose="020B0604030504040204" pitchFamily="34" charset="-120"/>
            </a:endParaRPr>
          </a:p>
          <a:p>
            <a:pPr algn="ctr"/>
            <a:r>
              <a:rPr lang="zh-TW" altLang="zh-TW" sz="3200" dirty="0" smtClean="0">
                <a:latin typeface="微軟正黑體" panose="020B0604030504040204" pitchFamily="34" charset="-120"/>
                <a:ea typeface="微軟正黑體" panose="020B0604030504040204" pitchFamily="34" charset="-120"/>
              </a:rPr>
              <a:t>生病時的感受是什麼？</a:t>
            </a:r>
            <a:endParaRPr lang="en-US" altLang="zh-TW" sz="3200" dirty="0" smtClean="0">
              <a:latin typeface="微軟正黑體" panose="020B0604030504040204" pitchFamily="34" charset="-120"/>
              <a:ea typeface="微軟正黑體" panose="020B0604030504040204" pitchFamily="34" charset="-120"/>
            </a:endParaRPr>
          </a:p>
          <a:p>
            <a:pPr algn="ctr"/>
            <a:r>
              <a:rPr lang="zh-TW" altLang="zh-TW" sz="3200" dirty="0" smtClean="0">
                <a:latin typeface="微軟正黑體" panose="020B0604030504040204" pitchFamily="34" charset="-120"/>
                <a:ea typeface="微軟正黑體" panose="020B0604030504040204" pitchFamily="34" charset="-120"/>
              </a:rPr>
              <a:t>心境又是什麼？</a:t>
            </a:r>
            <a:endParaRPr lang="zh-TW" altLang="zh-TW" sz="3200" dirty="0">
              <a:latin typeface="微軟正黑體" panose="020B0604030504040204" pitchFamily="34" charset="-120"/>
              <a:ea typeface="微軟正黑體" panose="020B0604030504040204" pitchFamily="34" charset="-120"/>
            </a:endParaRPr>
          </a:p>
        </p:txBody>
      </p:sp>
      <p:grpSp>
        <p:nvGrpSpPr>
          <p:cNvPr id="13" name="群組 12"/>
          <p:cNvGrpSpPr/>
          <p:nvPr/>
        </p:nvGrpSpPr>
        <p:grpSpPr>
          <a:xfrm rot="439618">
            <a:off x="1144088" y="1653162"/>
            <a:ext cx="7843992" cy="2194812"/>
            <a:chOff x="1986625" y="3019388"/>
            <a:chExt cx="7843992" cy="2194812"/>
          </a:xfrm>
        </p:grpSpPr>
        <p:pic>
          <p:nvPicPr>
            <p:cNvPr id="12" name="圖片 11"/>
            <p:cNvPicPr>
              <a:picLocks noChangeAspect="1"/>
            </p:cNvPicPr>
            <p:nvPr/>
          </p:nvPicPr>
          <p:blipFill rotWithShape="1">
            <a:blip r:embed="rId2">
              <a:extLst>
                <a:ext uri="{28A0092B-C50C-407E-A947-70E740481C1C}">
                  <a14:useLocalDpi xmlns:a14="http://schemas.microsoft.com/office/drawing/2010/main" val="0"/>
                </a:ext>
              </a:extLst>
            </a:blip>
            <a:srcRect l="8620" r="46285"/>
            <a:stretch/>
          </p:blipFill>
          <p:spPr>
            <a:xfrm rot="5077213">
              <a:off x="4811215" y="194798"/>
              <a:ext cx="2194812" cy="7843992"/>
            </a:xfrm>
            <a:prstGeom prst="rect">
              <a:avLst/>
            </a:prstGeom>
            <a:effectLst>
              <a:outerShdw blurRad="50800" dist="38100" dir="5400000" algn="t" rotWithShape="0">
                <a:prstClr val="black">
                  <a:alpha val="40000"/>
                </a:prstClr>
              </a:outerShdw>
            </a:effectLst>
          </p:spPr>
        </p:pic>
        <p:sp>
          <p:nvSpPr>
            <p:cNvPr id="9" name="文字版面配置區 2"/>
            <p:cNvSpPr txBox="1">
              <a:spLocks/>
            </p:cNvSpPr>
            <p:nvPr/>
          </p:nvSpPr>
          <p:spPr>
            <a:xfrm rot="21230047">
              <a:off x="2712922" y="3401661"/>
              <a:ext cx="6632185" cy="165618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TW" altLang="zh-TW" sz="2400" dirty="0" smtClean="0">
                  <a:solidFill>
                    <a:srgbClr val="008080"/>
                  </a:solidFill>
                  <a:latin typeface="微軟正黑體" panose="020B0604030504040204" pitchFamily="34" charset="-120"/>
                  <a:ea typeface="微軟正黑體" panose="020B0604030504040204" pitchFamily="34" charset="-120"/>
                </a:rPr>
                <a:t>【</a:t>
              </a:r>
              <a:r>
                <a:rPr lang="zh-TW" altLang="en-US" sz="2400" b="1" dirty="0" smtClean="0">
                  <a:solidFill>
                    <a:srgbClr val="008080"/>
                  </a:solidFill>
                  <a:latin typeface="微軟正黑體" panose="020B0604030504040204" pitchFamily="34" charset="-120"/>
                  <a:ea typeface="微軟正黑體" panose="020B0604030504040204" pitchFamily="34" charset="-120"/>
                </a:rPr>
                <a:t>大家都說</a:t>
              </a:r>
              <a:r>
                <a:rPr lang="zh-TW" altLang="zh-TW" sz="2400" dirty="0" smtClean="0">
                  <a:solidFill>
                    <a:srgbClr val="008080"/>
                  </a:solidFill>
                  <a:latin typeface="微軟正黑體" panose="020B0604030504040204" pitchFamily="34" charset="-120"/>
                  <a:ea typeface="微軟正黑體" panose="020B0604030504040204" pitchFamily="34" charset="-120"/>
                </a:rPr>
                <a:t>】</a:t>
              </a:r>
              <a:endParaRPr lang="en-US" altLang="zh-TW" sz="2400" dirty="0" smtClean="0">
                <a:solidFill>
                  <a:srgbClr val="008080"/>
                </a:solidFill>
                <a:latin typeface="微軟正黑體" panose="020B0604030504040204" pitchFamily="34" charset="-120"/>
                <a:ea typeface="微軟正黑體" panose="020B0604030504040204" pitchFamily="34" charset="-120"/>
              </a:endParaRPr>
            </a:p>
            <a:p>
              <a:pPr marL="0" indent="0">
                <a:buNone/>
              </a:pPr>
              <a:r>
                <a:rPr lang="zh-TW" altLang="zh-TW" sz="2400" b="1" dirty="0" smtClean="0">
                  <a:latin typeface="微軟正黑體" panose="020B0604030504040204" pitchFamily="34" charset="-120"/>
                  <a:ea typeface="微軟正黑體" panose="020B0604030504040204" pitchFamily="34" charset="-120"/>
                </a:rPr>
                <a:t>「活著就是一件有意義的事。」</a:t>
              </a:r>
              <a:endParaRPr lang="en-US" altLang="zh-TW" sz="2400" b="1" dirty="0" smtClean="0">
                <a:latin typeface="微軟正黑體" panose="020B0604030504040204" pitchFamily="34" charset="-120"/>
                <a:ea typeface="微軟正黑體" panose="020B0604030504040204" pitchFamily="34" charset="-120"/>
              </a:endParaRPr>
            </a:p>
            <a:p>
              <a:pPr marL="0" indent="0">
                <a:buNone/>
              </a:pPr>
              <a:r>
                <a:rPr lang="zh-TW" altLang="zh-TW" sz="2400" dirty="0" smtClean="0">
                  <a:latin typeface="微軟正黑體" panose="020B0604030504040204" pitchFamily="34" charset="-120"/>
                  <a:ea typeface="微軟正黑體" panose="020B0604030504040204" pitchFamily="34" charset="-120"/>
                </a:rPr>
                <a:t>對一個生長病的人來說，</a:t>
              </a:r>
              <a:r>
                <a:rPr lang="zh-TW" altLang="zh-TW" sz="2800" b="1" dirty="0" smtClean="0">
                  <a:solidFill>
                    <a:srgbClr val="008080"/>
                  </a:solidFill>
                  <a:latin typeface="微軟正黑體" panose="020B0604030504040204" pitchFamily="34" charset="-120"/>
                  <a:ea typeface="微軟正黑體" panose="020B0604030504040204" pitchFamily="34" charset="-120"/>
                </a:rPr>
                <a:t>活著的意義是什麼？</a:t>
              </a:r>
              <a:endParaRPr lang="zh-TW" altLang="zh-TW" sz="2800" b="1" dirty="0">
                <a:solidFill>
                  <a:srgbClr val="008080"/>
                </a:solidFill>
                <a:latin typeface="微軟正黑體" panose="020B0604030504040204" pitchFamily="34" charset="-120"/>
                <a:ea typeface="微軟正黑體" panose="020B0604030504040204" pitchFamily="34" charset="-120"/>
              </a:endParaRPr>
            </a:p>
          </p:txBody>
        </p:sp>
      </p:grpSp>
      <p:grpSp>
        <p:nvGrpSpPr>
          <p:cNvPr id="18" name="群組 17"/>
          <p:cNvGrpSpPr/>
          <p:nvPr/>
        </p:nvGrpSpPr>
        <p:grpSpPr>
          <a:xfrm rot="20771005">
            <a:off x="101907" y="-150067"/>
            <a:ext cx="1494032" cy="1217509"/>
            <a:chOff x="2467992" y="240184"/>
            <a:chExt cx="4307207" cy="3510010"/>
          </a:xfrm>
        </p:grpSpPr>
        <p:pic>
          <p:nvPicPr>
            <p:cNvPr id="19" name="圖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2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21" name="矩形 2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15"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6"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a:t>
            </a:fld>
            <a:endParaRPr lang="zh-TW" altLang="en-US" b="1" dirty="0">
              <a:solidFill>
                <a:schemeClr val="bg1"/>
              </a:solidFill>
              <a:latin typeface="+mj-lt"/>
            </a:endParaRPr>
          </a:p>
        </p:txBody>
      </p:sp>
      <p:grpSp>
        <p:nvGrpSpPr>
          <p:cNvPr id="14" name="群組 13"/>
          <p:cNvGrpSpPr/>
          <p:nvPr/>
        </p:nvGrpSpPr>
        <p:grpSpPr>
          <a:xfrm rot="295148">
            <a:off x="1760644" y="2243790"/>
            <a:ext cx="7843992" cy="1648588"/>
            <a:chOff x="2176466" y="3191005"/>
            <a:chExt cx="7843992" cy="1648588"/>
          </a:xfrm>
        </p:grpSpPr>
        <p:pic>
          <p:nvPicPr>
            <p:cNvPr id="17" name="圖片 16"/>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50169" r="15958"/>
            <a:stretch/>
          </p:blipFill>
          <p:spPr>
            <a:xfrm rot="5077213">
              <a:off x="5274168" y="93303"/>
              <a:ext cx="1648588" cy="7843992"/>
            </a:xfrm>
            <a:prstGeom prst="rect">
              <a:avLst/>
            </a:prstGeom>
            <a:effectLst>
              <a:outerShdw blurRad="50800" dist="38100" dir="5400000" algn="t" rotWithShape="0">
                <a:prstClr val="black">
                  <a:alpha val="40000"/>
                </a:prstClr>
              </a:outerShdw>
            </a:effectLst>
          </p:spPr>
        </p:pic>
        <p:sp>
          <p:nvSpPr>
            <p:cNvPr id="22" name="文字版面配置區 2"/>
            <p:cNvSpPr txBox="1">
              <a:spLocks/>
            </p:cNvSpPr>
            <p:nvPr/>
          </p:nvSpPr>
          <p:spPr>
            <a:xfrm rot="21230047">
              <a:off x="2720460" y="3377197"/>
              <a:ext cx="6632185" cy="82809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zh-TW" sz="3600" dirty="0">
                  <a:solidFill>
                    <a:schemeClr val="tx1">
                      <a:lumMod val="65000"/>
                      <a:lumOff val="35000"/>
                    </a:schemeClr>
                  </a:solidFill>
                  <a:latin typeface="微軟正黑體" panose="020B0604030504040204" pitchFamily="34" charset="-120"/>
                  <a:ea typeface="微軟正黑體" panose="020B0604030504040204" pitchFamily="34" charset="-120"/>
                </a:rPr>
                <a:t>對長期臥病的植物人來說，</a:t>
              </a:r>
              <a:endParaRPr lang="en-US" altLang="zh-TW" sz="36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0" indent="0" algn="ctr">
                <a:buNone/>
              </a:pPr>
              <a:r>
                <a:rPr lang="zh-TW" altLang="zh-TW" sz="3600" dirty="0">
                  <a:solidFill>
                    <a:schemeClr val="tx1">
                      <a:lumMod val="65000"/>
                      <a:lumOff val="35000"/>
                    </a:schemeClr>
                  </a:solidFill>
                  <a:latin typeface="微軟正黑體" panose="020B0604030504040204" pitchFamily="34" charset="-120"/>
                  <a:ea typeface="微軟正黑體" panose="020B0604030504040204" pitchFamily="34" charset="-120"/>
                </a:rPr>
                <a:t>他們的生命意義在哪裡？</a:t>
              </a:r>
            </a:p>
          </p:txBody>
        </p:sp>
      </p:grpSp>
    </p:spTree>
    <p:extLst>
      <p:ext uri="{BB962C8B-B14F-4D97-AF65-F5344CB8AC3E}">
        <p14:creationId xmlns:p14="http://schemas.microsoft.com/office/powerpoint/2010/main" val="413161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22820"/>
            <a:ext cx="8966200" cy="571500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近代</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安樂死運動史</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32" name="群組 31"/>
          <p:cNvGrpSpPr/>
          <p:nvPr/>
        </p:nvGrpSpPr>
        <p:grpSpPr>
          <a:xfrm>
            <a:off x="1043608" y="4081636"/>
            <a:ext cx="7200800" cy="656203"/>
            <a:chOff x="755575" y="3365220"/>
            <a:chExt cx="7200800" cy="656203"/>
          </a:xfrm>
        </p:grpSpPr>
        <p:sp>
          <p:nvSpPr>
            <p:cNvPr id="20" name="矩形 19"/>
            <p:cNvSpPr/>
            <p:nvPr/>
          </p:nvSpPr>
          <p:spPr>
            <a:xfrm>
              <a:off x="1552055" y="3498203"/>
              <a:ext cx="6404320" cy="523220"/>
            </a:xfrm>
            <a:prstGeom prst="rect">
              <a:avLst/>
            </a:prstGeom>
          </p:spPr>
          <p:txBody>
            <a:bodyPr wrap="square">
              <a:spAutoFit/>
            </a:bodyPr>
            <a:lstStyle/>
            <a:p>
              <a:pPr algn="ctr">
                <a:spcBef>
                  <a:spcPct val="50000"/>
                </a:spcBef>
              </a:pPr>
              <a:r>
                <a:rPr lang="zh-TW" altLang="en-US" sz="2800" b="1" dirty="0">
                  <a:solidFill>
                    <a:srgbClr val="008080"/>
                  </a:solidFill>
                  <a:latin typeface="微軟正黑體" panose="020B0604030504040204" pitchFamily="34" charset="-120"/>
                  <a:ea typeface="微軟正黑體" panose="020B0604030504040204" pitchFamily="34" charset="-120"/>
                </a:rPr>
                <a:t>英國</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第一個助人安樂死而判刑</a:t>
              </a:r>
            </a:p>
          </p:txBody>
        </p:sp>
        <p:grpSp>
          <p:nvGrpSpPr>
            <p:cNvPr id="27" name="群組 26"/>
            <p:cNvGrpSpPr/>
            <p:nvPr/>
          </p:nvGrpSpPr>
          <p:grpSpPr>
            <a:xfrm>
              <a:off x="755575" y="3365220"/>
              <a:ext cx="2304679" cy="653118"/>
              <a:chOff x="683567" y="1341680"/>
              <a:chExt cx="2304679" cy="653118"/>
            </a:xfrm>
          </p:grpSpPr>
          <p:pic>
            <p:nvPicPr>
              <p:cNvPr id="25" name="圖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567" y="1341680"/>
                <a:ext cx="1797632" cy="653118"/>
              </a:xfrm>
              <a:prstGeom prst="rect">
                <a:avLst/>
              </a:prstGeom>
              <a:effectLst>
                <a:outerShdw blurRad="50800" dist="38100" dir="2700000" algn="tl" rotWithShape="0">
                  <a:schemeClr val="bg1">
                    <a:lumMod val="65000"/>
                    <a:alpha val="40000"/>
                  </a:schemeClr>
                </a:outerShdw>
              </a:effectLst>
            </p:spPr>
          </p:pic>
          <p:sp>
            <p:nvSpPr>
              <p:cNvPr id="26" name="文字方塊 25"/>
              <p:cNvSpPr txBox="1"/>
              <p:nvPr/>
            </p:nvSpPr>
            <p:spPr>
              <a:xfrm>
                <a:off x="1214406" y="1446638"/>
                <a:ext cx="1773840"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1981</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34" name="群組 33"/>
          <p:cNvGrpSpPr/>
          <p:nvPr/>
        </p:nvGrpSpPr>
        <p:grpSpPr>
          <a:xfrm>
            <a:off x="735203" y="1021793"/>
            <a:ext cx="7941253" cy="1619683"/>
            <a:chOff x="735203" y="1316859"/>
            <a:chExt cx="7941253" cy="1619683"/>
          </a:xfrm>
        </p:grpSpPr>
        <p:sp>
          <p:nvSpPr>
            <p:cNvPr id="9" name="文字版面配置區 2"/>
            <p:cNvSpPr txBox="1">
              <a:spLocks/>
            </p:cNvSpPr>
            <p:nvPr/>
          </p:nvSpPr>
          <p:spPr>
            <a:xfrm>
              <a:off x="853944" y="1909033"/>
              <a:ext cx="7822512" cy="1027509"/>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3200" b="1" dirty="0" smtClean="0">
                  <a:solidFill>
                    <a:srgbClr val="008080"/>
                  </a:solidFill>
                  <a:latin typeface="微軟正黑體" panose="020B0604030504040204" pitchFamily="34" charset="-120"/>
                  <a:ea typeface="微軟正黑體" panose="020B0604030504040204" pitchFamily="34" charset="-120"/>
                </a:rPr>
                <a:t>英國</a:t>
              </a:r>
              <a:r>
                <a:rPr lang="zh-TW" altLang="en-US" sz="2400" dirty="0">
                  <a:latin typeface="微軟正黑體" panose="020B0604030504040204" pitchFamily="34" charset="-120"/>
                  <a:ea typeface="微軟正黑體" panose="020B0604030504040204" pitchFamily="34" charset="-120"/>
                </a:rPr>
                <a:t>再度禁止自願安樂死法案</a:t>
              </a:r>
              <a:r>
                <a:rPr lang="zh-TW" altLang="en-US" sz="2400" dirty="0" smtClean="0">
                  <a:latin typeface="微軟正黑體" panose="020B0604030504040204" pitchFamily="34" charset="-120"/>
                  <a:ea typeface="微軟正黑體" panose="020B0604030504040204" pitchFamily="34" charset="-120"/>
                </a:rPr>
                <a:t>。</a:t>
              </a:r>
              <a:r>
                <a:rPr lang="en-US" altLang="zh-TW" sz="2400" dirty="0" smtClean="0">
                  <a:latin typeface="微軟正黑體" panose="020B0604030504040204" pitchFamily="34" charset="-120"/>
                  <a:ea typeface="微軟正黑體" panose="020B0604030504040204" pitchFamily="34" charset="-120"/>
                </a:rPr>
                <a:t>Luis </a:t>
              </a:r>
              <a:r>
                <a:rPr lang="en-US" altLang="zh-TW" sz="2400" dirty="0" err="1">
                  <a:latin typeface="微軟正黑體" panose="020B0604030504040204" pitchFamily="34" charset="-120"/>
                  <a:ea typeface="微軟正黑體" panose="020B0604030504040204" pitchFamily="34" charset="-120"/>
                </a:rPr>
                <a:t>Kutner</a:t>
              </a:r>
              <a:r>
                <a:rPr lang="zh-TW" altLang="en-US" sz="2400" dirty="0">
                  <a:latin typeface="微軟正黑體" panose="020B0604030504040204" pitchFamily="34" charset="-120"/>
                  <a:ea typeface="微軟正黑體" panose="020B0604030504040204" pitchFamily="34" charset="-120"/>
                </a:rPr>
                <a:t>第一次提出</a:t>
              </a:r>
              <a:r>
                <a:rPr lang="en-US" altLang="zh-TW" sz="2400" b="1" dirty="0" err="1">
                  <a:latin typeface="微軟正黑體" panose="020B0604030504040204" pitchFamily="34" charset="-120"/>
                  <a:ea typeface="微軟正黑體" panose="020B0604030504040204" pitchFamily="34" charset="-120"/>
                </a:rPr>
                <a:t>Livingwill</a:t>
              </a:r>
              <a:r>
                <a:rPr lang="zh-TW" altLang="en-US" sz="2400" dirty="0">
                  <a:latin typeface="微軟正黑體" panose="020B0604030504040204" pitchFamily="34" charset="-120"/>
                  <a:ea typeface="微軟正黑體" panose="020B0604030504040204" pitchFamily="34" charset="-120"/>
                </a:rPr>
                <a:t>一詞</a:t>
              </a:r>
              <a:r>
                <a:rPr lang="zh-TW" altLang="en-US" sz="2400" dirty="0" smtClean="0">
                  <a:latin typeface="微軟正黑體" panose="020B0604030504040204" pitchFamily="34" charset="-120"/>
                  <a:ea typeface="微軟正黑體" panose="020B0604030504040204" pitchFamily="34" charset="-120"/>
                </a:rPr>
                <a:t>，定義</a:t>
              </a:r>
              <a:r>
                <a:rPr lang="zh-TW" altLang="en-US" sz="2400" dirty="0">
                  <a:latin typeface="微軟正黑體" panose="020B0604030504040204" pitchFamily="34" charset="-120"/>
                  <a:ea typeface="微軟正黑體" panose="020B0604030504040204" pitchFamily="34" charset="-120"/>
                </a:rPr>
                <a:t>為「</a:t>
              </a:r>
              <a:r>
                <a:rPr lang="zh-TW" altLang="en-US" sz="2400" b="1" dirty="0">
                  <a:latin typeface="微軟正黑體" panose="020B0604030504040204" pitchFamily="34" charset="-120"/>
                  <a:ea typeface="微軟正黑體" panose="020B0604030504040204" pitchFamily="34" charset="-120"/>
                </a:rPr>
                <a:t>拒絕接受醫療的意願預立書</a:t>
              </a:r>
              <a:r>
                <a:rPr lang="zh-TW" altLang="en-US" sz="2400" dirty="0">
                  <a:latin typeface="微軟正黑體" panose="020B0604030504040204" pitchFamily="34" charset="-120"/>
                  <a:ea typeface="微軟正黑體" panose="020B0604030504040204" pitchFamily="34" charset="-120"/>
                </a:rPr>
                <a:t>」。 </a:t>
              </a:r>
              <a:endParaRPr lang="en-US" altLang="zh-TW" sz="2800" dirty="0">
                <a:latin typeface="微軟正黑體" panose="020B0604030504040204" pitchFamily="34" charset="-120"/>
                <a:ea typeface="微軟正黑體" panose="020B0604030504040204" pitchFamily="34" charset="-120"/>
              </a:endParaRPr>
            </a:p>
          </p:txBody>
        </p:sp>
        <p:grpSp>
          <p:nvGrpSpPr>
            <p:cNvPr id="28" name="群組 27"/>
            <p:cNvGrpSpPr/>
            <p:nvPr/>
          </p:nvGrpSpPr>
          <p:grpSpPr>
            <a:xfrm>
              <a:off x="735203" y="1316859"/>
              <a:ext cx="1797632" cy="653119"/>
              <a:chOff x="735203" y="1316859"/>
              <a:chExt cx="1797632" cy="653119"/>
            </a:xfrm>
          </p:grpSpPr>
          <p:pic>
            <p:nvPicPr>
              <p:cNvPr id="29" name="圖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3" y="1316859"/>
                <a:ext cx="1797632" cy="653119"/>
              </a:xfrm>
              <a:prstGeom prst="rect">
                <a:avLst/>
              </a:prstGeom>
              <a:effectLst>
                <a:outerShdw blurRad="50800" dist="38100" dir="2700000" algn="tl" rotWithShape="0">
                  <a:schemeClr val="bg1">
                    <a:lumMod val="65000"/>
                    <a:alpha val="40000"/>
                  </a:schemeClr>
                </a:outerShdw>
              </a:effectLst>
            </p:spPr>
          </p:pic>
          <p:sp>
            <p:nvSpPr>
              <p:cNvPr id="30" name="文字方塊 29"/>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1969</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18" name="群組 17"/>
          <p:cNvGrpSpPr/>
          <p:nvPr/>
        </p:nvGrpSpPr>
        <p:grpSpPr>
          <a:xfrm>
            <a:off x="539552" y="3001516"/>
            <a:ext cx="8413973" cy="769441"/>
            <a:chOff x="755575" y="3365220"/>
            <a:chExt cx="8413973" cy="769441"/>
          </a:xfrm>
        </p:grpSpPr>
        <p:sp>
          <p:nvSpPr>
            <p:cNvPr id="19" name="矩形 18"/>
            <p:cNvSpPr/>
            <p:nvPr/>
          </p:nvSpPr>
          <p:spPr>
            <a:xfrm>
              <a:off x="2549204" y="3365220"/>
              <a:ext cx="6620344" cy="769441"/>
            </a:xfrm>
            <a:prstGeom prst="rect">
              <a:avLst/>
            </a:prstGeom>
          </p:spPr>
          <p:txBody>
            <a:bodyPr wrap="square">
              <a:spAutoFit/>
            </a:bodyPr>
            <a:lstStyle/>
            <a:p>
              <a:r>
                <a:rPr lang="zh-TW" altLang="en-US" sz="2800" b="1" dirty="0">
                  <a:solidFill>
                    <a:srgbClr val="008080"/>
                  </a:solidFill>
                  <a:latin typeface="微軟正黑體" panose="020B0604030504040204" pitchFamily="34" charset="-120"/>
                  <a:ea typeface="微軟正黑體" panose="020B0604030504040204" pitchFamily="34" charset="-120"/>
                </a:rPr>
                <a:t>第一屆自願安樂死國際會議</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在東京舉行         </a:t>
              </a:r>
              <a:endParaRPr lang="en-US" altLang="zh-TW" sz="2800" dirty="0">
                <a:solidFill>
                  <a:schemeClr val="tx1">
                    <a:tint val="75000"/>
                  </a:schemeClr>
                </a:solidFill>
                <a:latin typeface="微軟正黑體" panose="020B0604030504040204" pitchFamily="34" charset="-120"/>
                <a:ea typeface="微軟正黑體" panose="020B0604030504040204" pitchFamily="34" charset="-120"/>
              </a:endParaRPr>
            </a:p>
            <a:p>
              <a:r>
                <a:rPr lang="en-US" altLang="zh-TW" sz="1600" dirty="0" smtClean="0">
                  <a:solidFill>
                    <a:schemeClr val="tx1">
                      <a:tint val="75000"/>
                    </a:schemeClr>
                  </a:solidFill>
                  <a:latin typeface="微軟正黑體" panose="020B0604030504040204" pitchFamily="34" charset="-120"/>
                  <a:ea typeface="微軟正黑體" panose="020B0604030504040204" pitchFamily="34" charset="-120"/>
                </a:rPr>
                <a:t>(</a:t>
              </a:r>
              <a:r>
                <a:rPr lang="en-US" altLang="zh-TW" sz="1600" dirty="0">
                  <a:solidFill>
                    <a:schemeClr val="tx1">
                      <a:tint val="75000"/>
                    </a:schemeClr>
                  </a:solidFill>
                  <a:latin typeface="微軟正黑體" panose="020B0604030504040204" pitchFamily="34" charset="-120"/>
                  <a:ea typeface="微軟正黑體" panose="020B0604030504040204" pitchFamily="34" charset="-120"/>
                </a:rPr>
                <a:t>1st </a:t>
              </a:r>
              <a:r>
                <a:rPr lang="en-US" altLang="zh-TW" sz="1600" dirty="0" err="1">
                  <a:solidFill>
                    <a:schemeClr val="tx1">
                      <a:tint val="75000"/>
                    </a:schemeClr>
                  </a:solidFill>
                  <a:latin typeface="微軟正黑體" panose="020B0604030504040204" pitchFamily="34" charset="-120"/>
                  <a:ea typeface="微軟正黑體" panose="020B0604030504040204" pitchFamily="34" charset="-120"/>
                </a:rPr>
                <a:t>Interantional</a:t>
              </a:r>
              <a:r>
                <a:rPr lang="en-US" altLang="zh-TW" sz="1600" dirty="0">
                  <a:solidFill>
                    <a:schemeClr val="tx1">
                      <a:tint val="75000"/>
                    </a:schemeClr>
                  </a:solidFill>
                  <a:latin typeface="微軟正黑體" panose="020B0604030504040204" pitchFamily="34" charset="-120"/>
                  <a:ea typeface="微軟正黑體" panose="020B0604030504040204" pitchFamily="34" charset="-120"/>
                </a:rPr>
                <a:t> Conference of Voluntary  </a:t>
              </a:r>
              <a:r>
                <a:rPr lang="en-US" altLang="zh-TW" sz="1600" dirty="0" smtClean="0">
                  <a:solidFill>
                    <a:schemeClr val="tx1">
                      <a:tint val="75000"/>
                    </a:schemeClr>
                  </a:solidFill>
                  <a:latin typeface="微軟正黑體" panose="020B0604030504040204" pitchFamily="34" charset="-120"/>
                  <a:ea typeface="微軟正黑體" panose="020B0604030504040204" pitchFamily="34" charset="-120"/>
                </a:rPr>
                <a:t>Euthanasia </a:t>
              </a:r>
              <a:r>
                <a:rPr lang="en-US" altLang="zh-TW" sz="1600" dirty="0">
                  <a:solidFill>
                    <a:schemeClr val="tx1">
                      <a:tint val="75000"/>
                    </a:schemeClr>
                  </a:solidFill>
                  <a:latin typeface="微軟正黑體" panose="020B0604030504040204" pitchFamily="34" charset="-120"/>
                  <a:ea typeface="微軟正黑體" panose="020B0604030504040204" pitchFamily="34" charset="-120"/>
                </a:rPr>
                <a:t>Societies) </a:t>
              </a:r>
            </a:p>
          </p:txBody>
        </p:sp>
        <p:grpSp>
          <p:nvGrpSpPr>
            <p:cNvPr id="21" name="群組 20"/>
            <p:cNvGrpSpPr/>
            <p:nvPr/>
          </p:nvGrpSpPr>
          <p:grpSpPr>
            <a:xfrm>
              <a:off x="755575" y="3365220"/>
              <a:ext cx="2304679" cy="653119"/>
              <a:chOff x="683567" y="1341680"/>
              <a:chExt cx="2304679" cy="653119"/>
            </a:xfrm>
          </p:grpSpPr>
          <p:pic>
            <p:nvPicPr>
              <p:cNvPr id="22" name="圖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567" y="1341680"/>
                <a:ext cx="1797632" cy="653119"/>
              </a:xfrm>
              <a:prstGeom prst="rect">
                <a:avLst/>
              </a:prstGeom>
              <a:effectLst>
                <a:outerShdw blurRad="50800" dist="38100" dir="2700000" algn="tl" rotWithShape="0">
                  <a:schemeClr val="bg1">
                    <a:lumMod val="65000"/>
                    <a:alpha val="40000"/>
                  </a:schemeClr>
                </a:outerShdw>
              </a:effectLst>
            </p:spPr>
          </p:pic>
          <p:sp>
            <p:nvSpPr>
              <p:cNvPr id="23" name="文字方塊 22"/>
              <p:cNvSpPr txBox="1"/>
              <p:nvPr/>
            </p:nvSpPr>
            <p:spPr>
              <a:xfrm>
                <a:off x="1214406" y="1446638"/>
                <a:ext cx="1773840"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1976</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pic>
        <p:nvPicPr>
          <p:cNvPr id="24" name="Picture 2" descr="C:\Users\Administrator\Desktop\思辨ppt公版\底板\補充-1.png"/>
          <p:cNvPicPr>
            <a:picLocks noChangeAspect="1" noChangeArrowheads="1"/>
          </p:cNvPicPr>
          <p:nvPr/>
        </p:nvPicPr>
        <p:blipFill>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30</a:t>
            </a:fld>
            <a:endParaRPr lang="zh-TW" altLang="en-US" b="1" dirty="0">
              <a:solidFill>
                <a:schemeClr val="bg1"/>
              </a:solidFill>
              <a:latin typeface="+mj-lt"/>
            </a:endParaRPr>
          </a:p>
        </p:txBody>
      </p:sp>
    </p:spTree>
    <p:extLst>
      <p:ext uri="{BB962C8B-B14F-4D97-AF65-F5344CB8AC3E}">
        <p14:creationId xmlns:p14="http://schemas.microsoft.com/office/powerpoint/2010/main" val="376771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0"/>
            <a:ext cx="8966200" cy="571500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近代</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安樂死運動史</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34" name="群組 33"/>
          <p:cNvGrpSpPr/>
          <p:nvPr/>
        </p:nvGrpSpPr>
        <p:grpSpPr>
          <a:xfrm>
            <a:off x="539552" y="1237817"/>
            <a:ext cx="8408797" cy="3491891"/>
            <a:chOff x="735203" y="1316859"/>
            <a:chExt cx="8408797" cy="3491891"/>
          </a:xfrm>
        </p:grpSpPr>
        <p:sp>
          <p:nvSpPr>
            <p:cNvPr id="9" name="文字版面配置區 2"/>
            <p:cNvSpPr txBox="1">
              <a:spLocks/>
            </p:cNvSpPr>
            <p:nvPr/>
          </p:nvSpPr>
          <p:spPr>
            <a:xfrm>
              <a:off x="853944" y="2034349"/>
              <a:ext cx="8290056" cy="2774401"/>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eaLnBrk="0" hangingPunct="0">
                <a:spcBef>
                  <a:spcPct val="50000"/>
                </a:spcBef>
              </a:pPr>
              <a:r>
                <a:rPr lang="zh-TW" altLang="en-US" sz="2400" b="1" dirty="0">
                  <a:solidFill>
                    <a:srgbClr val="008080"/>
                  </a:solidFill>
                  <a:latin typeface="微軟正黑體" panose="020B0604030504040204" pitchFamily="34" charset="-120"/>
                  <a:ea typeface="微軟正黑體" panose="020B0604030504040204" pitchFamily="34" charset="-120"/>
                </a:rPr>
                <a:t>有</a:t>
              </a:r>
              <a:r>
                <a:rPr lang="en-US" altLang="zh-TW" sz="2400" b="1" dirty="0">
                  <a:solidFill>
                    <a:srgbClr val="008080"/>
                  </a:solidFill>
                  <a:latin typeface="微軟正黑體" panose="020B0604030504040204" pitchFamily="34" charset="-120"/>
                  <a:ea typeface="微軟正黑體" panose="020B0604030504040204" pitchFamily="34" charset="-120"/>
                </a:rPr>
                <a:t>21</a:t>
              </a:r>
              <a:r>
                <a:rPr lang="zh-TW" altLang="en-US" sz="2400" b="1" dirty="0">
                  <a:solidFill>
                    <a:srgbClr val="008080"/>
                  </a:solidFill>
                  <a:latin typeface="微軟正黑體" panose="020B0604030504040204" pitchFamily="34" charset="-120"/>
                  <a:ea typeface="微軟正黑體" panose="020B0604030504040204" pitchFamily="34" charset="-120"/>
                </a:rPr>
                <a:t>個國家</a:t>
              </a:r>
              <a:r>
                <a:rPr lang="en-US" altLang="zh-TW" sz="2400" b="1" dirty="0">
                  <a:solidFill>
                    <a:srgbClr val="008080"/>
                  </a:solidFill>
                  <a:latin typeface="微軟正黑體" panose="020B0604030504040204" pitchFamily="34" charset="-120"/>
                  <a:ea typeface="微軟正黑體" panose="020B0604030504040204" pitchFamily="34" charset="-120"/>
                </a:rPr>
                <a:t>37</a:t>
              </a:r>
              <a:r>
                <a:rPr lang="zh-TW" altLang="en-US" sz="2400" b="1" dirty="0">
                  <a:solidFill>
                    <a:srgbClr val="008080"/>
                  </a:solidFill>
                  <a:latin typeface="微軟正黑體" panose="020B0604030504040204" pitchFamily="34" charset="-120"/>
                  <a:ea typeface="微軟正黑體" panose="020B0604030504040204" pitchFamily="34" charset="-120"/>
                </a:rPr>
                <a:t>個團體聯合成立「世界死亡權利聯盟」 </a:t>
              </a:r>
              <a:endParaRPr lang="en-US" altLang="zh-TW" sz="2400" b="1" dirty="0">
                <a:solidFill>
                  <a:srgbClr val="008080"/>
                </a:solidFill>
                <a:latin typeface="微軟正黑體" panose="020B0604030504040204" pitchFamily="34" charset="-120"/>
                <a:ea typeface="微軟正黑體" panose="020B0604030504040204" pitchFamily="34" charset="-120"/>
              </a:endParaRPr>
            </a:p>
            <a:p>
              <a:pPr eaLnBrk="0" hangingPunct="0">
                <a:spcBef>
                  <a:spcPct val="50000"/>
                </a:spcBef>
              </a:pPr>
              <a:r>
                <a:rPr lang="zh-TW" altLang="en-US" sz="2400" dirty="0">
                  <a:latin typeface="微軟正黑體" panose="020B0604030504040204" pitchFamily="34" charset="-120"/>
                  <a:ea typeface="微軟正黑體" panose="020B0604030504040204" pitchFamily="34" charset="-120"/>
                </a:rPr>
                <a:t>他們追求的目標</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eaLnBrk="0" hangingPunct="0">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主張</a:t>
              </a:r>
              <a:r>
                <a:rPr lang="zh-TW" altLang="en-US" sz="2400" b="1" dirty="0">
                  <a:solidFill>
                    <a:srgbClr val="008080"/>
                  </a:solidFill>
                  <a:latin typeface="微軟正黑體" panose="020B0604030504040204" pitchFamily="34" charset="-120"/>
                  <a:ea typeface="微軟正黑體" panose="020B0604030504040204" pitchFamily="34" charset="-120"/>
                </a:rPr>
                <a:t>自願安樂死</a:t>
              </a:r>
              <a:r>
                <a:rPr lang="zh-TW" altLang="en-US" sz="2400" dirty="0">
                  <a:latin typeface="微軟正黑體" panose="020B0604030504040204" pitchFamily="34" charset="-120"/>
                  <a:ea typeface="微軟正黑體" panose="020B0604030504040204" pitchFamily="34" charset="-120"/>
                </a:rPr>
                <a:t>在道德上的可能性，並</a:t>
              </a:r>
              <a:r>
                <a:rPr lang="zh-TW" altLang="en-US" sz="2400" dirty="0" smtClean="0">
                  <a:latin typeface="微軟正黑體" panose="020B0604030504040204" pitchFamily="34" charset="-120"/>
                  <a:ea typeface="微軟正黑體" panose="020B0604030504040204" pitchFamily="34" charset="-120"/>
                </a:rPr>
                <a:t>推動法律</a:t>
              </a:r>
              <a:r>
                <a:rPr lang="zh-TW" altLang="en-US" sz="2400" dirty="0">
                  <a:latin typeface="微軟正黑體" panose="020B0604030504040204" pitchFamily="34" charset="-120"/>
                  <a:ea typeface="微軟正黑體" panose="020B0604030504040204" pitchFamily="34" charset="-120"/>
                </a:rPr>
                <a:t>合法化。</a:t>
              </a:r>
            </a:p>
            <a:p>
              <a:pPr eaLnBrk="0" hangingPunct="0">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提供並傳播有關自殺及自殺方法的資訊。</a:t>
              </a:r>
            </a:p>
            <a:p>
              <a:pPr eaLnBrk="0" hangingPunct="0">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鼓吹末期病患拒絕急救，或其它延長</a:t>
              </a:r>
              <a:r>
                <a:rPr lang="zh-TW" altLang="en-US" sz="2400" dirty="0" smtClean="0">
                  <a:latin typeface="微軟正黑體" panose="020B0604030504040204" pitchFamily="34" charset="-120"/>
                  <a:ea typeface="微軟正黑體" panose="020B0604030504040204" pitchFamily="34" charset="-120"/>
                </a:rPr>
                <a:t>生命措施</a:t>
              </a:r>
              <a:r>
                <a:rPr lang="zh-TW" altLang="en-US" sz="2400" dirty="0">
                  <a:latin typeface="微軟正黑體" panose="020B0604030504040204" pitchFamily="34" charset="-120"/>
                  <a:ea typeface="微軟正黑體" panose="020B0604030504040204" pitchFamily="34" charset="-120"/>
                </a:rPr>
                <a:t>的權利。  </a:t>
              </a:r>
            </a:p>
          </p:txBody>
        </p:sp>
        <p:grpSp>
          <p:nvGrpSpPr>
            <p:cNvPr id="28" name="群組 27"/>
            <p:cNvGrpSpPr/>
            <p:nvPr/>
          </p:nvGrpSpPr>
          <p:grpSpPr>
            <a:xfrm>
              <a:off x="735203" y="1316859"/>
              <a:ext cx="1797632" cy="653118"/>
              <a:chOff x="735203" y="1316859"/>
              <a:chExt cx="1797632" cy="653118"/>
            </a:xfrm>
          </p:grpSpPr>
          <p:pic>
            <p:nvPicPr>
              <p:cNvPr id="29" name="圖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203" y="1316859"/>
                <a:ext cx="1797632" cy="653118"/>
              </a:xfrm>
              <a:prstGeom prst="rect">
                <a:avLst/>
              </a:prstGeom>
              <a:effectLst>
                <a:outerShdw blurRad="50800" dist="38100" dir="2700000" algn="tl" rotWithShape="0">
                  <a:schemeClr val="bg1">
                    <a:lumMod val="65000"/>
                    <a:alpha val="40000"/>
                  </a:schemeClr>
                </a:outerShdw>
              </a:effectLst>
            </p:spPr>
          </p:pic>
          <p:sp>
            <p:nvSpPr>
              <p:cNvPr id="30" name="文字方塊 29"/>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1988</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pic>
        <p:nvPicPr>
          <p:cNvPr id="24" name="Picture 2" descr="C:\Users\Administrator\Desktop\思辨ppt公版\底板\補充-1.png"/>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31</a:t>
            </a:fld>
            <a:endParaRPr lang="zh-TW" altLang="en-US" b="1" dirty="0">
              <a:solidFill>
                <a:schemeClr val="bg1"/>
              </a:solidFill>
              <a:latin typeface="+mj-lt"/>
            </a:endParaRPr>
          </a:p>
        </p:txBody>
      </p:sp>
    </p:spTree>
    <p:extLst>
      <p:ext uri="{BB962C8B-B14F-4D97-AF65-F5344CB8AC3E}">
        <p14:creationId xmlns:p14="http://schemas.microsoft.com/office/powerpoint/2010/main" val="52726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0"/>
            <a:ext cx="8966200" cy="571500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近代</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安樂死運動史</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34" name="群組 33"/>
          <p:cNvGrpSpPr/>
          <p:nvPr/>
        </p:nvGrpSpPr>
        <p:grpSpPr>
          <a:xfrm>
            <a:off x="539553" y="1126718"/>
            <a:ext cx="8408796" cy="4107046"/>
            <a:chOff x="735204" y="1316859"/>
            <a:chExt cx="8408796" cy="4107046"/>
          </a:xfrm>
        </p:grpSpPr>
        <p:sp>
          <p:nvSpPr>
            <p:cNvPr id="9" name="文字版面配置區 2"/>
            <p:cNvSpPr txBox="1">
              <a:spLocks/>
            </p:cNvSpPr>
            <p:nvPr/>
          </p:nvSpPr>
          <p:spPr>
            <a:xfrm>
              <a:off x="853944" y="2108947"/>
              <a:ext cx="8290056" cy="3314958"/>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eaLnBrk="0" hangingPunct="0">
                <a:lnSpc>
                  <a:spcPct val="50000"/>
                </a:lnSpc>
                <a:spcBef>
                  <a:spcPct val="50000"/>
                </a:spcBef>
              </a:pPr>
              <a:r>
                <a:rPr lang="zh-TW" altLang="en-US" sz="2400" b="1" dirty="0">
                  <a:solidFill>
                    <a:srgbClr val="008080"/>
                  </a:solidFill>
                  <a:latin typeface="微軟正黑體" panose="020B0604030504040204" pitchFamily="34" charset="-120"/>
                  <a:ea typeface="微軟正黑體" panose="020B0604030504040204" pitchFamily="34" charset="-120"/>
                </a:rPr>
                <a:t>世界衛生組織揭示「緩和醫療」的原則</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pPr algn="ctr" eaLnBrk="0" hangingPunct="0">
                <a:lnSpc>
                  <a:spcPct val="30000"/>
                </a:lnSpc>
                <a:spcBef>
                  <a:spcPct val="50000"/>
                </a:spcBef>
              </a:pPr>
              <a:endParaRPr lang="zh-TW" altLang="en-US" sz="2400" b="1" dirty="0">
                <a:solidFill>
                  <a:srgbClr val="008080"/>
                </a:solidFill>
                <a:latin typeface="微軟正黑體" panose="020B0604030504040204" pitchFamily="34" charset="-120"/>
                <a:ea typeface="微軟正黑體" panose="020B0604030504040204" pitchFamily="34" charset="-120"/>
              </a:endParaRPr>
            </a:p>
            <a:p>
              <a:pPr eaLnBrk="0" hangingPunct="0">
                <a:lnSpc>
                  <a:spcPct val="70000"/>
                </a:lnSpc>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它重視生命並認為死亡是一種正常過程。</a:t>
              </a:r>
            </a:p>
            <a:p>
              <a:pPr eaLnBrk="0" hangingPunct="0">
                <a:lnSpc>
                  <a:spcPct val="70000"/>
                </a:lnSpc>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它既不加速也不延後死亡。</a:t>
              </a:r>
            </a:p>
            <a:p>
              <a:pPr eaLnBrk="0" hangingPunct="0">
                <a:lnSpc>
                  <a:spcPct val="70000"/>
                </a:lnSpc>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它提供痛苦和不適應症之解除。</a:t>
              </a:r>
            </a:p>
            <a:p>
              <a:pPr eaLnBrk="0" hangingPunct="0">
                <a:lnSpc>
                  <a:spcPct val="70000"/>
                </a:lnSpc>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它整合病患心理與靈理性層面的照顧。</a:t>
              </a:r>
            </a:p>
            <a:p>
              <a:pPr eaLnBrk="0" hangingPunct="0">
                <a:lnSpc>
                  <a:spcPct val="70000"/>
                </a:lnSpc>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5)</a:t>
              </a:r>
              <a:r>
                <a:rPr lang="zh-TW" altLang="en-US" sz="2400" dirty="0">
                  <a:latin typeface="微軟正黑體" panose="020B0604030504040204" pitchFamily="34" charset="-120"/>
                  <a:ea typeface="微軟正黑體" panose="020B0604030504040204" pitchFamily="34" charset="-120"/>
                </a:rPr>
                <a:t>它提供幫助病人積極生活至死支持系統。</a:t>
              </a:r>
            </a:p>
            <a:p>
              <a:pPr eaLnBrk="0" hangingPunct="0">
                <a:lnSpc>
                  <a:spcPct val="70000"/>
                </a:lnSpc>
                <a:spcBef>
                  <a:spcPct val="50000"/>
                </a:spcBef>
              </a:pPr>
              <a:r>
                <a:rPr lang="en-US" altLang="zh-TW" sz="2400" dirty="0" smtClean="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6)</a:t>
              </a:r>
              <a:r>
                <a:rPr lang="zh-TW" altLang="en-US" sz="2400" dirty="0">
                  <a:latin typeface="微軟正黑體" panose="020B0604030504040204" pitchFamily="34" charset="-120"/>
                  <a:ea typeface="微軟正黑體" panose="020B0604030504040204" pitchFamily="34" charset="-120"/>
                </a:rPr>
                <a:t>它協助家屬照顧病患至死哀痛期的調適。</a:t>
              </a:r>
            </a:p>
          </p:txBody>
        </p:sp>
        <p:grpSp>
          <p:nvGrpSpPr>
            <p:cNvPr id="28" name="群組 27"/>
            <p:cNvGrpSpPr/>
            <p:nvPr/>
          </p:nvGrpSpPr>
          <p:grpSpPr>
            <a:xfrm>
              <a:off x="735204" y="1316859"/>
              <a:ext cx="1797629" cy="653118"/>
              <a:chOff x="735204" y="1316859"/>
              <a:chExt cx="1797629" cy="653118"/>
            </a:xfrm>
          </p:grpSpPr>
          <p:pic>
            <p:nvPicPr>
              <p:cNvPr id="29" name="圖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204" y="1316859"/>
                <a:ext cx="1797629" cy="653118"/>
              </a:xfrm>
              <a:prstGeom prst="rect">
                <a:avLst/>
              </a:prstGeom>
              <a:effectLst>
                <a:outerShdw blurRad="50800" dist="38100" dir="2700000" algn="tl" rotWithShape="0">
                  <a:schemeClr val="bg1">
                    <a:lumMod val="65000"/>
                    <a:alpha val="40000"/>
                  </a:schemeClr>
                </a:outerShdw>
              </a:effectLst>
            </p:spPr>
          </p:pic>
          <p:sp>
            <p:nvSpPr>
              <p:cNvPr id="30" name="文字方塊 29"/>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1990</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pic>
        <p:nvPicPr>
          <p:cNvPr id="24" name="Picture 2" descr="C:\Users\Administrator\Desktop\思辨ppt公版\底板\補充-1.png"/>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32</a:t>
            </a:fld>
            <a:endParaRPr lang="zh-TW" altLang="en-US" b="1" dirty="0">
              <a:solidFill>
                <a:schemeClr val="bg1"/>
              </a:solidFill>
              <a:latin typeface="+mj-lt"/>
            </a:endParaRPr>
          </a:p>
        </p:txBody>
      </p:sp>
    </p:spTree>
    <p:extLst>
      <p:ext uri="{BB962C8B-B14F-4D97-AF65-F5344CB8AC3E}">
        <p14:creationId xmlns:p14="http://schemas.microsoft.com/office/powerpoint/2010/main" val="121834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0"/>
            <a:ext cx="8966200" cy="571500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近代</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安樂死運動史</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34" name="群組 33"/>
          <p:cNvGrpSpPr/>
          <p:nvPr/>
        </p:nvGrpSpPr>
        <p:grpSpPr>
          <a:xfrm>
            <a:off x="614131" y="4081636"/>
            <a:ext cx="7270237" cy="852307"/>
            <a:chOff x="809782" y="1717884"/>
            <a:chExt cx="7270237" cy="852307"/>
          </a:xfrm>
        </p:grpSpPr>
        <p:sp>
          <p:nvSpPr>
            <p:cNvPr id="9" name="文字版面配置區 2"/>
            <p:cNvSpPr txBox="1">
              <a:spLocks/>
            </p:cNvSpPr>
            <p:nvPr/>
          </p:nvSpPr>
          <p:spPr>
            <a:xfrm>
              <a:off x="2175364" y="1866945"/>
              <a:ext cx="5904655" cy="703246"/>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eaLnBrk="0" hangingPunct="0">
                <a:lnSpc>
                  <a:spcPct val="60000"/>
                </a:lnSpc>
                <a:spcBef>
                  <a:spcPct val="50000"/>
                </a:spcBef>
              </a:pPr>
              <a:r>
                <a:rPr lang="zh-TW" altLang="en-US" sz="3200" b="1" dirty="0">
                  <a:solidFill>
                    <a:srgbClr val="008080"/>
                  </a:solidFill>
                  <a:latin typeface="微軟正黑體" panose="020B0604030504040204" pitchFamily="34" charset="-120"/>
                  <a:ea typeface="微軟正黑體" panose="020B0604030504040204" pitchFamily="34" charset="-120"/>
                </a:rPr>
                <a:t>澳洲</a:t>
              </a:r>
              <a:r>
                <a:rPr lang="zh-TW" altLang="en-US" sz="2400" dirty="0">
                  <a:latin typeface="微軟正黑體" panose="020B0604030504040204" pitchFamily="34" charset="-120"/>
                  <a:ea typeface="微軟正黑體" panose="020B0604030504040204" pitchFamily="34" charset="-120"/>
                </a:rPr>
                <a:t>通過「末期病患權利法」</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ctr" eaLnBrk="0" hangingPunct="0">
                <a:lnSpc>
                  <a:spcPct val="60000"/>
                </a:lnSpc>
                <a:spcBef>
                  <a:spcPct val="50000"/>
                </a:spcBef>
              </a:pPr>
              <a:r>
                <a:rPr lang="zh-TW" altLang="en-US" sz="2400" dirty="0" smtClean="0">
                  <a:latin typeface="微軟正黑體" panose="020B0604030504040204" pitchFamily="34" charset="-120"/>
                  <a:ea typeface="微軟正黑體" panose="020B0604030504040204" pitchFamily="34" charset="-120"/>
                </a:rPr>
                <a:t>是</a:t>
              </a:r>
              <a:r>
                <a:rPr lang="zh-TW" altLang="en-US" sz="2400" dirty="0">
                  <a:latin typeface="微軟正黑體" panose="020B0604030504040204" pitchFamily="34" charset="-120"/>
                  <a:ea typeface="微軟正黑體" panose="020B0604030504040204" pitchFamily="34" charset="-120"/>
                </a:rPr>
                <a:t>全世界第一個安樂死合法化案件，</a:t>
              </a:r>
            </a:p>
          </p:txBody>
        </p:sp>
        <p:grpSp>
          <p:nvGrpSpPr>
            <p:cNvPr id="28" name="群組 27"/>
            <p:cNvGrpSpPr/>
            <p:nvPr/>
          </p:nvGrpSpPr>
          <p:grpSpPr>
            <a:xfrm>
              <a:off x="809782" y="1717884"/>
              <a:ext cx="1797629" cy="653117"/>
              <a:chOff x="809782" y="1717884"/>
              <a:chExt cx="1797629" cy="653117"/>
            </a:xfrm>
          </p:grpSpPr>
          <p:pic>
            <p:nvPicPr>
              <p:cNvPr id="29" name="圖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782" y="1717884"/>
                <a:ext cx="1797629" cy="653117"/>
              </a:xfrm>
              <a:prstGeom prst="rect">
                <a:avLst/>
              </a:prstGeom>
              <a:effectLst>
                <a:outerShdw blurRad="50800" dist="38100" dir="2700000" algn="tl" rotWithShape="0">
                  <a:schemeClr val="bg1">
                    <a:lumMod val="65000"/>
                    <a:alpha val="40000"/>
                  </a:schemeClr>
                </a:outerShdw>
              </a:effectLst>
            </p:spPr>
          </p:pic>
          <p:sp>
            <p:nvSpPr>
              <p:cNvPr id="30" name="文字方塊 29"/>
              <p:cNvSpPr txBox="1"/>
              <p:nvPr/>
            </p:nvSpPr>
            <p:spPr>
              <a:xfrm>
                <a:off x="1288562" y="1818365"/>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1995</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pic>
        <p:nvPicPr>
          <p:cNvPr id="24" name="Picture 2" descr="C:\Users\Administrator\Desktop\思辨ppt公版\底板\補充-1.png"/>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33</a:t>
            </a:fld>
            <a:endParaRPr lang="zh-TW" altLang="en-US" b="1" dirty="0">
              <a:solidFill>
                <a:schemeClr val="bg1"/>
              </a:solidFill>
              <a:latin typeface="+mj-lt"/>
            </a:endParaRPr>
          </a:p>
        </p:txBody>
      </p:sp>
      <p:grpSp>
        <p:nvGrpSpPr>
          <p:cNvPr id="15" name="群組 14"/>
          <p:cNvGrpSpPr/>
          <p:nvPr/>
        </p:nvGrpSpPr>
        <p:grpSpPr>
          <a:xfrm>
            <a:off x="539553" y="982702"/>
            <a:ext cx="8408796" cy="1445340"/>
            <a:chOff x="735204" y="1316859"/>
            <a:chExt cx="8408796" cy="1445340"/>
          </a:xfrm>
        </p:grpSpPr>
        <p:sp>
          <p:nvSpPr>
            <p:cNvPr id="16" name="文字版面配置區 2"/>
            <p:cNvSpPr txBox="1">
              <a:spLocks/>
            </p:cNvSpPr>
            <p:nvPr/>
          </p:nvSpPr>
          <p:spPr>
            <a:xfrm>
              <a:off x="853944" y="1823505"/>
              <a:ext cx="8290056" cy="938694"/>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eaLnBrk="0" hangingPunct="0">
                <a:lnSpc>
                  <a:spcPct val="70000"/>
                </a:lnSpc>
                <a:spcBef>
                  <a:spcPct val="50000"/>
                </a:spcBef>
              </a:pPr>
              <a:r>
                <a:rPr lang="zh-TW" altLang="en-US" sz="3200" b="1" dirty="0">
                  <a:solidFill>
                    <a:srgbClr val="008080"/>
                  </a:solidFill>
                  <a:latin typeface="微軟正黑體" panose="020B0604030504040204" pitchFamily="34" charset="-120"/>
                  <a:ea typeface="微軟正黑體" panose="020B0604030504040204" pitchFamily="34" charset="-120"/>
                </a:rPr>
                <a:t>美國通過</a:t>
              </a:r>
              <a:r>
                <a:rPr lang="zh-TW" altLang="en-US" sz="2400" dirty="0">
                  <a:latin typeface="微軟正黑體" panose="020B0604030504040204" pitchFamily="34" charset="-120"/>
                  <a:ea typeface="微軟正黑體" panose="020B0604030504040204" pitchFamily="34" charset="-120"/>
                </a:rPr>
                <a:t>「病患自主權法案</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ctr" eaLnBrk="0" hangingPunct="0">
                <a:lnSpc>
                  <a:spcPct val="70000"/>
                </a:lnSpc>
                <a:spcBef>
                  <a:spcPct val="50000"/>
                </a:spcBef>
              </a:pPr>
              <a:r>
                <a:rPr lang="zh-TW" altLang="en-US" sz="2400" dirty="0" smtClean="0">
                  <a:latin typeface="微軟正黑體" panose="020B0604030504040204" pitchFamily="34" charset="-120"/>
                  <a:ea typeface="微軟正黑體" panose="020B0604030504040204" pitchFamily="34" charset="-120"/>
                </a:rPr>
                <a:t>強制</a:t>
              </a:r>
              <a:r>
                <a:rPr lang="zh-TW" altLang="en-US" sz="2400" dirty="0">
                  <a:latin typeface="微軟正黑體" panose="020B0604030504040204" pitchFamily="34" charset="-120"/>
                  <a:ea typeface="微軟正黑體" panose="020B0604030504040204" pitchFamily="34" charset="-120"/>
                </a:rPr>
                <a:t>醫療機構必須依病人意願的指示而進行或停止醫療。</a:t>
              </a:r>
            </a:p>
          </p:txBody>
        </p:sp>
        <p:grpSp>
          <p:nvGrpSpPr>
            <p:cNvPr id="17" name="群組 16"/>
            <p:cNvGrpSpPr/>
            <p:nvPr/>
          </p:nvGrpSpPr>
          <p:grpSpPr>
            <a:xfrm>
              <a:off x="735204" y="1316859"/>
              <a:ext cx="1797629" cy="653117"/>
              <a:chOff x="735204" y="1316859"/>
              <a:chExt cx="1797629" cy="653117"/>
            </a:xfrm>
          </p:grpSpPr>
          <p:pic>
            <p:nvPicPr>
              <p:cNvPr id="18" name="圖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19" name="文字方塊 18"/>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1991</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20" name="群組 19"/>
          <p:cNvGrpSpPr/>
          <p:nvPr/>
        </p:nvGrpSpPr>
        <p:grpSpPr>
          <a:xfrm>
            <a:off x="539553" y="2353444"/>
            <a:ext cx="8557714" cy="1589222"/>
            <a:chOff x="735204" y="1362889"/>
            <a:chExt cx="8557714" cy="1589222"/>
          </a:xfrm>
        </p:grpSpPr>
        <p:sp>
          <p:nvSpPr>
            <p:cNvPr id="21" name="文字版面配置區 2"/>
            <p:cNvSpPr txBox="1">
              <a:spLocks/>
            </p:cNvSpPr>
            <p:nvPr/>
          </p:nvSpPr>
          <p:spPr>
            <a:xfrm>
              <a:off x="807211" y="1943999"/>
              <a:ext cx="8485707" cy="1008112"/>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eaLnBrk="0" hangingPunct="0">
                <a:spcBef>
                  <a:spcPct val="50000"/>
                </a:spcBef>
              </a:pPr>
              <a:r>
                <a:rPr lang="zh-TW" altLang="en-US" sz="3200" b="1" dirty="0">
                  <a:solidFill>
                    <a:srgbClr val="008080"/>
                  </a:solidFill>
                  <a:latin typeface="微軟正黑體" panose="020B0604030504040204" pitchFamily="34" charset="-120"/>
                  <a:ea typeface="微軟正黑體" panose="020B0604030504040204" pitchFamily="34" charset="-120"/>
                </a:rPr>
                <a:t>荷蘭</a:t>
              </a:r>
              <a:r>
                <a:rPr lang="zh-TW" altLang="en-US" sz="2400" dirty="0">
                  <a:latin typeface="微軟正黑體" panose="020B0604030504040204" pitchFamily="34" charset="-120"/>
                  <a:ea typeface="微軟正黑體" panose="020B0604030504040204" pitchFamily="34" charset="-120"/>
                </a:rPr>
                <a:t>修法通過，只要醫生遵循國會</a:t>
              </a:r>
              <a:r>
                <a:rPr lang="zh-TW" altLang="en-US" sz="2400" dirty="0" smtClean="0">
                  <a:latin typeface="微軟正黑體" panose="020B0604030504040204" pitchFamily="34" charset="-120"/>
                  <a:ea typeface="微軟正黑體" panose="020B0604030504040204" pitchFamily="34" charset="-120"/>
                </a:rPr>
                <a:t>制定的</a:t>
              </a:r>
              <a:r>
                <a:rPr lang="zh-TW" altLang="en-US" sz="2400" dirty="0">
                  <a:latin typeface="微軟正黑體" panose="020B0604030504040204" pitchFamily="34" charset="-120"/>
                  <a:ea typeface="微軟正黑體" panose="020B0604030504040204" pitchFamily="34" charset="-120"/>
                </a:rPr>
                <a:t>「施行法則」進行安樂死，雖然仍構成違法的受囑託殺人</a:t>
              </a:r>
              <a:r>
                <a:rPr lang="zh-TW" altLang="en-US" sz="2400" dirty="0" smtClean="0">
                  <a:latin typeface="微軟正黑體" panose="020B0604030504040204" pitchFamily="34" charset="-120"/>
                  <a:ea typeface="微軟正黑體" panose="020B0604030504040204" pitchFamily="34" charset="-120"/>
                </a:rPr>
                <a:t>，卻</a:t>
              </a:r>
              <a:r>
                <a:rPr lang="zh-TW" altLang="en-US" sz="2400" dirty="0">
                  <a:latin typeface="微軟正黑體" panose="020B0604030504040204" pitchFamily="34" charset="-120"/>
                  <a:ea typeface="微軟正黑體" panose="020B0604030504040204" pitchFamily="34" charset="-120"/>
                </a:rPr>
                <a:t>可以不被起訴。 </a:t>
              </a:r>
            </a:p>
          </p:txBody>
        </p:sp>
        <p:grpSp>
          <p:nvGrpSpPr>
            <p:cNvPr id="22" name="群組 21"/>
            <p:cNvGrpSpPr/>
            <p:nvPr/>
          </p:nvGrpSpPr>
          <p:grpSpPr>
            <a:xfrm>
              <a:off x="735204" y="1362889"/>
              <a:ext cx="1797629" cy="653117"/>
              <a:chOff x="735204" y="1362889"/>
              <a:chExt cx="1797629" cy="653117"/>
            </a:xfrm>
          </p:grpSpPr>
          <p:pic>
            <p:nvPicPr>
              <p:cNvPr id="23" name="圖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204" y="1362889"/>
                <a:ext cx="1797629" cy="653117"/>
              </a:xfrm>
              <a:prstGeom prst="rect">
                <a:avLst/>
              </a:prstGeom>
              <a:effectLst>
                <a:outerShdw blurRad="50800" dist="38100" dir="2700000" algn="tl" rotWithShape="0">
                  <a:schemeClr val="bg1">
                    <a:lumMod val="65000"/>
                    <a:alpha val="40000"/>
                  </a:schemeClr>
                </a:outerShdw>
              </a:effectLst>
            </p:spPr>
          </p:pic>
          <p:sp>
            <p:nvSpPr>
              <p:cNvPr id="25" name="文字方塊 24"/>
              <p:cNvSpPr txBox="1"/>
              <p:nvPr/>
            </p:nvSpPr>
            <p:spPr>
              <a:xfrm>
                <a:off x="1213984" y="146337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1994</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67142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0"/>
            <a:ext cx="8966200" cy="571500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近代</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安樂死運動史</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34</a:t>
            </a:fld>
            <a:endParaRPr lang="zh-TW" altLang="en-US" b="1" dirty="0">
              <a:solidFill>
                <a:schemeClr val="bg1"/>
              </a:solidFill>
              <a:latin typeface="+mj-lt"/>
            </a:endParaRPr>
          </a:p>
        </p:txBody>
      </p:sp>
      <p:grpSp>
        <p:nvGrpSpPr>
          <p:cNvPr id="2" name="群組 1"/>
          <p:cNvGrpSpPr/>
          <p:nvPr/>
        </p:nvGrpSpPr>
        <p:grpSpPr>
          <a:xfrm>
            <a:off x="539552" y="1237817"/>
            <a:ext cx="8408797" cy="2809908"/>
            <a:chOff x="539552" y="1237817"/>
            <a:chExt cx="8408797" cy="2809908"/>
          </a:xfrm>
        </p:grpSpPr>
        <p:sp>
          <p:nvSpPr>
            <p:cNvPr id="9" name="文字版面配置區 2"/>
            <p:cNvSpPr txBox="1">
              <a:spLocks/>
            </p:cNvSpPr>
            <p:nvPr/>
          </p:nvSpPr>
          <p:spPr>
            <a:xfrm>
              <a:off x="1594397" y="3145532"/>
              <a:ext cx="6505995" cy="902193"/>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zh-TW" altLang="en-US" sz="2400" b="1" dirty="0">
                  <a:solidFill>
                    <a:srgbClr val="008080"/>
                  </a:solidFill>
                  <a:latin typeface="微軟正黑體" panose="020B0604030504040204" pitchFamily="34" charset="-120"/>
                  <a:ea typeface="微軟正黑體" panose="020B0604030504040204" pitchFamily="34" charset="-120"/>
                </a:rPr>
                <a:t>現代</a:t>
              </a:r>
              <a:r>
                <a:rPr lang="zh-TW" altLang="en-US" sz="2400" dirty="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：在</a:t>
              </a:r>
              <a:r>
                <a:rPr lang="zh-TW" altLang="en-US" sz="2400" dirty="0">
                  <a:latin typeface="微軟正黑體" panose="020B0604030504040204" pitchFamily="34" charset="-120"/>
                  <a:ea typeface="微軟正黑體" panose="020B0604030504040204" pitchFamily="34" charset="-120"/>
                </a:rPr>
                <a:t>美、日、英、荷、瑞典、丹麥、澳、南非等國有安樂死協會在推行立法。</a:t>
              </a:r>
            </a:p>
          </p:txBody>
        </p:sp>
        <p:grpSp>
          <p:nvGrpSpPr>
            <p:cNvPr id="28" name="群組 27"/>
            <p:cNvGrpSpPr/>
            <p:nvPr/>
          </p:nvGrpSpPr>
          <p:grpSpPr>
            <a:xfrm>
              <a:off x="539552" y="1237817"/>
              <a:ext cx="1797632" cy="653118"/>
              <a:chOff x="735203" y="1316859"/>
              <a:chExt cx="1797632" cy="653118"/>
            </a:xfrm>
          </p:grpSpPr>
          <p:pic>
            <p:nvPicPr>
              <p:cNvPr id="29" name="圖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3" y="1316859"/>
                <a:ext cx="1797632" cy="653118"/>
              </a:xfrm>
              <a:prstGeom prst="rect">
                <a:avLst/>
              </a:prstGeom>
              <a:effectLst>
                <a:outerShdw blurRad="50800" dist="38100" dir="2700000" algn="tl" rotWithShape="0">
                  <a:schemeClr val="bg1">
                    <a:lumMod val="65000"/>
                    <a:alpha val="40000"/>
                  </a:schemeClr>
                </a:outerShdw>
              </a:effectLst>
            </p:spPr>
          </p:pic>
          <p:sp>
            <p:nvSpPr>
              <p:cNvPr id="30" name="文字方塊 29"/>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1996</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sp>
          <p:nvSpPr>
            <p:cNvPr id="15" name="文字版面配置區 2"/>
            <p:cNvSpPr txBox="1">
              <a:spLocks/>
            </p:cNvSpPr>
            <p:nvPr/>
          </p:nvSpPr>
          <p:spPr>
            <a:xfrm>
              <a:off x="658293" y="1705372"/>
              <a:ext cx="8290056" cy="902193"/>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eaLnBrk="0" hangingPunct="0">
                <a:lnSpc>
                  <a:spcPct val="70000"/>
                </a:lnSpc>
                <a:spcBef>
                  <a:spcPct val="50000"/>
                </a:spcBef>
              </a:pPr>
              <a:r>
                <a:rPr lang="zh-TW" altLang="en-US" sz="3200" b="1" dirty="0">
                  <a:solidFill>
                    <a:srgbClr val="008080"/>
                  </a:solidFill>
                  <a:latin typeface="微軟正黑體" panose="020B0604030504040204" pitchFamily="34" charset="-120"/>
                  <a:ea typeface="微軟正黑體" panose="020B0604030504040204" pitchFamily="34" charset="-120"/>
                </a:rPr>
                <a:t>澳洲</a:t>
              </a:r>
              <a:r>
                <a:rPr lang="zh-TW" altLang="en-US" sz="2400" dirty="0">
                  <a:latin typeface="微軟正黑體" panose="020B0604030504040204" pitchFamily="34" charset="-120"/>
                  <a:ea typeface="微軟正黑體" panose="020B0604030504040204" pitchFamily="34" charset="-120"/>
                </a:rPr>
                <a:t>並有一位</a:t>
              </a:r>
              <a:r>
                <a:rPr lang="en-US" altLang="zh-TW" sz="2400" dirty="0">
                  <a:latin typeface="微軟正黑體" panose="020B0604030504040204" pitchFamily="34" charset="-120"/>
                  <a:ea typeface="微軟正黑體" panose="020B0604030504040204" pitchFamily="34" charset="-120"/>
                </a:rPr>
                <a:t>Bob Dent </a:t>
              </a:r>
              <a:r>
                <a:rPr lang="en-US" altLang="zh-TW" dirty="0">
                  <a:latin typeface="微軟正黑體" panose="020B0604030504040204" pitchFamily="34" charset="-120"/>
                  <a:ea typeface="微軟正黑體" panose="020B0604030504040204" pitchFamily="34" charset="-120"/>
                </a:rPr>
                <a:t>(66</a:t>
              </a:r>
              <a:r>
                <a:rPr lang="zh-TW" altLang="en-US" dirty="0">
                  <a:latin typeface="微軟正黑體" panose="020B0604030504040204" pitchFamily="34" charset="-120"/>
                  <a:ea typeface="微軟正黑體" panose="020B0604030504040204" pitchFamily="34" charset="-120"/>
                </a:rPr>
                <a:t>歲</a:t>
              </a:r>
              <a:r>
                <a:rPr lang="en-US" altLang="zh-TW" dirty="0" smtClean="0">
                  <a:latin typeface="微軟正黑體" panose="020B0604030504040204" pitchFamily="34" charset="-120"/>
                  <a:ea typeface="微軟正黑體" panose="020B0604030504040204" pitchFamily="34" charset="-120"/>
                </a:rPr>
                <a:t>)</a:t>
              </a:r>
            </a:p>
            <a:p>
              <a:pPr algn="ctr" eaLnBrk="0" hangingPunct="0">
                <a:lnSpc>
                  <a:spcPct val="70000"/>
                </a:lnSpc>
                <a:spcBef>
                  <a:spcPct val="50000"/>
                </a:spcBef>
              </a:pPr>
              <a:r>
                <a:rPr lang="zh-TW" altLang="en-US" sz="2400" dirty="0" smtClean="0">
                  <a:latin typeface="微軟正黑體" panose="020B0604030504040204" pitchFamily="34" charset="-120"/>
                  <a:ea typeface="微軟正黑體" panose="020B0604030504040204" pitchFamily="34" charset="-120"/>
                </a:rPr>
                <a:t>首次</a:t>
              </a:r>
              <a:r>
                <a:rPr lang="zh-TW" altLang="en-US" sz="2400" dirty="0">
                  <a:latin typeface="微軟正黑體" panose="020B0604030504040204" pitchFamily="34" charset="-120"/>
                  <a:ea typeface="微軟正黑體" panose="020B0604030504040204" pitchFamily="34" charset="-120"/>
                </a:rPr>
                <a:t>運用此法得到自殺的協助</a:t>
              </a:r>
              <a:r>
                <a:rPr lang="en-US" altLang="zh-TW" dirty="0">
                  <a:latin typeface="微軟正黑體" panose="020B0604030504040204" pitchFamily="34" charset="-120"/>
                  <a:ea typeface="微軟正黑體" panose="020B0604030504040204" pitchFamily="34" charset="-120"/>
                </a:rPr>
                <a:t>(assisted suicide)</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p:txBody>
        </p:sp>
      </p:grpSp>
      <p:grpSp>
        <p:nvGrpSpPr>
          <p:cNvPr id="16" name="群組 15"/>
          <p:cNvGrpSpPr/>
          <p:nvPr/>
        </p:nvGrpSpPr>
        <p:grpSpPr>
          <a:xfrm rot="546150">
            <a:off x="2468416" y="3547483"/>
            <a:ext cx="6961541" cy="1270409"/>
            <a:chOff x="2047312" y="3065936"/>
            <a:chExt cx="6961541" cy="1270409"/>
          </a:xfrm>
        </p:grpSpPr>
        <p:pic>
          <p:nvPicPr>
            <p:cNvPr id="17" name="圖片 16"/>
            <p:cNvPicPr>
              <a:picLocks noChangeAspect="1"/>
            </p:cNvPicPr>
            <p:nvPr/>
          </p:nvPicPr>
          <p:blipFill rotWithShape="1">
            <a:blip r:embed="rId7">
              <a:extLst>
                <a:ext uri="{28A0092B-C50C-407E-A947-70E740481C1C}">
                  <a14:useLocalDpi xmlns:a14="http://schemas.microsoft.com/office/drawing/2010/main" val="0"/>
                </a:ext>
              </a:extLst>
            </a:blip>
            <a:srcRect l="7342" t="11250" r="18388"/>
            <a:stretch/>
          </p:blipFill>
          <p:spPr>
            <a:xfrm rot="5077213">
              <a:off x="4892878" y="220370"/>
              <a:ext cx="1270409" cy="6961541"/>
            </a:xfrm>
            <a:prstGeom prst="rect">
              <a:avLst/>
            </a:prstGeom>
            <a:effectLst>
              <a:outerShdw blurRad="50800" dist="38100" dir="5400000" algn="t" rotWithShape="0">
                <a:prstClr val="black">
                  <a:alpha val="40000"/>
                </a:prstClr>
              </a:outerShdw>
            </a:effectLst>
          </p:spPr>
        </p:pic>
        <p:sp>
          <p:nvSpPr>
            <p:cNvPr id="18" name="文字版面配置區 2"/>
            <p:cNvSpPr txBox="1">
              <a:spLocks/>
            </p:cNvSpPr>
            <p:nvPr/>
          </p:nvSpPr>
          <p:spPr>
            <a:xfrm rot="21230047">
              <a:off x="3125312" y="3321213"/>
              <a:ext cx="5409533" cy="7028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0" hangingPunct="0">
                <a:lnSpc>
                  <a:spcPct val="70000"/>
                </a:lnSpc>
                <a:spcBef>
                  <a:spcPct val="50000"/>
                </a:spcBef>
                <a:buNone/>
              </a:pPr>
              <a:r>
                <a:rPr lang="zh-TW" altLang="en-US" sz="2800" b="1" dirty="0">
                  <a:solidFill>
                    <a:srgbClr val="008080"/>
                  </a:solidFill>
                  <a:latin typeface="微軟正黑體" panose="020B0604030504040204" pitchFamily="34" charset="-120"/>
                  <a:ea typeface="微軟正黑體" panose="020B0604030504040204" pitchFamily="34" charset="-120"/>
                </a:rPr>
                <a:t>但各國如果有安樂死的立法</a:t>
              </a:r>
              <a:r>
                <a:rPr lang="zh-TW" altLang="en-US" sz="2800" b="1" dirty="0" smtClean="0">
                  <a:solidFill>
                    <a:srgbClr val="008080"/>
                  </a:solidFill>
                  <a:latin typeface="微軟正黑體" panose="020B0604030504040204" pitchFamily="34" charset="-120"/>
                  <a:ea typeface="微軟正黑體" panose="020B0604030504040204" pitchFamily="34" charset="-120"/>
                </a:rPr>
                <a:t>，</a:t>
              </a:r>
              <a:endParaRPr lang="en-US" altLang="zh-TW" sz="2800" b="1" dirty="0" smtClean="0">
                <a:solidFill>
                  <a:srgbClr val="008080"/>
                </a:solidFill>
                <a:latin typeface="微軟正黑體" panose="020B0604030504040204" pitchFamily="34" charset="-120"/>
                <a:ea typeface="微軟正黑體" panose="020B0604030504040204" pitchFamily="34" charset="-120"/>
              </a:endParaRPr>
            </a:p>
            <a:p>
              <a:pPr marL="0" indent="0" algn="ctr" eaLnBrk="0" hangingPunct="0">
                <a:lnSpc>
                  <a:spcPct val="70000"/>
                </a:lnSpc>
                <a:spcBef>
                  <a:spcPct val="50000"/>
                </a:spcBef>
                <a:buNone/>
              </a:pPr>
              <a:r>
                <a:rPr lang="zh-TW" altLang="en-US" sz="2800" b="1" dirty="0" smtClean="0">
                  <a:solidFill>
                    <a:srgbClr val="008080"/>
                  </a:solidFill>
                  <a:latin typeface="微軟正黑體" panose="020B0604030504040204" pitchFamily="34" charset="-120"/>
                  <a:ea typeface="微軟正黑體" panose="020B0604030504040204" pitchFamily="34" charset="-120"/>
                </a:rPr>
                <a:t>也</a:t>
              </a:r>
              <a:r>
                <a:rPr lang="zh-TW" altLang="en-US" sz="2800" b="1" dirty="0">
                  <a:solidFill>
                    <a:srgbClr val="008080"/>
                  </a:solidFill>
                  <a:latin typeface="微軟正黑體" panose="020B0604030504040204" pitchFamily="34" charset="-120"/>
                  <a:ea typeface="微軟正黑體" panose="020B0604030504040204" pitchFamily="34" charset="-120"/>
                </a:rPr>
                <a:t>只是消極性的安樂死 </a:t>
              </a:r>
            </a:p>
          </p:txBody>
        </p:sp>
      </p:grpSp>
    </p:spTree>
    <p:extLst>
      <p:ext uri="{BB962C8B-B14F-4D97-AF65-F5344CB8AC3E}">
        <p14:creationId xmlns:p14="http://schemas.microsoft.com/office/powerpoint/2010/main" val="405988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p:cNvGrpSpPr/>
          <p:nvPr/>
        </p:nvGrpSpPr>
        <p:grpSpPr>
          <a:xfrm rot="20771005">
            <a:off x="101907" y="-150067"/>
            <a:ext cx="1494032" cy="1217509"/>
            <a:chOff x="2467992" y="240184"/>
            <a:chExt cx="4307207" cy="3510010"/>
          </a:xfrm>
        </p:grpSpPr>
        <p:pic>
          <p:nvPicPr>
            <p:cNvPr id="29" name="圖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3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31" name="矩形 3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grpSp>
        <p:nvGrpSpPr>
          <p:cNvPr id="16" name="群組 15"/>
          <p:cNvGrpSpPr/>
          <p:nvPr/>
        </p:nvGrpSpPr>
        <p:grpSpPr>
          <a:xfrm>
            <a:off x="1565727" y="1201316"/>
            <a:ext cx="1782137" cy="898328"/>
            <a:chOff x="5364088" y="3505572"/>
            <a:chExt cx="1435803" cy="898328"/>
          </a:xfrm>
        </p:grpSpPr>
        <p:sp>
          <p:nvSpPr>
            <p:cNvPr id="18" name="文字版面配置區 2"/>
            <p:cNvSpPr txBox="1">
              <a:spLocks/>
            </p:cNvSpPr>
            <p:nvPr/>
          </p:nvSpPr>
          <p:spPr>
            <a:xfrm>
              <a:off x="5364088" y="3505572"/>
              <a:ext cx="1435803" cy="89832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rPr>
                <a:t>執行</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5701157" y="4403900"/>
              <a:ext cx="91955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35</a:t>
            </a:fld>
            <a:endParaRPr lang="zh-TW" altLang="en-US" b="1" dirty="0">
              <a:solidFill>
                <a:schemeClr val="bg1"/>
              </a:solidFill>
              <a:latin typeface="+mj-lt"/>
            </a:endParaRPr>
          </a:p>
        </p:txBody>
      </p:sp>
      <p:grpSp>
        <p:nvGrpSpPr>
          <p:cNvPr id="12" name="群組 11"/>
          <p:cNvGrpSpPr/>
          <p:nvPr/>
        </p:nvGrpSpPr>
        <p:grpSpPr>
          <a:xfrm>
            <a:off x="2730729" y="841276"/>
            <a:ext cx="3785487" cy="4009628"/>
            <a:chOff x="2737107" y="936104"/>
            <a:chExt cx="3785487" cy="4009628"/>
          </a:xfrm>
        </p:grpSpPr>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107" y="936104"/>
              <a:ext cx="3785487" cy="4009628"/>
            </a:xfrm>
            <a:prstGeom prst="rect">
              <a:avLst/>
            </a:prstGeom>
            <a:effectLst>
              <a:outerShdw blurRad="50800" dist="38100" dir="8100000" algn="tr" rotWithShape="0">
                <a:prstClr val="black">
                  <a:alpha val="40000"/>
                </a:prstClr>
              </a:outerShdw>
            </a:effectLst>
          </p:spPr>
        </p:pic>
        <p:sp>
          <p:nvSpPr>
            <p:cNvPr id="14" name="矩形 13"/>
            <p:cNvSpPr/>
            <p:nvPr/>
          </p:nvSpPr>
          <p:spPr>
            <a:xfrm rot="216081">
              <a:off x="3166546" y="1799401"/>
              <a:ext cx="3031599" cy="1200329"/>
            </a:xfrm>
            <a:prstGeom prst="rect">
              <a:avLst/>
            </a:prstGeom>
          </p:spPr>
          <p:txBody>
            <a:bodyPr wrap="none">
              <a:spAutoFit/>
            </a:bodyPr>
            <a:lstStyle/>
            <a:p>
              <a:r>
                <a:rPr lang="zh-TW" altLang="en-US" sz="7200" b="1" spc="-300" dirty="0">
                  <a:solidFill>
                    <a:schemeClr val="tx1">
                      <a:lumMod val="75000"/>
                      <a:lumOff val="25000"/>
                    </a:schemeClr>
                  </a:solidFill>
                  <a:latin typeface="華康雅風體 Std W3" pitchFamily="18" charset="-120"/>
                  <a:ea typeface="華康雅風體 Std W3" pitchFamily="18" charset="-120"/>
                </a:rPr>
                <a:t>安樂死</a:t>
              </a:r>
              <a:endParaRPr lang="zh-TW" altLang="en-US" sz="72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15" name="群組 14"/>
          <p:cNvGrpSpPr/>
          <p:nvPr/>
        </p:nvGrpSpPr>
        <p:grpSpPr>
          <a:xfrm>
            <a:off x="5508104" y="3198658"/>
            <a:ext cx="2441484" cy="1008112"/>
            <a:chOff x="1115616" y="2159011"/>
            <a:chExt cx="2441484" cy="1008112"/>
          </a:xfrm>
        </p:grpSpPr>
        <p:sp>
          <p:nvSpPr>
            <p:cNvPr id="17" name="文字版面配置區 2"/>
            <p:cNvSpPr txBox="1">
              <a:spLocks/>
            </p:cNvSpPr>
            <p:nvPr/>
          </p:nvSpPr>
          <p:spPr>
            <a:xfrm>
              <a:off x="1115616" y="2159011"/>
              <a:ext cx="2441484" cy="100811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國家</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1703404" y="3101860"/>
              <a:ext cx="12531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240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36</a:t>
            </a:fld>
            <a:endParaRPr lang="zh-TW" altLang="en-US" b="1" dirty="0">
              <a:solidFill>
                <a:schemeClr val="bg1"/>
              </a:solidFill>
              <a:latin typeface="+mj-lt"/>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rgbClr val="008080"/>
                </a:solidFill>
                <a:latin typeface="微軟正黑體" panose="020B0604030504040204" pitchFamily="34" charset="-120"/>
                <a:ea typeface="微軟正黑體" panose="020B0604030504040204" pitchFamily="34" charset="-120"/>
              </a:rPr>
              <a:t>執行安樂死國家</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sp>
        <p:nvSpPr>
          <p:cNvPr id="16" name="文字版面配置區 2"/>
          <p:cNvSpPr txBox="1">
            <a:spLocks/>
          </p:cNvSpPr>
          <p:nvPr/>
        </p:nvSpPr>
        <p:spPr>
          <a:xfrm>
            <a:off x="1561537" y="3289548"/>
            <a:ext cx="6020926" cy="15841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已立法</a:t>
            </a:r>
            <a:r>
              <a:rPr lang="zh-TW" altLang="en-US" sz="2400" dirty="0" smtClean="0">
                <a:latin typeface="微軟正黑體" panose="020B0604030504040204" pitchFamily="34" charset="-120"/>
                <a:ea typeface="微軟正黑體" panose="020B0604030504040204" pitchFamily="34" charset="-120"/>
              </a:rPr>
              <a:t>容許</a:t>
            </a:r>
            <a:r>
              <a:rPr lang="en-US" altLang="zh-TW" sz="3200" b="1" dirty="0" smtClean="0">
                <a:solidFill>
                  <a:srgbClr val="008080"/>
                </a:solidFill>
                <a:latin typeface="微軟正黑體" panose="020B0604030504040204" pitchFamily="34" charset="-120"/>
                <a:ea typeface="微軟正黑體" panose="020B0604030504040204" pitchFamily="34" charset="-120"/>
              </a:rPr>
              <a:t>『</a:t>
            </a:r>
            <a:r>
              <a:rPr lang="zh-TW" altLang="en-US" sz="3200" b="1" dirty="0" smtClean="0">
                <a:solidFill>
                  <a:srgbClr val="008080"/>
                </a:solidFill>
                <a:latin typeface="微軟正黑體" panose="020B0604030504040204" pitchFamily="34" charset="-120"/>
                <a:ea typeface="微軟正黑體" panose="020B0604030504040204" pitchFamily="34" charset="-120"/>
              </a:rPr>
              <a:t>被動安樂死</a:t>
            </a:r>
            <a:r>
              <a:rPr lang="en-US" altLang="zh-TW" sz="3200" b="1" dirty="0" smtClean="0">
                <a:solidFill>
                  <a:srgbClr val="008080"/>
                </a:solidFill>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的國家</a:t>
            </a:r>
            <a:endParaRPr lang="en-US" altLang="zh-TW" sz="2400" dirty="0" smtClean="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sym typeface="Wingdings 2"/>
              </a:rPr>
              <a:t></a:t>
            </a:r>
            <a:r>
              <a:rPr lang="zh-TW" altLang="en-US" sz="2400" dirty="0" smtClean="0">
                <a:latin typeface="微軟正黑體" panose="020B0604030504040204" pitchFamily="34" charset="-120"/>
                <a:ea typeface="微軟正黑體" panose="020B0604030504040204" pitchFamily="34" charset="-120"/>
              </a:rPr>
              <a:t>歐洲：英國、</a:t>
            </a:r>
            <a:r>
              <a:rPr lang="zh-TW" altLang="en-US" sz="2400" dirty="0">
                <a:latin typeface="微軟正黑體" panose="020B0604030504040204" pitchFamily="34" charset="-120"/>
                <a:ea typeface="微軟正黑體" panose="020B0604030504040204" pitchFamily="34" charset="-120"/>
              </a:rPr>
              <a:t>愛爾蘭、芬蘭、挪威、</a:t>
            </a:r>
            <a:r>
              <a:rPr lang="zh-TW" altLang="en-US" sz="2400" dirty="0" smtClean="0">
                <a:latin typeface="微軟正黑體" panose="020B0604030504040204" pitchFamily="34" charset="-120"/>
                <a:ea typeface="微軟正黑體" panose="020B0604030504040204" pitchFamily="34" charset="-120"/>
              </a:rPr>
              <a:t>法國</a:t>
            </a:r>
            <a:endParaRPr lang="en-US" altLang="zh-TW" sz="2400" dirty="0" smtClean="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sym typeface="Wingdings 2"/>
              </a:rPr>
              <a:t></a:t>
            </a:r>
            <a:r>
              <a:rPr lang="zh-TW" altLang="en-US" sz="2400" dirty="0" smtClean="0">
                <a:latin typeface="微軟正黑體" panose="020B0604030504040204" pitchFamily="34" charset="-120"/>
                <a:ea typeface="微軟正黑體" panose="020B0604030504040204" pitchFamily="34" charset="-120"/>
              </a:rPr>
              <a:t>西班牙</a:t>
            </a:r>
            <a:r>
              <a:rPr lang="zh-TW" altLang="en-US" sz="2400" dirty="0">
                <a:latin typeface="微軟正黑體" panose="020B0604030504040204" pitchFamily="34" charset="-120"/>
                <a:ea typeface="微軟正黑體" panose="020B0604030504040204" pitchFamily="34" charset="-120"/>
              </a:rPr>
              <a:t>、奧地利、希臘、丹麥、瑞典</a:t>
            </a:r>
            <a:endParaRPr lang="en-US" altLang="zh-TW" sz="2400"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5" cstate="print">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41802" y="3182634"/>
            <a:ext cx="864096" cy="864096"/>
          </a:xfrm>
          <a:prstGeom prst="rect">
            <a:avLst/>
          </a:prstGeom>
        </p:spPr>
      </p:pic>
      <p:sp>
        <p:nvSpPr>
          <p:cNvPr id="13" name="文字版面配置區 2"/>
          <p:cNvSpPr txBox="1">
            <a:spLocks/>
          </p:cNvSpPr>
          <p:nvPr/>
        </p:nvSpPr>
        <p:spPr>
          <a:xfrm>
            <a:off x="1561537" y="1345332"/>
            <a:ext cx="6020926" cy="151216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已立法</a:t>
            </a:r>
            <a:r>
              <a:rPr lang="zh-TW" altLang="en-US" sz="2400" dirty="0" smtClean="0">
                <a:latin typeface="微軟正黑體" panose="020B0604030504040204" pitchFamily="34" charset="-120"/>
                <a:ea typeface="微軟正黑體" panose="020B0604030504040204" pitchFamily="34" charset="-120"/>
              </a:rPr>
              <a:t>容許</a:t>
            </a:r>
            <a:r>
              <a:rPr lang="en-US" altLang="zh-TW" sz="3200" b="1" dirty="0" smtClean="0">
                <a:solidFill>
                  <a:srgbClr val="008080"/>
                </a:solidFill>
                <a:latin typeface="微軟正黑體" panose="020B0604030504040204" pitchFamily="34" charset="-120"/>
                <a:ea typeface="微軟正黑體" panose="020B0604030504040204" pitchFamily="34" charset="-120"/>
              </a:rPr>
              <a:t>『</a:t>
            </a:r>
            <a:r>
              <a:rPr lang="zh-TW" altLang="en-US" sz="3200" b="1" dirty="0" smtClean="0">
                <a:solidFill>
                  <a:srgbClr val="008080"/>
                </a:solidFill>
                <a:latin typeface="微軟正黑體" panose="020B0604030504040204" pitchFamily="34" charset="-120"/>
                <a:ea typeface="微軟正黑體" panose="020B0604030504040204" pitchFamily="34" charset="-120"/>
              </a:rPr>
              <a:t>主動安樂死</a:t>
            </a:r>
            <a:r>
              <a:rPr lang="en-US" altLang="zh-TW" sz="3200" b="1" dirty="0" smtClean="0">
                <a:solidFill>
                  <a:srgbClr val="008080"/>
                </a:solidFill>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的國家</a:t>
            </a:r>
            <a:endParaRPr lang="en-US" altLang="zh-TW" sz="2400" dirty="0" smtClean="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sym typeface="Wingdings 2"/>
              </a:rPr>
              <a:t></a:t>
            </a:r>
            <a:r>
              <a:rPr lang="zh-TW" altLang="en-US" sz="2400" dirty="0" smtClean="0">
                <a:latin typeface="微軟正黑體" panose="020B0604030504040204" pitchFamily="34" charset="-120"/>
                <a:ea typeface="微軟正黑體" panose="020B0604030504040204" pitchFamily="34" charset="-120"/>
              </a:rPr>
              <a:t>歐洲</a:t>
            </a:r>
            <a:r>
              <a:rPr lang="zh-TW" altLang="en-US" sz="2400" dirty="0">
                <a:latin typeface="微軟正黑體" panose="020B0604030504040204" pitchFamily="34" charset="-120"/>
                <a:ea typeface="微軟正黑體" panose="020B0604030504040204" pitchFamily="34" charset="-120"/>
              </a:rPr>
              <a:t>：荷蘭、比利時、盧森堡 </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sym typeface="Wingdings 2"/>
              </a:rPr>
              <a:t></a:t>
            </a:r>
            <a:r>
              <a:rPr lang="zh-TW" altLang="en-US" sz="2400" dirty="0" smtClean="0">
                <a:latin typeface="微軟正黑體" panose="020B0604030504040204" pitchFamily="34" charset="-120"/>
                <a:ea typeface="微軟正黑體" panose="020B0604030504040204" pitchFamily="34" charset="-120"/>
              </a:rPr>
              <a:t>南美洲</a:t>
            </a:r>
            <a:r>
              <a:rPr lang="zh-TW" altLang="en-US" sz="2400" dirty="0">
                <a:latin typeface="微軟正黑體" panose="020B0604030504040204" pitchFamily="34" charset="-120"/>
                <a:ea typeface="微軟正黑體" panose="020B0604030504040204" pitchFamily="34" charset="-120"/>
              </a:rPr>
              <a:t>：哥倫比亞</a:t>
            </a:r>
          </a:p>
        </p:txBody>
      </p:sp>
      <p:pic>
        <p:nvPicPr>
          <p:cNvPr id="17" name="圖片 16"/>
          <p:cNvPicPr>
            <a:picLocks noChangeAspect="1"/>
          </p:cNvPicPr>
          <p:nvPr/>
        </p:nvPicPr>
        <p:blipFill>
          <a:blip r:embed="rId5" cstate="print">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41802" y="1234916"/>
            <a:ext cx="864096" cy="864096"/>
          </a:xfrm>
          <a:prstGeom prst="rect">
            <a:avLst/>
          </a:prstGeom>
        </p:spPr>
      </p:pic>
    </p:spTree>
    <p:extLst>
      <p:ext uri="{BB962C8B-B14F-4D97-AF65-F5344CB8AC3E}">
        <p14:creationId xmlns:p14="http://schemas.microsoft.com/office/powerpoint/2010/main" val="175894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75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50"/>
                                        <p:tgtEl>
                                          <p:spTgt spid="2"/>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版面配置區 2"/>
          <p:cNvSpPr txBox="1">
            <a:spLocks/>
          </p:cNvSpPr>
          <p:nvPr/>
        </p:nvSpPr>
        <p:spPr>
          <a:xfrm>
            <a:off x="1050544" y="1345332"/>
            <a:ext cx="7042912" cy="309634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2400" dirty="0">
                <a:latin typeface="微軟正黑體" panose="020B0604030504040204" pitchFamily="34" charset="-120"/>
                <a:ea typeface="微軟正黑體" panose="020B0604030504040204" pitchFamily="34" charset="-120"/>
              </a:rPr>
              <a:t>已立法</a:t>
            </a:r>
            <a:r>
              <a:rPr lang="zh-TW" altLang="en-US" sz="2400" dirty="0" smtClean="0">
                <a:latin typeface="微軟正黑體" panose="020B0604030504040204" pitchFamily="34" charset="-120"/>
                <a:ea typeface="微軟正黑體" panose="020B0604030504040204" pitchFamily="34" charset="-120"/>
              </a:rPr>
              <a:t>容許</a:t>
            </a:r>
            <a:r>
              <a:rPr lang="en-US" altLang="zh-TW" sz="3200" b="1" dirty="0" smtClean="0">
                <a:solidFill>
                  <a:srgbClr val="008080"/>
                </a:solidFill>
                <a:latin typeface="微軟正黑體" panose="020B0604030504040204" pitchFamily="34" charset="-120"/>
                <a:ea typeface="微軟正黑體" panose="020B0604030504040204" pitchFamily="34" charset="-120"/>
              </a:rPr>
              <a:t>『</a:t>
            </a:r>
            <a:r>
              <a:rPr lang="zh-TW" altLang="en-US" sz="3200" b="1" dirty="0" smtClean="0">
                <a:solidFill>
                  <a:srgbClr val="008080"/>
                </a:solidFill>
                <a:latin typeface="微軟正黑體" panose="020B0604030504040204" pitchFamily="34" charset="-120"/>
                <a:ea typeface="微軟正黑體" panose="020B0604030504040204" pitchFamily="34" charset="-120"/>
              </a:rPr>
              <a:t>協助自殺</a:t>
            </a:r>
            <a:r>
              <a:rPr lang="en-US" altLang="zh-TW" sz="3200" b="1" dirty="0" smtClean="0">
                <a:solidFill>
                  <a:srgbClr val="008080"/>
                </a:solidFill>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的國家</a:t>
            </a:r>
            <a:endParaRPr lang="en-US" altLang="zh-TW" sz="2400" dirty="0" smtClean="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sym typeface="Wingdings 2"/>
              </a:rPr>
              <a:t></a:t>
            </a:r>
            <a:r>
              <a:rPr lang="zh-TW" altLang="en-US" sz="2400" dirty="0" smtClean="0">
                <a:latin typeface="微軟正黑體" panose="020B0604030504040204" pitchFamily="34" charset="-120"/>
                <a:ea typeface="微軟正黑體" panose="020B0604030504040204" pitchFamily="34" charset="-120"/>
              </a:rPr>
              <a:t>歐洲：</a:t>
            </a:r>
            <a:r>
              <a:rPr lang="zh-TW" altLang="en-US" sz="2400" dirty="0">
                <a:latin typeface="微軟正黑體" panose="020B0604030504040204" pitchFamily="34" charset="-120"/>
                <a:ea typeface="微軟正黑體" panose="020B0604030504040204" pitchFamily="34" charset="-120"/>
              </a:rPr>
              <a:t>德國、</a:t>
            </a:r>
            <a:r>
              <a:rPr lang="zh-TW" altLang="en-US" sz="2400" dirty="0" smtClean="0">
                <a:latin typeface="微軟正黑體" panose="020B0604030504040204" pitchFamily="34" charset="-120"/>
                <a:ea typeface="微軟正黑體" panose="020B0604030504040204" pitchFamily="34" charset="-120"/>
              </a:rPr>
              <a:t>瑞士</a:t>
            </a:r>
            <a:endParaRPr lang="en-US" altLang="zh-TW" sz="2400" dirty="0" smtClean="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sym typeface="Wingdings 2"/>
              </a:rPr>
              <a:t></a:t>
            </a:r>
            <a:r>
              <a:rPr lang="zh-TW" altLang="en-US" sz="2400" dirty="0" smtClean="0">
                <a:latin typeface="微軟正黑體" panose="020B0604030504040204" pitchFamily="34" charset="-120"/>
                <a:ea typeface="微軟正黑體" panose="020B0604030504040204" pitchFamily="34" charset="-120"/>
              </a:rPr>
              <a:t>北美洲</a:t>
            </a:r>
            <a:r>
              <a:rPr lang="zh-TW" altLang="en-US" sz="2400" dirty="0">
                <a:latin typeface="微軟正黑體" panose="020B0604030504040204" pitchFamily="34" charset="-120"/>
                <a:ea typeface="微軟正黑體" panose="020B0604030504040204" pitchFamily="34" charset="-120"/>
              </a:rPr>
              <a:t>：加拿大、美國</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加州、奧勒岡州、華盛頓州、蒙大拿州、佛蒙特州、科羅拉多州、德克薩斯州則在有限程度上合法</a:t>
            </a:r>
            <a:r>
              <a:rPr lang="en-US" altLang="zh-TW"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、夏威夷</a:t>
            </a:r>
            <a:r>
              <a:rPr lang="en-US" altLang="zh-TW" dirty="0">
                <a:latin typeface="微軟正黑體" panose="020B0604030504040204" pitchFamily="34" charset="-120"/>
                <a:ea typeface="微軟正黑體" panose="020B0604030504040204" pitchFamily="34" charset="-120"/>
              </a:rPr>
              <a:t>(2018.03</a:t>
            </a:r>
            <a:r>
              <a:rPr lang="zh-TW" altLang="en-US" dirty="0">
                <a:latin typeface="微軟正黑體" panose="020B0604030504040204" pitchFamily="34" charset="-120"/>
                <a:ea typeface="微軟正黑體" panose="020B0604030504040204" pitchFamily="34" charset="-120"/>
              </a:rPr>
              <a:t>通過</a:t>
            </a:r>
            <a:r>
              <a:rPr lang="en-US" altLang="zh-TW"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sym typeface="Wingdings 2"/>
              </a:rPr>
              <a:t></a:t>
            </a:r>
            <a:r>
              <a:rPr lang="zh-TW" altLang="en-US" sz="2400" dirty="0">
                <a:latin typeface="微軟正黑體" panose="020B0604030504040204" pitchFamily="34" charset="-120"/>
                <a:ea typeface="微軟正黑體" panose="020B0604030504040204" pitchFamily="34" charset="-120"/>
              </a:rPr>
              <a:t>亞洲：日本、韓國</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sym typeface="Wingdings 2"/>
              </a:rPr>
              <a:t></a:t>
            </a:r>
            <a:r>
              <a:rPr lang="zh-TW" altLang="en-US" sz="2400" dirty="0">
                <a:latin typeface="微軟正黑體" panose="020B0604030504040204" pitchFamily="34" charset="-120"/>
                <a:ea typeface="微軟正黑體" panose="020B0604030504040204" pitchFamily="34" charset="-120"/>
              </a:rPr>
              <a:t>大洋洲：澳大利亞</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維多利亞州</a:t>
            </a:r>
            <a:r>
              <a:rPr lang="en-US" altLang="zh-TW" dirty="0" smtClean="0">
                <a:latin typeface="微軟正黑體" panose="020B0604030504040204" pitchFamily="34" charset="-120"/>
                <a:ea typeface="微軟正黑體" panose="020B0604030504040204" pitchFamily="34" charset="-120"/>
              </a:rPr>
              <a:t>)</a:t>
            </a:r>
            <a:endParaRPr lang="en-US" altLang="zh-TW" dirty="0">
              <a:latin typeface="微軟正黑體" panose="020B0604030504040204" pitchFamily="34" charset="-120"/>
              <a:ea typeface="微軟正黑體" panose="020B0604030504040204" pitchFamily="34" charset="-120"/>
            </a:endParaRPr>
          </a:p>
        </p:txBody>
      </p:sp>
      <p:pic>
        <p:nvPicPr>
          <p:cNvPr id="14"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37</a:t>
            </a:fld>
            <a:endParaRPr lang="zh-TW" altLang="en-US" b="1" dirty="0">
              <a:solidFill>
                <a:schemeClr val="bg1"/>
              </a:solidFill>
              <a:latin typeface="+mj-lt"/>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rgbClr val="008080"/>
                </a:solidFill>
                <a:latin typeface="微軟正黑體" panose="020B0604030504040204" pitchFamily="34" charset="-120"/>
                <a:ea typeface="微軟正黑體" panose="020B0604030504040204" pitchFamily="34" charset="-120"/>
              </a:rPr>
              <a:t>執行安樂死國家</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17" name="圖片 16"/>
          <p:cNvPicPr>
            <a:picLocks noChangeAspect="1"/>
          </p:cNvPicPr>
          <p:nvPr/>
        </p:nvPicPr>
        <p:blipFill>
          <a:blip r:embed="rId5" cstate="print">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71356" y="1161946"/>
            <a:ext cx="864096" cy="864096"/>
          </a:xfrm>
          <a:prstGeom prst="rect">
            <a:avLst/>
          </a:prstGeom>
        </p:spPr>
      </p:pic>
      <p:grpSp>
        <p:nvGrpSpPr>
          <p:cNvPr id="18" name="群組 17"/>
          <p:cNvGrpSpPr/>
          <p:nvPr/>
        </p:nvGrpSpPr>
        <p:grpSpPr>
          <a:xfrm>
            <a:off x="1808651" y="3272648"/>
            <a:ext cx="7843992" cy="1958802"/>
            <a:chOff x="1697318" y="3249483"/>
            <a:chExt cx="7843992" cy="1958802"/>
          </a:xfrm>
        </p:grpSpPr>
        <p:pic>
          <p:nvPicPr>
            <p:cNvPr id="19" name="圖片 18"/>
            <p:cNvPicPr>
              <a:picLocks noChangeAspect="1"/>
            </p:cNvPicPr>
            <p:nvPr/>
          </p:nvPicPr>
          <p:blipFill rotWithShape="1">
            <a:blip r:embed="rId7">
              <a:extLst>
                <a:ext uri="{28A0092B-C50C-407E-A947-70E740481C1C}">
                  <a14:useLocalDpi xmlns:a14="http://schemas.microsoft.com/office/drawing/2010/main" val="0"/>
                </a:ext>
              </a:extLst>
            </a:blip>
            <a:srcRect l="9747" r="31247"/>
            <a:stretch/>
          </p:blipFill>
          <p:spPr>
            <a:xfrm rot="5400000">
              <a:off x="4639913" y="306888"/>
              <a:ext cx="1958802" cy="7843992"/>
            </a:xfrm>
            <a:prstGeom prst="rect">
              <a:avLst/>
            </a:prstGeom>
            <a:effectLst>
              <a:outerShdw blurRad="50800" dist="38100" dir="5400000" algn="t" rotWithShape="0">
                <a:prstClr val="black">
                  <a:alpha val="40000"/>
                </a:prstClr>
              </a:outerShdw>
            </a:effectLst>
          </p:spPr>
        </p:pic>
        <p:sp>
          <p:nvSpPr>
            <p:cNvPr id="20" name="文字版面配置區 2"/>
            <p:cNvSpPr txBox="1">
              <a:spLocks/>
            </p:cNvSpPr>
            <p:nvPr/>
          </p:nvSpPr>
          <p:spPr>
            <a:xfrm>
              <a:off x="2427531" y="3552520"/>
              <a:ext cx="6473492" cy="157954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TW" altLang="en-US" sz="2400" dirty="0">
                  <a:latin typeface="微軟正黑體" panose="020B0604030504040204" pitchFamily="34" charset="-120"/>
                  <a:ea typeface="微軟正黑體" panose="020B0604030504040204" pitchFamily="34" charset="-120"/>
                </a:rPr>
                <a:t>協助自殺</a:t>
              </a:r>
              <a:r>
                <a:rPr lang="zh-TW" altLang="en-US" sz="1600" dirty="0">
                  <a:latin typeface="微軟正黑體" panose="020B0604030504040204" pitchFamily="34" charset="-120"/>
                  <a:ea typeface="微軟正黑體" panose="020B0604030504040204" pitchFamily="34" charset="-120"/>
                </a:rPr>
                <a:t>（英語：</a:t>
              </a:r>
              <a:r>
                <a:rPr lang="en-US" altLang="zh-TW" sz="1600" dirty="0">
                  <a:latin typeface="微軟正黑體" panose="020B0604030504040204" pitchFamily="34" charset="-120"/>
                  <a:ea typeface="微軟正黑體" panose="020B0604030504040204" pitchFamily="34" charset="-120"/>
                </a:rPr>
                <a:t>Assisted suicide</a:t>
              </a:r>
              <a:r>
                <a:rPr lang="zh-TW" altLang="en-US" sz="16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，是指通過一些特定方法，例如藥物或設備，並在符合一定的條件下，由意識清楚的死亡意願者自己親自執行，達到目的。</a:t>
              </a:r>
            </a:p>
          </p:txBody>
        </p:sp>
      </p:grpSp>
    </p:spTree>
    <p:extLst>
      <p:ext uri="{BB962C8B-B14F-4D97-AF65-F5344CB8AC3E}">
        <p14:creationId xmlns:p14="http://schemas.microsoft.com/office/powerpoint/2010/main" val="206999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250"/>
                                        <p:tgtEl>
                                          <p:spTgt spid="1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p:cNvGrpSpPr/>
          <p:nvPr/>
        </p:nvGrpSpPr>
        <p:grpSpPr>
          <a:xfrm rot="20771005">
            <a:off x="101907" y="-150067"/>
            <a:ext cx="1494032" cy="1217509"/>
            <a:chOff x="2467992" y="240184"/>
            <a:chExt cx="4307207" cy="3510010"/>
          </a:xfrm>
        </p:grpSpPr>
        <p:pic>
          <p:nvPicPr>
            <p:cNvPr id="29" name="圖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3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31" name="矩形 3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grpSp>
        <p:nvGrpSpPr>
          <p:cNvPr id="16" name="群組 15"/>
          <p:cNvGrpSpPr/>
          <p:nvPr/>
        </p:nvGrpSpPr>
        <p:grpSpPr>
          <a:xfrm>
            <a:off x="1565727" y="1201316"/>
            <a:ext cx="1782137" cy="898328"/>
            <a:chOff x="5364088" y="3505572"/>
            <a:chExt cx="1435803" cy="898328"/>
          </a:xfrm>
        </p:grpSpPr>
        <p:sp>
          <p:nvSpPr>
            <p:cNvPr id="18" name="文字版面配置區 2"/>
            <p:cNvSpPr txBox="1">
              <a:spLocks/>
            </p:cNvSpPr>
            <p:nvPr/>
          </p:nvSpPr>
          <p:spPr>
            <a:xfrm>
              <a:off x="5364088" y="3505572"/>
              <a:ext cx="1435803" cy="89832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rPr>
                <a:t>各國</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0" name="直線接點 19"/>
            <p:cNvCxnSpPr/>
            <p:nvPr/>
          </p:nvCxnSpPr>
          <p:spPr>
            <a:xfrm>
              <a:off x="5701157" y="4403900"/>
              <a:ext cx="91955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38</a:t>
            </a:fld>
            <a:endParaRPr lang="zh-TW" altLang="en-US" b="1" dirty="0">
              <a:solidFill>
                <a:schemeClr val="bg1"/>
              </a:solidFill>
              <a:latin typeface="+mj-lt"/>
            </a:endParaRPr>
          </a:p>
        </p:txBody>
      </p:sp>
      <p:grpSp>
        <p:nvGrpSpPr>
          <p:cNvPr id="12" name="群組 11"/>
          <p:cNvGrpSpPr/>
          <p:nvPr/>
        </p:nvGrpSpPr>
        <p:grpSpPr>
          <a:xfrm>
            <a:off x="2730729" y="841276"/>
            <a:ext cx="3785487" cy="4009628"/>
            <a:chOff x="2737107" y="936104"/>
            <a:chExt cx="3785487" cy="4009628"/>
          </a:xfrm>
        </p:grpSpPr>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107" y="936104"/>
              <a:ext cx="3785487" cy="4009628"/>
            </a:xfrm>
            <a:prstGeom prst="rect">
              <a:avLst/>
            </a:prstGeom>
            <a:effectLst>
              <a:outerShdw blurRad="50800" dist="38100" dir="8100000" algn="tr" rotWithShape="0">
                <a:prstClr val="black">
                  <a:alpha val="40000"/>
                </a:prstClr>
              </a:outerShdw>
            </a:effectLst>
          </p:spPr>
        </p:pic>
        <p:sp>
          <p:nvSpPr>
            <p:cNvPr id="14" name="矩形 13"/>
            <p:cNvSpPr/>
            <p:nvPr/>
          </p:nvSpPr>
          <p:spPr>
            <a:xfrm rot="216081">
              <a:off x="3166546" y="1799401"/>
              <a:ext cx="3031599" cy="1200329"/>
            </a:xfrm>
            <a:prstGeom prst="rect">
              <a:avLst/>
            </a:prstGeom>
          </p:spPr>
          <p:txBody>
            <a:bodyPr wrap="none">
              <a:spAutoFit/>
            </a:bodyPr>
            <a:lstStyle/>
            <a:p>
              <a:r>
                <a:rPr lang="zh-TW" altLang="en-US" sz="7200" b="1" spc="-300" dirty="0">
                  <a:solidFill>
                    <a:schemeClr val="tx1">
                      <a:lumMod val="75000"/>
                      <a:lumOff val="25000"/>
                    </a:schemeClr>
                  </a:solidFill>
                  <a:latin typeface="華康雅風體 Std W3" pitchFamily="18" charset="-120"/>
                  <a:ea typeface="華康雅風體 Std W3" pitchFamily="18" charset="-120"/>
                </a:rPr>
                <a:t>安樂死</a:t>
              </a:r>
              <a:endParaRPr lang="zh-TW" altLang="en-US" sz="72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15" name="群組 14"/>
          <p:cNvGrpSpPr/>
          <p:nvPr/>
        </p:nvGrpSpPr>
        <p:grpSpPr>
          <a:xfrm>
            <a:off x="5508104" y="3198658"/>
            <a:ext cx="2441484" cy="1008112"/>
            <a:chOff x="1115616" y="2159011"/>
            <a:chExt cx="2441484" cy="1008112"/>
          </a:xfrm>
        </p:grpSpPr>
        <p:sp>
          <p:nvSpPr>
            <p:cNvPr id="17" name="文字版面配置區 2"/>
            <p:cNvSpPr txBox="1">
              <a:spLocks/>
            </p:cNvSpPr>
            <p:nvPr/>
          </p:nvSpPr>
          <p:spPr>
            <a:xfrm>
              <a:off x="1115616" y="2159011"/>
              <a:ext cx="2441484" cy="1008112"/>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smtClean="0">
                  <a:solidFill>
                    <a:schemeClr val="tx1">
                      <a:lumMod val="65000"/>
                      <a:lumOff val="35000"/>
                    </a:schemeClr>
                  </a:solidFill>
                  <a:latin typeface="微軟正黑體" panose="020B0604030504040204" pitchFamily="34" charset="-120"/>
                  <a:ea typeface="微軟正黑體" panose="020B0604030504040204" pitchFamily="34" charset="-120"/>
                </a:rPr>
                <a:t>簡介</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19" name="直線接點 18"/>
            <p:cNvCxnSpPr/>
            <p:nvPr/>
          </p:nvCxnSpPr>
          <p:spPr>
            <a:xfrm>
              <a:off x="1703404" y="3101860"/>
              <a:ext cx="12531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829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3309"/>
          <a:stretch/>
        </p:blipFill>
        <p:spPr>
          <a:xfrm>
            <a:off x="-21858" y="621587"/>
            <a:ext cx="9165857" cy="5093414"/>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各國</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簡介</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39</a:t>
            </a:fld>
            <a:endParaRPr lang="zh-TW" altLang="en-US" b="1" dirty="0">
              <a:solidFill>
                <a:schemeClr val="bg1"/>
              </a:solidFill>
              <a:latin typeface="+mj-lt"/>
            </a:endParaRPr>
          </a:p>
        </p:txBody>
      </p:sp>
      <p:grpSp>
        <p:nvGrpSpPr>
          <p:cNvPr id="15" name="群組 14"/>
          <p:cNvGrpSpPr/>
          <p:nvPr/>
        </p:nvGrpSpPr>
        <p:grpSpPr>
          <a:xfrm>
            <a:off x="5312334" y="1151238"/>
            <a:ext cx="3831666" cy="1562246"/>
            <a:chOff x="735204" y="1316859"/>
            <a:chExt cx="3831666" cy="1562246"/>
          </a:xfrm>
        </p:grpSpPr>
        <p:sp>
          <p:nvSpPr>
            <p:cNvPr id="16" name="文字版面配置區 2"/>
            <p:cNvSpPr txBox="1">
              <a:spLocks/>
            </p:cNvSpPr>
            <p:nvPr/>
          </p:nvSpPr>
          <p:spPr>
            <a:xfrm>
              <a:off x="825586" y="2096938"/>
              <a:ext cx="3741284" cy="782167"/>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lnSpc>
                  <a:spcPct val="50000"/>
                </a:lnSpc>
                <a:spcBef>
                  <a:spcPct val="50000"/>
                </a:spcBef>
              </a:pPr>
              <a:r>
                <a:rPr lang="zh-TW" altLang="en-US" sz="2800" b="1" dirty="0">
                  <a:solidFill>
                    <a:srgbClr val="008080"/>
                  </a:solidFill>
                  <a:latin typeface="微軟正黑體" panose="020B0604030504040204" pitchFamily="34" charset="-120"/>
                  <a:ea typeface="微軟正黑體" panose="020B0604030504040204" pitchFamily="34" charset="-120"/>
                </a:rPr>
                <a:t>生效</a:t>
              </a:r>
              <a:r>
                <a:rPr lang="zh-TW" altLang="en-US" sz="2800" b="1" dirty="0" smtClean="0">
                  <a:solidFill>
                    <a:srgbClr val="008080"/>
                  </a:solidFill>
                  <a:latin typeface="微軟正黑體" panose="020B0604030504040204" pitchFamily="34" charset="-120"/>
                  <a:ea typeface="微軟正黑體" panose="020B0604030504040204" pitchFamily="34" charset="-120"/>
                </a:rPr>
                <a:t>，</a:t>
              </a:r>
              <a:endParaRPr lang="en-US" altLang="zh-TW" sz="2800" b="1" dirty="0" smtClean="0">
                <a:solidFill>
                  <a:srgbClr val="008080"/>
                </a:solidFill>
                <a:latin typeface="微軟正黑體" panose="020B0604030504040204" pitchFamily="34" charset="-120"/>
                <a:ea typeface="微軟正黑體" panose="020B0604030504040204" pitchFamily="34" charset="-120"/>
              </a:endParaRPr>
            </a:p>
            <a:p>
              <a:pPr eaLnBrk="0" hangingPunct="0">
                <a:lnSpc>
                  <a:spcPct val="50000"/>
                </a:lnSpc>
                <a:spcBef>
                  <a:spcPct val="50000"/>
                </a:spcBef>
              </a:pPr>
              <a:r>
                <a:rPr lang="zh-TW" altLang="en-US" sz="2800" b="1" dirty="0" smtClean="0">
                  <a:solidFill>
                    <a:srgbClr val="008080"/>
                  </a:solidFill>
                  <a:latin typeface="微軟正黑體" panose="020B0604030504040204" pitchFamily="34" charset="-120"/>
                  <a:ea typeface="微軟正黑體" panose="020B0604030504040204" pitchFamily="34" charset="-120"/>
                </a:rPr>
                <a:t>亦可</a:t>
              </a:r>
              <a:r>
                <a:rPr lang="zh-TW" altLang="en-US" sz="2800" b="1" dirty="0">
                  <a:solidFill>
                    <a:srgbClr val="008080"/>
                  </a:solidFill>
                  <a:latin typeface="微軟正黑體" panose="020B0604030504040204" pitchFamily="34" charset="-120"/>
                  <a:ea typeface="微軟正黑體" panose="020B0604030504040204" pitchFamily="34" charset="-120"/>
                </a:rPr>
                <a:t>適用於精神病患</a:t>
              </a:r>
              <a:r>
                <a:rPr lang="zh-TW" altLang="en-US" sz="2800" b="1" dirty="0" smtClean="0">
                  <a:solidFill>
                    <a:srgbClr val="008080"/>
                  </a:solidFill>
                  <a:latin typeface="微軟正黑體" panose="020B0604030504040204" pitchFamily="34" charset="-120"/>
                  <a:ea typeface="微軟正黑體" panose="020B0604030504040204" pitchFamily="34" charset="-120"/>
                </a:rPr>
                <a:t>。</a:t>
              </a:r>
              <a:endParaRPr lang="zh-TW" altLang="en-US" sz="2800" b="1" dirty="0">
                <a:solidFill>
                  <a:srgbClr val="008080"/>
                </a:solidFill>
                <a:latin typeface="微軟正黑體" panose="020B0604030504040204" pitchFamily="34" charset="-120"/>
                <a:ea typeface="微軟正黑體" panose="020B0604030504040204" pitchFamily="34" charset="-120"/>
              </a:endParaRPr>
            </a:p>
          </p:txBody>
        </p:sp>
        <p:grpSp>
          <p:nvGrpSpPr>
            <p:cNvPr id="17" name="群組 16"/>
            <p:cNvGrpSpPr/>
            <p:nvPr/>
          </p:nvGrpSpPr>
          <p:grpSpPr>
            <a:xfrm>
              <a:off x="735204" y="1316859"/>
              <a:ext cx="1797629" cy="653117"/>
              <a:chOff x="735204" y="1316859"/>
              <a:chExt cx="1797629" cy="653117"/>
            </a:xfrm>
          </p:grpSpPr>
          <p:pic>
            <p:nvPicPr>
              <p:cNvPr id="18" name="圖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19" name="文字方塊 18"/>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1994</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20" name="群組 19"/>
          <p:cNvGrpSpPr/>
          <p:nvPr/>
        </p:nvGrpSpPr>
        <p:grpSpPr>
          <a:xfrm>
            <a:off x="1610536" y="1126718"/>
            <a:ext cx="4689656" cy="3760790"/>
            <a:chOff x="735204" y="1316859"/>
            <a:chExt cx="4689656" cy="3760790"/>
          </a:xfrm>
        </p:grpSpPr>
        <p:sp>
          <p:nvSpPr>
            <p:cNvPr id="21" name="文字版面配置區 2"/>
            <p:cNvSpPr txBox="1">
              <a:spLocks/>
            </p:cNvSpPr>
            <p:nvPr/>
          </p:nvSpPr>
          <p:spPr>
            <a:xfrm>
              <a:off x="807212" y="1967520"/>
              <a:ext cx="4617648" cy="3110129"/>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zh-TW" altLang="en-US" sz="2800" b="1" dirty="0" smtClean="0">
                  <a:solidFill>
                    <a:srgbClr val="008080"/>
                  </a:solidFill>
                  <a:latin typeface="微軟正黑體" panose="020B0604030504040204" pitchFamily="34" charset="-120"/>
                  <a:ea typeface="微軟正黑體" panose="020B0604030504040204" pitchFamily="34" charset="-120"/>
                </a:rPr>
                <a:t>通過</a:t>
              </a:r>
              <a:r>
                <a:rPr lang="zh-TW" altLang="en-US" sz="2800" b="1" dirty="0">
                  <a:solidFill>
                    <a:srgbClr val="008080"/>
                  </a:solidFill>
                  <a:latin typeface="微軟正黑體" panose="020B0604030504040204" pitchFamily="34" charset="-120"/>
                  <a:ea typeface="微軟正黑體" panose="020B0604030504040204" pitchFamily="34" charset="-120"/>
                </a:rPr>
                <a:t>準則：</a:t>
              </a:r>
            </a:p>
            <a:p>
              <a:pPr eaLnBrk="0" hangingPunct="0">
                <a:lnSpc>
                  <a:spcPct val="70000"/>
                </a:lnSpc>
                <a:spcBef>
                  <a:spcPct val="50000"/>
                </a:spcBef>
              </a:pPr>
              <a:r>
                <a:rPr lang="en-US" altLang="zh-TW" sz="2400" kern="1000" spc="-50" dirty="0" smtClean="0">
                  <a:latin typeface="微軟正黑體" panose="020B0604030504040204" pitchFamily="34" charset="-120"/>
                  <a:ea typeface="微軟正黑體" panose="020B0604030504040204" pitchFamily="34" charset="-120"/>
                </a:rPr>
                <a:t>1</a:t>
              </a:r>
              <a:r>
                <a:rPr lang="en-US" altLang="zh-TW" sz="2400" kern="1000" spc="-50" dirty="0">
                  <a:latin typeface="微軟正黑體" panose="020B0604030504040204" pitchFamily="34" charset="-120"/>
                  <a:ea typeface="微軟正黑體" panose="020B0604030504040204" pitchFamily="34" charset="-120"/>
                </a:rPr>
                <a:t>.</a:t>
              </a:r>
              <a:r>
                <a:rPr lang="zh-TW" altLang="en-US" sz="2400" kern="1000" spc="-50" dirty="0">
                  <a:latin typeface="微軟正黑體" panose="020B0604030504040204" pitchFamily="34" charset="-120"/>
                  <a:ea typeface="微軟正黑體" panose="020B0604030504040204" pitchFamily="34" charset="-120"/>
                </a:rPr>
                <a:t>屬自願</a:t>
              </a:r>
              <a:r>
                <a:rPr lang="zh-TW" altLang="en-US" sz="2400" kern="1000" spc="-50" dirty="0" smtClean="0">
                  <a:latin typeface="微軟正黑體" panose="020B0604030504040204" pitchFamily="34" charset="-120"/>
                  <a:ea typeface="微軟正黑體" panose="020B0604030504040204" pitchFamily="34" charset="-120"/>
                </a:rPr>
                <a:t>性。</a:t>
              </a:r>
              <a:endParaRPr lang="en-US" altLang="zh-TW" sz="2400" kern="1000" spc="-50" dirty="0" smtClean="0">
                <a:latin typeface="微軟正黑體" panose="020B0604030504040204" pitchFamily="34" charset="-120"/>
                <a:ea typeface="微軟正黑體" panose="020B0604030504040204" pitchFamily="34" charset="-120"/>
              </a:endParaRPr>
            </a:p>
            <a:p>
              <a:pPr eaLnBrk="0" hangingPunct="0">
                <a:lnSpc>
                  <a:spcPct val="70000"/>
                </a:lnSpc>
                <a:spcBef>
                  <a:spcPct val="50000"/>
                </a:spcBef>
              </a:pPr>
              <a:r>
                <a:rPr lang="en-US" altLang="zh-TW" sz="2400" kern="1000" spc="-50" dirty="0" smtClean="0">
                  <a:latin typeface="微軟正黑體" panose="020B0604030504040204" pitchFamily="34" charset="-120"/>
                  <a:ea typeface="微軟正黑體" panose="020B0604030504040204" pitchFamily="34" charset="-120"/>
                </a:rPr>
                <a:t>2</a:t>
              </a:r>
              <a:r>
                <a:rPr lang="en-US" altLang="zh-TW" sz="2400" kern="1000" spc="-50" dirty="0">
                  <a:latin typeface="微軟正黑體" panose="020B0604030504040204" pitchFamily="34" charset="-120"/>
                  <a:ea typeface="微軟正黑體" panose="020B0604030504040204" pitchFamily="34" charset="-120"/>
                </a:rPr>
                <a:t>.</a:t>
              </a:r>
              <a:r>
                <a:rPr lang="zh-TW" altLang="en-US" sz="2400" kern="1000" spc="-50" dirty="0">
                  <a:latin typeface="微軟正黑體" panose="020B0604030504040204" pitchFamily="34" charset="-120"/>
                  <a:ea typeface="微軟正黑體" panose="020B0604030504040204" pitchFamily="34" charset="-120"/>
                </a:rPr>
                <a:t>病人已無法忍受</a:t>
              </a:r>
              <a:r>
                <a:rPr lang="zh-TW" altLang="en-US" sz="2400" kern="1000" spc="-50" dirty="0" smtClean="0">
                  <a:latin typeface="微軟正黑體" panose="020B0604030504040204" pitchFamily="34" charset="-120"/>
                  <a:ea typeface="微軟正黑體" panose="020B0604030504040204" pitchFamily="34" charset="-120"/>
                </a:rPr>
                <a:t>痛苦。</a:t>
              </a:r>
              <a:endParaRPr lang="en-US" altLang="zh-TW" sz="2400" kern="1000" spc="-150" dirty="0" smtClean="0">
                <a:latin typeface="微軟正黑體" panose="020B0604030504040204" pitchFamily="34" charset="-120"/>
                <a:ea typeface="微軟正黑體" panose="020B0604030504040204" pitchFamily="34" charset="-120"/>
              </a:endParaRPr>
            </a:p>
            <a:p>
              <a:pPr eaLnBrk="0" hangingPunct="0">
                <a:lnSpc>
                  <a:spcPct val="70000"/>
                </a:lnSpc>
                <a:spcBef>
                  <a:spcPct val="50000"/>
                </a:spcBef>
              </a:pPr>
              <a:r>
                <a:rPr lang="en-US" altLang="zh-TW" sz="2400" kern="1000" spc="-50" dirty="0" smtClean="0">
                  <a:latin typeface="微軟正黑體" panose="020B0604030504040204" pitchFamily="34" charset="-120"/>
                  <a:ea typeface="微軟正黑體" panose="020B0604030504040204" pitchFamily="34" charset="-120"/>
                </a:rPr>
                <a:t>3</a:t>
              </a:r>
              <a:r>
                <a:rPr lang="en-US" altLang="zh-TW" sz="2400" kern="1000" spc="-50" dirty="0">
                  <a:latin typeface="微軟正黑體" panose="020B0604030504040204" pitchFamily="34" charset="-120"/>
                  <a:ea typeface="微軟正黑體" panose="020B0604030504040204" pitchFamily="34" charset="-120"/>
                </a:rPr>
                <a:t>.</a:t>
              </a:r>
              <a:r>
                <a:rPr lang="zh-TW" altLang="en-US" sz="2400" kern="1000" spc="-50" dirty="0">
                  <a:latin typeface="微軟正黑體" panose="020B0604030504040204" pitchFamily="34" charset="-120"/>
                  <a:ea typeface="微軟正黑體" panose="020B0604030504040204" pitchFamily="34" charset="-120"/>
                </a:rPr>
                <a:t>病人對死的意願</a:t>
              </a:r>
              <a:r>
                <a:rPr lang="zh-TW" altLang="en-US" sz="2400" kern="1000" spc="-50" dirty="0" smtClean="0">
                  <a:latin typeface="微軟正黑體" panose="020B0604030504040204" pitchFamily="34" charset="-120"/>
                  <a:ea typeface="微軟正黑體" panose="020B0604030504040204" pitchFamily="34" charset="-120"/>
                </a:rPr>
                <a:t>堅信不疑。</a:t>
              </a:r>
              <a:endParaRPr lang="en-US" altLang="zh-TW" sz="2400" kern="1000" spc="-50" dirty="0" smtClean="0">
                <a:latin typeface="微軟正黑體" panose="020B0604030504040204" pitchFamily="34" charset="-120"/>
                <a:ea typeface="微軟正黑體" panose="020B0604030504040204" pitchFamily="34" charset="-120"/>
              </a:endParaRPr>
            </a:p>
            <a:p>
              <a:pPr eaLnBrk="0" hangingPunct="0">
                <a:lnSpc>
                  <a:spcPct val="70000"/>
                </a:lnSpc>
                <a:spcBef>
                  <a:spcPct val="50000"/>
                </a:spcBef>
              </a:pPr>
              <a:r>
                <a:rPr lang="en-US" altLang="zh-TW" sz="2400" kern="1000" spc="-50" dirty="0" smtClean="0">
                  <a:latin typeface="微軟正黑體" panose="020B0604030504040204" pitchFamily="34" charset="-120"/>
                  <a:ea typeface="微軟正黑體" panose="020B0604030504040204" pitchFamily="34" charset="-120"/>
                </a:rPr>
                <a:t>4.</a:t>
              </a:r>
              <a:r>
                <a:rPr lang="zh-TW" altLang="en-US" sz="2400" kern="1000" spc="-50" dirty="0" smtClean="0">
                  <a:latin typeface="微軟正黑體" panose="020B0604030504040204" pitchFamily="34" charset="-120"/>
                  <a:ea typeface="微軟正黑體" panose="020B0604030504040204" pitchFamily="34" charset="-120"/>
                </a:rPr>
                <a:t>醫師與當事人討論過。</a:t>
              </a:r>
              <a:endParaRPr lang="en-US" altLang="zh-TW" sz="2400" kern="1000" spc="-50" dirty="0" smtClean="0">
                <a:latin typeface="微軟正黑體" panose="020B0604030504040204" pitchFamily="34" charset="-120"/>
                <a:ea typeface="微軟正黑體" panose="020B0604030504040204" pitchFamily="34" charset="-120"/>
              </a:endParaRPr>
            </a:p>
            <a:p>
              <a:pPr eaLnBrk="0" hangingPunct="0">
                <a:lnSpc>
                  <a:spcPct val="70000"/>
                </a:lnSpc>
                <a:spcBef>
                  <a:spcPct val="50000"/>
                </a:spcBef>
              </a:pPr>
              <a:r>
                <a:rPr lang="en-US" altLang="zh-TW" sz="2400" kern="1000" spc="-50" dirty="0">
                  <a:latin typeface="微軟正黑體" panose="020B0604030504040204" pitchFamily="34" charset="-120"/>
                  <a:ea typeface="微軟正黑體" panose="020B0604030504040204" pitchFamily="34" charset="-120"/>
                </a:rPr>
                <a:t>5.</a:t>
              </a:r>
              <a:r>
                <a:rPr lang="zh-TW" altLang="en-US" sz="2400" kern="1000" spc="-50" dirty="0">
                  <a:latin typeface="微軟正黑體" panose="020B0604030504040204" pitchFamily="34" charset="-120"/>
                  <a:ea typeface="微軟正黑體" panose="020B0604030504040204" pitchFamily="34" charset="-120"/>
                </a:rPr>
                <a:t>以合乎醫學或藥理學方式進行。</a:t>
              </a:r>
            </a:p>
            <a:p>
              <a:pPr eaLnBrk="0" hangingPunct="0">
                <a:lnSpc>
                  <a:spcPct val="70000"/>
                </a:lnSpc>
                <a:spcBef>
                  <a:spcPct val="50000"/>
                </a:spcBef>
              </a:pPr>
              <a:r>
                <a:rPr lang="en-US" altLang="zh-TW" sz="2400" kern="1000" spc="-50" dirty="0" smtClean="0">
                  <a:latin typeface="微軟正黑體" panose="020B0604030504040204" pitchFamily="34" charset="-120"/>
                  <a:ea typeface="微軟正黑體" panose="020B0604030504040204" pitchFamily="34" charset="-120"/>
                </a:rPr>
                <a:t>6.</a:t>
              </a:r>
              <a:r>
                <a:rPr lang="zh-TW" altLang="en-US" sz="2400" kern="1000" spc="-50" dirty="0" smtClean="0">
                  <a:latin typeface="微軟正黑體" panose="020B0604030504040204" pitchFamily="34" charset="-120"/>
                  <a:ea typeface="微軟正黑體" panose="020B0604030504040204" pitchFamily="34" charset="-120"/>
                </a:rPr>
                <a:t>死亡證明應說明之。</a:t>
              </a:r>
              <a:endParaRPr lang="en-US" altLang="zh-TW" sz="2400" kern="1000" spc="-50" dirty="0">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735204" y="1316859"/>
              <a:ext cx="1797629" cy="653118"/>
              <a:chOff x="735204" y="1316859"/>
              <a:chExt cx="1797629" cy="653118"/>
            </a:xfrm>
          </p:grpSpPr>
          <p:pic>
            <p:nvPicPr>
              <p:cNvPr id="23" name="圖片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204" y="1316859"/>
                <a:ext cx="1797629" cy="653118"/>
              </a:xfrm>
              <a:prstGeom prst="rect">
                <a:avLst/>
              </a:prstGeom>
              <a:effectLst>
                <a:outerShdw blurRad="50800" dist="38100" dir="2700000" algn="tl" rotWithShape="0">
                  <a:schemeClr val="bg1">
                    <a:lumMod val="65000"/>
                    <a:alpha val="40000"/>
                  </a:schemeClr>
                </a:outerShdw>
              </a:effectLst>
            </p:spPr>
          </p:pic>
          <p:sp>
            <p:nvSpPr>
              <p:cNvPr id="25" name="文字方塊 24"/>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1993</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14" name="群組 13"/>
          <p:cNvGrpSpPr/>
          <p:nvPr/>
        </p:nvGrpSpPr>
        <p:grpSpPr>
          <a:xfrm>
            <a:off x="317875" y="1057300"/>
            <a:ext cx="1229789" cy="1462275"/>
            <a:chOff x="7823477" y="265211"/>
            <a:chExt cx="1229789" cy="1462275"/>
          </a:xfrm>
        </p:grpSpPr>
        <p:pic>
          <p:nvPicPr>
            <p:cNvPr id="8" name="圖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3477" y="265211"/>
              <a:ext cx="1229789" cy="1462275"/>
            </a:xfrm>
            <a:prstGeom prst="rect">
              <a:avLst/>
            </a:prstGeom>
            <a:effectLst>
              <a:outerShdw sx="102000" sy="102000" algn="ctr" rotWithShape="0">
                <a:schemeClr val="bg1">
                  <a:lumMod val="85000"/>
                  <a:alpha val="40000"/>
                </a:schemeClr>
              </a:outerShdw>
            </a:effectLst>
          </p:spPr>
        </p:pic>
        <p:grpSp>
          <p:nvGrpSpPr>
            <p:cNvPr id="26" name="Group 3"/>
            <p:cNvGrpSpPr/>
            <p:nvPr/>
          </p:nvGrpSpPr>
          <p:grpSpPr>
            <a:xfrm>
              <a:off x="8155545" y="485163"/>
              <a:ext cx="677591" cy="893944"/>
              <a:chOff x="716018" y="411510"/>
              <a:chExt cx="3294917" cy="4346972"/>
            </a:xfrm>
          </p:grpSpPr>
          <p:sp>
            <p:nvSpPr>
              <p:cNvPr id="27" name="Freeform 28"/>
              <p:cNvSpPr>
                <a:spLocks noEditPoints="1"/>
              </p:cNvSpPr>
              <p:nvPr/>
            </p:nvSpPr>
            <p:spPr bwMode="auto">
              <a:xfrm>
                <a:off x="1686300" y="1078725"/>
                <a:ext cx="763327" cy="1525925"/>
              </a:xfrm>
              <a:custGeom>
                <a:avLst/>
                <a:gdLst>
                  <a:gd name="T0" fmla="*/ 85 w 793"/>
                  <a:gd name="T1" fmla="*/ 1337 h 1514"/>
                  <a:gd name="T2" fmla="*/ 69 w 793"/>
                  <a:gd name="T3" fmla="*/ 1420 h 1514"/>
                  <a:gd name="T4" fmla="*/ 57 w 793"/>
                  <a:gd name="T5" fmla="*/ 1486 h 1514"/>
                  <a:gd name="T6" fmla="*/ 88 w 793"/>
                  <a:gd name="T7" fmla="*/ 1496 h 1514"/>
                  <a:gd name="T8" fmla="*/ 209 w 793"/>
                  <a:gd name="T9" fmla="*/ 1455 h 1514"/>
                  <a:gd name="T10" fmla="*/ 225 w 793"/>
                  <a:gd name="T11" fmla="*/ 1491 h 1514"/>
                  <a:gd name="T12" fmla="*/ 325 w 793"/>
                  <a:gd name="T13" fmla="*/ 1448 h 1514"/>
                  <a:gd name="T14" fmla="*/ 405 w 793"/>
                  <a:gd name="T15" fmla="*/ 1387 h 1514"/>
                  <a:gd name="T16" fmla="*/ 438 w 793"/>
                  <a:gd name="T17" fmla="*/ 1377 h 1514"/>
                  <a:gd name="T18" fmla="*/ 478 w 793"/>
                  <a:gd name="T19" fmla="*/ 1368 h 1514"/>
                  <a:gd name="T20" fmla="*/ 509 w 793"/>
                  <a:gd name="T21" fmla="*/ 1382 h 1514"/>
                  <a:gd name="T22" fmla="*/ 512 w 793"/>
                  <a:gd name="T23" fmla="*/ 1406 h 1514"/>
                  <a:gd name="T24" fmla="*/ 521 w 793"/>
                  <a:gd name="T25" fmla="*/ 1415 h 1514"/>
                  <a:gd name="T26" fmla="*/ 533 w 793"/>
                  <a:gd name="T27" fmla="*/ 1432 h 1514"/>
                  <a:gd name="T28" fmla="*/ 561 w 793"/>
                  <a:gd name="T29" fmla="*/ 1467 h 1514"/>
                  <a:gd name="T30" fmla="*/ 625 w 793"/>
                  <a:gd name="T31" fmla="*/ 1491 h 1514"/>
                  <a:gd name="T32" fmla="*/ 675 w 793"/>
                  <a:gd name="T33" fmla="*/ 1500 h 1514"/>
                  <a:gd name="T34" fmla="*/ 692 w 793"/>
                  <a:gd name="T35" fmla="*/ 1439 h 1514"/>
                  <a:gd name="T36" fmla="*/ 734 w 793"/>
                  <a:gd name="T37" fmla="*/ 1356 h 1514"/>
                  <a:gd name="T38" fmla="*/ 663 w 793"/>
                  <a:gd name="T39" fmla="*/ 1313 h 1514"/>
                  <a:gd name="T40" fmla="*/ 554 w 793"/>
                  <a:gd name="T41" fmla="*/ 1271 h 1514"/>
                  <a:gd name="T42" fmla="*/ 441 w 793"/>
                  <a:gd name="T43" fmla="*/ 1226 h 1514"/>
                  <a:gd name="T44" fmla="*/ 462 w 793"/>
                  <a:gd name="T45" fmla="*/ 1212 h 1514"/>
                  <a:gd name="T46" fmla="*/ 488 w 793"/>
                  <a:gd name="T47" fmla="*/ 1219 h 1514"/>
                  <a:gd name="T48" fmla="*/ 521 w 793"/>
                  <a:gd name="T49" fmla="*/ 1162 h 1514"/>
                  <a:gd name="T50" fmla="*/ 528 w 793"/>
                  <a:gd name="T51" fmla="*/ 1117 h 1514"/>
                  <a:gd name="T52" fmla="*/ 521 w 793"/>
                  <a:gd name="T53" fmla="*/ 1074 h 1514"/>
                  <a:gd name="T54" fmla="*/ 535 w 793"/>
                  <a:gd name="T55" fmla="*/ 1029 h 1514"/>
                  <a:gd name="T56" fmla="*/ 471 w 793"/>
                  <a:gd name="T57" fmla="*/ 845 h 1514"/>
                  <a:gd name="T58" fmla="*/ 547 w 793"/>
                  <a:gd name="T59" fmla="*/ 824 h 1514"/>
                  <a:gd name="T60" fmla="*/ 647 w 793"/>
                  <a:gd name="T61" fmla="*/ 790 h 1514"/>
                  <a:gd name="T62" fmla="*/ 713 w 793"/>
                  <a:gd name="T63" fmla="*/ 703 h 1514"/>
                  <a:gd name="T64" fmla="*/ 692 w 793"/>
                  <a:gd name="T65" fmla="*/ 641 h 1514"/>
                  <a:gd name="T66" fmla="*/ 604 w 793"/>
                  <a:gd name="T67" fmla="*/ 632 h 1514"/>
                  <a:gd name="T68" fmla="*/ 561 w 793"/>
                  <a:gd name="T69" fmla="*/ 637 h 1514"/>
                  <a:gd name="T70" fmla="*/ 519 w 793"/>
                  <a:gd name="T71" fmla="*/ 481 h 1514"/>
                  <a:gd name="T72" fmla="*/ 521 w 793"/>
                  <a:gd name="T73" fmla="*/ 329 h 1514"/>
                  <a:gd name="T74" fmla="*/ 561 w 793"/>
                  <a:gd name="T75" fmla="*/ 253 h 1514"/>
                  <a:gd name="T76" fmla="*/ 386 w 793"/>
                  <a:gd name="T77" fmla="*/ 376 h 1514"/>
                  <a:gd name="T78" fmla="*/ 254 w 793"/>
                  <a:gd name="T79" fmla="*/ 421 h 1514"/>
                  <a:gd name="T80" fmla="*/ 225 w 793"/>
                  <a:gd name="T81" fmla="*/ 346 h 1514"/>
                  <a:gd name="T82" fmla="*/ 152 w 793"/>
                  <a:gd name="T83" fmla="*/ 421 h 1514"/>
                  <a:gd name="T84" fmla="*/ 109 w 793"/>
                  <a:gd name="T85" fmla="*/ 653 h 1514"/>
                  <a:gd name="T86" fmla="*/ 59 w 793"/>
                  <a:gd name="T87" fmla="*/ 1089 h 1514"/>
                  <a:gd name="T88" fmla="*/ 0 w 793"/>
                  <a:gd name="T89" fmla="*/ 1328 h 1514"/>
                  <a:gd name="T90" fmla="*/ 147 w 793"/>
                  <a:gd name="T91" fmla="*/ 286 h 1514"/>
                  <a:gd name="T92" fmla="*/ 164 w 793"/>
                  <a:gd name="T93" fmla="*/ 126 h 1514"/>
                  <a:gd name="T94" fmla="*/ 272 w 793"/>
                  <a:gd name="T95" fmla="*/ 0 h 1514"/>
                  <a:gd name="T96" fmla="*/ 275 w 793"/>
                  <a:gd name="T97" fmla="*/ 31 h 1514"/>
                  <a:gd name="T98" fmla="*/ 287 w 793"/>
                  <a:gd name="T99" fmla="*/ 114 h 1514"/>
                  <a:gd name="T100" fmla="*/ 291 w 793"/>
                  <a:gd name="T101" fmla="*/ 168 h 1514"/>
                  <a:gd name="T102" fmla="*/ 180 w 793"/>
                  <a:gd name="T103" fmla="*/ 298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3" h="1514">
                    <a:moveTo>
                      <a:pt x="48" y="1346"/>
                    </a:moveTo>
                    <a:lnTo>
                      <a:pt x="48" y="1346"/>
                    </a:lnTo>
                    <a:lnTo>
                      <a:pt x="66" y="1349"/>
                    </a:lnTo>
                    <a:lnTo>
                      <a:pt x="85" y="1337"/>
                    </a:lnTo>
                    <a:lnTo>
                      <a:pt x="107" y="1342"/>
                    </a:lnTo>
                    <a:lnTo>
                      <a:pt x="71" y="1408"/>
                    </a:lnTo>
                    <a:lnTo>
                      <a:pt x="69" y="1413"/>
                    </a:lnTo>
                    <a:lnTo>
                      <a:pt x="69" y="1420"/>
                    </a:lnTo>
                    <a:lnTo>
                      <a:pt x="69" y="1434"/>
                    </a:lnTo>
                    <a:lnTo>
                      <a:pt x="66" y="1455"/>
                    </a:lnTo>
                    <a:lnTo>
                      <a:pt x="55" y="1474"/>
                    </a:lnTo>
                    <a:lnTo>
                      <a:pt x="57" y="1486"/>
                    </a:lnTo>
                    <a:lnTo>
                      <a:pt x="69" y="1486"/>
                    </a:lnTo>
                    <a:lnTo>
                      <a:pt x="78" y="1493"/>
                    </a:lnTo>
                    <a:lnTo>
                      <a:pt x="83" y="1496"/>
                    </a:lnTo>
                    <a:lnTo>
                      <a:pt x="88" y="1496"/>
                    </a:lnTo>
                    <a:lnTo>
                      <a:pt x="111" y="1493"/>
                    </a:lnTo>
                    <a:lnTo>
                      <a:pt x="152" y="1481"/>
                    </a:lnTo>
                    <a:lnTo>
                      <a:pt x="171" y="1469"/>
                    </a:lnTo>
                    <a:lnTo>
                      <a:pt x="209" y="1455"/>
                    </a:lnTo>
                    <a:lnTo>
                      <a:pt x="213" y="1460"/>
                    </a:lnTo>
                    <a:lnTo>
                      <a:pt x="216" y="1460"/>
                    </a:lnTo>
                    <a:lnTo>
                      <a:pt x="220" y="1484"/>
                    </a:lnTo>
                    <a:lnTo>
                      <a:pt x="225" y="1491"/>
                    </a:lnTo>
                    <a:lnTo>
                      <a:pt x="235" y="1496"/>
                    </a:lnTo>
                    <a:lnTo>
                      <a:pt x="263" y="1474"/>
                    </a:lnTo>
                    <a:lnTo>
                      <a:pt x="306" y="1458"/>
                    </a:lnTo>
                    <a:lnTo>
                      <a:pt x="325" y="1448"/>
                    </a:lnTo>
                    <a:lnTo>
                      <a:pt x="336" y="1432"/>
                    </a:lnTo>
                    <a:lnTo>
                      <a:pt x="358" y="1420"/>
                    </a:lnTo>
                    <a:lnTo>
                      <a:pt x="393" y="1413"/>
                    </a:lnTo>
                    <a:lnTo>
                      <a:pt x="405" y="1387"/>
                    </a:lnTo>
                    <a:lnTo>
                      <a:pt x="407" y="1384"/>
                    </a:lnTo>
                    <a:lnTo>
                      <a:pt x="412" y="1382"/>
                    </a:lnTo>
                    <a:lnTo>
                      <a:pt x="422" y="1382"/>
                    </a:lnTo>
                    <a:lnTo>
                      <a:pt x="438" y="1377"/>
                    </a:lnTo>
                    <a:lnTo>
                      <a:pt x="462" y="1363"/>
                    </a:lnTo>
                    <a:lnTo>
                      <a:pt x="469" y="1363"/>
                    </a:lnTo>
                    <a:lnTo>
                      <a:pt x="474" y="1365"/>
                    </a:lnTo>
                    <a:lnTo>
                      <a:pt x="478" y="1368"/>
                    </a:lnTo>
                    <a:lnTo>
                      <a:pt x="483" y="1375"/>
                    </a:lnTo>
                    <a:lnTo>
                      <a:pt x="497" y="1368"/>
                    </a:lnTo>
                    <a:lnTo>
                      <a:pt x="538" y="1368"/>
                    </a:lnTo>
                    <a:lnTo>
                      <a:pt x="509" y="1382"/>
                    </a:lnTo>
                    <a:lnTo>
                      <a:pt x="505" y="1389"/>
                    </a:lnTo>
                    <a:lnTo>
                      <a:pt x="509" y="1396"/>
                    </a:lnTo>
                    <a:lnTo>
                      <a:pt x="509" y="1399"/>
                    </a:lnTo>
                    <a:lnTo>
                      <a:pt x="512" y="1406"/>
                    </a:lnTo>
                    <a:lnTo>
                      <a:pt x="514" y="1408"/>
                    </a:lnTo>
                    <a:lnTo>
                      <a:pt x="516" y="1410"/>
                    </a:lnTo>
                    <a:lnTo>
                      <a:pt x="519" y="1413"/>
                    </a:lnTo>
                    <a:lnTo>
                      <a:pt x="521" y="1415"/>
                    </a:lnTo>
                    <a:lnTo>
                      <a:pt x="523" y="1417"/>
                    </a:lnTo>
                    <a:lnTo>
                      <a:pt x="526" y="1420"/>
                    </a:lnTo>
                    <a:lnTo>
                      <a:pt x="528" y="1422"/>
                    </a:lnTo>
                    <a:lnTo>
                      <a:pt x="533" y="1432"/>
                    </a:lnTo>
                    <a:lnTo>
                      <a:pt x="519" y="1453"/>
                    </a:lnTo>
                    <a:lnTo>
                      <a:pt x="538" y="1465"/>
                    </a:lnTo>
                    <a:lnTo>
                      <a:pt x="542" y="1465"/>
                    </a:lnTo>
                    <a:lnTo>
                      <a:pt x="561" y="1467"/>
                    </a:lnTo>
                    <a:lnTo>
                      <a:pt x="599" y="1462"/>
                    </a:lnTo>
                    <a:lnTo>
                      <a:pt x="618" y="1474"/>
                    </a:lnTo>
                    <a:lnTo>
                      <a:pt x="625" y="1486"/>
                    </a:lnTo>
                    <a:lnTo>
                      <a:pt x="625" y="1491"/>
                    </a:lnTo>
                    <a:lnTo>
                      <a:pt x="623" y="1496"/>
                    </a:lnTo>
                    <a:lnTo>
                      <a:pt x="604" y="1514"/>
                    </a:lnTo>
                    <a:lnTo>
                      <a:pt x="656" y="1514"/>
                    </a:lnTo>
                    <a:lnTo>
                      <a:pt x="675" y="1500"/>
                    </a:lnTo>
                    <a:lnTo>
                      <a:pt x="680" y="1486"/>
                    </a:lnTo>
                    <a:lnTo>
                      <a:pt x="684" y="1469"/>
                    </a:lnTo>
                    <a:lnTo>
                      <a:pt x="689" y="1458"/>
                    </a:lnTo>
                    <a:lnTo>
                      <a:pt x="692" y="1439"/>
                    </a:lnTo>
                    <a:lnTo>
                      <a:pt x="708" y="1391"/>
                    </a:lnTo>
                    <a:lnTo>
                      <a:pt x="722" y="1361"/>
                    </a:lnTo>
                    <a:lnTo>
                      <a:pt x="727" y="1358"/>
                    </a:lnTo>
                    <a:lnTo>
                      <a:pt x="734" y="1356"/>
                    </a:lnTo>
                    <a:lnTo>
                      <a:pt x="793" y="1351"/>
                    </a:lnTo>
                    <a:lnTo>
                      <a:pt x="722" y="1306"/>
                    </a:lnTo>
                    <a:lnTo>
                      <a:pt x="703" y="1306"/>
                    </a:lnTo>
                    <a:lnTo>
                      <a:pt x="663" y="1313"/>
                    </a:lnTo>
                    <a:lnTo>
                      <a:pt x="642" y="1311"/>
                    </a:lnTo>
                    <a:lnTo>
                      <a:pt x="623" y="1306"/>
                    </a:lnTo>
                    <a:lnTo>
                      <a:pt x="573" y="1275"/>
                    </a:lnTo>
                    <a:lnTo>
                      <a:pt x="554" y="1271"/>
                    </a:lnTo>
                    <a:lnTo>
                      <a:pt x="512" y="1271"/>
                    </a:lnTo>
                    <a:lnTo>
                      <a:pt x="497" y="1266"/>
                    </a:lnTo>
                    <a:lnTo>
                      <a:pt x="436" y="1233"/>
                    </a:lnTo>
                    <a:lnTo>
                      <a:pt x="441" y="1226"/>
                    </a:lnTo>
                    <a:lnTo>
                      <a:pt x="445" y="1223"/>
                    </a:lnTo>
                    <a:lnTo>
                      <a:pt x="448" y="1223"/>
                    </a:lnTo>
                    <a:lnTo>
                      <a:pt x="448" y="1212"/>
                    </a:lnTo>
                    <a:lnTo>
                      <a:pt x="462" y="1212"/>
                    </a:lnTo>
                    <a:lnTo>
                      <a:pt x="467" y="1216"/>
                    </a:lnTo>
                    <a:lnTo>
                      <a:pt x="474" y="1221"/>
                    </a:lnTo>
                    <a:lnTo>
                      <a:pt x="471" y="1209"/>
                    </a:lnTo>
                    <a:lnTo>
                      <a:pt x="488" y="1219"/>
                    </a:lnTo>
                    <a:lnTo>
                      <a:pt x="495" y="1205"/>
                    </a:lnTo>
                    <a:lnTo>
                      <a:pt x="500" y="1178"/>
                    </a:lnTo>
                    <a:lnTo>
                      <a:pt x="512" y="1167"/>
                    </a:lnTo>
                    <a:lnTo>
                      <a:pt x="521" y="1162"/>
                    </a:lnTo>
                    <a:lnTo>
                      <a:pt x="531" y="1152"/>
                    </a:lnTo>
                    <a:lnTo>
                      <a:pt x="538" y="1138"/>
                    </a:lnTo>
                    <a:lnTo>
                      <a:pt x="545" y="1124"/>
                    </a:lnTo>
                    <a:lnTo>
                      <a:pt x="528" y="1117"/>
                    </a:lnTo>
                    <a:lnTo>
                      <a:pt x="521" y="1105"/>
                    </a:lnTo>
                    <a:lnTo>
                      <a:pt x="514" y="1091"/>
                    </a:lnTo>
                    <a:lnTo>
                      <a:pt x="502" y="1084"/>
                    </a:lnTo>
                    <a:lnTo>
                      <a:pt x="521" y="1074"/>
                    </a:lnTo>
                    <a:lnTo>
                      <a:pt x="528" y="1072"/>
                    </a:lnTo>
                    <a:lnTo>
                      <a:pt x="521" y="1055"/>
                    </a:lnTo>
                    <a:lnTo>
                      <a:pt x="519" y="1051"/>
                    </a:lnTo>
                    <a:lnTo>
                      <a:pt x="535" y="1029"/>
                    </a:lnTo>
                    <a:lnTo>
                      <a:pt x="526" y="992"/>
                    </a:lnTo>
                    <a:lnTo>
                      <a:pt x="490" y="925"/>
                    </a:lnTo>
                    <a:lnTo>
                      <a:pt x="476" y="883"/>
                    </a:lnTo>
                    <a:lnTo>
                      <a:pt x="471" y="845"/>
                    </a:lnTo>
                    <a:lnTo>
                      <a:pt x="483" y="819"/>
                    </a:lnTo>
                    <a:lnTo>
                      <a:pt x="514" y="809"/>
                    </a:lnTo>
                    <a:lnTo>
                      <a:pt x="540" y="819"/>
                    </a:lnTo>
                    <a:lnTo>
                      <a:pt x="547" y="824"/>
                    </a:lnTo>
                    <a:lnTo>
                      <a:pt x="566" y="838"/>
                    </a:lnTo>
                    <a:lnTo>
                      <a:pt x="578" y="835"/>
                    </a:lnTo>
                    <a:lnTo>
                      <a:pt x="592" y="828"/>
                    </a:lnTo>
                    <a:lnTo>
                      <a:pt x="647" y="790"/>
                    </a:lnTo>
                    <a:lnTo>
                      <a:pt x="661" y="772"/>
                    </a:lnTo>
                    <a:lnTo>
                      <a:pt x="670" y="734"/>
                    </a:lnTo>
                    <a:lnTo>
                      <a:pt x="682" y="722"/>
                    </a:lnTo>
                    <a:lnTo>
                      <a:pt x="713" y="703"/>
                    </a:lnTo>
                    <a:lnTo>
                      <a:pt x="708" y="689"/>
                    </a:lnTo>
                    <a:lnTo>
                      <a:pt x="703" y="667"/>
                    </a:lnTo>
                    <a:lnTo>
                      <a:pt x="699" y="648"/>
                    </a:lnTo>
                    <a:lnTo>
                      <a:pt x="692" y="641"/>
                    </a:lnTo>
                    <a:lnTo>
                      <a:pt x="642" y="625"/>
                    </a:lnTo>
                    <a:lnTo>
                      <a:pt x="628" y="625"/>
                    </a:lnTo>
                    <a:lnTo>
                      <a:pt x="616" y="627"/>
                    </a:lnTo>
                    <a:lnTo>
                      <a:pt x="604" y="632"/>
                    </a:lnTo>
                    <a:lnTo>
                      <a:pt x="597" y="644"/>
                    </a:lnTo>
                    <a:lnTo>
                      <a:pt x="583" y="653"/>
                    </a:lnTo>
                    <a:lnTo>
                      <a:pt x="571" y="646"/>
                    </a:lnTo>
                    <a:lnTo>
                      <a:pt x="561" y="637"/>
                    </a:lnTo>
                    <a:lnTo>
                      <a:pt x="549" y="630"/>
                    </a:lnTo>
                    <a:lnTo>
                      <a:pt x="535" y="611"/>
                    </a:lnTo>
                    <a:lnTo>
                      <a:pt x="526" y="514"/>
                    </a:lnTo>
                    <a:lnTo>
                      <a:pt x="519" y="481"/>
                    </a:lnTo>
                    <a:lnTo>
                      <a:pt x="467" y="391"/>
                    </a:lnTo>
                    <a:lnTo>
                      <a:pt x="445" y="376"/>
                    </a:lnTo>
                    <a:lnTo>
                      <a:pt x="483" y="357"/>
                    </a:lnTo>
                    <a:lnTo>
                      <a:pt x="521" y="329"/>
                    </a:lnTo>
                    <a:lnTo>
                      <a:pt x="571" y="279"/>
                    </a:lnTo>
                    <a:lnTo>
                      <a:pt x="566" y="265"/>
                    </a:lnTo>
                    <a:lnTo>
                      <a:pt x="564" y="260"/>
                    </a:lnTo>
                    <a:lnTo>
                      <a:pt x="561" y="253"/>
                    </a:lnTo>
                    <a:lnTo>
                      <a:pt x="476" y="343"/>
                    </a:lnTo>
                    <a:lnTo>
                      <a:pt x="441" y="360"/>
                    </a:lnTo>
                    <a:lnTo>
                      <a:pt x="403" y="367"/>
                    </a:lnTo>
                    <a:lnTo>
                      <a:pt x="386" y="376"/>
                    </a:lnTo>
                    <a:lnTo>
                      <a:pt x="348" y="412"/>
                    </a:lnTo>
                    <a:lnTo>
                      <a:pt x="329" y="426"/>
                    </a:lnTo>
                    <a:lnTo>
                      <a:pt x="291" y="431"/>
                    </a:lnTo>
                    <a:lnTo>
                      <a:pt x="254" y="421"/>
                    </a:lnTo>
                    <a:lnTo>
                      <a:pt x="230" y="395"/>
                    </a:lnTo>
                    <a:lnTo>
                      <a:pt x="239" y="348"/>
                    </a:lnTo>
                    <a:lnTo>
                      <a:pt x="232" y="336"/>
                    </a:lnTo>
                    <a:lnTo>
                      <a:pt x="225" y="346"/>
                    </a:lnTo>
                    <a:lnTo>
                      <a:pt x="166" y="341"/>
                    </a:lnTo>
                    <a:lnTo>
                      <a:pt x="156" y="355"/>
                    </a:lnTo>
                    <a:lnTo>
                      <a:pt x="152" y="386"/>
                    </a:lnTo>
                    <a:lnTo>
                      <a:pt x="152" y="421"/>
                    </a:lnTo>
                    <a:lnTo>
                      <a:pt x="152" y="450"/>
                    </a:lnTo>
                    <a:lnTo>
                      <a:pt x="147" y="502"/>
                    </a:lnTo>
                    <a:lnTo>
                      <a:pt x="114" y="604"/>
                    </a:lnTo>
                    <a:lnTo>
                      <a:pt x="109" y="653"/>
                    </a:lnTo>
                    <a:lnTo>
                      <a:pt x="107" y="675"/>
                    </a:lnTo>
                    <a:lnTo>
                      <a:pt x="95" y="750"/>
                    </a:lnTo>
                    <a:lnTo>
                      <a:pt x="76" y="1048"/>
                    </a:lnTo>
                    <a:lnTo>
                      <a:pt x="59" y="1089"/>
                    </a:lnTo>
                    <a:lnTo>
                      <a:pt x="59" y="1100"/>
                    </a:lnTo>
                    <a:lnTo>
                      <a:pt x="55" y="1143"/>
                    </a:lnTo>
                    <a:lnTo>
                      <a:pt x="10" y="1311"/>
                    </a:lnTo>
                    <a:lnTo>
                      <a:pt x="0" y="1328"/>
                    </a:lnTo>
                    <a:lnTo>
                      <a:pt x="43" y="1344"/>
                    </a:lnTo>
                    <a:lnTo>
                      <a:pt x="48" y="1346"/>
                    </a:lnTo>
                    <a:moveTo>
                      <a:pt x="147" y="286"/>
                    </a:moveTo>
                    <a:lnTo>
                      <a:pt x="147" y="286"/>
                    </a:lnTo>
                    <a:lnTo>
                      <a:pt x="126" y="251"/>
                    </a:lnTo>
                    <a:lnTo>
                      <a:pt x="128" y="211"/>
                    </a:lnTo>
                    <a:lnTo>
                      <a:pt x="145" y="163"/>
                    </a:lnTo>
                    <a:lnTo>
                      <a:pt x="164" y="126"/>
                    </a:lnTo>
                    <a:lnTo>
                      <a:pt x="206" y="85"/>
                    </a:lnTo>
                    <a:lnTo>
                      <a:pt x="225" y="38"/>
                    </a:lnTo>
                    <a:lnTo>
                      <a:pt x="244" y="0"/>
                    </a:lnTo>
                    <a:lnTo>
                      <a:pt x="272" y="0"/>
                    </a:lnTo>
                    <a:lnTo>
                      <a:pt x="277" y="10"/>
                    </a:lnTo>
                    <a:lnTo>
                      <a:pt x="280" y="17"/>
                    </a:lnTo>
                    <a:lnTo>
                      <a:pt x="280" y="24"/>
                    </a:lnTo>
                    <a:lnTo>
                      <a:pt x="275" y="31"/>
                    </a:lnTo>
                    <a:lnTo>
                      <a:pt x="289" y="52"/>
                    </a:lnTo>
                    <a:lnTo>
                      <a:pt x="301" y="78"/>
                    </a:lnTo>
                    <a:lnTo>
                      <a:pt x="303" y="102"/>
                    </a:lnTo>
                    <a:lnTo>
                      <a:pt x="287" y="114"/>
                    </a:lnTo>
                    <a:lnTo>
                      <a:pt x="289" y="123"/>
                    </a:lnTo>
                    <a:lnTo>
                      <a:pt x="308" y="123"/>
                    </a:lnTo>
                    <a:lnTo>
                      <a:pt x="303" y="142"/>
                    </a:lnTo>
                    <a:lnTo>
                      <a:pt x="291" y="168"/>
                    </a:lnTo>
                    <a:lnTo>
                      <a:pt x="270" y="208"/>
                    </a:lnTo>
                    <a:lnTo>
                      <a:pt x="227" y="246"/>
                    </a:lnTo>
                    <a:lnTo>
                      <a:pt x="211" y="289"/>
                    </a:lnTo>
                    <a:lnTo>
                      <a:pt x="180" y="298"/>
                    </a:lnTo>
                    <a:lnTo>
                      <a:pt x="147" y="286"/>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 name="Freeform 5"/>
              <p:cNvSpPr>
                <a:spLocks/>
              </p:cNvSpPr>
              <p:nvPr/>
            </p:nvSpPr>
            <p:spPr bwMode="auto">
              <a:xfrm>
                <a:off x="3087819" y="949716"/>
                <a:ext cx="839371" cy="902049"/>
              </a:xfrm>
              <a:custGeom>
                <a:avLst/>
                <a:gdLst>
                  <a:gd name="T0" fmla="*/ 867 w 872"/>
                  <a:gd name="T1" fmla="*/ 495 h 895"/>
                  <a:gd name="T2" fmla="*/ 862 w 872"/>
                  <a:gd name="T3" fmla="*/ 580 h 895"/>
                  <a:gd name="T4" fmla="*/ 855 w 872"/>
                  <a:gd name="T5" fmla="*/ 833 h 895"/>
                  <a:gd name="T6" fmla="*/ 760 w 872"/>
                  <a:gd name="T7" fmla="*/ 831 h 895"/>
                  <a:gd name="T8" fmla="*/ 592 w 872"/>
                  <a:gd name="T9" fmla="*/ 843 h 895"/>
                  <a:gd name="T10" fmla="*/ 564 w 872"/>
                  <a:gd name="T11" fmla="*/ 838 h 895"/>
                  <a:gd name="T12" fmla="*/ 552 w 872"/>
                  <a:gd name="T13" fmla="*/ 819 h 895"/>
                  <a:gd name="T14" fmla="*/ 445 w 872"/>
                  <a:gd name="T15" fmla="*/ 803 h 895"/>
                  <a:gd name="T16" fmla="*/ 389 w 872"/>
                  <a:gd name="T17" fmla="*/ 850 h 895"/>
                  <a:gd name="T18" fmla="*/ 351 w 872"/>
                  <a:gd name="T19" fmla="*/ 878 h 895"/>
                  <a:gd name="T20" fmla="*/ 334 w 872"/>
                  <a:gd name="T21" fmla="*/ 890 h 895"/>
                  <a:gd name="T22" fmla="*/ 318 w 872"/>
                  <a:gd name="T23" fmla="*/ 885 h 895"/>
                  <a:gd name="T24" fmla="*/ 308 w 872"/>
                  <a:gd name="T25" fmla="*/ 876 h 895"/>
                  <a:gd name="T26" fmla="*/ 277 w 872"/>
                  <a:gd name="T27" fmla="*/ 892 h 895"/>
                  <a:gd name="T28" fmla="*/ 266 w 872"/>
                  <a:gd name="T29" fmla="*/ 890 h 895"/>
                  <a:gd name="T30" fmla="*/ 230 w 872"/>
                  <a:gd name="T31" fmla="*/ 845 h 895"/>
                  <a:gd name="T32" fmla="*/ 204 w 872"/>
                  <a:gd name="T33" fmla="*/ 824 h 895"/>
                  <a:gd name="T34" fmla="*/ 121 w 872"/>
                  <a:gd name="T35" fmla="*/ 807 h 895"/>
                  <a:gd name="T36" fmla="*/ 93 w 872"/>
                  <a:gd name="T37" fmla="*/ 810 h 895"/>
                  <a:gd name="T38" fmla="*/ 74 w 872"/>
                  <a:gd name="T39" fmla="*/ 814 h 895"/>
                  <a:gd name="T40" fmla="*/ 60 w 872"/>
                  <a:gd name="T41" fmla="*/ 800 h 895"/>
                  <a:gd name="T42" fmla="*/ 24 w 872"/>
                  <a:gd name="T43" fmla="*/ 698 h 895"/>
                  <a:gd name="T44" fmla="*/ 81 w 872"/>
                  <a:gd name="T45" fmla="*/ 637 h 895"/>
                  <a:gd name="T46" fmla="*/ 52 w 872"/>
                  <a:gd name="T47" fmla="*/ 609 h 895"/>
                  <a:gd name="T48" fmla="*/ 102 w 872"/>
                  <a:gd name="T49" fmla="*/ 452 h 895"/>
                  <a:gd name="T50" fmla="*/ 142 w 872"/>
                  <a:gd name="T51" fmla="*/ 433 h 895"/>
                  <a:gd name="T52" fmla="*/ 237 w 872"/>
                  <a:gd name="T53" fmla="*/ 424 h 895"/>
                  <a:gd name="T54" fmla="*/ 266 w 872"/>
                  <a:gd name="T55" fmla="*/ 365 h 895"/>
                  <a:gd name="T56" fmla="*/ 197 w 872"/>
                  <a:gd name="T57" fmla="*/ 273 h 895"/>
                  <a:gd name="T58" fmla="*/ 185 w 872"/>
                  <a:gd name="T59" fmla="*/ 235 h 895"/>
                  <a:gd name="T60" fmla="*/ 154 w 872"/>
                  <a:gd name="T61" fmla="*/ 211 h 895"/>
                  <a:gd name="T62" fmla="*/ 135 w 872"/>
                  <a:gd name="T63" fmla="*/ 180 h 895"/>
                  <a:gd name="T64" fmla="*/ 173 w 872"/>
                  <a:gd name="T65" fmla="*/ 154 h 895"/>
                  <a:gd name="T66" fmla="*/ 187 w 872"/>
                  <a:gd name="T67" fmla="*/ 102 h 895"/>
                  <a:gd name="T68" fmla="*/ 197 w 872"/>
                  <a:gd name="T69" fmla="*/ 76 h 895"/>
                  <a:gd name="T70" fmla="*/ 235 w 872"/>
                  <a:gd name="T71" fmla="*/ 31 h 895"/>
                  <a:gd name="T72" fmla="*/ 315 w 872"/>
                  <a:gd name="T73" fmla="*/ 17 h 895"/>
                  <a:gd name="T74" fmla="*/ 358 w 872"/>
                  <a:gd name="T75" fmla="*/ 60 h 895"/>
                  <a:gd name="T76" fmla="*/ 377 w 872"/>
                  <a:gd name="T77" fmla="*/ 71 h 895"/>
                  <a:gd name="T78" fmla="*/ 427 w 872"/>
                  <a:gd name="T79" fmla="*/ 135 h 895"/>
                  <a:gd name="T80" fmla="*/ 488 w 872"/>
                  <a:gd name="T81" fmla="*/ 112 h 895"/>
                  <a:gd name="T82" fmla="*/ 528 w 872"/>
                  <a:gd name="T83" fmla="*/ 119 h 895"/>
                  <a:gd name="T84" fmla="*/ 630 w 872"/>
                  <a:gd name="T85" fmla="*/ 211 h 895"/>
                  <a:gd name="T86" fmla="*/ 725 w 872"/>
                  <a:gd name="T87" fmla="*/ 291 h 895"/>
                  <a:gd name="T88" fmla="*/ 831 w 872"/>
                  <a:gd name="T89" fmla="*/ 398 h 895"/>
                  <a:gd name="T90" fmla="*/ 817 w 872"/>
                  <a:gd name="T91" fmla="*/ 464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72" h="895">
                    <a:moveTo>
                      <a:pt x="848" y="476"/>
                    </a:moveTo>
                    <a:lnTo>
                      <a:pt x="848" y="476"/>
                    </a:lnTo>
                    <a:lnTo>
                      <a:pt x="867" y="495"/>
                    </a:lnTo>
                    <a:lnTo>
                      <a:pt x="872" y="502"/>
                    </a:lnTo>
                    <a:lnTo>
                      <a:pt x="865" y="530"/>
                    </a:lnTo>
                    <a:lnTo>
                      <a:pt x="862" y="580"/>
                    </a:lnTo>
                    <a:lnTo>
                      <a:pt x="869" y="746"/>
                    </a:lnTo>
                    <a:lnTo>
                      <a:pt x="869" y="800"/>
                    </a:lnTo>
                    <a:lnTo>
                      <a:pt x="855" y="833"/>
                    </a:lnTo>
                    <a:lnTo>
                      <a:pt x="820" y="826"/>
                    </a:lnTo>
                    <a:lnTo>
                      <a:pt x="805" y="821"/>
                    </a:lnTo>
                    <a:lnTo>
                      <a:pt x="760" y="831"/>
                    </a:lnTo>
                    <a:lnTo>
                      <a:pt x="711" y="821"/>
                    </a:lnTo>
                    <a:lnTo>
                      <a:pt x="623" y="831"/>
                    </a:lnTo>
                    <a:lnTo>
                      <a:pt x="592" y="843"/>
                    </a:lnTo>
                    <a:lnTo>
                      <a:pt x="576" y="855"/>
                    </a:lnTo>
                    <a:lnTo>
                      <a:pt x="566" y="850"/>
                    </a:lnTo>
                    <a:lnTo>
                      <a:pt x="564" y="838"/>
                    </a:lnTo>
                    <a:lnTo>
                      <a:pt x="561" y="826"/>
                    </a:lnTo>
                    <a:lnTo>
                      <a:pt x="559" y="824"/>
                    </a:lnTo>
                    <a:lnTo>
                      <a:pt x="552" y="819"/>
                    </a:lnTo>
                    <a:lnTo>
                      <a:pt x="483" y="793"/>
                    </a:lnTo>
                    <a:lnTo>
                      <a:pt x="472" y="795"/>
                    </a:lnTo>
                    <a:lnTo>
                      <a:pt x="445" y="803"/>
                    </a:lnTo>
                    <a:lnTo>
                      <a:pt x="400" y="829"/>
                    </a:lnTo>
                    <a:lnTo>
                      <a:pt x="391" y="843"/>
                    </a:lnTo>
                    <a:lnTo>
                      <a:pt x="389" y="850"/>
                    </a:lnTo>
                    <a:lnTo>
                      <a:pt x="396" y="895"/>
                    </a:lnTo>
                    <a:lnTo>
                      <a:pt x="355" y="878"/>
                    </a:lnTo>
                    <a:lnTo>
                      <a:pt x="351" y="878"/>
                    </a:lnTo>
                    <a:lnTo>
                      <a:pt x="344" y="878"/>
                    </a:lnTo>
                    <a:lnTo>
                      <a:pt x="341" y="883"/>
                    </a:lnTo>
                    <a:lnTo>
                      <a:pt x="334" y="890"/>
                    </a:lnTo>
                    <a:lnTo>
                      <a:pt x="327" y="890"/>
                    </a:lnTo>
                    <a:lnTo>
                      <a:pt x="322" y="888"/>
                    </a:lnTo>
                    <a:lnTo>
                      <a:pt x="318" y="885"/>
                    </a:lnTo>
                    <a:lnTo>
                      <a:pt x="313" y="878"/>
                    </a:lnTo>
                    <a:lnTo>
                      <a:pt x="310" y="876"/>
                    </a:lnTo>
                    <a:lnTo>
                      <a:pt x="308" y="876"/>
                    </a:lnTo>
                    <a:lnTo>
                      <a:pt x="303" y="881"/>
                    </a:lnTo>
                    <a:lnTo>
                      <a:pt x="299" y="885"/>
                    </a:lnTo>
                    <a:lnTo>
                      <a:pt x="277" y="892"/>
                    </a:lnTo>
                    <a:lnTo>
                      <a:pt x="270" y="895"/>
                    </a:lnTo>
                    <a:lnTo>
                      <a:pt x="266" y="892"/>
                    </a:lnTo>
                    <a:lnTo>
                      <a:pt x="266" y="890"/>
                    </a:lnTo>
                    <a:lnTo>
                      <a:pt x="256" y="871"/>
                    </a:lnTo>
                    <a:lnTo>
                      <a:pt x="247" y="859"/>
                    </a:lnTo>
                    <a:lnTo>
                      <a:pt x="230" y="845"/>
                    </a:lnTo>
                    <a:lnTo>
                      <a:pt x="216" y="833"/>
                    </a:lnTo>
                    <a:lnTo>
                      <a:pt x="206" y="824"/>
                    </a:lnTo>
                    <a:lnTo>
                      <a:pt x="204" y="824"/>
                    </a:lnTo>
                    <a:lnTo>
                      <a:pt x="159" y="826"/>
                    </a:lnTo>
                    <a:lnTo>
                      <a:pt x="149" y="824"/>
                    </a:lnTo>
                    <a:lnTo>
                      <a:pt x="121" y="807"/>
                    </a:lnTo>
                    <a:lnTo>
                      <a:pt x="105" y="803"/>
                    </a:lnTo>
                    <a:lnTo>
                      <a:pt x="100" y="805"/>
                    </a:lnTo>
                    <a:lnTo>
                      <a:pt x="93" y="810"/>
                    </a:lnTo>
                    <a:lnTo>
                      <a:pt x="86" y="817"/>
                    </a:lnTo>
                    <a:lnTo>
                      <a:pt x="81" y="817"/>
                    </a:lnTo>
                    <a:lnTo>
                      <a:pt x="74" y="814"/>
                    </a:lnTo>
                    <a:lnTo>
                      <a:pt x="69" y="812"/>
                    </a:lnTo>
                    <a:lnTo>
                      <a:pt x="67" y="810"/>
                    </a:lnTo>
                    <a:lnTo>
                      <a:pt x="60" y="800"/>
                    </a:lnTo>
                    <a:lnTo>
                      <a:pt x="55" y="795"/>
                    </a:lnTo>
                    <a:lnTo>
                      <a:pt x="15" y="715"/>
                    </a:lnTo>
                    <a:lnTo>
                      <a:pt x="24" y="698"/>
                    </a:lnTo>
                    <a:lnTo>
                      <a:pt x="48" y="684"/>
                    </a:lnTo>
                    <a:lnTo>
                      <a:pt x="76" y="649"/>
                    </a:lnTo>
                    <a:lnTo>
                      <a:pt x="81" y="637"/>
                    </a:lnTo>
                    <a:lnTo>
                      <a:pt x="71" y="623"/>
                    </a:lnTo>
                    <a:lnTo>
                      <a:pt x="60" y="613"/>
                    </a:lnTo>
                    <a:lnTo>
                      <a:pt x="52" y="609"/>
                    </a:lnTo>
                    <a:lnTo>
                      <a:pt x="0" y="556"/>
                    </a:lnTo>
                    <a:lnTo>
                      <a:pt x="74" y="490"/>
                    </a:lnTo>
                    <a:lnTo>
                      <a:pt x="102" y="452"/>
                    </a:lnTo>
                    <a:lnTo>
                      <a:pt x="107" y="445"/>
                    </a:lnTo>
                    <a:lnTo>
                      <a:pt x="116" y="436"/>
                    </a:lnTo>
                    <a:lnTo>
                      <a:pt x="142" y="433"/>
                    </a:lnTo>
                    <a:lnTo>
                      <a:pt x="164" y="438"/>
                    </a:lnTo>
                    <a:lnTo>
                      <a:pt x="194" y="457"/>
                    </a:lnTo>
                    <a:lnTo>
                      <a:pt x="237" y="424"/>
                    </a:lnTo>
                    <a:lnTo>
                      <a:pt x="242" y="417"/>
                    </a:lnTo>
                    <a:lnTo>
                      <a:pt x="263" y="374"/>
                    </a:lnTo>
                    <a:lnTo>
                      <a:pt x="266" y="365"/>
                    </a:lnTo>
                    <a:lnTo>
                      <a:pt x="266" y="358"/>
                    </a:lnTo>
                    <a:lnTo>
                      <a:pt x="254" y="336"/>
                    </a:lnTo>
                    <a:lnTo>
                      <a:pt x="197" y="273"/>
                    </a:lnTo>
                    <a:lnTo>
                      <a:pt x="192" y="256"/>
                    </a:lnTo>
                    <a:lnTo>
                      <a:pt x="185" y="242"/>
                    </a:lnTo>
                    <a:lnTo>
                      <a:pt x="185" y="235"/>
                    </a:lnTo>
                    <a:lnTo>
                      <a:pt x="183" y="225"/>
                    </a:lnTo>
                    <a:lnTo>
                      <a:pt x="180" y="220"/>
                    </a:lnTo>
                    <a:lnTo>
                      <a:pt x="154" y="211"/>
                    </a:lnTo>
                    <a:lnTo>
                      <a:pt x="138" y="204"/>
                    </a:lnTo>
                    <a:lnTo>
                      <a:pt x="135" y="202"/>
                    </a:lnTo>
                    <a:lnTo>
                      <a:pt x="135" y="180"/>
                    </a:lnTo>
                    <a:lnTo>
                      <a:pt x="154" y="185"/>
                    </a:lnTo>
                    <a:lnTo>
                      <a:pt x="161" y="180"/>
                    </a:lnTo>
                    <a:lnTo>
                      <a:pt x="173" y="154"/>
                    </a:lnTo>
                    <a:lnTo>
                      <a:pt x="176" y="138"/>
                    </a:lnTo>
                    <a:lnTo>
                      <a:pt x="180" y="128"/>
                    </a:lnTo>
                    <a:lnTo>
                      <a:pt x="187" y="102"/>
                    </a:lnTo>
                    <a:lnTo>
                      <a:pt x="190" y="95"/>
                    </a:lnTo>
                    <a:lnTo>
                      <a:pt x="190" y="90"/>
                    </a:lnTo>
                    <a:lnTo>
                      <a:pt x="197" y="76"/>
                    </a:lnTo>
                    <a:lnTo>
                      <a:pt x="209" y="57"/>
                    </a:lnTo>
                    <a:lnTo>
                      <a:pt x="218" y="43"/>
                    </a:lnTo>
                    <a:lnTo>
                      <a:pt x="235" y="31"/>
                    </a:lnTo>
                    <a:lnTo>
                      <a:pt x="266" y="0"/>
                    </a:lnTo>
                    <a:lnTo>
                      <a:pt x="296" y="12"/>
                    </a:lnTo>
                    <a:lnTo>
                      <a:pt x="315" y="17"/>
                    </a:lnTo>
                    <a:lnTo>
                      <a:pt x="325" y="15"/>
                    </a:lnTo>
                    <a:lnTo>
                      <a:pt x="341" y="36"/>
                    </a:lnTo>
                    <a:lnTo>
                      <a:pt x="358" y="60"/>
                    </a:lnTo>
                    <a:lnTo>
                      <a:pt x="363" y="62"/>
                    </a:lnTo>
                    <a:lnTo>
                      <a:pt x="367" y="64"/>
                    </a:lnTo>
                    <a:lnTo>
                      <a:pt x="377" y="71"/>
                    </a:lnTo>
                    <a:lnTo>
                      <a:pt x="412" y="109"/>
                    </a:lnTo>
                    <a:lnTo>
                      <a:pt x="424" y="133"/>
                    </a:lnTo>
                    <a:lnTo>
                      <a:pt x="427" y="135"/>
                    </a:lnTo>
                    <a:lnTo>
                      <a:pt x="429" y="138"/>
                    </a:lnTo>
                    <a:lnTo>
                      <a:pt x="434" y="135"/>
                    </a:lnTo>
                    <a:lnTo>
                      <a:pt x="488" y="112"/>
                    </a:lnTo>
                    <a:lnTo>
                      <a:pt x="512" y="112"/>
                    </a:lnTo>
                    <a:lnTo>
                      <a:pt x="521" y="116"/>
                    </a:lnTo>
                    <a:lnTo>
                      <a:pt x="528" y="119"/>
                    </a:lnTo>
                    <a:lnTo>
                      <a:pt x="564" y="152"/>
                    </a:lnTo>
                    <a:lnTo>
                      <a:pt x="606" y="192"/>
                    </a:lnTo>
                    <a:lnTo>
                      <a:pt x="630" y="211"/>
                    </a:lnTo>
                    <a:lnTo>
                      <a:pt x="649" y="225"/>
                    </a:lnTo>
                    <a:lnTo>
                      <a:pt x="685" y="256"/>
                    </a:lnTo>
                    <a:lnTo>
                      <a:pt x="725" y="291"/>
                    </a:lnTo>
                    <a:lnTo>
                      <a:pt x="772" y="346"/>
                    </a:lnTo>
                    <a:lnTo>
                      <a:pt x="824" y="398"/>
                    </a:lnTo>
                    <a:lnTo>
                      <a:pt x="831" y="398"/>
                    </a:lnTo>
                    <a:lnTo>
                      <a:pt x="831" y="405"/>
                    </a:lnTo>
                    <a:lnTo>
                      <a:pt x="831" y="410"/>
                    </a:lnTo>
                    <a:lnTo>
                      <a:pt x="817" y="464"/>
                    </a:lnTo>
                    <a:lnTo>
                      <a:pt x="836" y="469"/>
                    </a:lnTo>
                    <a:lnTo>
                      <a:pt x="848" y="47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 name="Freeform 7"/>
              <p:cNvSpPr>
                <a:spLocks noEditPoints="1"/>
              </p:cNvSpPr>
              <p:nvPr/>
            </p:nvSpPr>
            <p:spPr bwMode="auto">
              <a:xfrm>
                <a:off x="1939460" y="487101"/>
                <a:ext cx="1404407" cy="1120759"/>
              </a:xfrm>
              <a:custGeom>
                <a:avLst/>
                <a:gdLst>
                  <a:gd name="T0" fmla="*/ 845 w 1459"/>
                  <a:gd name="T1" fmla="*/ 1068 h 1112"/>
                  <a:gd name="T2" fmla="*/ 845 w 1459"/>
                  <a:gd name="T3" fmla="*/ 1068 h 1112"/>
                  <a:gd name="T4" fmla="*/ 928 w 1459"/>
                  <a:gd name="T5" fmla="*/ 1103 h 1112"/>
                  <a:gd name="T6" fmla="*/ 968 w 1459"/>
                  <a:gd name="T7" fmla="*/ 1103 h 1112"/>
                  <a:gd name="T8" fmla="*/ 1006 w 1459"/>
                  <a:gd name="T9" fmla="*/ 1068 h 1112"/>
                  <a:gd name="T10" fmla="*/ 1032 w 1459"/>
                  <a:gd name="T11" fmla="*/ 1051 h 1112"/>
                  <a:gd name="T12" fmla="*/ 1047 w 1459"/>
                  <a:gd name="T13" fmla="*/ 1046 h 1112"/>
                  <a:gd name="T14" fmla="*/ 1108 w 1459"/>
                  <a:gd name="T15" fmla="*/ 1070 h 1112"/>
                  <a:gd name="T16" fmla="*/ 1122 w 1459"/>
                  <a:gd name="T17" fmla="*/ 1044 h 1112"/>
                  <a:gd name="T18" fmla="*/ 1193 w 1459"/>
                  <a:gd name="T19" fmla="*/ 1015 h 1112"/>
                  <a:gd name="T20" fmla="*/ 1309 w 1459"/>
                  <a:gd name="T21" fmla="*/ 895 h 1112"/>
                  <a:gd name="T22" fmla="*/ 1430 w 1459"/>
                  <a:gd name="T23" fmla="*/ 883 h 1112"/>
                  <a:gd name="T24" fmla="*/ 1459 w 1459"/>
                  <a:gd name="T25" fmla="*/ 817 h 1112"/>
                  <a:gd name="T26" fmla="*/ 1378 w 1459"/>
                  <a:gd name="T27" fmla="*/ 701 h 1112"/>
                  <a:gd name="T28" fmla="*/ 1347 w 1459"/>
                  <a:gd name="T29" fmla="*/ 670 h 1112"/>
                  <a:gd name="T30" fmla="*/ 1319 w 1459"/>
                  <a:gd name="T31" fmla="*/ 637 h 1112"/>
                  <a:gd name="T32" fmla="*/ 1222 w 1459"/>
                  <a:gd name="T33" fmla="*/ 611 h 1112"/>
                  <a:gd name="T34" fmla="*/ 1196 w 1459"/>
                  <a:gd name="T35" fmla="*/ 526 h 1112"/>
                  <a:gd name="T36" fmla="*/ 1234 w 1459"/>
                  <a:gd name="T37" fmla="*/ 448 h 1112"/>
                  <a:gd name="T38" fmla="*/ 1226 w 1459"/>
                  <a:gd name="T39" fmla="*/ 429 h 1112"/>
                  <a:gd name="T40" fmla="*/ 1248 w 1459"/>
                  <a:gd name="T41" fmla="*/ 353 h 1112"/>
                  <a:gd name="T42" fmla="*/ 1279 w 1459"/>
                  <a:gd name="T43" fmla="*/ 313 h 1112"/>
                  <a:gd name="T44" fmla="*/ 1267 w 1459"/>
                  <a:gd name="T45" fmla="*/ 308 h 1112"/>
                  <a:gd name="T46" fmla="*/ 1262 w 1459"/>
                  <a:gd name="T47" fmla="*/ 261 h 1112"/>
                  <a:gd name="T48" fmla="*/ 1234 w 1459"/>
                  <a:gd name="T49" fmla="*/ 261 h 1112"/>
                  <a:gd name="T50" fmla="*/ 1222 w 1459"/>
                  <a:gd name="T51" fmla="*/ 261 h 1112"/>
                  <a:gd name="T52" fmla="*/ 1205 w 1459"/>
                  <a:gd name="T53" fmla="*/ 244 h 1112"/>
                  <a:gd name="T54" fmla="*/ 1165 w 1459"/>
                  <a:gd name="T55" fmla="*/ 185 h 1112"/>
                  <a:gd name="T56" fmla="*/ 928 w 1459"/>
                  <a:gd name="T57" fmla="*/ 223 h 1112"/>
                  <a:gd name="T58" fmla="*/ 706 w 1459"/>
                  <a:gd name="T59" fmla="*/ 351 h 1112"/>
                  <a:gd name="T60" fmla="*/ 616 w 1459"/>
                  <a:gd name="T61" fmla="*/ 410 h 1112"/>
                  <a:gd name="T62" fmla="*/ 521 w 1459"/>
                  <a:gd name="T63" fmla="*/ 502 h 1112"/>
                  <a:gd name="T64" fmla="*/ 455 w 1459"/>
                  <a:gd name="T65" fmla="*/ 708 h 1112"/>
                  <a:gd name="T66" fmla="*/ 298 w 1459"/>
                  <a:gd name="T67" fmla="*/ 840 h 1112"/>
                  <a:gd name="T68" fmla="*/ 395 w 1459"/>
                  <a:gd name="T69" fmla="*/ 779 h 1112"/>
                  <a:gd name="T70" fmla="*/ 500 w 1459"/>
                  <a:gd name="T71" fmla="*/ 786 h 1112"/>
                  <a:gd name="T72" fmla="*/ 511 w 1459"/>
                  <a:gd name="T73" fmla="*/ 847 h 1112"/>
                  <a:gd name="T74" fmla="*/ 511 w 1459"/>
                  <a:gd name="T75" fmla="*/ 930 h 1112"/>
                  <a:gd name="T76" fmla="*/ 495 w 1459"/>
                  <a:gd name="T77" fmla="*/ 994 h 1112"/>
                  <a:gd name="T78" fmla="*/ 490 w 1459"/>
                  <a:gd name="T79" fmla="*/ 1027 h 1112"/>
                  <a:gd name="T80" fmla="*/ 530 w 1459"/>
                  <a:gd name="T81" fmla="*/ 1056 h 1112"/>
                  <a:gd name="T82" fmla="*/ 653 w 1459"/>
                  <a:gd name="T83" fmla="*/ 1075 h 1112"/>
                  <a:gd name="T84" fmla="*/ 710 w 1459"/>
                  <a:gd name="T85" fmla="*/ 1053 h 1112"/>
                  <a:gd name="T86" fmla="*/ 819 w 1459"/>
                  <a:gd name="T87" fmla="*/ 1068 h 1112"/>
                  <a:gd name="T88" fmla="*/ 1106 w 1459"/>
                  <a:gd name="T89" fmla="*/ 62 h 1112"/>
                  <a:gd name="T90" fmla="*/ 1271 w 1459"/>
                  <a:gd name="T91" fmla="*/ 0 h 1112"/>
                  <a:gd name="T92" fmla="*/ 1134 w 1459"/>
                  <a:gd name="T93" fmla="*/ 81 h 1112"/>
                  <a:gd name="T94" fmla="*/ 1118 w 1459"/>
                  <a:gd name="T95" fmla="*/ 83 h 1112"/>
                  <a:gd name="T96" fmla="*/ 36 w 1459"/>
                  <a:gd name="T97" fmla="*/ 483 h 1112"/>
                  <a:gd name="T98" fmla="*/ 199 w 1459"/>
                  <a:gd name="T99" fmla="*/ 398 h 1112"/>
                  <a:gd name="T100" fmla="*/ 71 w 1459"/>
                  <a:gd name="T101" fmla="*/ 493 h 1112"/>
                  <a:gd name="T102" fmla="*/ 263 w 1459"/>
                  <a:gd name="T103" fmla="*/ 317 h 1112"/>
                  <a:gd name="T104" fmla="*/ 320 w 1459"/>
                  <a:gd name="T105" fmla="*/ 232 h 1112"/>
                  <a:gd name="T106" fmla="*/ 488 w 1459"/>
                  <a:gd name="T107" fmla="*/ 176 h 1112"/>
                  <a:gd name="T108" fmla="*/ 523 w 1459"/>
                  <a:gd name="T109" fmla="*/ 187 h 1112"/>
                  <a:gd name="T110" fmla="*/ 519 w 1459"/>
                  <a:gd name="T111" fmla="*/ 216 h 1112"/>
                  <a:gd name="T112" fmla="*/ 289 w 1459"/>
                  <a:gd name="T113" fmla="*/ 317 h 1112"/>
                  <a:gd name="T114" fmla="*/ 668 w 1459"/>
                  <a:gd name="T115" fmla="*/ 145 h 1112"/>
                  <a:gd name="T116" fmla="*/ 916 w 1459"/>
                  <a:gd name="T117" fmla="*/ 88 h 1112"/>
                  <a:gd name="T118" fmla="*/ 751 w 1459"/>
                  <a:gd name="T119" fmla="*/ 147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9" h="1112">
                    <a:moveTo>
                      <a:pt x="883" y="1112"/>
                    </a:moveTo>
                    <a:lnTo>
                      <a:pt x="883" y="1112"/>
                    </a:lnTo>
                    <a:lnTo>
                      <a:pt x="871" y="1091"/>
                    </a:lnTo>
                    <a:lnTo>
                      <a:pt x="845" y="1068"/>
                    </a:lnTo>
                    <a:lnTo>
                      <a:pt x="836" y="1063"/>
                    </a:lnTo>
                    <a:lnTo>
                      <a:pt x="819" y="1068"/>
                    </a:lnTo>
                    <a:lnTo>
                      <a:pt x="836" y="1063"/>
                    </a:lnTo>
                    <a:lnTo>
                      <a:pt x="845" y="1068"/>
                    </a:lnTo>
                    <a:lnTo>
                      <a:pt x="871" y="1091"/>
                    </a:lnTo>
                    <a:lnTo>
                      <a:pt x="883" y="1112"/>
                    </a:lnTo>
                    <a:lnTo>
                      <a:pt x="916" y="1094"/>
                    </a:lnTo>
                    <a:lnTo>
                      <a:pt x="928" y="1103"/>
                    </a:lnTo>
                    <a:lnTo>
                      <a:pt x="931" y="1103"/>
                    </a:lnTo>
                    <a:lnTo>
                      <a:pt x="957" y="1105"/>
                    </a:lnTo>
                    <a:lnTo>
                      <a:pt x="961" y="1105"/>
                    </a:lnTo>
                    <a:lnTo>
                      <a:pt x="968" y="1103"/>
                    </a:lnTo>
                    <a:lnTo>
                      <a:pt x="994" y="1086"/>
                    </a:lnTo>
                    <a:lnTo>
                      <a:pt x="999" y="1082"/>
                    </a:lnTo>
                    <a:lnTo>
                      <a:pt x="1004" y="1075"/>
                    </a:lnTo>
                    <a:lnTo>
                      <a:pt x="1006" y="1068"/>
                    </a:lnTo>
                    <a:lnTo>
                      <a:pt x="1009" y="1063"/>
                    </a:lnTo>
                    <a:lnTo>
                      <a:pt x="1011" y="1058"/>
                    </a:lnTo>
                    <a:lnTo>
                      <a:pt x="1016" y="1056"/>
                    </a:lnTo>
                    <a:lnTo>
                      <a:pt x="1032" y="1051"/>
                    </a:lnTo>
                    <a:lnTo>
                      <a:pt x="1037" y="1049"/>
                    </a:lnTo>
                    <a:lnTo>
                      <a:pt x="1039" y="1044"/>
                    </a:lnTo>
                    <a:lnTo>
                      <a:pt x="1042" y="1044"/>
                    </a:lnTo>
                    <a:lnTo>
                      <a:pt x="1047" y="1046"/>
                    </a:lnTo>
                    <a:lnTo>
                      <a:pt x="1058" y="1063"/>
                    </a:lnTo>
                    <a:lnTo>
                      <a:pt x="1068" y="1070"/>
                    </a:lnTo>
                    <a:lnTo>
                      <a:pt x="1073" y="1070"/>
                    </a:lnTo>
                    <a:lnTo>
                      <a:pt x="1108" y="1070"/>
                    </a:lnTo>
                    <a:lnTo>
                      <a:pt x="1120" y="1053"/>
                    </a:lnTo>
                    <a:lnTo>
                      <a:pt x="1122" y="1051"/>
                    </a:lnTo>
                    <a:lnTo>
                      <a:pt x="1122" y="1046"/>
                    </a:lnTo>
                    <a:lnTo>
                      <a:pt x="1122" y="1044"/>
                    </a:lnTo>
                    <a:lnTo>
                      <a:pt x="1125" y="1041"/>
                    </a:lnTo>
                    <a:lnTo>
                      <a:pt x="1139" y="1037"/>
                    </a:lnTo>
                    <a:lnTo>
                      <a:pt x="1158" y="1032"/>
                    </a:lnTo>
                    <a:lnTo>
                      <a:pt x="1193" y="1015"/>
                    </a:lnTo>
                    <a:lnTo>
                      <a:pt x="1267" y="949"/>
                    </a:lnTo>
                    <a:lnTo>
                      <a:pt x="1295" y="911"/>
                    </a:lnTo>
                    <a:lnTo>
                      <a:pt x="1300" y="904"/>
                    </a:lnTo>
                    <a:lnTo>
                      <a:pt x="1309" y="895"/>
                    </a:lnTo>
                    <a:lnTo>
                      <a:pt x="1335" y="892"/>
                    </a:lnTo>
                    <a:lnTo>
                      <a:pt x="1357" y="897"/>
                    </a:lnTo>
                    <a:lnTo>
                      <a:pt x="1387" y="916"/>
                    </a:lnTo>
                    <a:lnTo>
                      <a:pt x="1430" y="883"/>
                    </a:lnTo>
                    <a:lnTo>
                      <a:pt x="1435" y="876"/>
                    </a:lnTo>
                    <a:lnTo>
                      <a:pt x="1456" y="833"/>
                    </a:lnTo>
                    <a:lnTo>
                      <a:pt x="1459" y="824"/>
                    </a:lnTo>
                    <a:lnTo>
                      <a:pt x="1459" y="817"/>
                    </a:lnTo>
                    <a:lnTo>
                      <a:pt x="1447" y="795"/>
                    </a:lnTo>
                    <a:lnTo>
                      <a:pt x="1390" y="732"/>
                    </a:lnTo>
                    <a:lnTo>
                      <a:pt x="1385" y="715"/>
                    </a:lnTo>
                    <a:lnTo>
                      <a:pt x="1378" y="701"/>
                    </a:lnTo>
                    <a:lnTo>
                      <a:pt x="1378" y="694"/>
                    </a:lnTo>
                    <a:lnTo>
                      <a:pt x="1376" y="684"/>
                    </a:lnTo>
                    <a:lnTo>
                      <a:pt x="1373" y="679"/>
                    </a:lnTo>
                    <a:lnTo>
                      <a:pt x="1347" y="670"/>
                    </a:lnTo>
                    <a:lnTo>
                      <a:pt x="1331" y="663"/>
                    </a:lnTo>
                    <a:lnTo>
                      <a:pt x="1328" y="661"/>
                    </a:lnTo>
                    <a:lnTo>
                      <a:pt x="1328" y="639"/>
                    </a:lnTo>
                    <a:lnTo>
                      <a:pt x="1319" y="637"/>
                    </a:lnTo>
                    <a:lnTo>
                      <a:pt x="1286" y="618"/>
                    </a:lnTo>
                    <a:lnTo>
                      <a:pt x="1269" y="613"/>
                    </a:lnTo>
                    <a:lnTo>
                      <a:pt x="1229" y="613"/>
                    </a:lnTo>
                    <a:lnTo>
                      <a:pt x="1222" y="611"/>
                    </a:lnTo>
                    <a:lnTo>
                      <a:pt x="1208" y="601"/>
                    </a:lnTo>
                    <a:lnTo>
                      <a:pt x="1198" y="590"/>
                    </a:lnTo>
                    <a:lnTo>
                      <a:pt x="1191" y="559"/>
                    </a:lnTo>
                    <a:lnTo>
                      <a:pt x="1196" y="526"/>
                    </a:lnTo>
                    <a:lnTo>
                      <a:pt x="1203" y="504"/>
                    </a:lnTo>
                    <a:lnTo>
                      <a:pt x="1234" y="457"/>
                    </a:lnTo>
                    <a:lnTo>
                      <a:pt x="1234" y="452"/>
                    </a:lnTo>
                    <a:lnTo>
                      <a:pt x="1234" y="448"/>
                    </a:lnTo>
                    <a:lnTo>
                      <a:pt x="1231" y="443"/>
                    </a:lnTo>
                    <a:lnTo>
                      <a:pt x="1231" y="438"/>
                    </a:lnTo>
                    <a:lnTo>
                      <a:pt x="1229" y="436"/>
                    </a:lnTo>
                    <a:lnTo>
                      <a:pt x="1226" y="429"/>
                    </a:lnTo>
                    <a:lnTo>
                      <a:pt x="1224" y="422"/>
                    </a:lnTo>
                    <a:lnTo>
                      <a:pt x="1234" y="398"/>
                    </a:lnTo>
                    <a:lnTo>
                      <a:pt x="1245" y="374"/>
                    </a:lnTo>
                    <a:lnTo>
                      <a:pt x="1248" y="353"/>
                    </a:lnTo>
                    <a:lnTo>
                      <a:pt x="1250" y="346"/>
                    </a:lnTo>
                    <a:lnTo>
                      <a:pt x="1262" y="332"/>
                    </a:lnTo>
                    <a:lnTo>
                      <a:pt x="1276" y="317"/>
                    </a:lnTo>
                    <a:lnTo>
                      <a:pt x="1279" y="313"/>
                    </a:lnTo>
                    <a:lnTo>
                      <a:pt x="1279" y="313"/>
                    </a:lnTo>
                    <a:lnTo>
                      <a:pt x="1271" y="310"/>
                    </a:lnTo>
                    <a:lnTo>
                      <a:pt x="1269" y="308"/>
                    </a:lnTo>
                    <a:lnTo>
                      <a:pt x="1267" y="308"/>
                    </a:lnTo>
                    <a:lnTo>
                      <a:pt x="1267" y="291"/>
                    </a:lnTo>
                    <a:lnTo>
                      <a:pt x="1267" y="273"/>
                    </a:lnTo>
                    <a:lnTo>
                      <a:pt x="1264" y="265"/>
                    </a:lnTo>
                    <a:lnTo>
                      <a:pt x="1262" y="261"/>
                    </a:lnTo>
                    <a:lnTo>
                      <a:pt x="1243" y="256"/>
                    </a:lnTo>
                    <a:lnTo>
                      <a:pt x="1241" y="256"/>
                    </a:lnTo>
                    <a:lnTo>
                      <a:pt x="1238" y="258"/>
                    </a:lnTo>
                    <a:lnTo>
                      <a:pt x="1234" y="261"/>
                    </a:lnTo>
                    <a:lnTo>
                      <a:pt x="1231" y="263"/>
                    </a:lnTo>
                    <a:lnTo>
                      <a:pt x="1229" y="263"/>
                    </a:lnTo>
                    <a:lnTo>
                      <a:pt x="1224" y="263"/>
                    </a:lnTo>
                    <a:lnTo>
                      <a:pt x="1222" y="261"/>
                    </a:lnTo>
                    <a:lnTo>
                      <a:pt x="1217" y="256"/>
                    </a:lnTo>
                    <a:lnTo>
                      <a:pt x="1212" y="249"/>
                    </a:lnTo>
                    <a:lnTo>
                      <a:pt x="1208" y="246"/>
                    </a:lnTo>
                    <a:lnTo>
                      <a:pt x="1205" y="244"/>
                    </a:lnTo>
                    <a:lnTo>
                      <a:pt x="1186" y="242"/>
                    </a:lnTo>
                    <a:lnTo>
                      <a:pt x="1174" y="237"/>
                    </a:lnTo>
                    <a:lnTo>
                      <a:pt x="1163" y="204"/>
                    </a:lnTo>
                    <a:lnTo>
                      <a:pt x="1165" y="185"/>
                    </a:lnTo>
                    <a:lnTo>
                      <a:pt x="1172" y="166"/>
                    </a:lnTo>
                    <a:lnTo>
                      <a:pt x="1075" y="176"/>
                    </a:lnTo>
                    <a:lnTo>
                      <a:pt x="987" y="187"/>
                    </a:lnTo>
                    <a:lnTo>
                      <a:pt x="928" y="223"/>
                    </a:lnTo>
                    <a:lnTo>
                      <a:pt x="907" y="225"/>
                    </a:lnTo>
                    <a:lnTo>
                      <a:pt x="876" y="251"/>
                    </a:lnTo>
                    <a:lnTo>
                      <a:pt x="734" y="322"/>
                    </a:lnTo>
                    <a:lnTo>
                      <a:pt x="706" y="351"/>
                    </a:lnTo>
                    <a:lnTo>
                      <a:pt x="663" y="360"/>
                    </a:lnTo>
                    <a:lnTo>
                      <a:pt x="644" y="370"/>
                    </a:lnTo>
                    <a:lnTo>
                      <a:pt x="630" y="386"/>
                    </a:lnTo>
                    <a:lnTo>
                      <a:pt x="616" y="410"/>
                    </a:lnTo>
                    <a:lnTo>
                      <a:pt x="601" y="426"/>
                    </a:lnTo>
                    <a:lnTo>
                      <a:pt x="571" y="443"/>
                    </a:lnTo>
                    <a:lnTo>
                      <a:pt x="552" y="462"/>
                    </a:lnTo>
                    <a:lnTo>
                      <a:pt x="521" y="502"/>
                    </a:lnTo>
                    <a:lnTo>
                      <a:pt x="507" y="549"/>
                    </a:lnTo>
                    <a:lnTo>
                      <a:pt x="490" y="656"/>
                    </a:lnTo>
                    <a:lnTo>
                      <a:pt x="474" y="694"/>
                    </a:lnTo>
                    <a:lnTo>
                      <a:pt x="455" y="708"/>
                    </a:lnTo>
                    <a:lnTo>
                      <a:pt x="414" y="720"/>
                    </a:lnTo>
                    <a:lnTo>
                      <a:pt x="398" y="736"/>
                    </a:lnTo>
                    <a:lnTo>
                      <a:pt x="386" y="753"/>
                    </a:lnTo>
                    <a:lnTo>
                      <a:pt x="298" y="840"/>
                    </a:lnTo>
                    <a:lnTo>
                      <a:pt x="301" y="847"/>
                    </a:lnTo>
                    <a:lnTo>
                      <a:pt x="303" y="852"/>
                    </a:lnTo>
                    <a:lnTo>
                      <a:pt x="308" y="866"/>
                    </a:lnTo>
                    <a:lnTo>
                      <a:pt x="395" y="779"/>
                    </a:lnTo>
                    <a:lnTo>
                      <a:pt x="469" y="724"/>
                    </a:lnTo>
                    <a:lnTo>
                      <a:pt x="483" y="758"/>
                    </a:lnTo>
                    <a:lnTo>
                      <a:pt x="490" y="772"/>
                    </a:lnTo>
                    <a:lnTo>
                      <a:pt x="500" y="786"/>
                    </a:lnTo>
                    <a:lnTo>
                      <a:pt x="509" y="791"/>
                    </a:lnTo>
                    <a:lnTo>
                      <a:pt x="514" y="810"/>
                    </a:lnTo>
                    <a:lnTo>
                      <a:pt x="514" y="829"/>
                    </a:lnTo>
                    <a:lnTo>
                      <a:pt x="511" y="847"/>
                    </a:lnTo>
                    <a:lnTo>
                      <a:pt x="521" y="864"/>
                    </a:lnTo>
                    <a:lnTo>
                      <a:pt x="526" y="888"/>
                    </a:lnTo>
                    <a:lnTo>
                      <a:pt x="523" y="914"/>
                    </a:lnTo>
                    <a:lnTo>
                      <a:pt x="511" y="930"/>
                    </a:lnTo>
                    <a:lnTo>
                      <a:pt x="526" y="954"/>
                    </a:lnTo>
                    <a:lnTo>
                      <a:pt x="516" y="966"/>
                    </a:lnTo>
                    <a:lnTo>
                      <a:pt x="502" y="975"/>
                    </a:lnTo>
                    <a:lnTo>
                      <a:pt x="495" y="994"/>
                    </a:lnTo>
                    <a:lnTo>
                      <a:pt x="488" y="997"/>
                    </a:lnTo>
                    <a:lnTo>
                      <a:pt x="485" y="1001"/>
                    </a:lnTo>
                    <a:lnTo>
                      <a:pt x="485" y="1018"/>
                    </a:lnTo>
                    <a:lnTo>
                      <a:pt x="490" y="1027"/>
                    </a:lnTo>
                    <a:lnTo>
                      <a:pt x="495" y="1030"/>
                    </a:lnTo>
                    <a:lnTo>
                      <a:pt x="502" y="1034"/>
                    </a:lnTo>
                    <a:lnTo>
                      <a:pt x="509" y="1041"/>
                    </a:lnTo>
                    <a:lnTo>
                      <a:pt x="530" y="1056"/>
                    </a:lnTo>
                    <a:lnTo>
                      <a:pt x="561" y="1063"/>
                    </a:lnTo>
                    <a:lnTo>
                      <a:pt x="618" y="1060"/>
                    </a:lnTo>
                    <a:lnTo>
                      <a:pt x="630" y="1063"/>
                    </a:lnTo>
                    <a:lnTo>
                      <a:pt x="653" y="1075"/>
                    </a:lnTo>
                    <a:lnTo>
                      <a:pt x="668" y="1077"/>
                    </a:lnTo>
                    <a:lnTo>
                      <a:pt x="682" y="1075"/>
                    </a:lnTo>
                    <a:lnTo>
                      <a:pt x="691" y="1070"/>
                    </a:lnTo>
                    <a:lnTo>
                      <a:pt x="710" y="1053"/>
                    </a:lnTo>
                    <a:lnTo>
                      <a:pt x="727" y="1046"/>
                    </a:lnTo>
                    <a:lnTo>
                      <a:pt x="739" y="1046"/>
                    </a:lnTo>
                    <a:lnTo>
                      <a:pt x="807" y="1060"/>
                    </a:lnTo>
                    <a:lnTo>
                      <a:pt x="819" y="1068"/>
                    </a:lnTo>
                    <a:lnTo>
                      <a:pt x="883" y="1112"/>
                    </a:lnTo>
                    <a:close/>
                    <a:moveTo>
                      <a:pt x="1118" y="83"/>
                    </a:moveTo>
                    <a:lnTo>
                      <a:pt x="1118" y="83"/>
                    </a:lnTo>
                    <a:lnTo>
                      <a:pt x="1106" y="62"/>
                    </a:lnTo>
                    <a:lnTo>
                      <a:pt x="1127" y="41"/>
                    </a:lnTo>
                    <a:lnTo>
                      <a:pt x="1160" y="24"/>
                    </a:lnTo>
                    <a:lnTo>
                      <a:pt x="1184" y="15"/>
                    </a:lnTo>
                    <a:lnTo>
                      <a:pt x="1271" y="0"/>
                    </a:lnTo>
                    <a:lnTo>
                      <a:pt x="1298" y="8"/>
                    </a:lnTo>
                    <a:lnTo>
                      <a:pt x="1300" y="17"/>
                    </a:lnTo>
                    <a:lnTo>
                      <a:pt x="1288" y="17"/>
                    </a:lnTo>
                    <a:lnTo>
                      <a:pt x="1134" y="81"/>
                    </a:lnTo>
                    <a:lnTo>
                      <a:pt x="1120" y="105"/>
                    </a:lnTo>
                    <a:lnTo>
                      <a:pt x="1113" y="95"/>
                    </a:lnTo>
                    <a:lnTo>
                      <a:pt x="1113" y="90"/>
                    </a:lnTo>
                    <a:lnTo>
                      <a:pt x="1118" y="83"/>
                    </a:lnTo>
                    <a:close/>
                    <a:moveTo>
                      <a:pt x="31" y="547"/>
                    </a:moveTo>
                    <a:lnTo>
                      <a:pt x="31" y="547"/>
                    </a:lnTo>
                    <a:lnTo>
                      <a:pt x="0" y="535"/>
                    </a:lnTo>
                    <a:lnTo>
                      <a:pt x="36" y="483"/>
                    </a:lnTo>
                    <a:lnTo>
                      <a:pt x="92" y="424"/>
                    </a:lnTo>
                    <a:lnTo>
                      <a:pt x="152" y="384"/>
                    </a:lnTo>
                    <a:lnTo>
                      <a:pt x="199" y="388"/>
                    </a:lnTo>
                    <a:lnTo>
                      <a:pt x="199" y="398"/>
                    </a:lnTo>
                    <a:lnTo>
                      <a:pt x="175" y="400"/>
                    </a:lnTo>
                    <a:lnTo>
                      <a:pt x="163" y="407"/>
                    </a:lnTo>
                    <a:lnTo>
                      <a:pt x="137" y="419"/>
                    </a:lnTo>
                    <a:lnTo>
                      <a:pt x="71" y="493"/>
                    </a:lnTo>
                    <a:lnTo>
                      <a:pt x="52" y="526"/>
                    </a:lnTo>
                    <a:lnTo>
                      <a:pt x="31" y="547"/>
                    </a:lnTo>
                    <a:close/>
                    <a:moveTo>
                      <a:pt x="263" y="317"/>
                    </a:moveTo>
                    <a:lnTo>
                      <a:pt x="263" y="317"/>
                    </a:lnTo>
                    <a:lnTo>
                      <a:pt x="249" y="296"/>
                    </a:lnTo>
                    <a:lnTo>
                      <a:pt x="258" y="268"/>
                    </a:lnTo>
                    <a:lnTo>
                      <a:pt x="305" y="249"/>
                    </a:lnTo>
                    <a:lnTo>
                      <a:pt x="320" y="232"/>
                    </a:lnTo>
                    <a:lnTo>
                      <a:pt x="341" y="232"/>
                    </a:lnTo>
                    <a:lnTo>
                      <a:pt x="462" y="199"/>
                    </a:lnTo>
                    <a:lnTo>
                      <a:pt x="476" y="187"/>
                    </a:lnTo>
                    <a:lnTo>
                      <a:pt x="488" y="176"/>
                    </a:lnTo>
                    <a:lnTo>
                      <a:pt x="620" y="140"/>
                    </a:lnTo>
                    <a:lnTo>
                      <a:pt x="601" y="171"/>
                    </a:lnTo>
                    <a:lnTo>
                      <a:pt x="575" y="183"/>
                    </a:lnTo>
                    <a:lnTo>
                      <a:pt x="523" y="187"/>
                    </a:lnTo>
                    <a:lnTo>
                      <a:pt x="526" y="192"/>
                    </a:lnTo>
                    <a:lnTo>
                      <a:pt x="528" y="204"/>
                    </a:lnTo>
                    <a:lnTo>
                      <a:pt x="530" y="209"/>
                    </a:lnTo>
                    <a:lnTo>
                      <a:pt x="519" y="216"/>
                    </a:lnTo>
                    <a:lnTo>
                      <a:pt x="481" y="223"/>
                    </a:lnTo>
                    <a:lnTo>
                      <a:pt x="443" y="242"/>
                    </a:lnTo>
                    <a:lnTo>
                      <a:pt x="410" y="254"/>
                    </a:lnTo>
                    <a:lnTo>
                      <a:pt x="289" y="317"/>
                    </a:lnTo>
                    <a:lnTo>
                      <a:pt x="263" y="317"/>
                    </a:lnTo>
                    <a:close/>
                    <a:moveTo>
                      <a:pt x="684" y="166"/>
                    </a:moveTo>
                    <a:lnTo>
                      <a:pt x="684" y="166"/>
                    </a:lnTo>
                    <a:lnTo>
                      <a:pt x="668" y="145"/>
                    </a:lnTo>
                    <a:lnTo>
                      <a:pt x="670" y="123"/>
                    </a:lnTo>
                    <a:lnTo>
                      <a:pt x="684" y="109"/>
                    </a:lnTo>
                    <a:lnTo>
                      <a:pt x="698" y="114"/>
                    </a:lnTo>
                    <a:lnTo>
                      <a:pt x="916" y="88"/>
                    </a:lnTo>
                    <a:lnTo>
                      <a:pt x="957" y="105"/>
                    </a:lnTo>
                    <a:lnTo>
                      <a:pt x="867" y="133"/>
                    </a:lnTo>
                    <a:lnTo>
                      <a:pt x="774" y="140"/>
                    </a:lnTo>
                    <a:lnTo>
                      <a:pt x="751" y="147"/>
                    </a:lnTo>
                    <a:lnTo>
                      <a:pt x="708" y="171"/>
                    </a:lnTo>
                    <a:lnTo>
                      <a:pt x="684" y="16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 name="Freeform 9"/>
              <p:cNvSpPr>
                <a:spLocks/>
              </p:cNvSpPr>
              <p:nvPr/>
            </p:nvSpPr>
            <p:spPr bwMode="auto">
              <a:xfrm>
                <a:off x="2189730" y="2035199"/>
                <a:ext cx="1627725" cy="1251782"/>
              </a:xfrm>
              <a:custGeom>
                <a:avLst/>
                <a:gdLst>
                  <a:gd name="T0" fmla="*/ 1627 w 1691"/>
                  <a:gd name="T1" fmla="*/ 561 h 1242"/>
                  <a:gd name="T2" fmla="*/ 1582 w 1691"/>
                  <a:gd name="T3" fmla="*/ 629 h 1242"/>
                  <a:gd name="T4" fmla="*/ 1554 w 1691"/>
                  <a:gd name="T5" fmla="*/ 679 h 1242"/>
                  <a:gd name="T6" fmla="*/ 1686 w 1691"/>
                  <a:gd name="T7" fmla="*/ 755 h 1242"/>
                  <a:gd name="T8" fmla="*/ 1672 w 1691"/>
                  <a:gd name="T9" fmla="*/ 797 h 1242"/>
                  <a:gd name="T10" fmla="*/ 1438 w 1691"/>
                  <a:gd name="T11" fmla="*/ 932 h 1242"/>
                  <a:gd name="T12" fmla="*/ 1307 w 1691"/>
                  <a:gd name="T13" fmla="*/ 1001 h 1242"/>
                  <a:gd name="T14" fmla="*/ 1213 w 1691"/>
                  <a:gd name="T15" fmla="*/ 996 h 1242"/>
                  <a:gd name="T16" fmla="*/ 1154 w 1691"/>
                  <a:gd name="T17" fmla="*/ 975 h 1242"/>
                  <a:gd name="T18" fmla="*/ 1038 w 1691"/>
                  <a:gd name="T19" fmla="*/ 958 h 1242"/>
                  <a:gd name="T20" fmla="*/ 1021 w 1691"/>
                  <a:gd name="T21" fmla="*/ 998 h 1242"/>
                  <a:gd name="T22" fmla="*/ 895 w 1691"/>
                  <a:gd name="T23" fmla="*/ 1055 h 1242"/>
                  <a:gd name="T24" fmla="*/ 919 w 1691"/>
                  <a:gd name="T25" fmla="*/ 1157 h 1242"/>
                  <a:gd name="T26" fmla="*/ 853 w 1691"/>
                  <a:gd name="T27" fmla="*/ 1136 h 1242"/>
                  <a:gd name="T28" fmla="*/ 822 w 1691"/>
                  <a:gd name="T29" fmla="*/ 1138 h 1242"/>
                  <a:gd name="T30" fmla="*/ 628 w 1691"/>
                  <a:gd name="T31" fmla="*/ 1110 h 1242"/>
                  <a:gd name="T32" fmla="*/ 491 w 1691"/>
                  <a:gd name="T33" fmla="*/ 1079 h 1242"/>
                  <a:gd name="T34" fmla="*/ 379 w 1691"/>
                  <a:gd name="T35" fmla="*/ 1100 h 1242"/>
                  <a:gd name="T36" fmla="*/ 327 w 1691"/>
                  <a:gd name="T37" fmla="*/ 1202 h 1242"/>
                  <a:gd name="T38" fmla="*/ 135 w 1691"/>
                  <a:gd name="T39" fmla="*/ 1190 h 1242"/>
                  <a:gd name="T40" fmla="*/ 12 w 1691"/>
                  <a:gd name="T41" fmla="*/ 1133 h 1242"/>
                  <a:gd name="T42" fmla="*/ 8 w 1691"/>
                  <a:gd name="T43" fmla="*/ 1098 h 1242"/>
                  <a:gd name="T44" fmla="*/ 100 w 1691"/>
                  <a:gd name="T45" fmla="*/ 1036 h 1242"/>
                  <a:gd name="T46" fmla="*/ 105 w 1691"/>
                  <a:gd name="T47" fmla="*/ 1006 h 1242"/>
                  <a:gd name="T48" fmla="*/ 195 w 1691"/>
                  <a:gd name="T49" fmla="*/ 882 h 1242"/>
                  <a:gd name="T50" fmla="*/ 325 w 1691"/>
                  <a:gd name="T51" fmla="*/ 861 h 1242"/>
                  <a:gd name="T52" fmla="*/ 408 w 1691"/>
                  <a:gd name="T53" fmla="*/ 842 h 1242"/>
                  <a:gd name="T54" fmla="*/ 571 w 1691"/>
                  <a:gd name="T55" fmla="*/ 880 h 1242"/>
                  <a:gd name="T56" fmla="*/ 552 w 1691"/>
                  <a:gd name="T57" fmla="*/ 823 h 1242"/>
                  <a:gd name="T58" fmla="*/ 502 w 1691"/>
                  <a:gd name="T59" fmla="*/ 693 h 1242"/>
                  <a:gd name="T60" fmla="*/ 481 w 1691"/>
                  <a:gd name="T61" fmla="*/ 677 h 1242"/>
                  <a:gd name="T62" fmla="*/ 465 w 1691"/>
                  <a:gd name="T63" fmla="*/ 698 h 1242"/>
                  <a:gd name="T64" fmla="*/ 415 w 1691"/>
                  <a:gd name="T65" fmla="*/ 698 h 1242"/>
                  <a:gd name="T66" fmla="*/ 431 w 1691"/>
                  <a:gd name="T67" fmla="*/ 660 h 1242"/>
                  <a:gd name="T68" fmla="*/ 446 w 1691"/>
                  <a:gd name="T69" fmla="*/ 634 h 1242"/>
                  <a:gd name="T70" fmla="*/ 438 w 1691"/>
                  <a:gd name="T71" fmla="*/ 599 h 1242"/>
                  <a:gd name="T72" fmla="*/ 391 w 1691"/>
                  <a:gd name="T73" fmla="*/ 570 h 1242"/>
                  <a:gd name="T74" fmla="*/ 370 w 1691"/>
                  <a:gd name="T75" fmla="*/ 544 h 1242"/>
                  <a:gd name="T76" fmla="*/ 332 w 1691"/>
                  <a:gd name="T77" fmla="*/ 473 h 1242"/>
                  <a:gd name="T78" fmla="*/ 488 w 1691"/>
                  <a:gd name="T79" fmla="*/ 322 h 1242"/>
                  <a:gd name="T80" fmla="*/ 666 w 1691"/>
                  <a:gd name="T81" fmla="*/ 177 h 1242"/>
                  <a:gd name="T82" fmla="*/ 742 w 1691"/>
                  <a:gd name="T83" fmla="*/ 0 h 1242"/>
                  <a:gd name="T84" fmla="*/ 805 w 1691"/>
                  <a:gd name="T85" fmla="*/ 59 h 1242"/>
                  <a:gd name="T86" fmla="*/ 905 w 1691"/>
                  <a:gd name="T87" fmla="*/ 12 h 1242"/>
                  <a:gd name="T88" fmla="*/ 952 w 1691"/>
                  <a:gd name="T89" fmla="*/ 66 h 1242"/>
                  <a:gd name="T90" fmla="*/ 997 w 1691"/>
                  <a:gd name="T91" fmla="*/ 142 h 1242"/>
                  <a:gd name="T92" fmla="*/ 952 w 1691"/>
                  <a:gd name="T93" fmla="*/ 215 h 1242"/>
                  <a:gd name="T94" fmla="*/ 945 w 1691"/>
                  <a:gd name="T95" fmla="*/ 291 h 1242"/>
                  <a:gd name="T96" fmla="*/ 1004 w 1691"/>
                  <a:gd name="T97" fmla="*/ 362 h 1242"/>
                  <a:gd name="T98" fmla="*/ 1021 w 1691"/>
                  <a:gd name="T99" fmla="*/ 393 h 1242"/>
                  <a:gd name="T100" fmla="*/ 1026 w 1691"/>
                  <a:gd name="T101" fmla="*/ 416 h 1242"/>
                  <a:gd name="T102" fmla="*/ 1045 w 1691"/>
                  <a:gd name="T103" fmla="*/ 431 h 1242"/>
                  <a:gd name="T104" fmla="*/ 1137 w 1691"/>
                  <a:gd name="T105" fmla="*/ 416 h 1242"/>
                  <a:gd name="T106" fmla="*/ 1277 w 1691"/>
                  <a:gd name="T107" fmla="*/ 383 h 1242"/>
                  <a:gd name="T108" fmla="*/ 1388 w 1691"/>
                  <a:gd name="T109" fmla="*/ 473 h 1242"/>
                  <a:gd name="T110" fmla="*/ 1464 w 1691"/>
                  <a:gd name="T111" fmla="*/ 476 h 1242"/>
                  <a:gd name="T112" fmla="*/ 1506 w 1691"/>
                  <a:gd name="T113" fmla="*/ 478 h 1242"/>
                  <a:gd name="T114" fmla="*/ 1532 w 1691"/>
                  <a:gd name="T115" fmla="*/ 494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91" h="1242">
                    <a:moveTo>
                      <a:pt x="1528" y="542"/>
                    </a:moveTo>
                    <a:lnTo>
                      <a:pt x="1528" y="542"/>
                    </a:lnTo>
                    <a:lnTo>
                      <a:pt x="1622" y="554"/>
                    </a:lnTo>
                    <a:lnTo>
                      <a:pt x="1632" y="561"/>
                    </a:lnTo>
                    <a:lnTo>
                      <a:pt x="1627" y="561"/>
                    </a:lnTo>
                    <a:lnTo>
                      <a:pt x="1613" y="570"/>
                    </a:lnTo>
                    <a:lnTo>
                      <a:pt x="1599" y="589"/>
                    </a:lnTo>
                    <a:lnTo>
                      <a:pt x="1594" y="599"/>
                    </a:lnTo>
                    <a:lnTo>
                      <a:pt x="1589" y="618"/>
                    </a:lnTo>
                    <a:lnTo>
                      <a:pt x="1582" y="629"/>
                    </a:lnTo>
                    <a:lnTo>
                      <a:pt x="1573" y="634"/>
                    </a:lnTo>
                    <a:lnTo>
                      <a:pt x="1561" y="636"/>
                    </a:lnTo>
                    <a:lnTo>
                      <a:pt x="1554" y="641"/>
                    </a:lnTo>
                    <a:lnTo>
                      <a:pt x="1549" y="658"/>
                    </a:lnTo>
                    <a:lnTo>
                      <a:pt x="1554" y="679"/>
                    </a:lnTo>
                    <a:lnTo>
                      <a:pt x="1568" y="688"/>
                    </a:lnTo>
                    <a:lnTo>
                      <a:pt x="1589" y="693"/>
                    </a:lnTo>
                    <a:lnTo>
                      <a:pt x="1655" y="724"/>
                    </a:lnTo>
                    <a:lnTo>
                      <a:pt x="1682" y="748"/>
                    </a:lnTo>
                    <a:lnTo>
                      <a:pt x="1686" y="755"/>
                    </a:lnTo>
                    <a:lnTo>
                      <a:pt x="1691" y="764"/>
                    </a:lnTo>
                    <a:lnTo>
                      <a:pt x="1691" y="783"/>
                    </a:lnTo>
                    <a:lnTo>
                      <a:pt x="1686" y="788"/>
                    </a:lnTo>
                    <a:lnTo>
                      <a:pt x="1679" y="790"/>
                    </a:lnTo>
                    <a:lnTo>
                      <a:pt x="1672" y="797"/>
                    </a:lnTo>
                    <a:lnTo>
                      <a:pt x="1655" y="840"/>
                    </a:lnTo>
                    <a:lnTo>
                      <a:pt x="1637" y="866"/>
                    </a:lnTo>
                    <a:lnTo>
                      <a:pt x="1610" y="882"/>
                    </a:lnTo>
                    <a:lnTo>
                      <a:pt x="1528" y="892"/>
                    </a:lnTo>
                    <a:lnTo>
                      <a:pt x="1438" y="932"/>
                    </a:lnTo>
                    <a:lnTo>
                      <a:pt x="1395" y="972"/>
                    </a:lnTo>
                    <a:lnTo>
                      <a:pt x="1378" y="980"/>
                    </a:lnTo>
                    <a:lnTo>
                      <a:pt x="1360" y="982"/>
                    </a:lnTo>
                    <a:lnTo>
                      <a:pt x="1298" y="968"/>
                    </a:lnTo>
                    <a:lnTo>
                      <a:pt x="1307" y="1001"/>
                    </a:lnTo>
                    <a:lnTo>
                      <a:pt x="1305" y="1017"/>
                    </a:lnTo>
                    <a:lnTo>
                      <a:pt x="1272" y="1029"/>
                    </a:lnTo>
                    <a:lnTo>
                      <a:pt x="1267" y="1006"/>
                    </a:lnTo>
                    <a:lnTo>
                      <a:pt x="1251" y="998"/>
                    </a:lnTo>
                    <a:lnTo>
                      <a:pt x="1213" y="996"/>
                    </a:lnTo>
                    <a:lnTo>
                      <a:pt x="1208" y="991"/>
                    </a:lnTo>
                    <a:lnTo>
                      <a:pt x="1196" y="972"/>
                    </a:lnTo>
                    <a:lnTo>
                      <a:pt x="1189" y="968"/>
                    </a:lnTo>
                    <a:lnTo>
                      <a:pt x="1182" y="968"/>
                    </a:lnTo>
                    <a:lnTo>
                      <a:pt x="1154" y="975"/>
                    </a:lnTo>
                    <a:lnTo>
                      <a:pt x="1120" y="965"/>
                    </a:lnTo>
                    <a:lnTo>
                      <a:pt x="1087" y="944"/>
                    </a:lnTo>
                    <a:lnTo>
                      <a:pt x="1056" y="930"/>
                    </a:lnTo>
                    <a:lnTo>
                      <a:pt x="1026" y="951"/>
                    </a:lnTo>
                    <a:lnTo>
                      <a:pt x="1038" y="958"/>
                    </a:lnTo>
                    <a:lnTo>
                      <a:pt x="1075" y="994"/>
                    </a:lnTo>
                    <a:lnTo>
                      <a:pt x="1090" y="1013"/>
                    </a:lnTo>
                    <a:lnTo>
                      <a:pt x="1075" y="1010"/>
                    </a:lnTo>
                    <a:lnTo>
                      <a:pt x="1052" y="1006"/>
                    </a:lnTo>
                    <a:lnTo>
                      <a:pt x="1021" y="998"/>
                    </a:lnTo>
                    <a:lnTo>
                      <a:pt x="983" y="1013"/>
                    </a:lnTo>
                    <a:lnTo>
                      <a:pt x="971" y="1020"/>
                    </a:lnTo>
                    <a:lnTo>
                      <a:pt x="952" y="1036"/>
                    </a:lnTo>
                    <a:lnTo>
                      <a:pt x="933" y="1046"/>
                    </a:lnTo>
                    <a:lnTo>
                      <a:pt x="895" y="1055"/>
                    </a:lnTo>
                    <a:lnTo>
                      <a:pt x="881" y="1067"/>
                    </a:lnTo>
                    <a:lnTo>
                      <a:pt x="879" y="1081"/>
                    </a:lnTo>
                    <a:lnTo>
                      <a:pt x="903" y="1098"/>
                    </a:lnTo>
                    <a:lnTo>
                      <a:pt x="917" y="1126"/>
                    </a:lnTo>
                    <a:lnTo>
                      <a:pt x="919" y="1157"/>
                    </a:lnTo>
                    <a:lnTo>
                      <a:pt x="903" y="1174"/>
                    </a:lnTo>
                    <a:lnTo>
                      <a:pt x="900" y="1176"/>
                    </a:lnTo>
                    <a:lnTo>
                      <a:pt x="874" y="1159"/>
                    </a:lnTo>
                    <a:lnTo>
                      <a:pt x="872" y="1157"/>
                    </a:lnTo>
                    <a:lnTo>
                      <a:pt x="853" y="1136"/>
                    </a:lnTo>
                    <a:lnTo>
                      <a:pt x="848" y="1129"/>
                    </a:lnTo>
                    <a:lnTo>
                      <a:pt x="843" y="1129"/>
                    </a:lnTo>
                    <a:lnTo>
                      <a:pt x="841" y="1129"/>
                    </a:lnTo>
                    <a:lnTo>
                      <a:pt x="832" y="1131"/>
                    </a:lnTo>
                    <a:lnTo>
                      <a:pt x="822" y="1138"/>
                    </a:lnTo>
                    <a:lnTo>
                      <a:pt x="824" y="1159"/>
                    </a:lnTo>
                    <a:lnTo>
                      <a:pt x="727" y="1162"/>
                    </a:lnTo>
                    <a:lnTo>
                      <a:pt x="656" y="1119"/>
                    </a:lnTo>
                    <a:lnTo>
                      <a:pt x="637" y="1117"/>
                    </a:lnTo>
                    <a:lnTo>
                      <a:pt x="628" y="1110"/>
                    </a:lnTo>
                    <a:lnTo>
                      <a:pt x="614" y="1081"/>
                    </a:lnTo>
                    <a:lnTo>
                      <a:pt x="609" y="1077"/>
                    </a:lnTo>
                    <a:lnTo>
                      <a:pt x="566" y="1069"/>
                    </a:lnTo>
                    <a:lnTo>
                      <a:pt x="505" y="1084"/>
                    </a:lnTo>
                    <a:lnTo>
                      <a:pt x="491" y="1079"/>
                    </a:lnTo>
                    <a:lnTo>
                      <a:pt x="472" y="1067"/>
                    </a:lnTo>
                    <a:lnTo>
                      <a:pt x="455" y="1077"/>
                    </a:lnTo>
                    <a:lnTo>
                      <a:pt x="438" y="1091"/>
                    </a:lnTo>
                    <a:lnTo>
                      <a:pt x="420" y="1100"/>
                    </a:lnTo>
                    <a:lnTo>
                      <a:pt x="379" y="1100"/>
                    </a:lnTo>
                    <a:lnTo>
                      <a:pt x="363" y="1112"/>
                    </a:lnTo>
                    <a:lnTo>
                      <a:pt x="356" y="1140"/>
                    </a:lnTo>
                    <a:lnTo>
                      <a:pt x="353" y="1166"/>
                    </a:lnTo>
                    <a:lnTo>
                      <a:pt x="341" y="1188"/>
                    </a:lnTo>
                    <a:lnTo>
                      <a:pt x="327" y="1202"/>
                    </a:lnTo>
                    <a:lnTo>
                      <a:pt x="308" y="1214"/>
                    </a:lnTo>
                    <a:lnTo>
                      <a:pt x="138" y="1242"/>
                    </a:lnTo>
                    <a:lnTo>
                      <a:pt x="128" y="1240"/>
                    </a:lnTo>
                    <a:lnTo>
                      <a:pt x="138" y="1216"/>
                    </a:lnTo>
                    <a:lnTo>
                      <a:pt x="135" y="1190"/>
                    </a:lnTo>
                    <a:lnTo>
                      <a:pt x="100" y="1169"/>
                    </a:lnTo>
                    <a:lnTo>
                      <a:pt x="88" y="1174"/>
                    </a:lnTo>
                    <a:lnTo>
                      <a:pt x="67" y="1174"/>
                    </a:lnTo>
                    <a:lnTo>
                      <a:pt x="29" y="1150"/>
                    </a:lnTo>
                    <a:lnTo>
                      <a:pt x="12" y="1133"/>
                    </a:lnTo>
                    <a:lnTo>
                      <a:pt x="10" y="1121"/>
                    </a:lnTo>
                    <a:lnTo>
                      <a:pt x="8" y="1112"/>
                    </a:lnTo>
                    <a:lnTo>
                      <a:pt x="10" y="1112"/>
                    </a:lnTo>
                    <a:lnTo>
                      <a:pt x="8" y="1112"/>
                    </a:lnTo>
                    <a:lnTo>
                      <a:pt x="8" y="1098"/>
                    </a:lnTo>
                    <a:lnTo>
                      <a:pt x="8" y="1086"/>
                    </a:lnTo>
                    <a:lnTo>
                      <a:pt x="8" y="1084"/>
                    </a:lnTo>
                    <a:lnTo>
                      <a:pt x="0" y="1074"/>
                    </a:lnTo>
                    <a:lnTo>
                      <a:pt x="29" y="1072"/>
                    </a:lnTo>
                    <a:lnTo>
                      <a:pt x="100" y="1036"/>
                    </a:lnTo>
                    <a:lnTo>
                      <a:pt x="109" y="1029"/>
                    </a:lnTo>
                    <a:lnTo>
                      <a:pt x="109" y="1024"/>
                    </a:lnTo>
                    <a:lnTo>
                      <a:pt x="109" y="1020"/>
                    </a:lnTo>
                    <a:lnTo>
                      <a:pt x="107" y="1015"/>
                    </a:lnTo>
                    <a:lnTo>
                      <a:pt x="105" y="1006"/>
                    </a:lnTo>
                    <a:lnTo>
                      <a:pt x="133" y="944"/>
                    </a:lnTo>
                    <a:lnTo>
                      <a:pt x="138" y="937"/>
                    </a:lnTo>
                    <a:lnTo>
                      <a:pt x="157" y="887"/>
                    </a:lnTo>
                    <a:lnTo>
                      <a:pt x="171" y="887"/>
                    </a:lnTo>
                    <a:lnTo>
                      <a:pt x="195" y="882"/>
                    </a:lnTo>
                    <a:lnTo>
                      <a:pt x="209" y="868"/>
                    </a:lnTo>
                    <a:lnTo>
                      <a:pt x="223" y="864"/>
                    </a:lnTo>
                    <a:lnTo>
                      <a:pt x="277" y="890"/>
                    </a:lnTo>
                    <a:lnTo>
                      <a:pt x="299" y="885"/>
                    </a:lnTo>
                    <a:lnTo>
                      <a:pt x="325" y="861"/>
                    </a:lnTo>
                    <a:lnTo>
                      <a:pt x="344" y="854"/>
                    </a:lnTo>
                    <a:lnTo>
                      <a:pt x="370" y="861"/>
                    </a:lnTo>
                    <a:lnTo>
                      <a:pt x="382" y="861"/>
                    </a:lnTo>
                    <a:lnTo>
                      <a:pt x="389" y="856"/>
                    </a:lnTo>
                    <a:lnTo>
                      <a:pt x="408" y="842"/>
                    </a:lnTo>
                    <a:lnTo>
                      <a:pt x="417" y="838"/>
                    </a:lnTo>
                    <a:lnTo>
                      <a:pt x="460" y="845"/>
                    </a:lnTo>
                    <a:lnTo>
                      <a:pt x="536" y="882"/>
                    </a:lnTo>
                    <a:lnTo>
                      <a:pt x="569" y="887"/>
                    </a:lnTo>
                    <a:lnTo>
                      <a:pt x="571" y="880"/>
                    </a:lnTo>
                    <a:lnTo>
                      <a:pt x="569" y="856"/>
                    </a:lnTo>
                    <a:lnTo>
                      <a:pt x="566" y="849"/>
                    </a:lnTo>
                    <a:lnTo>
                      <a:pt x="564" y="842"/>
                    </a:lnTo>
                    <a:lnTo>
                      <a:pt x="562" y="838"/>
                    </a:lnTo>
                    <a:lnTo>
                      <a:pt x="552" y="823"/>
                    </a:lnTo>
                    <a:lnTo>
                      <a:pt x="531" y="804"/>
                    </a:lnTo>
                    <a:lnTo>
                      <a:pt x="519" y="783"/>
                    </a:lnTo>
                    <a:lnTo>
                      <a:pt x="507" y="738"/>
                    </a:lnTo>
                    <a:lnTo>
                      <a:pt x="505" y="700"/>
                    </a:lnTo>
                    <a:lnTo>
                      <a:pt x="502" y="693"/>
                    </a:lnTo>
                    <a:lnTo>
                      <a:pt x="500" y="684"/>
                    </a:lnTo>
                    <a:lnTo>
                      <a:pt x="491" y="653"/>
                    </a:lnTo>
                    <a:lnTo>
                      <a:pt x="476" y="658"/>
                    </a:lnTo>
                    <a:lnTo>
                      <a:pt x="481" y="670"/>
                    </a:lnTo>
                    <a:lnTo>
                      <a:pt x="481" y="677"/>
                    </a:lnTo>
                    <a:lnTo>
                      <a:pt x="479" y="681"/>
                    </a:lnTo>
                    <a:lnTo>
                      <a:pt x="476" y="688"/>
                    </a:lnTo>
                    <a:lnTo>
                      <a:pt x="472" y="693"/>
                    </a:lnTo>
                    <a:lnTo>
                      <a:pt x="469" y="698"/>
                    </a:lnTo>
                    <a:lnTo>
                      <a:pt x="465" y="698"/>
                    </a:lnTo>
                    <a:lnTo>
                      <a:pt x="462" y="698"/>
                    </a:lnTo>
                    <a:lnTo>
                      <a:pt x="453" y="707"/>
                    </a:lnTo>
                    <a:lnTo>
                      <a:pt x="446" y="710"/>
                    </a:lnTo>
                    <a:lnTo>
                      <a:pt x="417" y="700"/>
                    </a:lnTo>
                    <a:lnTo>
                      <a:pt x="415" y="698"/>
                    </a:lnTo>
                    <a:lnTo>
                      <a:pt x="412" y="693"/>
                    </a:lnTo>
                    <a:lnTo>
                      <a:pt x="420" y="686"/>
                    </a:lnTo>
                    <a:lnTo>
                      <a:pt x="424" y="681"/>
                    </a:lnTo>
                    <a:lnTo>
                      <a:pt x="427" y="677"/>
                    </a:lnTo>
                    <a:lnTo>
                      <a:pt x="431" y="660"/>
                    </a:lnTo>
                    <a:lnTo>
                      <a:pt x="436" y="644"/>
                    </a:lnTo>
                    <a:lnTo>
                      <a:pt x="448" y="644"/>
                    </a:lnTo>
                    <a:lnTo>
                      <a:pt x="448" y="641"/>
                    </a:lnTo>
                    <a:lnTo>
                      <a:pt x="448" y="639"/>
                    </a:lnTo>
                    <a:lnTo>
                      <a:pt x="446" y="634"/>
                    </a:lnTo>
                    <a:lnTo>
                      <a:pt x="446" y="625"/>
                    </a:lnTo>
                    <a:lnTo>
                      <a:pt x="448" y="615"/>
                    </a:lnTo>
                    <a:lnTo>
                      <a:pt x="448" y="608"/>
                    </a:lnTo>
                    <a:lnTo>
                      <a:pt x="446" y="606"/>
                    </a:lnTo>
                    <a:lnTo>
                      <a:pt x="438" y="599"/>
                    </a:lnTo>
                    <a:lnTo>
                      <a:pt x="431" y="594"/>
                    </a:lnTo>
                    <a:lnTo>
                      <a:pt x="427" y="591"/>
                    </a:lnTo>
                    <a:lnTo>
                      <a:pt x="417" y="580"/>
                    </a:lnTo>
                    <a:lnTo>
                      <a:pt x="410" y="575"/>
                    </a:lnTo>
                    <a:lnTo>
                      <a:pt x="391" y="570"/>
                    </a:lnTo>
                    <a:lnTo>
                      <a:pt x="367" y="565"/>
                    </a:lnTo>
                    <a:lnTo>
                      <a:pt x="360" y="556"/>
                    </a:lnTo>
                    <a:lnTo>
                      <a:pt x="360" y="551"/>
                    </a:lnTo>
                    <a:lnTo>
                      <a:pt x="363" y="549"/>
                    </a:lnTo>
                    <a:lnTo>
                      <a:pt x="370" y="544"/>
                    </a:lnTo>
                    <a:lnTo>
                      <a:pt x="372" y="537"/>
                    </a:lnTo>
                    <a:lnTo>
                      <a:pt x="372" y="523"/>
                    </a:lnTo>
                    <a:lnTo>
                      <a:pt x="337" y="497"/>
                    </a:lnTo>
                    <a:lnTo>
                      <a:pt x="330" y="490"/>
                    </a:lnTo>
                    <a:lnTo>
                      <a:pt x="332" y="473"/>
                    </a:lnTo>
                    <a:lnTo>
                      <a:pt x="334" y="431"/>
                    </a:lnTo>
                    <a:lnTo>
                      <a:pt x="375" y="433"/>
                    </a:lnTo>
                    <a:lnTo>
                      <a:pt x="453" y="407"/>
                    </a:lnTo>
                    <a:lnTo>
                      <a:pt x="462" y="395"/>
                    </a:lnTo>
                    <a:lnTo>
                      <a:pt x="488" y="322"/>
                    </a:lnTo>
                    <a:lnTo>
                      <a:pt x="526" y="267"/>
                    </a:lnTo>
                    <a:lnTo>
                      <a:pt x="554" y="241"/>
                    </a:lnTo>
                    <a:lnTo>
                      <a:pt x="607" y="222"/>
                    </a:lnTo>
                    <a:lnTo>
                      <a:pt x="637" y="203"/>
                    </a:lnTo>
                    <a:lnTo>
                      <a:pt x="666" y="177"/>
                    </a:lnTo>
                    <a:lnTo>
                      <a:pt x="685" y="154"/>
                    </a:lnTo>
                    <a:lnTo>
                      <a:pt x="718" y="99"/>
                    </a:lnTo>
                    <a:lnTo>
                      <a:pt x="732" y="66"/>
                    </a:lnTo>
                    <a:lnTo>
                      <a:pt x="742" y="31"/>
                    </a:lnTo>
                    <a:lnTo>
                      <a:pt x="742" y="0"/>
                    </a:lnTo>
                    <a:lnTo>
                      <a:pt x="756" y="0"/>
                    </a:lnTo>
                    <a:lnTo>
                      <a:pt x="770" y="17"/>
                    </a:lnTo>
                    <a:lnTo>
                      <a:pt x="791" y="54"/>
                    </a:lnTo>
                    <a:lnTo>
                      <a:pt x="798" y="59"/>
                    </a:lnTo>
                    <a:lnTo>
                      <a:pt x="805" y="59"/>
                    </a:lnTo>
                    <a:lnTo>
                      <a:pt x="834" y="50"/>
                    </a:lnTo>
                    <a:lnTo>
                      <a:pt x="862" y="21"/>
                    </a:lnTo>
                    <a:lnTo>
                      <a:pt x="886" y="5"/>
                    </a:lnTo>
                    <a:lnTo>
                      <a:pt x="898" y="9"/>
                    </a:lnTo>
                    <a:lnTo>
                      <a:pt x="905" y="12"/>
                    </a:lnTo>
                    <a:lnTo>
                      <a:pt x="912" y="21"/>
                    </a:lnTo>
                    <a:lnTo>
                      <a:pt x="921" y="35"/>
                    </a:lnTo>
                    <a:lnTo>
                      <a:pt x="938" y="52"/>
                    </a:lnTo>
                    <a:lnTo>
                      <a:pt x="945" y="57"/>
                    </a:lnTo>
                    <a:lnTo>
                      <a:pt x="952" y="66"/>
                    </a:lnTo>
                    <a:lnTo>
                      <a:pt x="964" y="90"/>
                    </a:lnTo>
                    <a:lnTo>
                      <a:pt x="971" y="106"/>
                    </a:lnTo>
                    <a:lnTo>
                      <a:pt x="993" y="135"/>
                    </a:lnTo>
                    <a:lnTo>
                      <a:pt x="995" y="137"/>
                    </a:lnTo>
                    <a:lnTo>
                      <a:pt x="997" y="142"/>
                    </a:lnTo>
                    <a:lnTo>
                      <a:pt x="997" y="158"/>
                    </a:lnTo>
                    <a:lnTo>
                      <a:pt x="988" y="196"/>
                    </a:lnTo>
                    <a:lnTo>
                      <a:pt x="957" y="211"/>
                    </a:lnTo>
                    <a:lnTo>
                      <a:pt x="955" y="213"/>
                    </a:lnTo>
                    <a:lnTo>
                      <a:pt x="952" y="215"/>
                    </a:lnTo>
                    <a:lnTo>
                      <a:pt x="957" y="225"/>
                    </a:lnTo>
                    <a:lnTo>
                      <a:pt x="959" y="232"/>
                    </a:lnTo>
                    <a:lnTo>
                      <a:pt x="952" y="244"/>
                    </a:lnTo>
                    <a:lnTo>
                      <a:pt x="945" y="279"/>
                    </a:lnTo>
                    <a:lnTo>
                      <a:pt x="945" y="291"/>
                    </a:lnTo>
                    <a:lnTo>
                      <a:pt x="950" y="296"/>
                    </a:lnTo>
                    <a:lnTo>
                      <a:pt x="959" y="308"/>
                    </a:lnTo>
                    <a:lnTo>
                      <a:pt x="964" y="312"/>
                    </a:lnTo>
                    <a:lnTo>
                      <a:pt x="985" y="322"/>
                    </a:lnTo>
                    <a:lnTo>
                      <a:pt x="1004" y="362"/>
                    </a:lnTo>
                    <a:lnTo>
                      <a:pt x="1007" y="376"/>
                    </a:lnTo>
                    <a:lnTo>
                      <a:pt x="1004" y="381"/>
                    </a:lnTo>
                    <a:lnTo>
                      <a:pt x="1007" y="386"/>
                    </a:lnTo>
                    <a:lnTo>
                      <a:pt x="1011" y="388"/>
                    </a:lnTo>
                    <a:lnTo>
                      <a:pt x="1021" y="393"/>
                    </a:lnTo>
                    <a:lnTo>
                      <a:pt x="1026" y="395"/>
                    </a:lnTo>
                    <a:lnTo>
                      <a:pt x="1028" y="402"/>
                    </a:lnTo>
                    <a:lnTo>
                      <a:pt x="1026" y="412"/>
                    </a:lnTo>
                    <a:lnTo>
                      <a:pt x="1026" y="414"/>
                    </a:lnTo>
                    <a:lnTo>
                      <a:pt x="1026" y="416"/>
                    </a:lnTo>
                    <a:lnTo>
                      <a:pt x="1028" y="419"/>
                    </a:lnTo>
                    <a:lnTo>
                      <a:pt x="1030" y="423"/>
                    </a:lnTo>
                    <a:lnTo>
                      <a:pt x="1040" y="431"/>
                    </a:lnTo>
                    <a:lnTo>
                      <a:pt x="1042" y="431"/>
                    </a:lnTo>
                    <a:lnTo>
                      <a:pt x="1045" y="431"/>
                    </a:lnTo>
                    <a:lnTo>
                      <a:pt x="1049" y="419"/>
                    </a:lnTo>
                    <a:lnTo>
                      <a:pt x="1059" y="412"/>
                    </a:lnTo>
                    <a:lnTo>
                      <a:pt x="1061" y="409"/>
                    </a:lnTo>
                    <a:lnTo>
                      <a:pt x="1071" y="409"/>
                    </a:lnTo>
                    <a:lnTo>
                      <a:pt x="1137" y="416"/>
                    </a:lnTo>
                    <a:lnTo>
                      <a:pt x="1196" y="412"/>
                    </a:lnTo>
                    <a:lnTo>
                      <a:pt x="1206" y="409"/>
                    </a:lnTo>
                    <a:lnTo>
                      <a:pt x="1217" y="397"/>
                    </a:lnTo>
                    <a:lnTo>
                      <a:pt x="1248" y="381"/>
                    </a:lnTo>
                    <a:lnTo>
                      <a:pt x="1277" y="383"/>
                    </a:lnTo>
                    <a:lnTo>
                      <a:pt x="1284" y="390"/>
                    </a:lnTo>
                    <a:lnTo>
                      <a:pt x="1284" y="393"/>
                    </a:lnTo>
                    <a:lnTo>
                      <a:pt x="1336" y="454"/>
                    </a:lnTo>
                    <a:lnTo>
                      <a:pt x="1364" y="478"/>
                    </a:lnTo>
                    <a:lnTo>
                      <a:pt x="1388" y="473"/>
                    </a:lnTo>
                    <a:lnTo>
                      <a:pt x="1423" y="476"/>
                    </a:lnTo>
                    <a:lnTo>
                      <a:pt x="1449" y="468"/>
                    </a:lnTo>
                    <a:lnTo>
                      <a:pt x="1454" y="468"/>
                    </a:lnTo>
                    <a:lnTo>
                      <a:pt x="1461" y="468"/>
                    </a:lnTo>
                    <a:lnTo>
                      <a:pt x="1464" y="476"/>
                    </a:lnTo>
                    <a:lnTo>
                      <a:pt x="1466" y="483"/>
                    </a:lnTo>
                    <a:lnTo>
                      <a:pt x="1466" y="487"/>
                    </a:lnTo>
                    <a:lnTo>
                      <a:pt x="1471" y="487"/>
                    </a:lnTo>
                    <a:lnTo>
                      <a:pt x="1473" y="490"/>
                    </a:lnTo>
                    <a:lnTo>
                      <a:pt x="1506" y="478"/>
                    </a:lnTo>
                    <a:lnTo>
                      <a:pt x="1513" y="480"/>
                    </a:lnTo>
                    <a:lnTo>
                      <a:pt x="1523" y="483"/>
                    </a:lnTo>
                    <a:lnTo>
                      <a:pt x="1528" y="485"/>
                    </a:lnTo>
                    <a:lnTo>
                      <a:pt x="1530" y="490"/>
                    </a:lnTo>
                    <a:lnTo>
                      <a:pt x="1532" y="494"/>
                    </a:lnTo>
                    <a:lnTo>
                      <a:pt x="1535" y="509"/>
                    </a:lnTo>
                    <a:lnTo>
                      <a:pt x="1535" y="518"/>
                    </a:lnTo>
                    <a:lnTo>
                      <a:pt x="1528" y="54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 name="Freeform 11"/>
              <p:cNvSpPr>
                <a:spLocks noEditPoints="1"/>
              </p:cNvSpPr>
              <p:nvPr/>
            </p:nvSpPr>
            <p:spPr bwMode="auto">
              <a:xfrm>
                <a:off x="3058942" y="411510"/>
                <a:ext cx="951993" cy="1044161"/>
              </a:xfrm>
              <a:custGeom>
                <a:avLst/>
                <a:gdLst>
                  <a:gd name="T0" fmla="*/ 963 w 989"/>
                  <a:gd name="T1" fmla="*/ 506 h 1036"/>
                  <a:gd name="T2" fmla="*/ 954 w 989"/>
                  <a:gd name="T3" fmla="*/ 416 h 1036"/>
                  <a:gd name="T4" fmla="*/ 845 w 989"/>
                  <a:gd name="T5" fmla="*/ 392 h 1036"/>
                  <a:gd name="T6" fmla="*/ 835 w 989"/>
                  <a:gd name="T7" fmla="*/ 350 h 1036"/>
                  <a:gd name="T8" fmla="*/ 842 w 989"/>
                  <a:gd name="T9" fmla="*/ 326 h 1036"/>
                  <a:gd name="T10" fmla="*/ 819 w 989"/>
                  <a:gd name="T11" fmla="*/ 340 h 1036"/>
                  <a:gd name="T12" fmla="*/ 786 w 989"/>
                  <a:gd name="T13" fmla="*/ 338 h 1036"/>
                  <a:gd name="T14" fmla="*/ 710 w 989"/>
                  <a:gd name="T15" fmla="*/ 307 h 1036"/>
                  <a:gd name="T16" fmla="*/ 698 w 989"/>
                  <a:gd name="T17" fmla="*/ 293 h 1036"/>
                  <a:gd name="T18" fmla="*/ 627 w 989"/>
                  <a:gd name="T19" fmla="*/ 156 h 1036"/>
                  <a:gd name="T20" fmla="*/ 497 w 989"/>
                  <a:gd name="T21" fmla="*/ 125 h 1036"/>
                  <a:gd name="T22" fmla="*/ 132 w 989"/>
                  <a:gd name="T23" fmla="*/ 246 h 1036"/>
                  <a:gd name="T24" fmla="*/ 99 w 989"/>
                  <a:gd name="T25" fmla="*/ 234 h 1036"/>
                  <a:gd name="T26" fmla="*/ 2 w 989"/>
                  <a:gd name="T27" fmla="*/ 260 h 1036"/>
                  <a:gd name="T28" fmla="*/ 23 w 989"/>
                  <a:gd name="T29" fmla="*/ 317 h 1036"/>
                  <a:gd name="T30" fmla="*/ 49 w 989"/>
                  <a:gd name="T31" fmla="*/ 324 h 1036"/>
                  <a:gd name="T32" fmla="*/ 61 w 989"/>
                  <a:gd name="T33" fmla="*/ 338 h 1036"/>
                  <a:gd name="T34" fmla="*/ 71 w 989"/>
                  <a:gd name="T35" fmla="*/ 336 h 1036"/>
                  <a:gd name="T36" fmla="*/ 80 w 989"/>
                  <a:gd name="T37" fmla="*/ 331 h 1036"/>
                  <a:gd name="T38" fmla="*/ 104 w 989"/>
                  <a:gd name="T39" fmla="*/ 348 h 1036"/>
                  <a:gd name="T40" fmla="*/ 106 w 989"/>
                  <a:gd name="T41" fmla="*/ 383 h 1036"/>
                  <a:gd name="T42" fmla="*/ 116 w 989"/>
                  <a:gd name="T43" fmla="*/ 388 h 1036"/>
                  <a:gd name="T44" fmla="*/ 87 w 989"/>
                  <a:gd name="T45" fmla="*/ 421 h 1036"/>
                  <a:gd name="T46" fmla="*/ 71 w 989"/>
                  <a:gd name="T47" fmla="*/ 473 h 1036"/>
                  <a:gd name="T48" fmla="*/ 66 w 989"/>
                  <a:gd name="T49" fmla="*/ 511 h 1036"/>
                  <a:gd name="T50" fmla="*/ 71 w 989"/>
                  <a:gd name="T51" fmla="*/ 523 h 1036"/>
                  <a:gd name="T52" fmla="*/ 40 w 989"/>
                  <a:gd name="T53" fmla="*/ 579 h 1036"/>
                  <a:gd name="T54" fmla="*/ 35 w 989"/>
                  <a:gd name="T55" fmla="*/ 665 h 1036"/>
                  <a:gd name="T56" fmla="*/ 66 w 989"/>
                  <a:gd name="T57" fmla="*/ 688 h 1036"/>
                  <a:gd name="T58" fmla="*/ 156 w 989"/>
                  <a:gd name="T59" fmla="*/ 712 h 1036"/>
                  <a:gd name="T60" fmla="*/ 191 w 989"/>
                  <a:gd name="T61" fmla="*/ 714 h 1036"/>
                  <a:gd name="T62" fmla="*/ 210 w 989"/>
                  <a:gd name="T63" fmla="*/ 662 h 1036"/>
                  <a:gd name="T64" fmla="*/ 220 w 989"/>
                  <a:gd name="T65" fmla="*/ 624 h 1036"/>
                  <a:gd name="T66" fmla="*/ 248 w 989"/>
                  <a:gd name="T67" fmla="*/ 577 h 1036"/>
                  <a:gd name="T68" fmla="*/ 326 w 989"/>
                  <a:gd name="T69" fmla="*/ 546 h 1036"/>
                  <a:gd name="T70" fmla="*/ 371 w 989"/>
                  <a:gd name="T71" fmla="*/ 570 h 1036"/>
                  <a:gd name="T72" fmla="*/ 397 w 989"/>
                  <a:gd name="T73" fmla="*/ 598 h 1036"/>
                  <a:gd name="T74" fmla="*/ 454 w 989"/>
                  <a:gd name="T75" fmla="*/ 667 h 1036"/>
                  <a:gd name="T76" fmla="*/ 464 w 989"/>
                  <a:gd name="T77" fmla="*/ 669 h 1036"/>
                  <a:gd name="T78" fmla="*/ 551 w 989"/>
                  <a:gd name="T79" fmla="*/ 650 h 1036"/>
                  <a:gd name="T80" fmla="*/ 636 w 989"/>
                  <a:gd name="T81" fmla="*/ 726 h 1036"/>
                  <a:gd name="T82" fmla="*/ 715 w 989"/>
                  <a:gd name="T83" fmla="*/ 790 h 1036"/>
                  <a:gd name="T84" fmla="*/ 854 w 989"/>
                  <a:gd name="T85" fmla="*/ 932 h 1036"/>
                  <a:gd name="T86" fmla="*/ 861 w 989"/>
                  <a:gd name="T87" fmla="*/ 944 h 1036"/>
                  <a:gd name="T88" fmla="*/ 878 w 989"/>
                  <a:gd name="T89" fmla="*/ 1010 h 1036"/>
                  <a:gd name="T90" fmla="*/ 906 w 989"/>
                  <a:gd name="T91" fmla="*/ 1017 h 1036"/>
                  <a:gd name="T92" fmla="*/ 989 w 989"/>
                  <a:gd name="T93" fmla="*/ 790 h 1036"/>
                  <a:gd name="T94" fmla="*/ 961 w 989"/>
                  <a:gd name="T95" fmla="*/ 615 h 1036"/>
                  <a:gd name="T96" fmla="*/ 949 w 989"/>
                  <a:gd name="T97" fmla="*/ 579 h 1036"/>
                  <a:gd name="T98" fmla="*/ 224 w 989"/>
                  <a:gd name="T99" fmla="*/ 12 h 1036"/>
                  <a:gd name="T100" fmla="*/ 234 w 989"/>
                  <a:gd name="T101" fmla="*/ 0 h 1036"/>
                  <a:gd name="T102" fmla="*/ 279 w 989"/>
                  <a:gd name="T103" fmla="*/ 19 h 1036"/>
                  <a:gd name="T104" fmla="*/ 241 w 989"/>
                  <a:gd name="T105" fmla="*/ 21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9" h="1036">
                    <a:moveTo>
                      <a:pt x="958" y="532"/>
                    </a:moveTo>
                    <a:lnTo>
                      <a:pt x="958" y="532"/>
                    </a:lnTo>
                    <a:lnTo>
                      <a:pt x="963" y="506"/>
                    </a:lnTo>
                    <a:lnTo>
                      <a:pt x="963" y="482"/>
                    </a:lnTo>
                    <a:lnTo>
                      <a:pt x="958" y="459"/>
                    </a:lnTo>
                    <a:lnTo>
                      <a:pt x="954" y="416"/>
                    </a:lnTo>
                    <a:lnTo>
                      <a:pt x="942" y="416"/>
                    </a:lnTo>
                    <a:lnTo>
                      <a:pt x="876" y="404"/>
                    </a:lnTo>
                    <a:lnTo>
                      <a:pt x="845" y="392"/>
                    </a:lnTo>
                    <a:lnTo>
                      <a:pt x="842" y="366"/>
                    </a:lnTo>
                    <a:lnTo>
                      <a:pt x="835" y="355"/>
                    </a:lnTo>
                    <a:lnTo>
                      <a:pt x="835" y="350"/>
                    </a:lnTo>
                    <a:lnTo>
                      <a:pt x="838" y="343"/>
                    </a:lnTo>
                    <a:lnTo>
                      <a:pt x="845" y="338"/>
                    </a:lnTo>
                    <a:lnTo>
                      <a:pt x="842" y="326"/>
                    </a:lnTo>
                    <a:lnTo>
                      <a:pt x="838" y="326"/>
                    </a:lnTo>
                    <a:lnTo>
                      <a:pt x="831" y="336"/>
                    </a:lnTo>
                    <a:lnTo>
                      <a:pt x="819" y="340"/>
                    </a:lnTo>
                    <a:lnTo>
                      <a:pt x="809" y="338"/>
                    </a:lnTo>
                    <a:lnTo>
                      <a:pt x="800" y="331"/>
                    </a:lnTo>
                    <a:lnTo>
                      <a:pt x="786" y="338"/>
                    </a:lnTo>
                    <a:lnTo>
                      <a:pt x="745" y="319"/>
                    </a:lnTo>
                    <a:lnTo>
                      <a:pt x="717" y="312"/>
                    </a:lnTo>
                    <a:lnTo>
                      <a:pt x="710" y="307"/>
                    </a:lnTo>
                    <a:lnTo>
                      <a:pt x="705" y="300"/>
                    </a:lnTo>
                    <a:lnTo>
                      <a:pt x="700" y="295"/>
                    </a:lnTo>
                    <a:lnTo>
                      <a:pt x="698" y="293"/>
                    </a:lnTo>
                    <a:lnTo>
                      <a:pt x="674" y="279"/>
                    </a:lnTo>
                    <a:lnTo>
                      <a:pt x="670" y="277"/>
                    </a:lnTo>
                    <a:lnTo>
                      <a:pt x="627" y="156"/>
                    </a:lnTo>
                    <a:lnTo>
                      <a:pt x="608" y="142"/>
                    </a:lnTo>
                    <a:lnTo>
                      <a:pt x="589" y="135"/>
                    </a:lnTo>
                    <a:lnTo>
                      <a:pt x="497" y="125"/>
                    </a:lnTo>
                    <a:lnTo>
                      <a:pt x="286" y="177"/>
                    </a:lnTo>
                    <a:lnTo>
                      <a:pt x="156" y="227"/>
                    </a:lnTo>
                    <a:lnTo>
                      <a:pt x="132" y="246"/>
                    </a:lnTo>
                    <a:lnTo>
                      <a:pt x="125" y="251"/>
                    </a:lnTo>
                    <a:lnTo>
                      <a:pt x="116" y="248"/>
                    </a:lnTo>
                    <a:lnTo>
                      <a:pt x="99" y="234"/>
                    </a:lnTo>
                    <a:lnTo>
                      <a:pt x="90" y="232"/>
                    </a:lnTo>
                    <a:lnTo>
                      <a:pt x="9" y="241"/>
                    </a:lnTo>
                    <a:lnTo>
                      <a:pt x="2" y="260"/>
                    </a:lnTo>
                    <a:lnTo>
                      <a:pt x="0" y="279"/>
                    </a:lnTo>
                    <a:lnTo>
                      <a:pt x="11" y="312"/>
                    </a:lnTo>
                    <a:lnTo>
                      <a:pt x="23" y="317"/>
                    </a:lnTo>
                    <a:lnTo>
                      <a:pt x="42" y="319"/>
                    </a:lnTo>
                    <a:lnTo>
                      <a:pt x="45" y="321"/>
                    </a:lnTo>
                    <a:lnTo>
                      <a:pt x="49" y="324"/>
                    </a:lnTo>
                    <a:lnTo>
                      <a:pt x="54" y="331"/>
                    </a:lnTo>
                    <a:lnTo>
                      <a:pt x="59" y="336"/>
                    </a:lnTo>
                    <a:lnTo>
                      <a:pt x="61" y="338"/>
                    </a:lnTo>
                    <a:lnTo>
                      <a:pt x="66" y="338"/>
                    </a:lnTo>
                    <a:lnTo>
                      <a:pt x="68" y="338"/>
                    </a:lnTo>
                    <a:lnTo>
                      <a:pt x="71" y="336"/>
                    </a:lnTo>
                    <a:lnTo>
                      <a:pt x="75" y="333"/>
                    </a:lnTo>
                    <a:lnTo>
                      <a:pt x="78" y="331"/>
                    </a:lnTo>
                    <a:lnTo>
                      <a:pt x="80" y="331"/>
                    </a:lnTo>
                    <a:lnTo>
                      <a:pt x="99" y="336"/>
                    </a:lnTo>
                    <a:lnTo>
                      <a:pt x="101" y="340"/>
                    </a:lnTo>
                    <a:lnTo>
                      <a:pt x="104" y="348"/>
                    </a:lnTo>
                    <a:lnTo>
                      <a:pt x="104" y="366"/>
                    </a:lnTo>
                    <a:lnTo>
                      <a:pt x="104" y="383"/>
                    </a:lnTo>
                    <a:lnTo>
                      <a:pt x="106" y="383"/>
                    </a:lnTo>
                    <a:lnTo>
                      <a:pt x="108" y="385"/>
                    </a:lnTo>
                    <a:lnTo>
                      <a:pt x="116" y="388"/>
                    </a:lnTo>
                    <a:lnTo>
                      <a:pt x="116" y="388"/>
                    </a:lnTo>
                    <a:lnTo>
                      <a:pt x="113" y="392"/>
                    </a:lnTo>
                    <a:lnTo>
                      <a:pt x="99" y="407"/>
                    </a:lnTo>
                    <a:lnTo>
                      <a:pt x="87" y="421"/>
                    </a:lnTo>
                    <a:lnTo>
                      <a:pt x="85" y="428"/>
                    </a:lnTo>
                    <a:lnTo>
                      <a:pt x="82" y="449"/>
                    </a:lnTo>
                    <a:lnTo>
                      <a:pt x="71" y="473"/>
                    </a:lnTo>
                    <a:lnTo>
                      <a:pt x="61" y="497"/>
                    </a:lnTo>
                    <a:lnTo>
                      <a:pt x="63" y="504"/>
                    </a:lnTo>
                    <a:lnTo>
                      <a:pt x="66" y="511"/>
                    </a:lnTo>
                    <a:lnTo>
                      <a:pt x="68" y="513"/>
                    </a:lnTo>
                    <a:lnTo>
                      <a:pt x="68" y="518"/>
                    </a:lnTo>
                    <a:lnTo>
                      <a:pt x="71" y="523"/>
                    </a:lnTo>
                    <a:lnTo>
                      <a:pt x="71" y="527"/>
                    </a:lnTo>
                    <a:lnTo>
                      <a:pt x="71" y="532"/>
                    </a:lnTo>
                    <a:lnTo>
                      <a:pt x="40" y="579"/>
                    </a:lnTo>
                    <a:lnTo>
                      <a:pt x="33" y="601"/>
                    </a:lnTo>
                    <a:lnTo>
                      <a:pt x="28" y="634"/>
                    </a:lnTo>
                    <a:lnTo>
                      <a:pt x="35" y="665"/>
                    </a:lnTo>
                    <a:lnTo>
                      <a:pt x="45" y="676"/>
                    </a:lnTo>
                    <a:lnTo>
                      <a:pt x="59" y="686"/>
                    </a:lnTo>
                    <a:lnTo>
                      <a:pt x="66" y="688"/>
                    </a:lnTo>
                    <a:lnTo>
                      <a:pt x="106" y="688"/>
                    </a:lnTo>
                    <a:lnTo>
                      <a:pt x="123" y="693"/>
                    </a:lnTo>
                    <a:lnTo>
                      <a:pt x="156" y="712"/>
                    </a:lnTo>
                    <a:lnTo>
                      <a:pt x="165" y="714"/>
                    </a:lnTo>
                    <a:lnTo>
                      <a:pt x="184" y="719"/>
                    </a:lnTo>
                    <a:lnTo>
                      <a:pt x="191" y="714"/>
                    </a:lnTo>
                    <a:lnTo>
                      <a:pt x="203" y="688"/>
                    </a:lnTo>
                    <a:lnTo>
                      <a:pt x="206" y="672"/>
                    </a:lnTo>
                    <a:lnTo>
                      <a:pt x="210" y="662"/>
                    </a:lnTo>
                    <a:lnTo>
                      <a:pt x="217" y="636"/>
                    </a:lnTo>
                    <a:lnTo>
                      <a:pt x="220" y="629"/>
                    </a:lnTo>
                    <a:lnTo>
                      <a:pt x="220" y="624"/>
                    </a:lnTo>
                    <a:lnTo>
                      <a:pt x="227" y="610"/>
                    </a:lnTo>
                    <a:lnTo>
                      <a:pt x="239" y="591"/>
                    </a:lnTo>
                    <a:lnTo>
                      <a:pt x="248" y="577"/>
                    </a:lnTo>
                    <a:lnTo>
                      <a:pt x="265" y="565"/>
                    </a:lnTo>
                    <a:lnTo>
                      <a:pt x="296" y="534"/>
                    </a:lnTo>
                    <a:lnTo>
                      <a:pt x="326" y="546"/>
                    </a:lnTo>
                    <a:lnTo>
                      <a:pt x="345" y="551"/>
                    </a:lnTo>
                    <a:lnTo>
                      <a:pt x="355" y="549"/>
                    </a:lnTo>
                    <a:lnTo>
                      <a:pt x="371" y="570"/>
                    </a:lnTo>
                    <a:lnTo>
                      <a:pt x="388" y="594"/>
                    </a:lnTo>
                    <a:lnTo>
                      <a:pt x="393" y="596"/>
                    </a:lnTo>
                    <a:lnTo>
                      <a:pt x="397" y="598"/>
                    </a:lnTo>
                    <a:lnTo>
                      <a:pt x="407" y="605"/>
                    </a:lnTo>
                    <a:lnTo>
                      <a:pt x="442" y="643"/>
                    </a:lnTo>
                    <a:lnTo>
                      <a:pt x="454" y="667"/>
                    </a:lnTo>
                    <a:lnTo>
                      <a:pt x="457" y="669"/>
                    </a:lnTo>
                    <a:lnTo>
                      <a:pt x="459" y="672"/>
                    </a:lnTo>
                    <a:lnTo>
                      <a:pt x="464" y="669"/>
                    </a:lnTo>
                    <a:lnTo>
                      <a:pt x="518" y="646"/>
                    </a:lnTo>
                    <a:lnTo>
                      <a:pt x="542" y="646"/>
                    </a:lnTo>
                    <a:lnTo>
                      <a:pt x="551" y="650"/>
                    </a:lnTo>
                    <a:lnTo>
                      <a:pt x="558" y="653"/>
                    </a:lnTo>
                    <a:lnTo>
                      <a:pt x="594" y="686"/>
                    </a:lnTo>
                    <a:lnTo>
                      <a:pt x="636" y="726"/>
                    </a:lnTo>
                    <a:lnTo>
                      <a:pt x="660" y="745"/>
                    </a:lnTo>
                    <a:lnTo>
                      <a:pt x="679" y="759"/>
                    </a:lnTo>
                    <a:lnTo>
                      <a:pt x="715" y="790"/>
                    </a:lnTo>
                    <a:lnTo>
                      <a:pt x="755" y="825"/>
                    </a:lnTo>
                    <a:lnTo>
                      <a:pt x="802" y="880"/>
                    </a:lnTo>
                    <a:lnTo>
                      <a:pt x="854" y="932"/>
                    </a:lnTo>
                    <a:lnTo>
                      <a:pt x="861" y="932"/>
                    </a:lnTo>
                    <a:lnTo>
                      <a:pt x="861" y="939"/>
                    </a:lnTo>
                    <a:lnTo>
                      <a:pt x="861" y="944"/>
                    </a:lnTo>
                    <a:lnTo>
                      <a:pt x="847" y="998"/>
                    </a:lnTo>
                    <a:lnTo>
                      <a:pt x="866" y="1003"/>
                    </a:lnTo>
                    <a:lnTo>
                      <a:pt x="878" y="1010"/>
                    </a:lnTo>
                    <a:lnTo>
                      <a:pt x="897" y="1029"/>
                    </a:lnTo>
                    <a:lnTo>
                      <a:pt x="902" y="1036"/>
                    </a:lnTo>
                    <a:lnTo>
                      <a:pt x="906" y="1017"/>
                    </a:lnTo>
                    <a:lnTo>
                      <a:pt x="970" y="892"/>
                    </a:lnTo>
                    <a:lnTo>
                      <a:pt x="985" y="837"/>
                    </a:lnTo>
                    <a:lnTo>
                      <a:pt x="989" y="790"/>
                    </a:lnTo>
                    <a:lnTo>
                      <a:pt x="985" y="736"/>
                    </a:lnTo>
                    <a:lnTo>
                      <a:pt x="966" y="627"/>
                    </a:lnTo>
                    <a:lnTo>
                      <a:pt x="961" y="615"/>
                    </a:lnTo>
                    <a:lnTo>
                      <a:pt x="956" y="608"/>
                    </a:lnTo>
                    <a:lnTo>
                      <a:pt x="951" y="598"/>
                    </a:lnTo>
                    <a:lnTo>
                      <a:pt x="949" y="579"/>
                    </a:lnTo>
                    <a:lnTo>
                      <a:pt x="949" y="568"/>
                    </a:lnTo>
                    <a:lnTo>
                      <a:pt x="958" y="532"/>
                    </a:lnTo>
                    <a:close/>
                    <a:moveTo>
                      <a:pt x="224" y="12"/>
                    </a:moveTo>
                    <a:lnTo>
                      <a:pt x="224" y="12"/>
                    </a:lnTo>
                    <a:lnTo>
                      <a:pt x="222" y="2"/>
                    </a:lnTo>
                    <a:lnTo>
                      <a:pt x="234" y="0"/>
                    </a:lnTo>
                    <a:lnTo>
                      <a:pt x="286" y="16"/>
                    </a:lnTo>
                    <a:lnTo>
                      <a:pt x="281" y="16"/>
                    </a:lnTo>
                    <a:lnTo>
                      <a:pt x="279" y="19"/>
                    </a:lnTo>
                    <a:lnTo>
                      <a:pt x="277" y="23"/>
                    </a:lnTo>
                    <a:lnTo>
                      <a:pt x="274" y="28"/>
                    </a:lnTo>
                    <a:lnTo>
                      <a:pt x="241" y="21"/>
                    </a:lnTo>
                    <a:lnTo>
                      <a:pt x="224" y="12"/>
                    </a:lnTo>
                    <a:close/>
                  </a:path>
                </a:pathLst>
              </a:custGeom>
              <a:solidFill>
                <a:schemeClr val="tx1">
                  <a:alpha val="15000"/>
                </a:schemeClr>
              </a:solidFill>
              <a:ln w="6350"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 name="Freeform 13"/>
              <p:cNvSpPr>
                <a:spLocks/>
              </p:cNvSpPr>
              <p:nvPr/>
            </p:nvSpPr>
            <p:spPr bwMode="auto">
              <a:xfrm>
                <a:off x="2759579" y="3173092"/>
                <a:ext cx="584287" cy="1583374"/>
              </a:xfrm>
              <a:custGeom>
                <a:avLst/>
                <a:gdLst>
                  <a:gd name="T0" fmla="*/ 311 w 607"/>
                  <a:gd name="T1" fmla="*/ 45 h 1571"/>
                  <a:gd name="T2" fmla="*/ 344 w 607"/>
                  <a:gd name="T3" fmla="*/ 66 h 1571"/>
                  <a:gd name="T4" fmla="*/ 379 w 607"/>
                  <a:gd name="T5" fmla="*/ 139 h 1571"/>
                  <a:gd name="T6" fmla="*/ 457 w 607"/>
                  <a:gd name="T7" fmla="*/ 243 h 1571"/>
                  <a:gd name="T8" fmla="*/ 588 w 607"/>
                  <a:gd name="T9" fmla="*/ 435 h 1571"/>
                  <a:gd name="T10" fmla="*/ 590 w 607"/>
                  <a:gd name="T11" fmla="*/ 553 h 1571"/>
                  <a:gd name="T12" fmla="*/ 599 w 607"/>
                  <a:gd name="T13" fmla="*/ 636 h 1571"/>
                  <a:gd name="T14" fmla="*/ 517 w 607"/>
                  <a:gd name="T15" fmla="*/ 773 h 1571"/>
                  <a:gd name="T16" fmla="*/ 483 w 607"/>
                  <a:gd name="T17" fmla="*/ 882 h 1571"/>
                  <a:gd name="T18" fmla="*/ 585 w 607"/>
                  <a:gd name="T19" fmla="*/ 892 h 1571"/>
                  <a:gd name="T20" fmla="*/ 566 w 607"/>
                  <a:gd name="T21" fmla="*/ 953 h 1571"/>
                  <a:gd name="T22" fmla="*/ 403 w 607"/>
                  <a:gd name="T23" fmla="*/ 1119 h 1571"/>
                  <a:gd name="T24" fmla="*/ 348 w 607"/>
                  <a:gd name="T25" fmla="*/ 1112 h 1571"/>
                  <a:gd name="T26" fmla="*/ 337 w 607"/>
                  <a:gd name="T27" fmla="*/ 1199 h 1571"/>
                  <a:gd name="T28" fmla="*/ 391 w 607"/>
                  <a:gd name="T29" fmla="*/ 1213 h 1571"/>
                  <a:gd name="T30" fmla="*/ 467 w 607"/>
                  <a:gd name="T31" fmla="*/ 1223 h 1571"/>
                  <a:gd name="T32" fmla="*/ 464 w 607"/>
                  <a:gd name="T33" fmla="*/ 1282 h 1571"/>
                  <a:gd name="T34" fmla="*/ 528 w 607"/>
                  <a:gd name="T35" fmla="*/ 1317 h 1571"/>
                  <a:gd name="T36" fmla="*/ 533 w 607"/>
                  <a:gd name="T37" fmla="*/ 1379 h 1571"/>
                  <a:gd name="T38" fmla="*/ 486 w 607"/>
                  <a:gd name="T39" fmla="*/ 1417 h 1571"/>
                  <a:gd name="T40" fmla="*/ 481 w 607"/>
                  <a:gd name="T41" fmla="*/ 1478 h 1571"/>
                  <a:gd name="T42" fmla="*/ 467 w 607"/>
                  <a:gd name="T43" fmla="*/ 1521 h 1571"/>
                  <a:gd name="T44" fmla="*/ 464 w 607"/>
                  <a:gd name="T45" fmla="*/ 1561 h 1571"/>
                  <a:gd name="T46" fmla="*/ 277 w 607"/>
                  <a:gd name="T47" fmla="*/ 1561 h 1571"/>
                  <a:gd name="T48" fmla="*/ 223 w 607"/>
                  <a:gd name="T49" fmla="*/ 1568 h 1571"/>
                  <a:gd name="T50" fmla="*/ 192 w 607"/>
                  <a:gd name="T51" fmla="*/ 1526 h 1571"/>
                  <a:gd name="T52" fmla="*/ 133 w 607"/>
                  <a:gd name="T53" fmla="*/ 1483 h 1571"/>
                  <a:gd name="T54" fmla="*/ 185 w 607"/>
                  <a:gd name="T55" fmla="*/ 1339 h 1571"/>
                  <a:gd name="T56" fmla="*/ 225 w 607"/>
                  <a:gd name="T57" fmla="*/ 1272 h 1571"/>
                  <a:gd name="T58" fmla="*/ 195 w 607"/>
                  <a:gd name="T59" fmla="*/ 1256 h 1571"/>
                  <a:gd name="T60" fmla="*/ 225 w 607"/>
                  <a:gd name="T61" fmla="*/ 1119 h 1571"/>
                  <a:gd name="T62" fmla="*/ 256 w 607"/>
                  <a:gd name="T63" fmla="*/ 1095 h 1571"/>
                  <a:gd name="T64" fmla="*/ 261 w 607"/>
                  <a:gd name="T65" fmla="*/ 1052 h 1571"/>
                  <a:gd name="T66" fmla="*/ 287 w 607"/>
                  <a:gd name="T67" fmla="*/ 1036 h 1571"/>
                  <a:gd name="T68" fmla="*/ 287 w 607"/>
                  <a:gd name="T69" fmla="*/ 974 h 1571"/>
                  <a:gd name="T70" fmla="*/ 228 w 607"/>
                  <a:gd name="T71" fmla="*/ 958 h 1571"/>
                  <a:gd name="T72" fmla="*/ 164 w 607"/>
                  <a:gd name="T73" fmla="*/ 913 h 1571"/>
                  <a:gd name="T74" fmla="*/ 86 w 607"/>
                  <a:gd name="T75" fmla="*/ 910 h 1571"/>
                  <a:gd name="T76" fmla="*/ 17 w 607"/>
                  <a:gd name="T77" fmla="*/ 868 h 1571"/>
                  <a:gd name="T78" fmla="*/ 60 w 607"/>
                  <a:gd name="T79" fmla="*/ 849 h 1571"/>
                  <a:gd name="T80" fmla="*/ 90 w 607"/>
                  <a:gd name="T81" fmla="*/ 745 h 1571"/>
                  <a:gd name="T82" fmla="*/ 294 w 607"/>
                  <a:gd name="T83" fmla="*/ 645 h 1571"/>
                  <a:gd name="T84" fmla="*/ 282 w 607"/>
                  <a:gd name="T85" fmla="*/ 504 h 1571"/>
                  <a:gd name="T86" fmla="*/ 303 w 607"/>
                  <a:gd name="T87" fmla="*/ 336 h 1571"/>
                  <a:gd name="T88" fmla="*/ 396 w 607"/>
                  <a:gd name="T89" fmla="*/ 310 h 1571"/>
                  <a:gd name="T90" fmla="*/ 424 w 607"/>
                  <a:gd name="T91" fmla="*/ 286 h 1571"/>
                  <a:gd name="T92" fmla="*/ 382 w 607"/>
                  <a:gd name="T93" fmla="*/ 198 h 1571"/>
                  <a:gd name="T94" fmla="*/ 363 w 607"/>
                  <a:gd name="T95" fmla="*/ 163 h 1571"/>
                  <a:gd name="T96" fmla="*/ 275 w 607"/>
                  <a:gd name="T97" fmla="*/ 82 h 1571"/>
                  <a:gd name="T98" fmla="*/ 232 w 607"/>
                  <a:gd name="T99" fmla="*/ 30 h 1571"/>
                  <a:gd name="T100" fmla="*/ 251 w 607"/>
                  <a:gd name="T101" fmla="*/ 0 h 1571"/>
                  <a:gd name="T102" fmla="*/ 282 w 607"/>
                  <a:gd name="T103" fmla="*/ 3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07" h="1571">
                    <a:moveTo>
                      <a:pt x="282" y="30"/>
                    </a:moveTo>
                    <a:lnTo>
                      <a:pt x="282" y="30"/>
                    </a:lnTo>
                    <a:lnTo>
                      <a:pt x="308" y="47"/>
                    </a:lnTo>
                    <a:lnTo>
                      <a:pt x="311" y="45"/>
                    </a:lnTo>
                    <a:lnTo>
                      <a:pt x="306" y="49"/>
                    </a:lnTo>
                    <a:lnTo>
                      <a:pt x="308" y="66"/>
                    </a:lnTo>
                    <a:lnTo>
                      <a:pt x="318" y="68"/>
                    </a:lnTo>
                    <a:lnTo>
                      <a:pt x="344" y="66"/>
                    </a:lnTo>
                    <a:lnTo>
                      <a:pt x="356" y="71"/>
                    </a:lnTo>
                    <a:lnTo>
                      <a:pt x="379" y="85"/>
                    </a:lnTo>
                    <a:lnTo>
                      <a:pt x="389" y="94"/>
                    </a:lnTo>
                    <a:lnTo>
                      <a:pt x="379" y="139"/>
                    </a:lnTo>
                    <a:lnTo>
                      <a:pt x="403" y="165"/>
                    </a:lnTo>
                    <a:lnTo>
                      <a:pt x="469" y="186"/>
                    </a:lnTo>
                    <a:lnTo>
                      <a:pt x="462" y="222"/>
                    </a:lnTo>
                    <a:lnTo>
                      <a:pt x="457" y="243"/>
                    </a:lnTo>
                    <a:lnTo>
                      <a:pt x="464" y="262"/>
                    </a:lnTo>
                    <a:lnTo>
                      <a:pt x="535" y="345"/>
                    </a:lnTo>
                    <a:lnTo>
                      <a:pt x="576" y="385"/>
                    </a:lnTo>
                    <a:lnTo>
                      <a:pt x="588" y="435"/>
                    </a:lnTo>
                    <a:lnTo>
                      <a:pt x="595" y="463"/>
                    </a:lnTo>
                    <a:lnTo>
                      <a:pt x="595" y="494"/>
                    </a:lnTo>
                    <a:lnTo>
                      <a:pt x="590" y="525"/>
                    </a:lnTo>
                    <a:lnTo>
                      <a:pt x="590" y="553"/>
                    </a:lnTo>
                    <a:lnTo>
                      <a:pt x="607" y="570"/>
                    </a:lnTo>
                    <a:lnTo>
                      <a:pt x="602" y="584"/>
                    </a:lnTo>
                    <a:lnTo>
                      <a:pt x="602" y="617"/>
                    </a:lnTo>
                    <a:lnTo>
                      <a:pt x="599" y="636"/>
                    </a:lnTo>
                    <a:lnTo>
                      <a:pt x="590" y="650"/>
                    </a:lnTo>
                    <a:lnTo>
                      <a:pt x="566" y="669"/>
                    </a:lnTo>
                    <a:lnTo>
                      <a:pt x="559" y="681"/>
                    </a:lnTo>
                    <a:lnTo>
                      <a:pt x="517" y="773"/>
                    </a:lnTo>
                    <a:lnTo>
                      <a:pt x="498" y="802"/>
                    </a:lnTo>
                    <a:lnTo>
                      <a:pt x="490" y="818"/>
                    </a:lnTo>
                    <a:lnTo>
                      <a:pt x="483" y="849"/>
                    </a:lnTo>
                    <a:lnTo>
                      <a:pt x="483" y="882"/>
                    </a:lnTo>
                    <a:lnTo>
                      <a:pt x="493" y="910"/>
                    </a:lnTo>
                    <a:lnTo>
                      <a:pt x="517" y="922"/>
                    </a:lnTo>
                    <a:lnTo>
                      <a:pt x="562" y="884"/>
                    </a:lnTo>
                    <a:lnTo>
                      <a:pt x="585" y="892"/>
                    </a:lnTo>
                    <a:lnTo>
                      <a:pt x="578" y="896"/>
                    </a:lnTo>
                    <a:lnTo>
                      <a:pt x="557" y="915"/>
                    </a:lnTo>
                    <a:lnTo>
                      <a:pt x="578" y="932"/>
                    </a:lnTo>
                    <a:lnTo>
                      <a:pt x="566" y="953"/>
                    </a:lnTo>
                    <a:lnTo>
                      <a:pt x="514" y="986"/>
                    </a:lnTo>
                    <a:lnTo>
                      <a:pt x="431" y="1062"/>
                    </a:lnTo>
                    <a:lnTo>
                      <a:pt x="419" y="1078"/>
                    </a:lnTo>
                    <a:lnTo>
                      <a:pt x="403" y="1119"/>
                    </a:lnTo>
                    <a:lnTo>
                      <a:pt x="393" y="1133"/>
                    </a:lnTo>
                    <a:lnTo>
                      <a:pt x="374" y="1135"/>
                    </a:lnTo>
                    <a:lnTo>
                      <a:pt x="363" y="1126"/>
                    </a:lnTo>
                    <a:lnTo>
                      <a:pt x="348" y="1112"/>
                    </a:lnTo>
                    <a:lnTo>
                      <a:pt x="334" y="1104"/>
                    </a:lnTo>
                    <a:lnTo>
                      <a:pt x="311" y="1121"/>
                    </a:lnTo>
                    <a:lnTo>
                      <a:pt x="318" y="1157"/>
                    </a:lnTo>
                    <a:lnTo>
                      <a:pt x="337" y="1199"/>
                    </a:lnTo>
                    <a:lnTo>
                      <a:pt x="341" y="1237"/>
                    </a:lnTo>
                    <a:lnTo>
                      <a:pt x="353" y="1232"/>
                    </a:lnTo>
                    <a:lnTo>
                      <a:pt x="377" y="1218"/>
                    </a:lnTo>
                    <a:lnTo>
                      <a:pt x="391" y="1213"/>
                    </a:lnTo>
                    <a:lnTo>
                      <a:pt x="403" y="1216"/>
                    </a:lnTo>
                    <a:lnTo>
                      <a:pt x="429" y="1223"/>
                    </a:lnTo>
                    <a:lnTo>
                      <a:pt x="464" y="1216"/>
                    </a:lnTo>
                    <a:lnTo>
                      <a:pt x="467" y="1223"/>
                    </a:lnTo>
                    <a:lnTo>
                      <a:pt x="462" y="1237"/>
                    </a:lnTo>
                    <a:lnTo>
                      <a:pt x="460" y="1249"/>
                    </a:lnTo>
                    <a:lnTo>
                      <a:pt x="462" y="1270"/>
                    </a:lnTo>
                    <a:lnTo>
                      <a:pt x="464" y="1282"/>
                    </a:lnTo>
                    <a:lnTo>
                      <a:pt x="474" y="1291"/>
                    </a:lnTo>
                    <a:lnTo>
                      <a:pt x="498" y="1303"/>
                    </a:lnTo>
                    <a:lnTo>
                      <a:pt x="528" y="1313"/>
                    </a:lnTo>
                    <a:lnTo>
                      <a:pt x="528" y="1317"/>
                    </a:lnTo>
                    <a:lnTo>
                      <a:pt x="524" y="1327"/>
                    </a:lnTo>
                    <a:lnTo>
                      <a:pt x="524" y="1336"/>
                    </a:lnTo>
                    <a:lnTo>
                      <a:pt x="533" y="1367"/>
                    </a:lnTo>
                    <a:lnTo>
                      <a:pt x="533" y="1379"/>
                    </a:lnTo>
                    <a:lnTo>
                      <a:pt x="531" y="1396"/>
                    </a:lnTo>
                    <a:lnTo>
                      <a:pt x="519" y="1410"/>
                    </a:lnTo>
                    <a:lnTo>
                      <a:pt x="498" y="1410"/>
                    </a:lnTo>
                    <a:lnTo>
                      <a:pt x="486" y="1417"/>
                    </a:lnTo>
                    <a:lnTo>
                      <a:pt x="479" y="1433"/>
                    </a:lnTo>
                    <a:lnTo>
                      <a:pt x="481" y="1448"/>
                    </a:lnTo>
                    <a:lnTo>
                      <a:pt x="483" y="1462"/>
                    </a:lnTo>
                    <a:lnTo>
                      <a:pt x="481" y="1478"/>
                    </a:lnTo>
                    <a:lnTo>
                      <a:pt x="467" y="1493"/>
                    </a:lnTo>
                    <a:lnTo>
                      <a:pt x="453" y="1490"/>
                    </a:lnTo>
                    <a:lnTo>
                      <a:pt x="457" y="1509"/>
                    </a:lnTo>
                    <a:lnTo>
                      <a:pt x="467" y="1521"/>
                    </a:lnTo>
                    <a:lnTo>
                      <a:pt x="476" y="1528"/>
                    </a:lnTo>
                    <a:lnTo>
                      <a:pt x="483" y="1537"/>
                    </a:lnTo>
                    <a:lnTo>
                      <a:pt x="483" y="1556"/>
                    </a:lnTo>
                    <a:lnTo>
                      <a:pt x="464" y="1561"/>
                    </a:lnTo>
                    <a:lnTo>
                      <a:pt x="393" y="1563"/>
                    </a:lnTo>
                    <a:lnTo>
                      <a:pt x="372" y="1559"/>
                    </a:lnTo>
                    <a:lnTo>
                      <a:pt x="287" y="1568"/>
                    </a:lnTo>
                    <a:lnTo>
                      <a:pt x="277" y="1561"/>
                    </a:lnTo>
                    <a:lnTo>
                      <a:pt x="256" y="1540"/>
                    </a:lnTo>
                    <a:lnTo>
                      <a:pt x="247" y="1537"/>
                    </a:lnTo>
                    <a:lnTo>
                      <a:pt x="237" y="1545"/>
                    </a:lnTo>
                    <a:lnTo>
                      <a:pt x="223" y="1568"/>
                    </a:lnTo>
                    <a:lnTo>
                      <a:pt x="213" y="1571"/>
                    </a:lnTo>
                    <a:lnTo>
                      <a:pt x="204" y="1571"/>
                    </a:lnTo>
                    <a:lnTo>
                      <a:pt x="185" y="1561"/>
                    </a:lnTo>
                    <a:lnTo>
                      <a:pt x="192" y="1526"/>
                    </a:lnTo>
                    <a:lnTo>
                      <a:pt x="192" y="1507"/>
                    </a:lnTo>
                    <a:lnTo>
                      <a:pt x="178" y="1504"/>
                    </a:lnTo>
                    <a:lnTo>
                      <a:pt x="157" y="1495"/>
                    </a:lnTo>
                    <a:lnTo>
                      <a:pt x="133" y="1483"/>
                    </a:lnTo>
                    <a:lnTo>
                      <a:pt x="114" y="1459"/>
                    </a:lnTo>
                    <a:lnTo>
                      <a:pt x="109" y="1426"/>
                    </a:lnTo>
                    <a:lnTo>
                      <a:pt x="173" y="1343"/>
                    </a:lnTo>
                    <a:lnTo>
                      <a:pt x="185" y="1339"/>
                    </a:lnTo>
                    <a:lnTo>
                      <a:pt x="197" y="1334"/>
                    </a:lnTo>
                    <a:lnTo>
                      <a:pt x="199" y="1329"/>
                    </a:lnTo>
                    <a:lnTo>
                      <a:pt x="211" y="1310"/>
                    </a:lnTo>
                    <a:lnTo>
                      <a:pt x="225" y="1272"/>
                    </a:lnTo>
                    <a:lnTo>
                      <a:pt x="235" y="1254"/>
                    </a:lnTo>
                    <a:lnTo>
                      <a:pt x="225" y="1249"/>
                    </a:lnTo>
                    <a:lnTo>
                      <a:pt x="216" y="1249"/>
                    </a:lnTo>
                    <a:lnTo>
                      <a:pt x="195" y="1256"/>
                    </a:lnTo>
                    <a:lnTo>
                      <a:pt x="228" y="1194"/>
                    </a:lnTo>
                    <a:lnTo>
                      <a:pt x="240" y="1154"/>
                    </a:lnTo>
                    <a:lnTo>
                      <a:pt x="225" y="1138"/>
                    </a:lnTo>
                    <a:lnTo>
                      <a:pt x="225" y="1119"/>
                    </a:lnTo>
                    <a:lnTo>
                      <a:pt x="230" y="1102"/>
                    </a:lnTo>
                    <a:lnTo>
                      <a:pt x="237" y="1097"/>
                    </a:lnTo>
                    <a:lnTo>
                      <a:pt x="249" y="1107"/>
                    </a:lnTo>
                    <a:lnTo>
                      <a:pt x="256" y="1095"/>
                    </a:lnTo>
                    <a:lnTo>
                      <a:pt x="261" y="1086"/>
                    </a:lnTo>
                    <a:lnTo>
                      <a:pt x="266" y="1064"/>
                    </a:lnTo>
                    <a:lnTo>
                      <a:pt x="263" y="1057"/>
                    </a:lnTo>
                    <a:lnTo>
                      <a:pt x="261" y="1052"/>
                    </a:lnTo>
                    <a:lnTo>
                      <a:pt x="258" y="1043"/>
                    </a:lnTo>
                    <a:lnTo>
                      <a:pt x="268" y="1043"/>
                    </a:lnTo>
                    <a:lnTo>
                      <a:pt x="277" y="1041"/>
                    </a:lnTo>
                    <a:lnTo>
                      <a:pt x="287" y="1036"/>
                    </a:lnTo>
                    <a:lnTo>
                      <a:pt x="296" y="1029"/>
                    </a:lnTo>
                    <a:lnTo>
                      <a:pt x="273" y="1007"/>
                    </a:lnTo>
                    <a:lnTo>
                      <a:pt x="275" y="989"/>
                    </a:lnTo>
                    <a:lnTo>
                      <a:pt x="287" y="974"/>
                    </a:lnTo>
                    <a:lnTo>
                      <a:pt x="285" y="967"/>
                    </a:lnTo>
                    <a:lnTo>
                      <a:pt x="273" y="948"/>
                    </a:lnTo>
                    <a:lnTo>
                      <a:pt x="256" y="948"/>
                    </a:lnTo>
                    <a:lnTo>
                      <a:pt x="228" y="958"/>
                    </a:lnTo>
                    <a:lnTo>
                      <a:pt x="213" y="948"/>
                    </a:lnTo>
                    <a:lnTo>
                      <a:pt x="192" y="922"/>
                    </a:lnTo>
                    <a:lnTo>
                      <a:pt x="176" y="915"/>
                    </a:lnTo>
                    <a:lnTo>
                      <a:pt x="164" y="913"/>
                    </a:lnTo>
                    <a:lnTo>
                      <a:pt x="123" y="925"/>
                    </a:lnTo>
                    <a:lnTo>
                      <a:pt x="107" y="927"/>
                    </a:lnTo>
                    <a:lnTo>
                      <a:pt x="97" y="920"/>
                    </a:lnTo>
                    <a:lnTo>
                      <a:pt x="86" y="910"/>
                    </a:lnTo>
                    <a:lnTo>
                      <a:pt x="74" y="901"/>
                    </a:lnTo>
                    <a:lnTo>
                      <a:pt x="17" y="889"/>
                    </a:lnTo>
                    <a:lnTo>
                      <a:pt x="0" y="877"/>
                    </a:lnTo>
                    <a:lnTo>
                      <a:pt x="17" y="868"/>
                    </a:lnTo>
                    <a:lnTo>
                      <a:pt x="38" y="861"/>
                    </a:lnTo>
                    <a:lnTo>
                      <a:pt x="48" y="861"/>
                    </a:lnTo>
                    <a:lnTo>
                      <a:pt x="55" y="856"/>
                    </a:lnTo>
                    <a:lnTo>
                      <a:pt x="60" y="849"/>
                    </a:lnTo>
                    <a:lnTo>
                      <a:pt x="64" y="837"/>
                    </a:lnTo>
                    <a:lnTo>
                      <a:pt x="69" y="785"/>
                    </a:lnTo>
                    <a:lnTo>
                      <a:pt x="83" y="754"/>
                    </a:lnTo>
                    <a:lnTo>
                      <a:pt x="90" y="745"/>
                    </a:lnTo>
                    <a:lnTo>
                      <a:pt x="107" y="716"/>
                    </a:lnTo>
                    <a:lnTo>
                      <a:pt x="199" y="681"/>
                    </a:lnTo>
                    <a:lnTo>
                      <a:pt x="266" y="655"/>
                    </a:lnTo>
                    <a:lnTo>
                      <a:pt x="294" y="645"/>
                    </a:lnTo>
                    <a:lnTo>
                      <a:pt x="313" y="627"/>
                    </a:lnTo>
                    <a:lnTo>
                      <a:pt x="346" y="593"/>
                    </a:lnTo>
                    <a:lnTo>
                      <a:pt x="320" y="546"/>
                    </a:lnTo>
                    <a:lnTo>
                      <a:pt x="282" y="504"/>
                    </a:lnTo>
                    <a:lnTo>
                      <a:pt x="254" y="418"/>
                    </a:lnTo>
                    <a:lnTo>
                      <a:pt x="232" y="324"/>
                    </a:lnTo>
                    <a:lnTo>
                      <a:pt x="266" y="326"/>
                    </a:lnTo>
                    <a:lnTo>
                      <a:pt x="303" y="336"/>
                    </a:lnTo>
                    <a:lnTo>
                      <a:pt x="315" y="333"/>
                    </a:lnTo>
                    <a:lnTo>
                      <a:pt x="339" y="328"/>
                    </a:lnTo>
                    <a:lnTo>
                      <a:pt x="386" y="310"/>
                    </a:lnTo>
                    <a:lnTo>
                      <a:pt x="396" y="310"/>
                    </a:lnTo>
                    <a:lnTo>
                      <a:pt x="419" y="324"/>
                    </a:lnTo>
                    <a:lnTo>
                      <a:pt x="434" y="310"/>
                    </a:lnTo>
                    <a:lnTo>
                      <a:pt x="431" y="298"/>
                    </a:lnTo>
                    <a:lnTo>
                      <a:pt x="424" y="286"/>
                    </a:lnTo>
                    <a:lnTo>
                      <a:pt x="410" y="241"/>
                    </a:lnTo>
                    <a:lnTo>
                      <a:pt x="405" y="234"/>
                    </a:lnTo>
                    <a:lnTo>
                      <a:pt x="403" y="229"/>
                    </a:lnTo>
                    <a:lnTo>
                      <a:pt x="382" y="198"/>
                    </a:lnTo>
                    <a:lnTo>
                      <a:pt x="374" y="191"/>
                    </a:lnTo>
                    <a:lnTo>
                      <a:pt x="363" y="186"/>
                    </a:lnTo>
                    <a:lnTo>
                      <a:pt x="358" y="179"/>
                    </a:lnTo>
                    <a:lnTo>
                      <a:pt x="363" y="163"/>
                    </a:lnTo>
                    <a:lnTo>
                      <a:pt x="346" y="149"/>
                    </a:lnTo>
                    <a:lnTo>
                      <a:pt x="329" y="94"/>
                    </a:lnTo>
                    <a:lnTo>
                      <a:pt x="315" y="85"/>
                    </a:lnTo>
                    <a:lnTo>
                      <a:pt x="275" y="82"/>
                    </a:lnTo>
                    <a:lnTo>
                      <a:pt x="261" y="75"/>
                    </a:lnTo>
                    <a:lnTo>
                      <a:pt x="249" y="56"/>
                    </a:lnTo>
                    <a:lnTo>
                      <a:pt x="251" y="37"/>
                    </a:lnTo>
                    <a:lnTo>
                      <a:pt x="232" y="30"/>
                    </a:lnTo>
                    <a:lnTo>
                      <a:pt x="230" y="9"/>
                    </a:lnTo>
                    <a:lnTo>
                      <a:pt x="240" y="2"/>
                    </a:lnTo>
                    <a:lnTo>
                      <a:pt x="249" y="0"/>
                    </a:lnTo>
                    <a:lnTo>
                      <a:pt x="251" y="0"/>
                    </a:lnTo>
                    <a:lnTo>
                      <a:pt x="256" y="0"/>
                    </a:lnTo>
                    <a:lnTo>
                      <a:pt x="261" y="7"/>
                    </a:lnTo>
                    <a:lnTo>
                      <a:pt x="280" y="28"/>
                    </a:lnTo>
                    <a:lnTo>
                      <a:pt x="282" y="30"/>
                    </a:lnTo>
                    <a:close/>
                  </a:path>
                </a:pathLst>
              </a:custGeom>
              <a:solidFill>
                <a:schemeClr val="tx1">
                  <a:alpha val="15000"/>
                </a:schemeClr>
              </a:solidFill>
              <a:ln w="6350"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 name="Freeform 15"/>
              <p:cNvSpPr>
                <a:spLocks/>
              </p:cNvSpPr>
              <p:nvPr/>
            </p:nvSpPr>
            <p:spPr bwMode="auto">
              <a:xfrm>
                <a:off x="2789419" y="1510095"/>
                <a:ext cx="1187825" cy="1090522"/>
              </a:xfrm>
              <a:custGeom>
                <a:avLst/>
                <a:gdLst>
                  <a:gd name="T0" fmla="*/ 886 w 1234"/>
                  <a:gd name="T1" fmla="*/ 299 h 1082"/>
                  <a:gd name="T2" fmla="*/ 879 w 1234"/>
                  <a:gd name="T3" fmla="*/ 355 h 1082"/>
                  <a:gd name="T4" fmla="*/ 871 w 1234"/>
                  <a:gd name="T5" fmla="*/ 429 h 1082"/>
                  <a:gd name="T6" fmla="*/ 879 w 1234"/>
                  <a:gd name="T7" fmla="*/ 509 h 1082"/>
                  <a:gd name="T8" fmla="*/ 1006 w 1234"/>
                  <a:gd name="T9" fmla="*/ 564 h 1082"/>
                  <a:gd name="T10" fmla="*/ 1130 w 1234"/>
                  <a:gd name="T11" fmla="*/ 568 h 1082"/>
                  <a:gd name="T12" fmla="*/ 1215 w 1234"/>
                  <a:gd name="T13" fmla="*/ 632 h 1082"/>
                  <a:gd name="T14" fmla="*/ 1210 w 1234"/>
                  <a:gd name="T15" fmla="*/ 795 h 1082"/>
                  <a:gd name="T16" fmla="*/ 1231 w 1234"/>
                  <a:gd name="T17" fmla="*/ 876 h 1082"/>
                  <a:gd name="T18" fmla="*/ 1146 w 1234"/>
                  <a:gd name="T19" fmla="*/ 973 h 1082"/>
                  <a:gd name="T20" fmla="*/ 1066 w 1234"/>
                  <a:gd name="T21" fmla="*/ 1070 h 1082"/>
                  <a:gd name="T22" fmla="*/ 912 w 1234"/>
                  <a:gd name="T23" fmla="*/ 1039 h 1082"/>
                  <a:gd name="T24" fmla="*/ 905 w 1234"/>
                  <a:gd name="T25" fmla="*/ 1006 h 1082"/>
                  <a:gd name="T26" fmla="*/ 850 w 1234"/>
                  <a:gd name="T27" fmla="*/ 1011 h 1082"/>
                  <a:gd name="T28" fmla="*/ 841 w 1234"/>
                  <a:gd name="T29" fmla="*/ 997 h 1082"/>
                  <a:gd name="T30" fmla="*/ 800 w 1234"/>
                  <a:gd name="T31" fmla="*/ 997 h 1082"/>
                  <a:gd name="T32" fmla="*/ 661 w 1234"/>
                  <a:gd name="T33" fmla="*/ 914 h 1082"/>
                  <a:gd name="T34" fmla="*/ 594 w 1234"/>
                  <a:gd name="T35" fmla="*/ 918 h 1082"/>
                  <a:gd name="T36" fmla="*/ 448 w 1234"/>
                  <a:gd name="T37" fmla="*/ 930 h 1082"/>
                  <a:gd name="T38" fmla="*/ 422 w 1234"/>
                  <a:gd name="T39" fmla="*/ 952 h 1082"/>
                  <a:gd name="T40" fmla="*/ 405 w 1234"/>
                  <a:gd name="T41" fmla="*/ 940 h 1082"/>
                  <a:gd name="T42" fmla="*/ 405 w 1234"/>
                  <a:gd name="T43" fmla="*/ 923 h 1082"/>
                  <a:gd name="T44" fmla="*/ 384 w 1234"/>
                  <a:gd name="T45" fmla="*/ 907 h 1082"/>
                  <a:gd name="T46" fmla="*/ 362 w 1234"/>
                  <a:gd name="T47" fmla="*/ 843 h 1082"/>
                  <a:gd name="T48" fmla="*/ 322 w 1234"/>
                  <a:gd name="T49" fmla="*/ 812 h 1082"/>
                  <a:gd name="T50" fmla="*/ 334 w 1234"/>
                  <a:gd name="T51" fmla="*/ 746 h 1082"/>
                  <a:gd name="T52" fmla="*/ 365 w 1234"/>
                  <a:gd name="T53" fmla="*/ 717 h 1082"/>
                  <a:gd name="T54" fmla="*/ 370 w 1234"/>
                  <a:gd name="T55" fmla="*/ 656 h 1082"/>
                  <a:gd name="T56" fmla="*/ 322 w 1234"/>
                  <a:gd name="T57" fmla="*/ 578 h 1082"/>
                  <a:gd name="T58" fmla="*/ 282 w 1234"/>
                  <a:gd name="T59" fmla="*/ 533 h 1082"/>
                  <a:gd name="T60" fmla="*/ 211 w 1234"/>
                  <a:gd name="T61" fmla="*/ 571 h 1082"/>
                  <a:gd name="T62" fmla="*/ 147 w 1234"/>
                  <a:gd name="T63" fmla="*/ 538 h 1082"/>
                  <a:gd name="T64" fmla="*/ 95 w 1234"/>
                  <a:gd name="T65" fmla="*/ 438 h 1082"/>
                  <a:gd name="T66" fmla="*/ 137 w 1234"/>
                  <a:gd name="T67" fmla="*/ 370 h 1082"/>
                  <a:gd name="T68" fmla="*/ 209 w 1234"/>
                  <a:gd name="T69" fmla="*/ 353 h 1082"/>
                  <a:gd name="T70" fmla="*/ 159 w 1234"/>
                  <a:gd name="T71" fmla="*/ 294 h 1082"/>
                  <a:gd name="T72" fmla="*/ 154 w 1234"/>
                  <a:gd name="T73" fmla="*/ 280 h 1082"/>
                  <a:gd name="T74" fmla="*/ 135 w 1234"/>
                  <a:gd name="T75" fmla="*/ 185 h 1082"/>
                  <a:gd name="T76" fmla="*/ 0 w 1234"/>
                  <a:gd name="T77" fmla="*/ 97 h 1082"/>
                  <a:gd name="T78" fmla="*/ 74 w 1234"/>
                  <a:gd name="T79" fmla="*/ 90 h 1082"/>
                  <a:gd name="T80" fmla="*/ 116 w 1234"/>
                  <a:gd name="T81" fmla="*/ 67 h 1082"/>
                  <a:gd name="T82" fmla="*/ 128 w 1234"/>
                  <a:gd name="T83" fmla="*/ 43 h 1082"/>
                  <a:gd name="T84" fmla="*/ 156 w 1234"/>
                  <a:gd name="T85" fmla="*/ 29 h 1082"/>
                  <a:gd name="T86" fmla="*/ 185 w 1234"/>
                  <a:gd name="T87" fmla="*/ 55 h 1082"/>
                  <a:gd name="T88" fmla="*/ 239 w 1234"/>
                  <a:gd name="T89" fmla="*/ 36 h 1082"/>
                  <a:gd name="T90" fmla="*/ 256 w 1234"/>
                  <a:gd name="T91" fmla="*/ 22 h 1082"/>
                  <a:gd name="T92" fmla="*/ 370 w 1234"/>
                  <a:gd name="T93" fmla="*/ 57 h 1082"/>
                  <a:gd name="T94" fmla="*/ 358 w 1234"/>
                  <a:gd name="T95" fmla="*/ 128 h 1082"/>
                  <a:gd name="T96" fmla="*/ 370 w 1234"/>
                  <a:gd name="T97" fmla="*/ 244 h 1082"/>
                  <a:gd name="T98" fmla="*/ 391 w 1234"/>
                  <a:gd name="T99" fmla="*/ 261 h 1082"/>
                  <a:gd name="T100" fmla="*/ 415 w 1234"/>
                  <a:gd name="T101" fmla="*/ 247 h 1082"/>
                  <a:gd name="T102" fmla="*/ 514 w 1234"/>
                  <a:gd name="T103" fmla="*/ 268 h 1082"/>
                  <a:gd name="T104" fmla="*/ 557 w 1234"/>
                  <a:gd name="T105" fmla="*/ 303 h 1082"/>
                  <a:gd name="T106" fmla="*/ 580 w 1234"/>
                  <a:gd name="T107" fmla="*/ 339 h 1082"/>
                  <a:gd name="T108" fmla="*/ 618 w 1234"/>
                  <a:gd name="T109" fmla="*/ 320 h 1082"/>
                  <a:gd name="T110" fmla="*/ 632 w 1234"/>
                  <a:gd name="T111" fmla="*/ 332 h 1082"/>
                  <a:gd name="T112" fmla="*/ 654 w 1234"/>
                  <a:gd name="T113" fmla="*/ 322 h 1082"/>
                  <a:gd name="T114" fmla="*/ 699 w 1234"/>
                  <a:gd name="T115" fmla="*/ 294 h 1082"/>
                  <a:gd name="T116" fmla="*/ 782 w 1234"/>
                  <a:gd name="T117" fmla="*/ 239 h 1082"/>
                  <a:gd name="T118" fmla="*/ 871 w 1234"/>
                  <a:gd name="T119" fmla="*/ 27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34" h="1082">
                    <a:moveTo>
                      <a:pt x="874" y="282"/>
                    </a:moveTo>
                    <a:lnTo>
                      <a:pt x="874" y="282"/>
                    </a:lnTo>
                    <a:lnTo>
                      <a:pt x="876" y="294"/>
                    </a:lnTo>
                    <a:lnTo>
                      <a:pt x="886" y="299"/>
                    </a:lnTo>
                    <a:lnTo>
                      <a:pt x="871" y="313"/>
                    </a:lnTo>
                    <a:lnTo>
                      <a:pt x="881" y="327"/>
                    </a:lnTo>
                    <a:lnTo>
                      <a:pt x="881" y="341"/>
                    </a:lnTo>
                    <a:lnTo>
                      <a:pt x="879" y="355"/>
                    </a:lnTo>
                    <a:lnTo>
                      <a:pt x="879" y="367"/>
                    </a:lnTo>
                    <a:lnTo>
                      <a:pt x="886" y="377"/>
                    </a:lnTo>
                    <a:lnTo>
                      <a:pt x="919" y="400"/>
                    </a:lnTo>
                    <a:lnTo>
                      <a:pt x="871" y="429"/>
                    </a:lnTo>
                    <a:lnTo>
                      <a:pt x="855" y="433"/>
                    </a:lnTo>
                    <a:lnTo>
                      <a:pt x="869" y="455"/>
                    </a:lnTo>
                    <a:lnTo>
                      <a:pt x="874" y="483"/>
                    </a:lnTo>
                    <a:lnTo>
                      <a:pt x="879" y="509"/>
                    </a:lnTo>
                    <a:lnTo>
                      <a:pt x="886" y="530"/>
                    </a:lnTo>
                    <a:lnTo>
                      <a:pt x="907" y="549"/>
                    </a:lnTo>
                    <a:lnTo>
                      <a:pt x="933" y="561"/>
                    </a:lnTo>
                    <a:lnTo>
                      <a:pt x="1006" y="564"/>
                    </a:lnTo>
                    <a:lnTo>
                      <a:pt x="1056" y="578"/>
                    </a:lnTo>
                    <a:lnTo>
                      <a:pt x="1082" y="580"/>
                    </a:lnTo>
                    <a:lnTo>
                      <a:pt x="1108" y="578"/>
                    </a:lnTo>
                    <a:lnTo>
                      <a:pt x="1130" y="568"/>
                    </a:lnTo>
                    <a:lnTo>
                      <a:pt x="1139" y="559"/>
                    </a:lnTo>
                    <a:lnTo>
                      <a:pt x="1144" y="549"/>
                    </a:lnTo>
                    <a:lnTo>
                      <a:pt x="1148" y="545"/>
                    </a:lnTo>
                    <a:lnTo>
                      <a:pt x="1215" y="632"/>
                    </a:lnTo>
                    <a:lnTo>
                      <a:pt x="1231" y="670"/>
                    </a:lnTo>
                    <a:lnTo>
                      <a:pt x="1229" y="727"/>
                    </a:lnTo>
                    <a:lnTo>
                      <a:pt x="1215" y="772"/>
                    </a:lnTo>
                    <a:lnTo>
                      <a:pt x="1210" y="795"/>
                    </a:lnTo>
                    <a:lnTo>
                      <a:pt x="1212" y="824"/>
                    </a:lnTo>
                    <a:lnTo>
                      <a:pt x="1224" y="855"/>
                    </a:lnTo>
                    <a:lnTo>
                      <a:pt x="1234" y="869"/>
                    </a:lnTo>
                    <a:lnTo>
                      <a:pt x="1231" y="876"/>
                    </a:lnTo>
                    <a:lnTo>
                      <a:pt x="1191" y="904"/>
                    </a:lnTo>
                    <a:lnTo>
                      <a:pt x="1182" y="918"/>
                    </a:lnTo>
                    <a:lnTo>
                      <a:pt x="1165" y="954"/>
                    </a:lnTo>
                    <a:lnTo>
                      <a:pt x="1146" y="973"/>
                    </a:lnTo>
                    <a:lnTo>
                      <a:pt x="1108" y="994"/>
                    </a:lnTo>
                    <a:lnTo>
                      <a:pt x="1092" y="1015"/>
                    </a:lnTo>
                    <a:lnTo>
                      <a:pt x="1075" y="1058"/>
                    </a:lnTo>
                    <a:lnTo>
                      <a:pt x="1066" y="1070"/>
                    </a:lnTo>
                    <a:lnTo>
                      <a:pt x="1009" y="1082"/>
                    </a:lnTo>
                    <a:lnTo>
                      <a:pt x="999" y="1075"/>
                    </a:lnTo>
                    <a:lnTo>
                      <a:pt x="905" y="1063"/>
                    </a:lnTo>
                    <a:lnTo>
                      <a:pt x="912" y="1039"/>
                    </a:lnTo>
                    <a:lnTo>
                      <a:pt x="912" y="1030"/>
                    </a:lnTo>
                    <a:lnTo>
                      <a:pt x="909" y="1015"/>
                    </a:lnTo>
                    <a:lnTo>
                      <a:pt x="907" y="1011"/>
                    </a:lnTo>
                    <a:lnTo>
                      <a:pt x="905" y="1006"/>
                    </a:lnTo>
                    <a:lnTo>
                      <a:pt x="900" y="1004"/>
                    </a:lnTo>
                    <a:lnTo>
                      <a:pt x="890" y="1001"/>
                    </a:lnTo>
                    <a:lnTo>
                      <a:pt x="883" y="999"/>
                    </a:lnTo>
                    <a:lnTo>
                      <a:pt x="850" y="1011"/>
                    </a:lnTo>
                    <a:lnTo>
                      <a:pt x="848" y="1008"/>
                    </a:lnTo>
                    <a:lnTo>
                      <a:pt x="843" y="1008"/>
                    </a:lnTo>
                    <a:lnTo>
                      <a:pt x="843" y="1004"/>
                    </a:lnTo>
                    <a:lnTo>
                      <a:pt x="841" y="997"/>
                    </a:lnTo>
                    <a:lnTo>
                      <a:pt x="838" y="989"/>
                    </a:lnTo>
                    <a:lnTo>
                      <a:pt x="831" y="989"/>
                    </a:lnTo>
                    <a:lnTo>
                      <a:pt x="826" y="989"/>
                    </a:lnTo>
                    <a:lnTo>
                      <a:pt x="800" y="997"/>
                    </a:lnTo>
                    <a:lnTo>
                      <a:pt x="765" y="994"/>
                    </a:lnTo>
                    <a:lnTo>
                      <a:pt x="741" y="999"/>
                    </a:lnTo>
                    <a:lnTo>
                      <a:pt x="713" y="975"/>
                    </a:lnTo>
                    <a:lnTo>
                      <a:pt x="661" y="914"/>
                    </a:lnTo>
                    <a:lnTo>
                      <a:pt x="661" y="911"/>
                    </a:lnTo>
                    <a:lnTo>
                      <a:pt x="654" y="904"/>
                    </a:lnTo>
                    <a:lnTo>
                      <a:pt x="625" y="902"/>
                    </a:lnTo>
                    <a:lnTo>
                      <a:pt x="594" y="918"/>
                    </a:lnTo>
                    <a:lnTo>
                      <a:pt x="583" y="930"/>
                    </a:lnTo>
                    <a:lnTo>
                      <a:pt x="573" y="933"/>
                    </a:lnTo>
                    <a:lnTo>
                      <a:pt x="514" y="937"/>
                    </a:lnTo>
                    <a:lnTo>
                      <a:pt x="448" y="930"/>
                    </a:lnTo>
                    <a:lnTo>
                      <a:pt x="438" y="930"/>
                    </a:lnTo>
                    <a:lnTo>
                      <a:pt x="436" y="933"/>
                    </a:lnTo>
                    <a:lnTo>
                      <a:pt x="426" y="940"/>
                    </a:lnTo>
                    <a:lnTo>
                      <a:pt x="422" y="952"/>
                    </a:lnTo>
                    <a:lnTo>
                      <a:pt x="419" y="952"/>
                    </a:lnTo>
                    <a:lnTo>
                      <a:pt x="417" y="952"/>
                    </a:lnTo>
                    <a:lnTo>
                      <a:pt x="407" y="944"/>
                    </a:lnTo>
                    <a:lnTo>
                      <a:pt x="405" y="940"/>
                    </a:lnTo>
                    <a:lnTo>
                      <a:pt x="403" y="937"/>
                    </a:lnTo>
                    <a:lnTo>
                      <a:pt x="403" y="935"/>
                    </a:lnTo>
                    <a:lnTo>
                      <a:pt x="403" y="933"/>
                    </a:lnTo>
                    <a:lnTo>
                      <a:pt x="405" y="923"/>
                    </a:lnTo>
                    <a:lnTo>
                      <a:pt x="403" y="916"/>
                    </a:lnTo>
                    <a:lnTo>
                      <a:pt x="398" y="914"/>
                    </a:lnTo>
                    <a:lnTo>
                      <a:pt x="388" y="909"/>
                    </a:lnTo>
                    <a:lnTo>
                      <a:pt x="384" y="907"/>
                    </a:lnTo>
                    <a:lnTo>
                      <a:pt x="381" y="902"/>
                    </a:lnTo>
                    <a:lnTo>
                      <a:pt x="384" y="897"/>
                    </a:lnTo>
                    <a:lnTo>
                      <a:pt x="381" y="883"/>
                    </a:lnTo>
                    <a:lnTo>
                      <a:pt x="362" y="843"/>
                    </a:lnTo>
                    <a:lnTo>
                      <a:pt x="341" y="833"/>
                    </a:lnTo>
                    <a:lnTo>
                      <a:pt x="336" y="829"/>
                    </a:lnTo>
                    <a:lnTo>
                      <a:pt x="327" y="817"/>
                    </a:lnTo>
                    <a:lnTo>
                      <a:pt x="322" y="812"/>
                    </a:lnTo>
                    <a:lnTo>
                      <a:pt x="322" y="800"/>
                    </a:lnTo>
                    <a:lnTo>
                      <a:pt x="329" y="765"/>
                    </a:lnTo>
                    <a:lnTo>
                      <a:pt x="336" y="753"/>
                    </a:lnTo>
                    <a:lnTo>
                      <a:pt x="334" y="746"/>
                    </a:lnTo>
                    <a:lnTo>
                      <a:pt x="329" y="736"/>
                    </a:lnTo>
                    <a:lnTo>
                      <a:pt x="332" y="734"/>
                    </a:lnTo>
                    <a:lnTo>
                      <a:pt x="334" y="732"/>
                    </a:lnTo>
                    <a:lnTo>
                      <a:pt x="365" y="717"/>
                    </a:lnTo>
                    <a:lnTo>
                      <a:pt x="374" y="679"/>
                    </a:lnTo>
                    <a:lnTo>
                      <a:pt x="374" y="663"/>
                    </a:lnTo>
                    <a:lnTo>
                      <a:pt x="372" y="658"/>
                    </a:lnTo>
                    <a:lnTo>
                      <a:pt x="370" y="656"/>
                    </a:lnTo>
                    <a:lnTo>
                      <a:pt x="348" y="627"/>
                    </a:lnTo>
                    <a:lnTo>
                      <a:pt x="341" y="611"/>
                    </a:lnTo>
                    <a:lnTo>
                      <a:pt x="329" y="587"/>
                    </a:lnTo>
                    <a:lnTo>
                      <a:pt x="322" y="578"/>
                    </a:lnTo>
                    <a:lnTo>
                      <a:pt x="315" y="573"/>
                    </a:lnTo>
                    <a:lnTo>
                      <a:pt x="298" y="556"/>
                    </a:lnTo>
                    <a:lnTo>
                      <a:pt x="289" y="542"/>
                    </a:lnTo>
                    <a:lnTo>
                      <a:pt x="282" y="533"/>
                    </a:lnTo>
                    <a:lnTo>
                      <a:pt x="275" y="530"/>
                    </a:lnTo>
                    <a:lnTo>
                      <a:pt x="263" y="526"/>
                    </a:lnTo>
                    <a:lnTo>
                      <a:pt x="239" y="542"/>
                    </a:lnTo>
                    <a:lnTo>
                      <a:pt x="211" y="571"/>
                    </a:lnTo>
                    <a:lnTo>
                      <a:pt x="182" y="580"/>
                    </a:lnTo>
                    <a:lnTo>
                      <a:pt x="175" y="580"/>
                    </a:lnTo>
                    <a:lnTo>
                      <a:pt x="168" y="575"/>
                    </a:lnTo>
                    <a:lnTo>
                      <a:pt x="147" y="538"/>
                    </a:lnTo>
                    <a:lnTo>
                      <a:pt x="133" y="521"/>
                    </a:lnTo>
                    <a:lnTo>
                      <a:pt x="119" y="521"/>
                    </a:lnTo>
                    <a:lnTo>
                      <a:pt x="111" y="493"/>
                    </a:lnTo>
                    <a:lnTo>
                      <a:pt x="95" y="438"/>
                    </a:lnTo>
                    <a:lnTo>
                      <a:pt x="88" y="412"/>
                    </a:lnTo>
                    <a:lnTo>
                      <a:pt x="76" y="398"/>
                    </a:lnTo>
                    <a:lnTo>
                      <a:pt x="123" y="372"/>
                    </a:lnTo>
                    <a:lnTo>
                      <a:pt x="137" y="370"/>
                    </a:lnTo>
                    <a:lnTo>
                      <a:pt x="142" y="372"/>
                    </a:lnTo>
                    <a:lnTo>
                      <a:pt x="156" y="374"/>
                    </a:lnTo>
                    <a:lnTo>
                      <a:pt x="166" y="372"/>
                    </a:lnTo>
                    <a:lnTo>
                      <a:pt x="209" y="353"/>
                    </a:lnTo>
                    <a:lnTo>
                      <a:pt x="237" y="334"/>
                    </a:lnTo>
                    <a:lnTo>
                      <a:pt x="216" y="313"/>
                    </a:lnTo>
                    <a:lnTo>
                      <a:pt x="197" y="303"/>
                    </a:lnTo>
                    <a:lnTo>
                      <a:pt x="159" y="294"/>
                    </a:lnTo>
                    <a:lnTo>
                      <a:pt x="149" y="291"/>
                    </a:lnTo>
                    <a:lnTo>
                      <a:pt x="147" y="289"/>
                    </a:lnTo>
                    <a:lnTo>
                      <a:pt x="149" y="287"/>
                    </a:lnTo>
                    <a:lnTo>
                      <a:pt x="154" y="280"/>
                    </a:lnTo>
                    <a:lnTo>
                      <a:pt x="156" y="270"/>
                    </a:lnTo>
                    <a:lnTo>
                      <a:pt x="161" y="263"/>
                    </a:lnTo>
                    <a:lnTo>
                      <a:pt x="152" y="223"/>
                    </a:lnTo>
                    <a:lnTo>
                      <a:pt x="135" y="185"/>
                    </a:lnTo>
                    <a:lnTo>
                      <a:pt x="128" y="176"/>
                    </a:lnTo>
                    <a:lnTo>
                      <a:pt x="116" y="161"/>
                    </a:lnTo>
                    <a:lnTo>
                      <a:pt x="71" y="131"/>
                    </a:lnTo>
                    <a:lnTo>
                      <a:pt x="0" y="97"/>
                    </a:lnTo>
                    <a:lnTo>
                      <a:pt x="33" y="79"/>
                    </a:lnTo>
                    <a:lnTo>
                      <a:pt x="45" y="88"/>
                    </a:lnTo>
                    <a:lnTo>
                      <a:pt x="48" y="88"/>
                    </a:lnTo>
                    <a:lnTo>
                      <a:pt x="74" y="90"/>
                    </a:lnTo>
                    <a:lnTo>
                      <a:pt x="78" y="90"/>
                    </a:lnTo>
                    <a:lnTo>
                      <a:pt x="85" y="88"/>
                    </a:lnTo>
                    <a:lnTo>
                      <a:pt x="111" y="71"/>
                    </a:lnTo>
                    <a:lnTo>
                      <a:pt x="116" y="67"/>
                    </a:lnTo>
                    <a:lnTo>
                      <a:pt x="121" y="60"/>
                    </a:lnTo>
                    <a:lnTo>
                      <a:pt x="123" y="53"/>
                    </a:lnTo>
                    <a:lnTo>
                      <a:pt x="126" y="48"/>
                    </a:lnTo>
                    <a:lnTo>
                      <a:pt x="128" y="43"/>
                    </a:lnTo>
                    <a:lnTo>
                      <a:pt x="133" y="41"/>
                    </a:lnTo>
                    <a:lnTo>
                      <a:pt x="149" y="36"/>
                    </a:lnTo>
                    <a:lnTo>
                      <a:pt x="154" y="34"/>
                    </a:lnTo>
                    <a:lnTo>
                      <a:pt x="156" y="29"/>
                    </a:lnTo>
                    <a:lnTo>
                      <a:pt x="159" y="29"/>
                    </a:lnTo>
                    <a:lnTo>
                      <a:pt x="164" y="31"/>
                    </a:lnTo>
                    <a:lnTo>
                      <a:pt x="175" y="48"/>
                    </a:lnTo>
                    <a:lnTo>
                      <a:pt x="185" y="55"/>
                    </a:lnTo>
                    <a:lnTo>
                      <a:pt x="190" y="55"/>
                    </a:lnTo>
                    <a:lnTo>
                      <a:pt x="225" y="55"/>
                    </a:lnTo>
                    <a:lnTo>
                      <a:pt x="237" y="38"/>
                    </a:lnTo>
                    <a:lnTo>
                      <a:pt x="239" y="36"/>
                    </a:lnTo>
                    <a:lnTo>
                      <a:pt x="239" y="31"/>
                    </a:lnTo>
                    <a:lnTo>
                      <a:pt x="239" y="29"/>
                    </a:lnTo>
                    <a:lnTo>
                      <a:pt x="242" y="26"/>
                    </a:lnTo>
                    <a:lnTo>
                      <a:pt x="256" y="22"/>
                    </a:lnTo>
                    <a:lnTo>
                      <a:pt x="275" y="17"/>
                    </a:lnTo>
                    <a:lnTo>
                      <a:pt x="310" y="0"/>
                    </a:lnTo>
                    <a:lnTo>
                      <a:pt x="362" y="53"/>
                    </a:lnTo>
                    <a:lnTo>
                      <a:pt x="370" y="57"/>
                    </a:lnTo>
                    <a:lnTo>
                      <a:pt x="381" y="67"/>
                    </a:lnTo>
                    <a:lnTo>
                      <a:pt x="391" y="81"/>
                    </a:lnTo>
                    <a:lnTo>
                      <a:pt x="386" y="93"/>
                    </a:lnTo>
                    <a:lnTo>
                      <a:pt x="358" y="128"/>
                    </a:lnTo>
                    <a:lnTo>
                      <a:pt x="334" y="142"/>
                    </a:lnTo>
                    <a:lnTo>
                      <a:pt x="325" y="159"/>
                    </a:lnTo>
                    <a:lnTo>
                      <a:pt x="365" y="239"/>
                    </a:lnTo>
                    <a:lnTo>
                      <a:pt x="370" y="244"/>
                    </a:lnTo>
                    <a:lnTo>
                      <a:pt x="377" y="254"/>
                    </a:lnTo>
                    <a:lnTo>
                      <a:pt x="379" y="256"/>
                    </a:lnTo>
                    <a:lnTo>
                      <a:pt x="384" y="258"/>
                    </a:lnTo>
                    <a:lnTo>
                      <a:pt x="391" y="261"/>
                    </a:lnTo>
                    <a:lnTo>
                      <a:pt x="396" y="261"/>
                    </a:lnTo>
                    <a:lnTo>
                      <a:pt x="403" y="254"/>
                    </a:lnTo>
                    <a:lnTo>
                      <a:pt x="410" y="249"/>
                    </a:lnTo>
                    <a:lnTo>
                      <a:pt x="415" y="247"/>
                    </a:lnTo>
                    <a:lnTo>
                      <a:pt x="431" y="251"/>
                    </a:lnTo>
                    <a:lnTo>
                      <a:pt x="459" y="268"/>
                    </a:lnTo>
                    <a:lnTo>
                      <a:pt x="469" y="270"/>
                    </a:lnTo>
                    <a:lnTo>
                      <a:pt x="514" y="268"/>
                    </a:lnTo>
                    <a:lnTo>
                      <a:pt x="516" y="268"/>
                    </a:lnTo>
                    <a:lnTo>
                      <a:pt x="526" y="277"/>
                    </a:lnTo>
                    <a:lnTo>
                      <a:pt x="540" y="289"/>
                    </a:lnTo>
                    <a:lnTo>
                      <a:pt x="557" y="303"/>
                    </a:lnTo>
                    <a:lnTo>
                      <a:pt x="566" y="315"/>
                    </a:lnTo>
                    <a:lnTo>
                      <a:pt x="576" y="334"/>
                    </a:lnTo>
                    <a:lnTo>
                      <a:pt x="576" y="336"/>
                    </a:lnTo>
                    <a:lnTo>
                      <a:pt x="580" y="339"/>
                    </a:lnTo>
                    <a:lnTo>
                      <a:pt x="587" y="336"/>
                    </a:lnTo>
                    <a:lnTo>
                      <a:pt x="609" y="329"/>
                    </a:lnTo>
                    <a:lnTo>
                      <a:pt x="613" y="325"/>
                    </a:lnTo>
                    <a:lnTo>
                      <a:pt x="618" y="320"/>
                    </a:lnTo>
                    <a:lnTo>
                      <a:pt x="620" y="320"/>
                    </a:lnTo>
                    <a:lnTo>
                      <a:pt x="623" y="322"/>
                    </a:lnTo>
                    <a:lnTo>
                      <a:pt x="628" y="329"/>
                    </a:lnTo>
                    <a:lnTo>
                      <a:pt x="632" y="332"/>
                    </a:lnTo>
                    <a:lnTo>
                      <a:pt x="637" y="334"/>
                    </a:lnTo>
                    <a:lnTo>
                      <a:pt x="644" y="334"/>
                    </a:lnTo>
                    <a:lnTo>
                      <a:pt x="651" y="327"/>
                    </a:lnTo>
                    <a:lnTo>
                      <a:pt x="654" y="322"/>
                    </a:lnTo>
                    <a:lnTo>
                      <a:pt x="661" y="322"/>
                    </a:lnTo>
                    <a:lnTo>
                      <a:pt x="665" y="322"/>
                    </a:lnTo>
                    <a:lnTo>
                      <a:pt x="706" y="339"/>
                    </a:lnTo>
                    <a:lnTo>
                      <a:pt x="699" y="294"/>
                    </a:lnTo>
                    <a:lnTo>
                      <a:pt x="701" y="287"/>
                    </a:lnTo>
                    <a:lnTo>
                      <a:pt x="710" y="273"/>
                    </a:lnTo>
                    <a:lnTo>
                      <a:pt x="755" y="247"/>
                    </a:lnTo>
                    <a:lnTo>
                      <a:pt x="782" y="239"/>
                    </a:lnTo>
                    <a:lnTo>
                      <a:pt x="793" y="237"/>
                    </a:lnTo>
                    <a:lnTo>
                      <a:pt x="862" y="263"/>
                    </a:lnTo>
                    <a:lnTo>
                      <a:pt x="869" y="268"/>
                    </a:lnTo>
                    <a:lnTo>
                      <a:pt x="871" y="270"/>
                    </a:lnTo>
                    <a:lnTo>
                      <a:pt x="874" y="28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 name="Freeform 17"/>
              <p:cNvSpPr>
                <a:spLocks noEditPoints="1"/>
              </p:cNvSpPr>
              <p:nvPr/>
            </p:nvSpPr>
            <p:spPr bwMode="auto">
              <a:xfrm>
                <a:off x="2251336" y="1558473"/>
                <a:ext cx="766215" cy="884916"/>
              </a:xfrm>
              <a:custGeom>
                <a:avLst/>
                <a:gdLst>
                  <a:gd name="T0" fmla="*/ 559 w 796"/>
                  <a:gd name="T1" fmla="*/ 49 h 878"/>
                  <a:gd name="T2" fmla="*/ 521 w 796"/>
                  <a:gd name="T3" fmla="*/ 5 h 878"/>
                  <a:gd name="T4" fmla="*/ 495 w 796"/>
                  <a:gd name="T5" fmla="*/ 5 h 878"/>
                  <a:gd name="T6" fmla="*/ 521 w 796"/>
                  <a:gd name="T7" fmla="*/ 5 h 878"/>
                  <a:gd name="T8" fmla="*/ 559 w 796"/>
                  <a:gd name="T9" fmla="*/ 49 h 878"/>
                  <a:gd name="T10" fmla="*/ 675 w 796"/>
                  <a:gd name="T11" fmla="*/ 113 h 878"/>
                  <a:gd name="T12" fmla="*/ 694 w 796"/>
                  <a:gd name="T13" fmla="*/ 137 h 878"/>
                  <a:gd name="T14" fmla="*/ 720 w 796"/>
                  <a:gd name="T15" fmla="*/ 215 h 878"/>
                  <a:gd name="T16" fmla="*/ 713 w 796"/>
                  <a:gd name="T17" fmla="*/ 232 h 878"/>
                  <a:gd name="T18" fmla="*/ 706 w 796"/>
                  <a:gd name="T19" fmla="*/ 241 h 878"/>
                  <a:gd name="T20" fmla="*/ 718 w 796"/>
                  <a:gd name="T21" fmla="*/ 246 h 878"/>
                  <a:gd name="T22" fmla="*/ 775 w 796"/>
                  <a:gd name="T23" fmla="*/ 265 h 878"/>
                  <a:gd name="T24" fmla="*/ 768 w 796"/>
                  <a:gd name="T25" fmla="*/ 305 h 878"/>
                  <a:gd name="T26" fmla="*/ 715 w 796"/>
                  <a:gd name="T27" fmla="*/ 326 h 878"/>
                  <a:gd name="T28" fmla="*/ 696 w 796"/>
                  <a:gd name="T29" fmla="*/ 322 h 878"/>
                  <a:gd name="T30" fmla="*/ 635 w 796"/>
                  <a:gd name="T31" fmla="*/ 350 h 878"/>
                  <a:gd name="T32" fmla="*/ 604 w 796"/>
                  <a:gd name="T33" fmla="*/ 338 h 878"/>
                  <a:gd name="T34" fmla="*/ 467 w 796"/>
                  <a:gd name="T35" fmla="*/ 350 h 878"/>
                  <a:gd name="T36" fmla="*/ 431 w 796"/>
                  <a:gd name="T37" fmla="*/ 300 h 878"/>
                  <a:gd name="T38" fmla="*/ 401 w 796"/>
                  <a:gd name="T39" fmla="*/ 267 h 878"/>
                  <a:gd name="T40" fmla="*/ 396 w 796"/>
                  <a:gd name="T41" fmla="*/ 144 h 878"/>
                  <a:gd name="T42" fmla="*/ 417 w 796"/>
                  <a:gd name="T43" fmla="*/ 66 h 878"/>
                  <a:gd name="T44" fmla="*/ 462 w 796"/>
                  <a:gd name="T45" fmla="*/ 14 h 878"/>
                  <a:gd name="T46" fmla="*/ 559 w 796"/>
                  <a:gd name="T47" fmla="*/ 49 h 878"/>
                  <a:gd name="T48" fmla="*/ 460 w 796"/>
                  <a:gd name="T49" fmla="*/ 350 h 878"/>
                  <a:gd name="T50" fmla="*/ 393 w 796"/>
                  <a:gd name="T51" fmla="*/ 388 h 878"/>
                  <a:gd name="T52" fmla="*/ 339 w 796"/>
                  <a:gd name="T53" fmla="*/ 442 h 878"/>
                  <a:gd name="T54" fmla="*/ 311 w 796"/>
                  <a:gd name="T55" fmla="*/ 445 h 878"/>
                  <a:gd name="T56" fmla="*/ 287 w 796"/>
                  <a:gd name="T57" fmla="*/ 511 h 878"/>
                  <a:gd name="T58" fmla="*/ 242 w 796"/>
                  <a:gd name="T59" fmla="*/ 537 h 878"/>
                  <a:gd name="T60" fmla="*/ 133 w 796"/>
                  <a:gd name="T61" fmla="*/ 613 h 878"/>
                  <a:gd name="T62" fmla="*/ 41 w 796"/>
                  <a:gd name="T63" fmla="*/ 688 h 878"/>
                  <a:gd name="T64" fmla="*/ 0 w 796"/>
                  <a:gd name="T65" fmla="*/ 726 h 878"/>
                  <a:gd name="T66" fmla="*/ 17 w 796"/>
                  <a:gd name="T67" fmla="*/ 771 h 878"/>
                  <a:gd name="T68" fmla="*/ 45 w 796"/>
                  <a:gd name="T69" fmla="*/ 797 h 878"/>
                  <a:gd name="T70" fmla="*/ 102 w 796"/>
                  <a:gd name="T71" fmla="*/ 795 h 878"/>
                  <a:gd name="T72" fmla="*/ 199 w 796"/>
                  <a:gd name="T73" fmla="*/ 828 h 878"/>
                  <a:gd name="T74" fmla="*/ 285 w 796"/>
                  <a:gd name="T75" fmla="*/ 878 h 878"/>
                  <a:gd name="T76" fmla="*/ 379 w 796"/>
                  <a:gd name="T77" fmla="*/ 856 h 878"/>
                  <a:gd name="T78" fmla="*/ 398 w 796"/>
                  <a:gd name="T79" fmla="*/ 788 h 878"/>
                  <a:gd name="T80" fmla="*/ 412 w 796"/>
                  <a:gd name="T81" fmla="*/ 726 h 878"/>
                  <a:gd name="T82" fmla="*/ 441 w 796"/>
                  <a:gd name="T83" fmla="*/ 719 h 878"/>
                  <a:gd name="T84" fmla="*/ 472 w 796"/>
                  <a:gd name="T85" fmla="*/ 681 h 878"/>
                  <a:gd name="T86" fmla="*/ 507 w 796"/>
                  <a:gd name="T87" fmla="*/ 667 h 878"/>
                  <a:gd name="T88" fmla="*/ 576 w 796"/>
                  <a:gd name="T89" fmla="*/ 636 h 878"/>
                  <a:gd name="T90" fmla="*/ 623 w 796"/>
                  <a:gd name="T91" fmla="*/ 598 h 878"/>
                  <a:gd name="T92" fmla="*/ 654 w 796"/>
                  <a:gd name="T93" fmla="*/ 537 h 878"/>
                  <a:gd name="T94" fmla="*/ 661 w 796"/>
                  <a:gd name="T95" fmla="*/ 466 h 878"/>
                  <a:gd name="T96" fmla="*/ 488 w 796"/>
                  <a:gd name="T97" fmla="*/ 376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96" h="878">
                    <a:moveTo>
                      <a:pt x="559" y="49"/>
                    </a:moveTo>
                    <a:lnTo>
                      <a:pt x="559" y="49"/>
                    </a:lnTo>
                    <a:lnTo>
                      <a:pt x="547" y="28"/>
                    </a:lnTo>
                    <a:lnTo>
                      <a:pt x="521" y="5"/>
                    </a:lnTo>
                    <a:lnTo>
                      <a:pt x="512" y="0"/>
                    </a:lnTo>
                    <a:lnTo>
                      <a:pt x="495" y="5"/>
                    </a:lnTo>
                    <a:lnTo>
                      <a:pt x="512" y="0"/>
                    </a:lnTo>
                    <a:lnTo>
                      <a:pt x="521" y="5"/>
                    </a:lnTo>
                    <a:lnTo>
                      <a:pt x="547" y="28"/>
                    </a:lnTo>
                    <a:lnTo>
                      <a:pt x="559" y="49"/>
                    </a:lnTo>
                    <a:lnTo>
                      <a:pt x="630" y="83"/>
                    </a:lnTo>
                    <a:lnTo>
                      <a:pt x="675" y="113"/>
                    </a:lnTo>
                    <a:lnTo>
                      <a:pt x="687" y="128"/>
                    </a:lnTo>
                    <a:lnTo>
                      <a:pt x="694" y="137"/>
                    </a:lnTo>
                    <a:lnTo>
                      <a:pt x="711" y="175"/>
                    </a:lnTo>
                    <a:lnTo>
                      <a:pt x="720" y="215"/>
                    </a:lnTo>
                    <a:lnTo>
                      <a:pt x="715" y="222"/>
                    </a:lnTo>
                    <a:lnTo>
                      <a:pt x="713" y="232"/>
                    </a:lnTo>
                    <a:lnTo>
                      <a:pt x="708" y="239"/>
                    </a:lnTo>
                    <a:lnTo>
                      <a:pt x="706" y="241"/>
                    </a:lnTo>
                    <a:lnTo>
                      <a:pt x="708" y="243"/>
                    </a:lnTo>
                    <a:lnTo>
                      <a:pt x="718" y="246"/>
                    </a:lnTo>
                    <a:lnTo>
                      <a:pt x="756" y="255"/>
                    </a:lnTo>
                    <a:lnTo>
                      <a:pt x="775" y="265"/>
                    </a:lnTo>
                    <a:lnTo>
                      <a:pt x="796" y="286"/>
                    </a:lnTo>
                    <a:lnTo>
                      <a:pt x="768" y="305"/>
                    </a:lnTo>
                    <a:lnTo>
                      <a:pt x="725" y="324"/>
                    </a:lnTo>
                    <a:lnTo>
                      <a:pt x="715" y="326"/>
                    </a:lnTo>
                    <a:lnTo>
                      <a:pt x="701" y="324"/>
                    </a:lnTo>
                    <a:lnTo>
                      <a:pt x="696" y="322"/>
                    </a:lnTo>
                    <a:lnTo>
                      <a:pt x="682" y="324"/>
                    </a:lnTo>
                    <a:lnTo>
                      <a:pt x="635" y="350"/>
                    </a:lnTo>
                    <a:lnTo>
                      <a:pt x="621" y="340"/>
                    </a:lnTo>
                    <a:lnTo>
                      <a:pt x="604" y="338"/>
                    </a:lnTo>
                    <a:lnTo>
                      <a:pt x="481" y="355"/>
                    </a:lnTo>
                    <a:lnTo>
                      <a:pt x="467" y="350"/>
                    </a:lnTo>
                    <a:lnTo>
                      <a:pt x="457" y="340"/>
                    </a:lnTo>
                    <a:lnTo>
                      <a:pt x="431" y="300"/>
                    </a:lnTo>
                    <a:lnTo>
                      <a:pt x="419" y="291"/>
                    </a:lnTo>
                    <a:lnTo>
                      <a:pt x="401" y="267"/>
                    </a:lnTo>
                    <a:lnTo>
                      <a:pt x="396" y="208"/>
                    </a:lnTo>
                    <a:lnTo>
                      <a:pt x="396" y="144"/>
                    </a:lnTo>
                    <a:lnTo>
                      <a:pt x="403" y="104"/>
                    </a:lnTo>
                    <a:lnTo>
                      <a:pt x="417" y="66"/>
                    </a:lnTo>
                    <a:lnTo>
                      <a:pt x="438" y="35"/>
                    </a:lnTo>
                    <a:lnTo>
                      <a:pt x="462" y="14"/>
                    </a:lnTo>
                    <a:lnTo>
                      <a:pt x="495" y="5"/>
                    </a:lnTo>
                    <a:lnTo>
                      <a:pt x="559" y="49"/>
                    </a:lnTo>
                    <a:close/>
                    <a:moveTo>
                      <a:pt x="460" y="350"/>
                    </a:moveTo>
                    <a:lnTo>
                      <a:pt x="460" y="350"/>
                    </a:lnTo>
                    <a:lnTo>
                      <a:pt x="446" y="367"/>
                    </a:lnTo>
                    <a:lnTo>
                      <a:pt x="393" y="388"/>
                    </a:lnTo>
                    <a:lnTo>
                      <a:pt x="377" y="400"/>
                    </a:lnTo>
                    <a:lnTo>
                      <a:pt x="339" y="442"/>
                    </a:lnTo>
                    <a:lnTo>
                      <a:pt x="329" y="445"/>
                    </a:lnTo>
                    <a:lnTo>
                      <a:pt x="311" y="445"/>
                    </a:lnTo>
                    <a:lnTo>
                      <a:pt x="303" y="452"/>
                    </a:lnTo>
                    <a:lnTo>
                      <a:pt x="287" y="511"/>
                    </a:lnTo>
                    <a:lnTo>
                      <a:pt x="275" y="520"/>
                    </a:lnTo>
                    <a:lnTo>
                      <a:pt x="242" y="537"/>
                    </a:lnTo>
                    <a:lnTo>
                      <a:pt x="202" y="579"/>
                    </a:lnTo>
                    <a:lnTo>
                      <a:pt x="133" y="613"/>
                    </a:lnTo>
                    <a:lnTo>
                      <a:pt x="97" y="653"/>
                    </a:lnTo>
                    <a:lnTo>
                      <a:pt x="41" y="688"/>
                    </a:lnTo>
                    <a:lnTo>
                      <a:pt x="17" y="717"/>
                    </a:lnTo>
                    <a:lnTo>
                      <a:pt x="0" y="726"/>
                    </a:lnTo>
                    <a:lnTo>
                      <a:pt x="12" y="750"/>
                    </a:lnTo>
                    <a:lnTo>
                      <a:pt x="17" y="771"/>
                    </a:lnTo>
                    <a:lnTo>
                      <a:pt x="24" y="788"/>
                    </a:lnTo>
                    <a:lnTo>
                      <a:pt x="45" y="797"/>
                    </a:lnTo>
                    <a:lnTo>
                      <a:pt x="88" y="792"/>
                    </a:lnTo>
                    <a:lnTo>
                      <a:pt x="102" y="795"/>
                    </a:lnTo>
                    <a:lnTo>
                      <a:pt x="168" y="814"/>
                    </a:lnTo>
                    <a:lnTo>
                      <a:pt x="199" y="828"/>
                    </a:lnTo>
                    <a:lnTo>
                      <a:pt x="258" y="870"/>
                    </a:lnTo>
                    <a:lnTo>
                      <a:pt x="285" y="878"/>
                    </a:lnTo>
                    <a:lnTo>
                      <a:pt x="346" y="870"/>
                    </a:lnTo>
                    <a:lnTo>
                      <a:pt x="379" y="856"/>
                    </a:lnTo>
                    <a:lnTo>
                      <a:pt x="396" y="828"/>
                    </a:lnTo>
                    <a:lnTo>
                      <a:pt x="398" y="788"/>
                    </a:lnTo>
                    <a:lnTo>
                      <a:pt x="389" y="743"/>
                    </a:lnTo>
                    <a:lnTo>
                      <a:pt x="412" y="726"/>
                    </a:lnTo>
                    <a:lnTo>
                      <a:pt x="427" y="721"/>
                    </a:lnTo>
                    <a:lnTo>
                      <a:pt x="441" y="719"/>
                    </a:lnTo>
                    <a:lnTo>
                      <a:pt x="455" y="712"/>
                    </a:lnTo>
                    <a:lnTo>
                      <a:pt x="472" y="681"/>
                    </a:lnTo>
                    <a:lnTo>
                      <a:pt x="481" y="674"/>
                    </a:lnTo>
                    <a:lnTo>
                      <a:pt x="507" y="667"/>
                    </a:lnTo>
                    <a:lnTo>
                      <a:pt x="550" y="643"/>
                    </a:lnTo>
                    <a:lnTo>
                      <a:pt x="576" y="636"/>
                    </a:lnTo>
                    <a:lnTo>
                      <a:pt x="602" y="624"/>
                    </a:lnTo>
                    <a:lnTo>
                      <a:pt x="623" y="598"/>
                    </a:lnTo>
                    <a:lnTo>
                      <a:pt x="642" y="568"/>
                    </a:lnTo>
                    <a:lnTo>
                      <a:pt x="654" y="537"/>
                    </a:lnTo>
                    <a:lnTo>
                      <a:pt x="663" y="497"/>
                    </a:lnTo>
                    <a:lnTo>
                      <a:pt x="661" y="466"/>
                    </a:lnTo>
                    <a:lnTo>
                      <a:pt x="637" y="402"/>
                    </a:lnTo>
                    <a:lnTo>
                      <a:pt x="488" y="376"/>
                    </a:lnTo>
                    <a:lnTo>
                      <a:pt x="460" y="35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 name="Freeform 19"/>
              <p:cNvSpPr>
                <a:spLocks noEditPoints="1"/>
              </p:cNvSpPr>
              <p:nvPr/>
            </p:nvSpPr>
            <p:spPr bwMode="auto">
              <a:xfrm>
                <a:off x="716018" y="3337376"/>
                <a:ext cx="858623" cy="834522"/>
              </a:xfrm>
              <a:custGeom>
                <a:avLst/>
                <a:gdLst>
                  <a:gd name="T0" fmla="*/ 774 w 892"/>
                  <a:gd name="T1" fmla="*/ 579 h 828"/>
                  <a:gd name="T2" fmla="*/ 700 w 892"/>
                  <a:gd name="T3" fmla="*/ 568 h 828"/>
                  <a:gd name="T4" fmla="*/ 663 w 892"/>
                  <a:gd name="T5" fmla="*/ 523 h 828"/>
                  <a:gd name="T6" fmla="*/ 596 w 892"/>
                  <a:gd name="T7" fmla="*/ 520 h 828"/>
                  <a:gd name="T8" fmla="*/ 466 w 892"/>
                  <a:gd name="T9" fmla="*/ 615 h 828"/>
                  <a:gd name="T10" fmla="*/ 336 w 892"/>
                  <a:gd name="T11" fmla="*/ 575 h 828"/>
                  <a:gd name="T12" fmla="*/ 151 w 892"/>
                  <a:gd name="T13" fmla="*/ 532 h 828"/>
                  <a:gd name="T14" fmla="*/ 9 w 892"/>
                  <a:gd name="T15" fmla="*/ 719 h 828"/>
                  <a:gd name="T16" fmla="*/ 109 w 892"/>
                  <a:gd name="T17" fmla="*/ 797 h 828"/>
                  <a:gd name="T18" fmla="*/ 154 w 892"/>
                  <a:gd name="T19" fmla="*/ 736 h 828"/>
                  <a:gd name="T20" fmla="*/ 229 w 892"/>
                  <a:gd name="T21" fmla="*/ 710 h 828"/>
                  <a:gd name="T22" fmla="*/ 416 w 892"/>
                  <a:gd name="T23" fmla="*/ 755 h 828"/>
                  <a:gd name="T24" fmla="*/ 440 w 892"/>
                  <a:gd name="T25" fmla="*/ 823 h 828"/>
                  <a:gd name="T26" fmla="*/ 629 w 892"/>
                  <a:gd name="T27" fmla="*/ 776 h 828"/>
                  <a:gd name="T28" fmla="*/ 828 w 892"/>
                  <a:gd name="T29" fmla="*/ 601 h 828"/>
                  <a:gd name="T30" fmla="*/ 812 w 892"/>
                  <a:gd name="T31" fmla="*/ 549 h 828"/>
                  <a:gd name="T32" fmla="*/ 892 w 892"/>
                  <a:gd name="T33" fmla="*/ 556 h 828"/>
                  <a:gd name="T34" fmla="*/ 857 w 892"/>
                  <a:gd name="T35" fmla="*/ 516 h 828"/>
                  <a:gd name="T36" fmla="*/ 833 w 892"/>
                  <a:gd name="T37" fmla="*/ 497 h 828"/>
                  <a:gd name="T38" fmla="*/ 686 w 892"/>
                  <a:gd name="T39" fmla="*/ 490 h 828"/>
                  <a:gd name="T40" fmla="*/ 561 w 892"/>
                  <a:gd name="T41" fmla="*/ 447 h 828"/>
                  <a:gd name="T42" fmla="*/ 478 w 892"/>
                  <a:gd name="T43" fmla="*/ 532 h 828"/>
                  <a:gd name="T44" fmla="*/ 416 w 892"/>
                  <a:gd name="T45" fmla="*/ 513 h 828"/>
                  <a:gd name="T46" fmla="*/ 265 w 892"/>
                  <a:gd name="T47" fmla="*/ 468 h 828"/>
                  <a:gd name="T48" fmla="*/ 156 w 892"/>
                  <a:gd name="T49" fmla="*/ 430 h 828"/>
                  <a:gd name="T50" fmla="*/ 85 w 892"/>
                  <a:gd name="T51" fmla="*/ 348 h 828"/>
                  <a:gd name="T52" fmla="*/ 440 w 892"/>
                  <a:gd name="T53" fmla="*/ 206 h 828"/>
                  <a:gd name="T54" fmla="*/ 506 w 892"/>
                  <a:gd name="T55" fmla="*/ 246 h 828"/>
                  <a:gd name="T56" fmla="*/ 485 w 892"/>
                  <a:gd name="T57" fmla="*/ 291 h 828"/>
                  <a:gd name="T58" fmla="*/ 665 w 892"/>
                  <a:gd name="T59" fmla="*/ 355 h 828"/>
                  <a:gd name="T60" fmla="*/ 738 w 892"/>
                  <a:gd name="T61" fmla="*/ 452 h 828"/>
                  <a:gd name="T62" fmla="*/ 857 w 892"/>
                  <a:gd name="T63" fmla="*/ 445 h 828"/>
                  <a:gd name="T64" fmla="*/ 871 w 892"/>
                  <a:gd name="T65" fmla="*/ 471 h 828"/>
                  <a:gd name="T66" fmla="*/ 876 w 892"/>
                  <a:gd name="T67" fmla="*/ 527 h 828"/>
                  <a:gd name="T68" fmla="*/ 840 w 892"/>
                  <a:gd name="T69" fmla="*/ 298 h 828"/>
                  <a:gd name="T70" fmla="*/ 741 w 892"/>
                  <a:gd name="T71" fmla="*/ 307 h 828"/>
                  <a:gd name="T72" fmla="*/ 591 w 892"/>
                  <a:gd name="T73" fmla="*/ 232 h 828"/>
                  <a:gd name="T74" fmla="*/ 776 w 892"/>
                  <a:gd name="T75" fmla="*/ 203 h 828"/>
                  <a:gd name="T76" fmla="*/ 831 w 892"/>
                  <a:gd name="T77" fmla="*/ 255 h 828"/>
                  <a:gd name="T78" fmla="*/ 312 w 892"/>
                  <a:gd name="T79" fmla="*/ 109 h 828"/>
                  <a:gd name="T80" fmla="*/ 331 w 892"/>
                  <a:gd name="T81" fmla="*/ 16 h 828"/>
                  <a:gd name="T82" fmla="*/ 442 w 892"/>
                  <a:gd name="T83" fmla="*/ 7 h 828"/>
                  <a:gd name="T84" fmla="*/ 608 w 892"/>
                  <a:gd name="T85" fmla="*/ 61 h 828"/>
                  <a:gd name="T86" fmla="*/ 672 w 892"/>
                  <a:gd name="T87" fmla="*/ 94 h 828"/>
                  <a:gd name="T88" fmla="*/ 670 w 892"/>
                  <a:gd name="T89" fmla="*/ 158 h 828"/>
                  <a:gd name="T90" fmla="*/ 528 w 892"/>
                  <a:gd name="T91" fmla="*/ 170 h 828"/>
                  <a:gd name="T92" fmla="*/ 473 w 892"/>
                  <a:gd name="T93" fmla="*/ 106 h 828"/>
                  <a:gd name="T94" fmla="*/ 414 w 892"/>
                  <a:gd name="T95" fmla="*/ 73 h 828"/>
                  <a:gd name="T96" fmla="*/ 331 w 892"/>
                  <a:gd name="T97" fmla="*/ 113 h 828"/>
                  <a:gd name="T98" fmla="*/ 779 w 892"/>
                  <a:gd name="T99" fmla="*/ 182 h 828"/>
                  <a:gd name="T100" fmla="*/ 741 w 892"/>
                  <a:gd name="T101" fmla="*/ 182 h 828"/>
                  <a:gd name="T102" fmla="*/ 707 w 892"/>
                  <a:gd name="T103" fmla="*/ 151 h 828"/>
                  <a:gd name="T104" fmla="*/ 743 w 892"/>
                  <a:gd name="T105" fmla="*/ 130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2" h="828">
                    <a:moveTo>
                      <a:pt x="795" y="549"/>
                    </a:moveTo>
                    <a:lnTo>
                      <a:pt x="795" y="549"/>
                    </a:lnTo>
                    <a:lnTo>
                      <a:pt x="788" y="553"/>
                    </a:lnTo>
                    <a:lnTo>
                      <a:pt x="774" y="579"/>
                    </a:lnTo>
                    <a:lnTo>
                      <a:pt x="741" y="577"/>
                    </a:lnTo>
                    <a:lnTo>
                      <a:pt x="734" y="575"/>
                    </a:lnTo>
                    <a:lnTo>
                      <a:pt x="724" y="568"/>
                    </a:lnTo>
                    <a:lnTo>
                      <a:pt x="700" y="568"/>
                    </a:lnTo>
                    <a:lnTo>
                      <a:pt x="689" y="563"/>
                    </a:lnTo>
                    <a:lnTo>
                      <a:pt x="681" y="553"/>
                    </a:lnTo>
                    <a:lnTo>
                      <a:pt x="667" y="532"/>
                    </a:lnTo>
                    <a:lnTo>
                      <a:pt x="663" y="523"/>
                    </a:lnTo>
                    <a:lnTo>
                      <a:pt x="648" y="513"/>
                    </a:lnTo>
                    <a:lnTo>
                      <a:pt x="625" y="506"/>
                    </a:lnTo>
                    <a:lnTo>
                      <a:pt x="603" y="506"/>
                    </a:lnTo>
                    <a:lnTo>
                      <a:pt x="596" y="520"/>
                    </a:lnTo>
                    <a:lnTo>
                      <a:pt x="591" y="551"/>
                    </a:lnTo>
                    <a:lnTo>
                      <a:pt x="580" y="568"/>
                    </a:lnTo>
                    <a:lnTo>
                      <a:pt x="490" y="613"/>
                    </a:lnTo>
                    <a:lnTo>
                      <a:pt x="466" y="615"/>
                    </a:lnTo>
                    <a:lnTo>
                      <a:pt x="428" y="608"/>
                    </a:lnTo>
                    <a:lnTo>
                      <a:pt x="390" y="610"/>
                    </a:lnTo>
                    <a:lnTo>
                      <a:pt x="369" y="601"/>
                    </a:lnTo>
                    <a:lnTo>
                      <a:pt x="336" y="575"/>
                    </a:lnTo>
                    <a:lnTo>
                      <a:pt x="241" y="553"/>
                    </a:lnTo>
                    <a:lnTo>
                      <a:pt x="180" y="516"/>
                    </a:lnTo>
                    <a:lnTo>
                      <a:pt x="165" y="520"/>
                    </a:lnTo>
                    <a:lnTo>
                      <a:pt x="151" y="532"/>
                    </a:lnTo>
                    <a:lnTo>
                      <a:pt x="0" y="589"/>
                    </a:lnTo>
                    <a:lnTo>
                      <a:pt x="9" y="646"/>
                    </a:lnTo>
                    <a:lnTo>
                      <a:pt x="7" y="684"/>
                    </a:lnTo>
                    <a:lnTo>
                      <a:pt x="9" y="719"/>
                    </a:lnTo>
                    <a:lnTo>
                      <a:pt x="23" y="757"/>
                    </a:lnTo>
                    <a:lnTo>
                      <a:pt x="47" y="781"/>
                    </a:lnTo>
                    <a:lnTo>
                      <a:pt x="78" y="795"/>
                    </a:lnTo>
                    <a:lnTo>
                      <a:pt x="109" y="797"/>
                    </a:lnTo>
                    <a:lnTo>
                      <a:pt x="154" y="788"/>
                    </a:lnTo>
                    <a:lnTo>
                      <a:pt x="156" y="774"/>
                    </a:lnTo>
                    <a:lnTo>
                      <a:pt x="154" y="755"/>
                    </a:lnTo>
                    <a:lnTo>
                      <a:pt x="154" y="736"/>
                    </a:lnTo>
                    <a:lnTo>
                      <a:pt x="163" y="724"/>
                    </a:lnTo>
                    <a:lnTo>
                      <a:pt x="177" y="721"/>
                    </a:lnTo>
                    <a:lnTo>
                      <a:pt x="191" y="719"/>
                    </a:lnTo>
                    <a:lnTo>
                      <a:pt x="229" y="710"/>
                    </a:lnTo>
                    <a:lnTo>
                      <a:pt x="253" y="707"/>
                    </a:lnTo>
                    <a:lnTo>
                      <a:pt x="279" y="710"/>
                    </a:lnTo>
                    <a:lnTo>
                      <a:pt x="397" y="743"/>
                    </a:lnTo>
                    <a:lnTo>
                      <a:pt x="416" y="755"/>
                    </a:lnTo>
                    <a:lnTo>
                      <a:pt x="423" y="774"/>
                    </a:lnTo>
                    <a:lnTo>
                      <a:pt x="421" y="790"/>
                    </a:lnTo>
                    <a:lnTo>
                      <a:pt x="423" y="807"/>
                    </a:lnTo>
                    <a:lnTo>
                      <a:pt x="440" y="823"/>
                    </a:lnTo>
                    <a:lnTo>
                      <a:pt x="452" y="828"/>
                    </a:lnTo>
                    <a:lnTo>
                      <a:pt x="565" y="821"/>
                    </a:lnTo>
                    <a:lnTo>
                      <a:pt x="587" y="811"/>
                    </a:lnTo>
                    <a:lnTo>
                      <a:pt x="629" y="776"/>
                    </a:lnTo>
                    <a:lnTo>
                      <a:pt x="743" y="710"/>
                    </a:lnTo>
                    <a:lnTo>
                      <a:pt x="790" y="672"/>
                    </a:lnTo>
                    <a:lnTo>
                      <a:pt x="824" y="617"/>
                    </a:lnTo>
                    <a:lnTo>
                      <a:pt x="828" y="601"/>
                    </a:lnTo>
                    <a:lnTo>
                      <a:pt x="833" y="565"/>
                    </a:lnTo>
                    <a:lnTo>
                      <a:pt x="833" y="561"/>
                    </a:lnTo>
                    <a:lnTo>
                      <a:pt x="833" y="561"/>
                    </a:lnTo>
                    <a:lnTo>
                      <a:pt x="812" y="549"/>
                    </a:lnTo>
                    <a:lnTo>
                      <a:pt x="795" y="549"/>
                    </a:lnTo>
                    <a:close/>
                    <a:moveTo>
                      <a:pt x="890" y="544"/>
                    </a:moveTo>
                    <a:lnTo>
                      <a:pt x="890" y="544"/>
                    </a:lnTo>
                    <a:lnTo>
                      <a:pt x="892" y="556"/>
                    </a:lnTo>
                    <a:lnTo>
                      <a:pt x="871" y="556"/>
                    </a:lnTo>
                    <a:lnTo>
                      <a:pt x="868" y="551"/>
                    </a:lnTo>
                    <a:lnTo>
                      <a:pt x="859" y="535"/>
                    </a:lnTo>
                    <a:lnTo>
                      <a:pt x="857" y="516"/>
                    </a:lnTo>
                    <a:lnTo>
                      <a:pt x="854" y="499"/>
                    </a:lnTo>
                    <a:lnTo>
                      <a:pt x="852" y="487"/>
                    </a:lnTo>
                    <a:lnTo>
                      <a:pt x="842" y="482"/>
                    </a:lnTo>
                    <a:lnTo>
                      <a:pt x="833" y="497"/>
                    </a:lnTo>
                    <a:lnTo>
                      <a:pt x="812" y="504"/>
                    </a:lnTo>
                    <a:lnTo>
                      <a:pt x="726" y="506"/>
                    </a:lnTo>
                    <a:lnTo>
                      <a:pt x="705" y="501"/>
                    </a:lnTo>
                    <a:lnTo>
                      <a:pt x="686" y="490"/>
                    </a:lnTo>
                    <a:lnTo>
                      <a:pt x="629" y="447"/>
                    </a:lnTo>
                    <a:lnTo>
                      <a:pt x="615" y="440"/>
                    </a:lnTo>
                    <a:lnTo>
                      <a:pt x="575" y="440"/>
                    </a:lnTo>
                    <a:lnTo>
                      <a:pt x="561" y="447"/>
                    </a:lnTo>
                    <a:lnTo>
                      <a:pt x="535" y="501"/>
                    </a:lnTo>
                    <a:lnTo>
                      <a:pt x="525" y="518"/>
                    </a:lnTo>
                    <a:lnTo>
                      <a:pt x="511" y="527"/>
                    </a:lnTo>
                    <a:lnTo>
                      <a:pt x="478" y="532"/>
                    </a:lnTo>
                    <a:lnTo>
                      <a:pt x="466" y="542"/>
                    </a:lnTo>
                    <a:lnTo>
                      <a:pt x="454" y="544"/>
                    </a:lnTo>
                    <a:lnTo>
                      <a:pt x="445" y="539"/>
                    </a:lnTo>
                    <a:lnTo>
                      <a:pt x="416" y="513"/>
                    </a:lnTo>
                    <a:lnTo>
                      <a:pt x="357" y="487"/>
                    </a:lnTo>
                    <a:lnTo>
                      <a:pt x="319" y="454"/>
                    </a:lnTo>
                    <a:lnTo>
                      <a:pt x="303" y="452"/>
                    </a:lnTo>
                    <a:lnTo>
                      <a:pt x="265" y="468"/>
                    </a:lnTo>
                    <a:lnTo>
                      <a:pt x="243" y="471"/>
                    </a:lnTo>
                    <a:lnTo>
                      <a:pt x="189" y="461"/>
                    </a:lnTo>
                    <a:lnTo>
                      <a:pt x="170" y="452"/>
                    </a:lnTo>
                    <a:lnTo>
                      <a:pt x="156" y="430"/>
                    </a:lnTo>
                    <a:lnTo>
                      <a:pt x="142" y="407"/>
                    </a:lnTo>
                    <a:lnTo>
                      <a:pt x="130" y="390"/>
                    </a:lnTo>
                    <a:lnTo>
                      <a:pt x="97" y="364"/>
                    </a:lnTo>
                    <a:lnTo>
                      <a:pt x="85" y="348"/>
                    </a:lnTo>
                    <a:lnTo>
                      <a:pt x="80" y="324"/>
                    </a:lnTo>
                    <a:lnTo>
                      <a:pt x="90" y="310"/>
                    </a:lnTo>
                    <a:lnTo>
                      <a:pt x="184" y="246"/>
                    </a:lnTo>
                    <a:lnTo>
                      <a:pt x="440" y="206"/>
                    </a:lnTo>
                    <a:lnTo>
                      <a:pt x="461" y="208"/>
                    </a:lnTo>
                    <a:lnTo>
                      <a:pt x="475" y="215"/>
                    </a:lnTo>
                    <a:lnTo>
                      <a:pt x="492" y="229"/>
                    </a:lnTo>
                    <a:lnTo>
                      <a:pt x="506" y="246"/>
                    </a:lnTo>
                    <a:lnTo>
                      <a:pt x="516" y="270"/>
                    </a:lnTo>
                    <a:lnTo>
                      <a:pt x="506" y="272"/>
                    </a:lnTo>
                    <a:lnTo>
                      <a:pt x="490" y="284"/>
                    </a:lnTo>
                    <a:lnTo>
                      <a:pt x="485" y="291"/>
                    </a:lnTo>
                    <a:lnTo>
                      <a:pt x="485" y="300"/>
                    </a:lnTo>
                    <a:lnTo>
                      <a:pt x="577" y="305"/>
                    </a:lnTo>
                    <a:lnTo>
                      <a:pt x="625" y="322"/>
                    </a:lnTo>
                    <a:lnTo>
                      <a:pt x="665" y="355"/>
                    </a:lnTo>
                    <a:lnTo>
                      <a:pt x="679" y="376"/>
                    </a:lnTo>
                    <a:lnTo>
                      <a:pt x="700" y="428"/>
                    </a:lnTo>
                    <a:lnTo>
                      <a:pt x="717" y="447"/>
                    </a:lnTo>
                    <a:lnTo>
                      <a:pt x="738" y="452"/>
                    </a:lnTo>
                    <a:lnTo>
                      <a:pt x="788" y="442"/>
                    </a:lnTo>
                    <a:lnTo>
                      <a:pt x="807" y="452"/>
                    </a:lnTo>
                    <a:lnTo>
                      <a:pt x="826" y="445"/>
                    </a:lnTo>
                    <a:lnTo>
                      <a:pt x="857" y="445"/>
                    </a:lnTo>
                    <a:lnTo>
                      <a:pt x="868" y="442"/>
                    </a:lnTo>
                    <a:lnTo>
                      <a:pt x="868" y="442"/>
                    </a:lnTo>
                    <a:lnTo>
                      <a:pt x="873" y="464"/>
                    </a:lnTo>
                    <a:lnTo>
                      <a:pt x="871" y="471"/>
                    </a:lnTo>
                    <a:lnTo>
                      <a:pt x="871" y="475"/>
                    </a:lnTo>
                    <a:lnTo>
                      <a:pt x="868" y="480"/>
                    </a:lnTo>
                    <a:lnTo>
                      <a:pt x="871" y="497"/>
                    </a:lnTo>
                    <a:lnTo>
                      <a:pt x="876" y="527"/>
                    </a:lnTo>
                    <a:lnTo>
                      <a:pt x="885" y="535"/>
                    </a:lnTo>
                    <a:lnTo>
                      <a:pt x="890" y="544"/>
                    </a:lnTo>
                    <a:close/>
                    <a:moveTo>
                      <a:pt x="840" y="298"/>
                    </a:moveTo>
                    <a:lnTo>
                      <a:pt x="840" y="298"/>
                    </a:lnTo>
                    <a:lnTo>
                      <a:pt x="828" y="329"/>
                    </a:lnTo>
                    <a:lnTo>
                      <a:pt x="795" y="324"/>
                    </a:lnTo>
                    <a:lnTo>
                      <a:pt x="755" y="310"/>
                    </a:lnTo>
                    <a:lnTo>
                      <a:pt x="741" y="307"/>
                    </a:lnTo>
                    <a:lnTo>
                      <a:pt x="710" y="314"/>
                    </a:lnTo>
                    <a:lnTo>
                      <a:pt x="696" y="312"/>
                    </a:lnTo>
                    <a:lnTo>
                      <a:pt x="672" y="300"/>
                    </a:lnTo>
                    <a:lnTo>
                      <a:pt x="591" y="232"/>
                    </a:lnTo>
                    <a:lnTo>
                      <a:pt x="641" y="206"/>
                    </a:lnTo>
                    <a:lnTo>
                      <a:pt x="667" y="199"/>
                    </a:lnTo>
                    <a:lnTo>
                      <a:pt x="752" y="199"/>
                    </a:lnTo>
                    <a:lnTo>
                      <a:pt x="776" y="203"/>
                    </a:lnTo>
                    <a:lnTo>
                      <a:pt x="800" y="222"/>
                    </a:lnTo>
                    <a:lnTo>
                      <a:pt x="802" y="222"/>
                    </a:lnTo>
                    <a:lnTo>
                      <a:pt x="828" y="251"/>
                    </a:lnTo>
                    <a:lnTo>
                      <a:pt x="831" y="255"/>
                    </a:lnTo>
                    <a:lnTo>
                      <a:pt x="840" y="274"/>
                    </a:lnTo>
                    <a:lnTo>
                      <a:pt x="840" y="291"/>
                    </a:lnTo>
                    <a:lnTo>
                      <a:pt x="840" y="298"/>
                    </a:lnTo>
                    <a:close/>
                    <a:moveTo>
                      <a:pt x="312" y="109"/>
                    </a:moveTo>
                    <a:lnTo>
                      <a:pt x="312" y="109"/>
                    </a:lnTo>
                    <a:lnTo>
                      <a:pt x="298" y="90"/>
                    </a:lnTo>
                    <a:lnTo>
                      <a:pt x="298" y="40"/>
                    </a:lnTo>
                    <a:lnTo>
                      <a:pt x="331" y="16"/>
                    </a:lnTo>
                    <a:lnTo>
                      <a:pt x="409" y="2"/>
                    </a:lnTo>
                    <a:lnTo>
                      <a:pt x="414" y="0"/>
                    </a:lnTo>
                    <a:lnTo>
                      <a:pt x="430" y="0"/>
                    </a:lnTo>
                    <a:lnTo>
                      <a:pt x="442" y="7"/>
                    </a:lnTo>
                    <a:lnTo>
                      <a:pt x="535" y="5"/>
                    </a:lnTo>
                    <a:lnTo>
                      <a:pt x="556" y="9"/>
                    </a:lnTo>
                    <a:lnTo>
                      <a:pt x="570" y="19"/>
                    </a:lnTo>
                    <a:lnTo>
                      <a:pt x="608" y="61"/>
                    </a:lnTo>
                    <a:lnTo>
                      <a:pt x="615" y="68"/>
                    </a:lnTo>
                    <a:lnTo>
                      <a:pt x="620" y="78"/>
                    </a:lnTo>
                    <a:lnTo>
                      <a:pt x="632" y="85"/>
                    </a:lnTo>
                    <a:lnTo>
                      <a:pt x="672" y="94"/>
                    </a:lnTo>
                    <a:lnTo>
                      <a:pt x="689" y="106"/>
                    </a:lnTo>
                    <a:lnTo>
                      <a:pt x="693" y="130"/>
                    </a:lnTo>
                    <a:lnTo>
                      <a:pt x="684" y="147"/>
                    </a:lnTo>
                    <a:lnTo>
                      <a:pt x="670" y="158"/>
                    </a:lnTo>
                    <a:lnTo>
                      <a:pt x="653" y="165"/>
                    </a:lnTo>
                    <a:lnTo>
                      <a:pt x="580" y="182"/>
                    </a:lnTo>
                    <a:lnTo>
                      <a:pt x="563" y="182"/>
                    </a:lnTo>
                    <a:lnTo>
                      <a:pt x="528" y="170"/>
                    </a:lnTo>
                    <a:lnTo>
                      <a:pt x="506" y="158"/>
                    </a:lnTo>
                    <a:lnTo>
                      <a:pt x="497" y="137"/>
                    </a:lnTo>
                    <a:lnTo>
                      <a:pt x="487" y="118"/>
                    </a:lnTo>
                    <a:lnTo>
                      <a:pt x="473" y="106"/>
                    </a:lnTo>
                    <a:lnTo>
                      <a:pt x="435" y="94"/>
                    </a:lnTo>
                    <a:lnTo>
                      <a:pt x="428" y="87"/>
                    </a:lnTo>
                    <a:lnTo>
                      <a:pt x="421" y="80"/>
                    </a:lnTo>
                    <a:lnTo>
                      <a:pt x="414" y="73"/>
                    </a:lnTo>
                    <a:lnTo>
                      <a:pt x="400" y="73"/>
                    </a:lnTo>
                    <a:lnTo>
                      <a:pt x="378" y="104"/>
                    </a:lnTo>
                    <a:lnTo>
                      <a:pt x="374" y="109"/>
                    </a:lnTo>
                    <a:lnTo>
                      <a:pt x="331" y="113"/>
                    </a:lnTo>
                    <a:lnTo>
                      <a:pt x="312" y="109"/>
                    </a:lnTo>
                    <a:close/>
                    <a:moveTo>
                      <a:pt x="779" y="182"/>
                    </a:moveTo>
                    <a:lnTo>
                      <a:pt x="779" y="182"/>
                    </a:lnTo>
                    <a:lnTo>
                      <a:pt x="779" y="182"/>
                    </a:lnTo>
                    <a:lnTo>
                      <a:pt x="788" y="154"/>
                    </a:lnTo>
                    <a:lnTo>
                      <a:pt x="779" y="182"/>
                    </a:lnTo>
                    <a:lnTo>
                      <a:pt x="779" y="182"/>
                    </a:lnTo>
                    <a:lnTo>
                      <a:pt x="741" y="182"/>
                    </a:lnTo>
                    <a:lnTo>
                      <a:pt x="731" y="180"/>
                    </a:lnTo>
                    <a:lnTo>
                      <a:pt x="722" y="173"/>
                    </a:lnTo>
                    <a:lnTo>
                      <a:pt x="712" y="165"/>
                    </a:lnTo>
                    <a:lnTo>
                      <a:pt x="707" y="151"/>
                    </a:lnTo>
                    <a:lnTo>
                      <a:pt x="705" y="139"/>
                    </a:lnTo>
                    <a:lnTo>
                      <a:pt x="707" y="137"/>
                    </a:lnTo>
                    <a:lnTo>
                      <a:pt x="722" y="123"/>
                    </a:lnTo>
                    <a:lnTo>
                      <a:pt x="743" y="130"/>
                    </a:lnTo>
                    <a:lnTo>
                      <a:pt x="767" y="144"/>
                    </a:lnTo>
                    <a:lnTo>
                      <a:pt x="788" y="151"/>
                    </a:lnTo>
                    <a:lnTo>
                      <a:pt x="779" y="18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 name="Freeform 21"/>
              <p:cNvSpPr>
                <a:spLocks/>
              </p:cNvSpPr>
              <p:nvPr/>
            </p:nvSpPr>
            <p:spPr bwMode="auto">
              <a:xfrm>
                <a:off x="1465869" y="3110604"/>
                <a:ext cx="1711471" cy="946396"/>
              </a:xfrm>
              <a:custGeom>
                <a:avLst/>
                <a:gdLst>
                  <a:gd name="T0" fmla="*/ 71 w 1778"/>
                  <a:gd name="T1" fmla="*/ 383 h 939"/>
                  <a:gd name="T2" fmla="*/ 163 w 1778"/>
                  <a:gd name="T3" fmla="*/ 334 h 939"/>
                  <a:gd name="T4" fmla="*/ 262 w 1778"/>
                  <a:gd name="T5" fmla="*/ 267 h 939"/>
                  <a:gd name="T6" fmla="*/ 516 w 1778"/>
                  <a:gd name="T7" fmla="*/ 211 h 939"/>
                  <a:gd name="T8" fmla="*/ 537 w 1778"/>
                  <a:gd name="T9" fmla="*/ 199 h 939"/>
                  <a:gd name="T10" fmla="*/ 565 w 1778"/>
                  <a:gd name="T11" fmla="*/ 168 h 939"/>
                  <a:gd name="T12" fmla="*/ 511 w 1778"/>
                  <a:gd name="T13" fmla="*/ 140 h 939"/>
                  <a:gd name="T14" fmla="*/ 632 w 1778"/>
                  <a:gd name="T15" fmla="*/ 80 h 939"/>
                  <a:gd name="T16" fmla="*/ 760 w 1778"/>
                  <a:gd name="T17" fmla="*/ 45 h 939"/>
                  <a:gd name="T18" fmla="*/ 819 w 1778"/>
                  <a:gd name="T19" fmla="*/ 107 h 939"/>
                  <a:gd name="T20" fmla="*/ 890 w 1778"/>
                  <a:gd name="T21" fmla="*/ 149 h 939"/>
                  <a:gd name="T22" fmla="*/ 1079 w 1778"/>
                  <a:gd name="T23" fmla="*/ 135 h 939"/>
                  <a:gd name="T24" fmla="*/ 1115 w 1778"/>
                  <a:gd name="T25" fmla="*/ 45 h 939"/>
                  <a:gd name="T26" fmla="*/ 1207 w 1778"/>
                  <a:gd name="T27" fmla="*/ 10 h 939"/>
                  <a:gd name="T28" fmla="*/ 1318 w 1778"/>
                  <a:gd name="T29" fmla="*/ 2 h 939"/>
                  <a:gd name="T30" fmla="*/ 1389 w 1778"/>
                  <a:gd name="T31" fmla="*/ 50 h 939"/>
                  <a:gd name="T32" fmla="*/ 1595 w 1778"/>
                  <a:gd name="T33" fmla="*/ 99 h 939"/>
                  <a:gd name="T34" fmla="*/ 1659 w 1778"/>
                  <a:gd name="T35" fmla="*/ 147 h 939"/>
                  <a:gd name="T36" fmla="*/ 1702 w 1778"/>
                  <a:gd name="T37" fmla="*/ 241 h 939"/>
                  <a:gd name="T38" fmla="*/ 1747 w 1778"/>
                  <a:gd name="T39" fmla="*/ 291 h 939"/>
                  <a:gd name="T40" fmla="*/ 1775 w 1778"/>
                  <a:gd name="T41" fmla="*/ 360 h 939"/>
                  <a:gd name="T42" fmla="*/ 1730 w 1778"/>
                  <a:gd name="T43" fmla="*/ 372 h 939"/>
                  <a:gd name="T44" fmla="*/ 1610 w 1778"/>
                  <a:gd name="T45" fmla="*/ 388 h 939"/>
                  <a:gd name="T46" fmla="*/ 1664 w 1778"/>
                  <a:gd name="T47" fmla="*/ 608 h 939"/>
                  <a:gd name="T48" fmla="*/ 1610 w 1778"/>
                  <a:gd name="T49" fmla="*/ 717 h 939"/>
                  <a:gd name="T50" fmla="*/ 1427 w 1778"/>
                  <a:gd name="T51" fmla="*/ 816 h 939"/>
                  <a:gd name="T52" fmla="*/ 1399 w 1778"/>
                  <a:gd name="T53" fmla="*/ 918 h 939"/>
                  <a:gd name="T54" fmla="*/ 1344 w 1778"/>
                  <a:gd name="T55" fmla="*/ 939 h 939"/>
                  <a:gd name="T56" fmla="*/ 1304 w 1778"/>
                  <a:gd name="T57" fmla="*/ 847 h 939"/>
                  <a:gd name="T58" fmla="*/ 1202 w 1778"/>
                  <a:gd name="T59" fmla="*/ 875 h 939"/>
                  <a:gd name="T60" fmla="*/ 1018 w 1778"/>
                  <a:gd name="T61" fmla="*/ 894 h 939"/>
                  <a:gd name="T62" fmla="*/ 940 w 1778"/>
                  <a:gd name="T63" fmla="*/ 826 h 939"/>
                  <a:gd name="T64" fmla="*/ 899 w 1778"/>
                  <a:gd name="T65" fmla="*/ 762 h 939"/>
                  <a:gd name="T66" fmla="*/ 866 w 1778"/>
                  <a:gd name="T67" fmla="*/ 655 h 939"/>
                  <a:gd name="T68" fmla="*/ 814 w 1778"/>
                  <a:gd name="T69" fmla="*/ 575 h 939"/>
                  <a:gd name="T70" fmla="*/ 788 w 1778"/>
                  <a:gd name="T71" fmla="*/ 622 h 939"/>
                  <a:gd name="T72" fmla="*/ 712 w 1778"/>
                  <a:gd name="T73" fmla="*/ 710 h 939"/>
                  <a:gd name="T74" fmla="*/ 568 w 1778"/>
                  <a:gd name="T75" fmla="*/ 686 h 939"/>
                  <a:gd name="T76" fmla="*/ 617 w 1778"/>
                  <a:gd name="T77" fmla="*/ 658 h 939"/>
                  <a:gd name="T78" fmla="*/ 610 w 1778"/>
                  <a:gd name="T79" fmla="*/ 575 h 939"/>
                  <a:gd name="T80" fmla="*/ 530 w 1778"/>
                  <a:gd name="T81" fmla="*/ 577 h 939"/>
                  <a:gd name="T82" fmla="*/ 426 w 1778"/>
                  <a:gd name="T83" fmla="*/ 689 h 939"/>
                  <a:gd name="T84" fmla="*/ 336 w 1778"/>
                  <a:gd name="T85" fmla="*/ 677 h 939"/>
                  <a:gd name="T86" fmla="*/ 336 w 1778"/>
                  <a:gd name="T87" fmla="*/ 603 h 939"/>
                  <a:gd name="T88" fmla="*/ 196 w 1778"/>
                  <a:gd name="T89" fmla="*/ 663 h 939"/>
                  <a:gd name="T90" fmla="*/ 203 w 1778"/>
                  <a:gd name="T91" fmla="*/ 712 h 939"/>
                  <a:gd name="T92" fmla="*/ 236 w 1778"/>
                  <a:gd name="T93" fmla="*/ 793 h 939"/>
                  <a:gd name="T94" fmla="*/ 120 w 1778"/>
                  <a:gd name="T95" fmla="*/ 781 h 939"/>
                  <a:gd name="T96" fmla="*/ 97 w 1778"/>
                  <a:gd name="T97" fmla="*/ 752 h 939"/>
                  <a:gd name="T98" fmla="*/ 92 w 1778"/>
                  <a:gd name="T99" fmla="*/ 696 h 939"/>
                  <a:gd name="T100" fmla="*/ 108 w 1778"/>
                  <a:gd name="T101" fmla="*/ 660 h 939"/>
                  <a:gd name="T102" fmla="*/ 59 w 1778"/>
                  <a:gd name="T103" fmla="*/ 554 h 939"/>
                  <a:gd name="T104" fmla="*/ 61 w 1778"/>
                  <a:gd name="T105" fmla="*/ 499 h 939"/>
                  <a:gd name="T106" fmla="*/ 21 w 1778"/>
                  <a:gd name="T107" fmla="*/ 447 h 939"/>
                  <a:gd name="T108" fmla="*/ 0 w 1778"/>
                  <a:gd name="T109" fmla="*/ 407 h 939"/>
                  <a:gd name="T110" fmla="*/ 0 w 1778"/>
                  <a:gd name="T111" fmla="*/ 407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8" h="939">
                    <a:moveTo>
                      <a:pt x="0" y="407"/>
                    </a:moveTo>
                    <a:lnTo>
                      <a:pt x="0" y="407"/>
                    </a:lnTo>
                    <a:lnTo>
                      <a:pt x="9" y="376"/>
                    </a:lnTo>
                    <a:lnTo>
                      <a:pt x="71" y="383"/>
                    </a:lnTo>
                    <a:lnTo>
                      <a:pt x="92" y="381"/>
                    </a:lnTo>
                    <a:lnTo>
                      <a:pt x="111" y="372"/>
                    </a:lnTo>
                    <a:lnTo>
                      <a:pt x="144" y="341"/>
                    </a:lnTo>
                    <a:lnTo>
                      <a:pt x="163" y="334"/>
                    </a:lnTo>
                    <a:lnTo>
                      <a:pt x="177" y="324"/>
                    </a:lnTo>
                    <a:lnTo>
                      <a:pt x="203" y="282"/>
                    </a:lnTo>
                    <a:lnTo>
                      <a:pt x="222" y="267"/>
                    </a:lnTo>
                    <a:lnTo>
                      <a:pt x="262" y="267"/>
                    </a:lnTo>
                    <a:lnTo>
                      <a:pt x="343" y="282"/>
                    </a:lnTo>
                    <a:lnTo>
                      <a:pt x="385" y="270"/>
                    </a:lnTo>
                    <a:lnTo>
                      <a:pt x="435" y="232"/>
                    </a:lnTo>
                    <a:lnTo>
                      <a:pt x="516" y="211"/>
                    </a:lnTo>
                    <a:lnTo>
                      <a:pt x="537" y="211"/>
                    </a:lnTo>
                    <a:lnTo>
                      <a:pt x="584" y="227"/>
                    </a:lnTo>
                    <a:lnTo>
                      <a:pt x="603" y="225"/>
                    </a:lnTo>
                    <a:lnTo>
                      <a:pt x="537" y="199"/>
                    </a:lnTo>
                    <a:lnTo>
                      <a:pt x="535" y="187"/>
                    </a:lnTo>
                    <a:lnTo>
                      <a:pt x="546" y="182"/>
                    </a:lnTo>
                    <a:lnTo>
                      <a:pt x="556" y="175"/>
                    </a:lnTo>
                    <a:lnTo>
                      <a:pt x="565" y="168"/>
                    </a:lnTo>
                    <a:lnTo>
                      <a:pt x="573" y="154"/>
                    </a:lnTo>
                    <a:lnTo>
                      <a:pt x="518" y="159"/>
                    </a:lnTo>
                    <a:lnTo>
                      <a:pt x="499" y="166"/>
                    </a:lnTo>
                    <a:lnTo>
                      <a:pt x="511" y="140"/>
                    </a:lnTo>
                    <a:lnTo>
                      <a:pt x="530" y="116"/>
                    </a:lnTo>
                    <a:lnTo>
                      <a:pt x="556" y="92"/>
                    </a:lnTo>
                    <a:lnTo>
                      <a:pt x="608" y="90"/>
                    </a:lnTo>
                    <a:lnTo>
                      <a:pt x="632" y="80"/>
                    </a:lnTo>
                    <a:lnTo>
                      <a:pt x="665" y="45"/>
                    </a:lnTo>
                    <a:lnTo>
                      <a:pt x="689" y="43"/>
                    </a:lnTo>
                    <a:lnTo>
                      <a:pt x="738" y="50"/>
                    </a:lnTo>
                    <a:lnTo>
                      <a:pt x="760" y="45"/>
                    </a:lnTo>
                    <a:lnTo>
                      <a:pt x="762" y="54"/>
                    </a:lnTo>
                    <a:lnTo>
                      <a:pt x="764" y="66"/>
                    </a:lnTo>
                    <a:lnTo>
                      <a:pt x="781" y="83"/>
                    </a:lnTo>
                    <a:lnTo>
                      <a:pt x="819" y="107"/>
                    </a:lnTo>
                    <a:lnTo>
                      <a:pt x="840" y="107"/>
                    </a:lnTo>
                    <a:lnTo>
                      <a:pt x="852" y="102"/>
                    </a:lnTo>
                    <a:lnTo>
                      <a:pt x="887" y="123"/>
                    </a:lnTo>
                    <a:lnTo>
                      <a:pt x="890" y="149"/>
                    </a:lnTo>
                    <a:lnTo>
                      <a:pt x="880" y="173"/>
                    </a:lnTo>
                    <a:lnTo>
                      <a:pt x="890" y="175"/>
                    </a:lnTo>
                    <a:lnTo>
                      <a:pt x="1060" y="147"/>
                    </a:lnTo>
                    <a:lnTo>
                      <a:pt x="1079" y="135"/>
                    </a:lnTo>
                    <a:lnTo>
                      <a:pt x="1093" y="121"/>
                    </a:lnTo>
                    <a:lnTo>
                      <a:pt x="1105" y="99"/>
                    </a:lnTo>
                    <a:lnTo>
                      <a:pt x="1108" y="73"/>
                    </a:lnTo>
                    <a:lnTo>
                      <a:pt x="1115" y="45"/>
                    </a:lnTo>
                    <a:lnTo>
                      <a:pt x="1131" y="33"/>
                    </a:lnTo>
                    <a:lnTo>
                      <a:pt x="1172" y="33"/>
                    </a:lnTo>
                    <a:lnTo>
                      <a:pt x="1190" y="24"/>
                    </a:lnTo>
                    <a:lnTo>
                      <a:pt x="1207" y="10"/>
                    </a:lnTo>
                    <a:lnTo>
                      <a:pt x="1224" y="0"/>
                    </a:lnTo>
                    <a:lnTo>
                      <a:pt x="1243" y="12"/>
                    </a:lnTo>
                    <a:lnTo>
                      <a:pt x="1257" y="17"/>
                    </a:lnTo>
                    <a:lnTo>
                      <a:pt x="1318" y="2"/>
                    </a:lnTo>
                    <a:lnTo>
                      <a:pt x="1361" y="10"/>
                    </a:lnTo>
                    <a:lnTo>
                      <a:pt x="1366" y="14"/>
                    </a:lnTo>
                    <a:lnTo>
                      <a:pt x="1380" y="43"/>
                    </a:lnTo>
                    <a:lnTo>
                      <a:pt x="1389" y="50"/>
                    </a:lnTo>
                    <a:lnTo>
                      <a:pt x="1408" y="52"/>
                    </a:lnTo>
                    <a:lnTo>
                      <a:pt x="1479" y="95"/>
                    </a:lnTo>
                    <a:lnTo>
                      <a:pt x="1576" y="92"/>
                    </a:lnTo>
                    <a:lnTo>
                      <a:pt x="1595" y="99"/>
                    </a:lnTo>
                    <a:lnTo>
                      <a:pt x="1593" y="118"/>
                    </a:lnTo>
                    <a:lnTo>
                      <a:pt x="1605" y="137"/>
                    </a:lnTo>
                    <a:lnTo>
                      <a:pt x="1619" y="144"/>
                    </a:lnTo>
                    <a:lnTo>
                      <a:pt x="1659" y="147"/>
                    </a:lnTo>
                    <a:lnTo>
                      <a:pt x="1673" y="156"/>
                    </a:lnTo>
                    <a:lnTo>
                      <a:pt x="1690" y="211"/>
                    </a:lnTo>
                    <a:lnTo>
                      <a:pt x="1707" y="225"/>
                    </a:lnTo>
                    <a:lnTo>
                      <a:pt x="1702" y="241"/>
                    </a:lnTo>
                    <a:lnTo>
                      <a:pt x="1707" y="248"/>
                    </a:lnTo>
                    <a:lnTo>
                      <a:pt x="1718" y="253"/>
                    </a:lnTo>
                    <a:lnTo>
                      <a:pt x="1726" y="260"/>
                    </a:lnTo>
                    <a:lnTo>
                      <a:pt x="1747" y="291"/>
                    </a:lnTo>
                    <a:lnTo>
                      <a:pt x="1749" y="296"/>
                    </a:lnTo>
                    <a:lnTo>
                      <a:pt x="1754" y="303"/>
                    </a:lnTo>
                    <a:lnTo>
                      <a:pt x="1768" y="348"/>
                    </a:lnTo>
                    <a:lnTo>
                      <a:pt x="1775" y="360"/>
                    </a:lnTo>
                    <a:lnTo>
                      <a:pt x="1778" y="372"/>
                    </a:lnTo>
                    <a:lnTo>
                      <a:pt x="1763" y="386"/>
                    </a:lnTo>
                    <a:lnTo>
                      <a:pt x="1740" y="372"/>
                    </a:lnTo>
                    <a:lnTo>
                      <a:pt x="1730" y="372"/>
                    </a:lnTo>
                    <a:lnTo>
                      <a:pt x="1683" y="390"/>
                    </a:lnTo>
                    <a:lnTo>
                      <a:pt x="1659" y="395"/>
                    </a:lnTo>
                    <a:lnTo>
                      <a:pt x="1647" y="398"/>
                    </a:lnTo>
                    <a:lnTo>
                      <a:pt x="1610" y="388"/>
                    </a:lnTo>
                    <a:lnTo>
                      <a:pt x="1576" y="386"/>
                    </a:lnTo>
                    <a:lnTo>
                      <a:pt x="1598" y="480"/>
                    </a:lnTo>
                    <a:lnTo>
                      <a:pt x="1626" y="566"/>
                    </a:lnTo>
                    <a:lnTo>
                      <a:pt x="1664" y="608"/>
                    </a:lnTo>
                    <a:lnTo>
                      <a:pt x="1690" y="655"/>
                    </a:lnTo>
                    <a:lnTo>
                      <a:pt x="1657" y="689"/>
                    </a:lnTo>
                    <a:lnTo>
                      <a:pt x="1638" y="707"/>
                    </a:lnTo>
                    <a:lnTo>
                      <a:pt x="1610" y="717"/>
                    </a:lnTo>
                    <a:lnTo>
                      <a:pt x="1543" y="743"/>
                    </a:lnTo>
                    <a:lnTo>
                      <a:pt x="1451" y="778"/>
                    </a:lnTo>
                    <a:lnTo>
                      <a:pt x="1434" y="807"/>
                    </a:lnTo>
                    <a:lnTo>
                      <a:pt x="1427" y="816"/>
                    </a:lnTo>
                    <a:lnTo>
                      <a:pt x="1413" y="847"/>
                    </a:lnTo>
                    <a:lnTo>
                      <a:pt x="1408" y="899"/>
                    </a:lnTo>
                    <a:lnTo>
                      <a:pt x="1404" y="911"/>
                    </a:lnTo>
                    <a:lnTo>
                      <a:pt x="1399" y="918"/>
                    </a:lnTo>
                    <a:lnTo>
                      <a:pt x="1392" y="923"/>
                    </a:lnTo>
                    <a:lnTo>
                      <a:pt x="1382" y="923"/>
                    </a:lnTo>
                    <a:lnTo>
                      <a:pt x="1361" y="930"/>
                    </a:lnTo>
                    <a:lnTo>
                      <a:pt x="1344" y="939"/>
                    </a:lnTo>
                    <a:lnTo>
                      <a:pt x="1337" y="935"/>
                    </a:lnTo>
                    <a:lnTo>
                      <a:pt x="1333" y="899"/>
                    </a:lnTo>
                    <a:lnTo>
                      <a:pt x="1323" y="871"/>
                    </a:lnTo>
                    <a:lnTo>
                      <a:pt x="1304" y="847"/>
                    </a:lnTo>
                    <a:lnTo>
                      <a:pt x="1280" y="835"/>
                    </a:lnTo>
                    <a:lnTo>
                      <a:pt x="1259" y="835"/>
                    </a:lnTo>
                    <a:lnTo>
                      <a:pt x="1240" y="845"/>
                    </a:lnTo>
                    <a:lnTo>
                      <a:pt x="1202" y="875"/>
                    </a:lnTo>
                    <a:lnTo>
                      <a:pt x="1183" y="885"/>
                    </a:lnTo>
                    <a:lnTo>
                      <a:pt x="1070" y="887"/>
                    </a:lnTo>
                    <a:lnTo>
                      <a:pt x="1034" y="899"/>
                    </a:lnTo>
                    <a:lnTo>
                      <a:pt x="1018" y="894"/>
                    </a:lnTo>
                    <a:lnTo>
                      <a:pt x="1013" y="842"/>
                    </a:lnTo>
                    <a:lnTo>
                      <a:pt x="994" y="821"/>
                    </a:lnTo>
                    <a:lnTo>
                      <a:pt x="977" y="821"/>
                    </a:lnTo>
                    <a:lnTo>
                      <a:pt x="940" y="826"/>
                    </a:lnTo>
                    <a:lnTo>
                      <a:pt x="923" y="819"/>
                    </a:lnTo>
                    <a:lnTo>
                      <a:pt x="918" y="809"/>
                    </a:lnTo>
                    <a:lnTo>
                      <a:pt x="906" y="776"/>
                    </a:lnTo>
                    <a:lnTo>
                      <a:pt x="899" y="762"/>
                    </a:lnTo>
                    <a:lnTo>
                      <a:pt x="864" y="729"/>
                    </a:lnTo>
                    <a:lnTo>
                      <a:pt x="857" y="715"/>
                    </a:lnTo>
                    <a:lnTo>
                      <a:pt x="857" y="681"/>
                    </a:lnTo>
                    <a:lnTo>
                      <a:pt x="866" y="655"/>
                    </a:lnTo>
                    <a:lnTo>
                      <a:pt x="868" y="629"/>
                    </a:lnTo>
                    <a:lnTo>
                      <a:pt x="847" y="596"/>
                    </a:lnTo>
                    <a:lnTo>
                      <a:pt x="816" y="577"/>
                    </a:lnTo>
                    <a:lnTo>
                      <a:pt x="814" y="575"/>
                    </a:lnTo>
                    <a:lnTo>
                      <a:pt x="800" y="580"/>
                    </a:lnTo>
                    <a:lnTo>
                      <a:pt x="795" y="589"/>
                    </a:lnTo>
                    <a:lnTo>
                      <a:pt x="793" y="603"/>
                    </a:lnTo>
                    <a:lnTo>
                      <a:pt x="788" y="622"/>
                    </a:lnTo>
                    <a:lnTo>
                      <a:pt x="774" y="648"/>
                    </a:lnTo>
                    <a:lnTo>
                      <a:pt x="755" y="679"/>
                    </a:lnTo>
                    <a:lnTo>
                      <a:pt x="731" y="705"/>
                    </a:lnTo>
                    <a:lnTo>
                      <a:pt x="712" y="710"/>
                    </a:lnTo>
                    <a:lnTo>
                      <a:pt x="674" y="696"/>
                    </a:lnTo>
                    <a:lnTo>
                      <a:pt x="655" y="693"/>
                    </a:lnTo>
                    <a:lnTo>
                      <a:pt x="589" y="693"/>
                    </a:lnTo>
                    <a:lnTo>
                      <a:pt x="568" y="686"/>
                    </a:lnTo>
                    <a:lnTo>
                      <a:pt x="573" y="667"/>
                    </a:lnTo>
                    <a:lnTo>
                      <a:pt x="582" y="665"/>
                    </a:lnTo>
                    <a:lnTo>
                      <a:pt x="625" y="684"/>
                    </a:lnTo>
                    <a:lnTo>
                      <a:pt x="617" y="658"/>
                    </a:lnTo>
                    <a:lnTo>
                      <a:pt x="620" y="634"/>
                    </a:lnTo>
                    <a:lnTo>
                      <a:pt x="625" y="610"/>
                    </a:lnTo>
                    <a:lnTo>
                      <a:pt x="620" y="589"/>
                    </a:lnTo>
                    <a:lnTo>
                      <a:pt x="610" y="575"/>
                    </a:lnTo>
                    <a:lnTo>
                      <a:pt x="594" y="566"/>
                    </a:lnTo>
                    <a:lnTo>
                      <a:pt x="575" y="561"/>
                    </a:lnTo>
                    <a:lnTo>
                      <a:pt x="561" y="561"/>
                    </a:lnTo>
                    <a:lnTo>
                      <a:pt x="530" y="577"/>
                    </a:lnTo>
                    <a:lnTo>
                      <a:pt x="464" y="672"/>
                    </a:lnTo>
                    <a:lnTo>
                      <a:pt x="454" y="681"/>
                    </a:lnTo>
                    <a:lnTo>
                      <a:pt x="440" y="686"/>
                    </a:lnTo>
                    <a:lnTo>
                      <a:pt x="426" y="689"/>
                    </a:lnTo>
                    <a:lnTo>
                      <a:pt x="395" y="681"/>
                    </a:lnTo>
                    <a:lnTo>
                      <a:pt x="369" y="689"/>
                    </a:lnTo>
                    <a:lnTo>
                      <a:pt x="355" y="689"/>
                    </a:lnTo>
                    <a:lnTo>
                      <a:pt x="336" y="677"/>
                    </a:lnTo>
                    <a:lnTo>
                      <a:pt x="338" y="663"/>
                    </a:lnTo>
                    <a:lnTo>
                      <a:pt x="343" y="641"/>
                    </a:lnTo>
                    <a:lnTo>
                      <a:pt x="343" y="618"/>
                    </a:lnTo>
                    <a:lnTo>
                      <a:pt x="336" y="603"/>
                    </a:lnTo>
                    <a:lnTo>
                      <a:pt x="324" y="603"/>
                    </a:lnTo>
                    <a:lnTo>
                      <a:pt x="295" y="608"/>
                    </a:lnTo>
                    <a:lnTo>
                      <a:pt x="246" y="632"/>
                    </a:lnTo>
                    <a:lnTo>
                      <a:pt x="196" y="663"/>
                    </a:lnTo>
                    <a:lnTo>
                      <a:pt x="210" y="674"/>
                    </a:lnTo>
                    <a:lnTo>
                      <a:pt x="208" y="686"/>
                    </a:lnTo>
                    <a:lnTo>
                      <a:pt x="203" y="698"/>
                    </a:lnTo>
                    <a:lnTo>
                      <a:pt x="203" y="712"/>
                    </a:lnTo>
                    <a:lnTo>
                      <a:pt x="210" y="726"/>
                    </a:lnTo>
                    <a:lnTo>
                      <a:pt x="234" y="750"/>
                    </a:lnTo>
                    <a:lnTo>
                      <a:pt x="241" y="767"/>
                    </a:lnTo>
                    <a:lnTo>
                      <a:pt x="236" y="793"/>
                    </a:lnTo>
                    <a:lnTo>
                      <a:pt x="220" y="802"/>
                    </a:lnTo>
                    <a:lnTo>
                      <a:pt x="175" y="802"/>
                    </a:lnTo>
                    <a:lnTo>
                      <a:pt x="156" y="797"/>
                    </a:lnTo>
                    <a:lnTo>
                      <a:pt x="120" y="781"/>
                    </a:lnTo>
                    <a:lnTo>
                      <a:pt x="113" y="781"/>
                    </a:lnTo>
                    <a:lnTo>
                      <a:pt x="111" y="769"/>
                    </a:lnTo>
                    <a:lnTo>
                      <a:pt x="106" y="760"/>
                    </a:lnTo>
                    <a:lnTo>
                      <a:pt x="97" y="752"/>
                    </a:lnTo>
                    <a:lnTo>
                      <a:pt x="92" y="722"/>
                    </a:lnTo>
                    <a:lnTo>
                      <a:pt x="89" y="705"/>
                    </a:lnTo>
                    <a:lnTo>
                      <a:pt x="92" y="700"/>
                    </a:lnTo>
                    <a:lnTo>
                      <a:pt x="92" y="696"/>
                    </a:lnTo>
                    <a:lnTo>
                      <a:pt x="94" y="689"/>
                    </a:lnTo>
                    <a:lnTo>
                      <a:pt x="89" y="667"/>
                    </a:lnTo>
                    <a:lnTo>
                      <a:pt x="89" y="667"/>
                    </a:lnTo>
                    <a:lnTo>
                      <a:pt x="108" y="660"/>
                    </a:lnTo>
                    <a:lnTo>
                      <a:pt x="118" y="625"/>
                    </a:lnTo>
                    <a:lnTo>
                      <a:pt x="108" y="592"/>
                    </a:lnTo>
                    <a:lnTo>
                      <a:pt x="87" y="568"/>
                    </a:lnTo>
                    <a:lnTo>
                      <a:pt x="59" y="554"/>
                    </a:lnTo>
                    <a:lnTo>
                      <a:pt x="49" y="554"/>
                    </a:lnTo>
                    <a:lnTo>
                      <a:pt x="61" y="523"/>
                    </a:lnTo>
                    <a:lnTo>
                      <a:pt x="61" y="516"/>
                    </a:lnTo>
                    <a:lnTo>
                      <a:pt x="61" y="499"/>
                    </a:lnTo>
                    <a:lnTo>
                      <a:pt x="52" y="480"/>
                    </a:lnTo>
                    <a:lnTo>
                      <a:pt x="49" y="476"/>
                    </a:lnTo>
                    <a:lnTo>
                      <a:pt x="23" y="447"/>
                    </a:lnTo>
                    <a:lnTo>
                      <a:pt x="21" y="447"/>
                    </a:lnTo>
                    <a:lnTo>
                      <a:pt x="23" y="447"/>
                    </a:lnTo>
                    <a:lnTo>
                      <a:pt x="16" y="419"/>
                    </a:lnTo>
                    <a:lnTo>
                      <a:pt x="4" y="407"/>
                    </a:lnTo>
                    <a:lnTo>
                      <a:pt x="0" y="407"/>
                    </a:lnTo>
                    <a:lnTo>
                      <a:pt x="0" y="407"/>
                    </a:lnTo>
                    <a:lnTo>
                      <a:pt x="9" y="379"/>
                    </a:lnTo>
                    <a:lnTo>
                      <a:pt x="0" y="407"/>
                    </a:lnTo>
                    <a:lnTo>
                      <a:pt x="0" y="40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 name="Freeform 23"/>
              <p:cNvSpPr>
                <a:spLocks/>
              </p:cNvSpPr>
              <p:nvPr/>
            </p:nvSpPr>
            <p:spPr bwMode="auto">
              <a:xfrm>
                <a:off x="1939460" y="2440365"/>
                <a:ext cx="799906" cy="546269"/>
              </a:xfrm>
              <a:custGeom>
                <a:avLst/>
                <a:gdLst>
                  <a:gd name="T0" fmla="*/ 552 w 831"/>
                  <a:gd name="T1" fmla="*/ 12 h 542"/>
                  <a:gd name="T2" fmla="*/ 590 w 831"/>
                  <a:gd name="T3" fmla="*/ 88 h 542"/>
                  <a:gd name="T4" fmla="*/ 632 w 831"/>
                  <a:gd name="T5" fmla="*/ 135 h 542"/>
                  <a:gd name="T6" fmla="*/ 620 w 831"/>
                  <a:gd name="T7" fmla="*/ 149 h 542"/>
                  <a:gd name="T8" fmla="*/ 651 w 831"/>
                  <a:gd name="T9" fmla="*/ 168 h 542"/>
                  <a:gd name="T10" fmla="*/ 687 w 831"/>
                  <a:gd name="T11" fmla="*/ 189 h 542"/>
                  <a:gd name="T12" fmla="*/ 706 w 831"/>
                  <a:gd name="T13" fmla="*/ 204 h 542"/>
                  <a:gd name="T14" fmla="*/ 706 w 831"/>
                  <a:gd name="T15" fmla="*/ 223 h 542"/>
                  <a:gd name="T16" fmla="*/ 708 w 831"/>
                  <a:gd name="T17" fmla="*/ 239 h 542"/>
                  <a:gd name="T18" fmla="*/ 691 w 831"/>
                  <a:gd name="T19" fmla="*/ 258 h 542"/>
                  <a:gd name="T20" fmla="*/ 680 w 831"/>
                  <a:gd name="T21" fmla="*/ 284 h 542"/>
                  <a:gd name="T22" fmla="*/ 677 w 831"/>
                  <a:gd name="T23" fmla="*/ 298 h 542"/>
                  <a:gd name="T24" fmla="*/ 722 w 831"/>
                  <a:gd name="T25" fmla="*/ 296 h 542"/>
                  <a:gd name="T26" fmla="*/ 732 w 831"/>
                  <a:gd name="T27" fmla="*/ 291 h 542"/>
                  <a:gd name="T28" fmla="*/ 741 w 831"/>
                  <a:gd name="T29" fmla="*/ 275 h 542"/>
                  <a:gd name="T30" fmla="*/ 751 w 831"/>
                  <a:gd name="T31" fmla="*/ 251 h 542"/>
                  <a:gd name="T32" fmla="*/ 765 w 831"/>
                  <a:gd name="T33" fmla="*/ 298 h 542"/>
                  <a:gd name="T34" fmla="*/ 791 w 831"/>
                  <a:gd name="T35" fmla="*/ 402 h 542"/>
                  <a:gd name="T36" fmla="*/ 824 w 831"/>
                  <a:gd name="T37" fmla="*/ 440 h 542"/>
                  <a:gd name="T38" fmla="*/ 831 w 831"/>
                  <a:gd name="T39" fmla="*/ 478 h 542"/>
                  <a:gd name="T40" fmla="*/ 720 w 831"/>
                  <a:gd name="T41" fmla="*/ 443 h 542"/>
                  <a:gd name="T42" fmla="*/ 649 w 831"/>
                  <a:gd name="T43" fmla="*/ 454 h 542"/>
                  <a:gd name="T44" fmla="*/ 604 w 831"/>
                  <a:gd name="T45" fmla="*/ 452 h 542"/>
                  <a:gd name="T46" fmla="*/ 537 w 831"/>
                  <a:gd name="T47" fmla="*/ 488 h 542"/>
                  <a:gd name="T48" fmla="*/ 455 w 831"/>
                  <a:gd name="T49" fmla="*/ 480 h 542"/>
                  <a:gd name="T50" fmla="*/ 407 w 831"/>
                  <a:gd name="T51" fmla="*/ 485 h 542"/>
                  <a:gd name="T52" fmla="*/ 365 w 831"/>
                  <a:gd name="T53" fmla="*/ 445 h 542"/>
                  <a:gd name="T54" fmla="*/ 331 w 831"/>
                  <a:gd name="T55" fmla="*/ 438 h 542"/>
                  <a:gd name="T56" fmla="*/ 294 w 831"/>
                  <a:gd name="T57" fmla="*/ 459 h 542"/>
                  <a:gd name="T58" fmla="*/ 232 w 831"/>
                  <a:gd name="T59" fmla="*/ 476 h 542"/>
                  <a:gd name="T60" fmla="*/ 178 w 831"/>
                  <a:gd name="T61" fmla="*/ 528 h 542"/>
                  <a:gd name="T62" fmla="*/ 142 w 831"/>
                  <a:gd name="T63" fmla="*/ 542 h 542"/>
                  <a:gd name="T64" fmla="*/ 76 w 831"/>
                  <a:gd name="T65" fmla="*/ 462 h 542"/>
                  <a:gd name="T66" fmla="*/ 92 w 831"/>
                  <a:gd name="T67" fmla="*/ 450 h 542"/>
                  <a:gd name="T68" fmla="*/ 95 w 831"/>
                  <a:gd name="T69" fmla="*/ 426 h 542"/>
                  <a:gd name="T70" fmla="*/ 114 w 831"/>
                  <a:gd name="T71" fmla="*/ 355 h 542"/>
                  <a:gd name="T72" fmla="*/ 178 w 831"/>
                  <a:gd name="T73" fmla="*/ 303 h 542"/>
                  <a:gd name="T74" fmla="*/ 45 w 831"/>
                  <a:gd name="T75" fmla="*/ 286 h 542"/>
                  <a:gd name="T76" fmla="*/ 59 w 831"/>
                  <a:gd name="T77" fmla="*/ 244 h 542"/>
                  <a:gd name="T78" fmla="*/ 71 w 831"/>
                  <a:gd name="T79" fmla="*/ 242 h 542"/>
                  <a:gd name="T80" fmla="*/ 95 w 831"/>
                  <a:gd name="T81" fmla="*/ 251 h 542"/>
                  <a:gd name="T82" fmla="*/ 99 w 831"/>
                  <a:gd name="T83" fmla="*/ 244 h 542"/>
                  <a:gd name="T84" fmla="*/ 88 w 831"/>
                  <a:gd name="T85" fmla="*/ 206 h 542"/>
                  <a:gd name="T86" fmla="*/ 26 w 831"/>
                  <a:gd name="T87" fmla="*/ 154 h 542"/>
                  <a:gd name="T88" fmla="*/ 0 w 831"/>
                  <a:gd name="T89" fmla="*/ 123 h 542"/>
                  <a:gd name="T90" fmla="*/ 73 w 831"/>
                  <a:gd name="T91" fmla="*/ 81 h 542"/>
                  <a:gd name="T92" fmla="*/ 142 w 831"/>
                  <a:gd name="T93" fmla="*/ 36 h 542"/>
                  <a:gd name="T94" fmla="*/ 159 w 831"/>
                  <a:gd name="T95" fmla="*/ 31 h 542"/>
                  <a:gd name="T96" fmla="*/ 206 w 831"/>
                  <a:gd name="T97" fmla="*/ 12 h 542"/>
                  <a:gd name="T98" fmla="*/ 220 w 831"/>
                  <a:gd name="T99" fmla="*/ 24 h 542"/>
                  <a:gd name="T100" fmla="*/ 246 w 831"/>
                  <a:gd name="T101" fmla="*/ 31 h 542"/>
                  <a:gd name="T102" fmla="*/ 246 w 831"/>
                  <a:gd name="T103" fmla="*/ 48 h 542"/>
                  <a:gd name="T104" fmla="*/ 253 w 831"/>
                  <a:gd name="T105" fmla="*/ 59 h 542"/>
                  <a:gd name="T106" fmla="*/ 260 w 831"/>
                  <a:gd name="T107" fmla="*/ 66 h 542"/>
                  <a:gd name="T108" fmla="*/ 270 w 831"/>
                  <a:gd name="T109" fmla="*/ 81 h 542"/>
                  <a:gd name="T110" fmla="*/ 279 w 831"/>
                  <a:gd name="T111" fmla="*/ 114 h 542"/>
                  <a:gd name="T112" fmla="*/ 355 w 831"/>
                  <a:gd name="T113" fmla="*/ 123 h 542"/>
                  <a:gd name="T114" fmla="*/ 360 w 831"/>
                  <a:gd name="T115" fmla="*/ 145 h 542"/>
                  <a:gd name="T116" fmla="*/ 412 w 831"/>
                  <a:gd name="T117" fmla="*/ 149 h 542"/>
                  <a:gd name="T118" fmla="*/ 426 w 831"/>
                  <a:gd name="T119" fmla="*/ 107 h 542"/>
                  <a:gd name="T120" fmla="*/ 459 w 831"/>
                  <a:gd name="T121" fmla="*/ 10 h 542"/>
                  <a:gd name="T122" fmla="*/ 530 w 831"/>
                  <a:gd name="T123" fmla="*/ 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1" h="542">
                    <a:moveTo>
                      <a:pt x="530" y="0"/>
                    </a:moveTo>
                    <a:lnTo>
                      <a:pt x="530" y="0"/>
                    </a:lnTo>
                    <a:lnTo>
                      <a:pt x="552" y="12"/>
                    </a:lnTo>
                    <a:lnTo>
                      <a:pt x="594" y="29"/>
                    </a:lnTo>
                    <a:lnTo>
                      <a:pt x="592" y="71"/>
                    </a:lnTo>
                    <a:lnTo>
                      <a:pt x="590" y="88"/>
                    </a:lnTo>
                    <a:lnTo>
                      <a:pt x="597" y="95"/>
                    </a:lnTo>
                    <a:lnTo>
                      <a:pt x="632" y="121"/>
                    </a:lnTo>
                    <a:lnTo>
                      <a:pt x="632" y="135"/>
                    </a:lnTo>
                    <a:lnTo>
                      <a:pt x="630" y="142"/>
                    </a:lnTo>
                    <a:lnTo>
                      <a:pt x="623" y="147"/>
                    </a:lnTo>
                    <a:lnTo>
                      <a:pt x="620" y="149"/>
                    </a:lnTo>
                    <a:lnTo>
                      <a:pt x="620" y="154"/>
                    </a:lnTo>
                    <a:lnTo>
                      <a:pt x="627" y="163"/>
                    </a:lnTo>
                    <a:lnTo>
                      <a:pt x="651" y="168"/>
                    </a:lnTo>
                    <a:lnTo>
                      <a:pt x="670" y="173"/>
                    </a:lnTo>
                    <a:lnTo>
                      <a:pt x="677" y="178"/>
                    </a:lnTo>
                    <a:lnTo>
                      <a:pt x="687" y="189"/>
                    </a:lnTo>
                    <a:lnTo>
                      <a:pt x="691" y="192"/>
                    </a:lnTo>
                    <a:lnTo>
                      <a:pt x="698" y="197"/>
                    </a:lnTo>
                    <a:lnTo>
                      <a:pt x="706" y="204"/>
                    </a:lnTo>
                    <a:lnTo>
                      <a:pt x="708" y="206"/>
                    </a:lnTo>
                    <a:lnTo>
                      <a:pt x="708" y="213"/>
                    </a:lnTo>
                    <a:lnTo>
                      <a:pt x="706" y="223"/>
                    </a:lnTo>
                    <a:lnTo>
                      <a:pt x="706" y="232"/>
                    </a:lnTo>
                    <a:lnTo>
                      <a:pt x="708" y="237"/>
                    </a:lnTo>
                    <a:lnTo>
                      <a:pt x="708" y="239"/>
                    </a:lnTo>
                    <a:lnTo>
                      <a:pt x="708" y="242"/>
                    </a:lnTo>
                    <a:lnTo>
                      <a:pt x="696" y="242"/>
                    </a:lnTo>
                    <a:lnTo>
                      <a:pt x="691" y="258"/>
                    </a:lnTo>
                    <a:lnTo>
                      <a:pt x="687" y="275"/>
                    </a:lnTo>
                    <a:lnTo>
                      <a:pt x="684" y="279"/>
                    </a:lnTo>
                    <a:lnTo>
                      <a:pt x="680" y="284"/>
                    </a:lnTo>
                    <a:lnTo>
                      <a:pt x="672" y="291"/>
                    </a:lnTo>
                    <a:lnTo>
                      <a:pt x="675" y="296"/>
                    </a:lnTo>
                    <a:lnTo>
                      <a:pt x="677" y="298"/>
                    </a:lnTo>
                    <a:lnTo>
                      <a:pt x="706" y="308"/>
                    </a:lnTo>
                    <a:lnTo>
                      <a:pt x="713" y="305"/>
                    </a:lnTo>
                    <a:lnTo>
                      <a:pt x="722" y="296"/>
                    </a:lnTo>
                    <a:lnTo>
                      <a:pt x="725" y="296"/>
                    </a:lnTo>
                    <a:lnTo>
                      <a:pt x="729" y="296"/>
                    </a:lnTo>
                    <a:lnTo>
                      <a:pt x="732" y="291"/>
                    </a:lnTo>
                    <a:lnTo>
                      <a:pt x="736" y="286"/>
                    </a:lnTo>
                    <a:lnTo>
                      <a:pt x="739" y="279"/>
                    </a:lnTo>
                    <a:lnTo>
                      <a:pt x="741" y="275"/>
                    </a:lnTo>
                    <a:lnTo>
                      <a:pt x="741" y="268"/>
                    </a:lnTo>
                    <a:lnTo>
                      <a:pt x="736" y="256"/>
                    </a:lnTo>
                    <a:lnTo>
                      <a:pt x="751" y="251"/>
                    </a:lnTo>
                    <a:lnTo>
                      <a:pt x="760" y="282"/>
                    </a:lnTo>
                    <a:lnTo>
                      <a:pt x="762" y="291"/>
                    </a:lnTo>
                    <a:lnTo>
                      <a:pt x="765" y="298"/>
                    </a:lnTo>
                    <a:lnTo>
                      <a:pt x="767" y="336"/>
                    </a:lnTo>
                    <a:lnTo>
                      <a:pt x="779" y="381"/>
                    </a:lnTo>
                    <a:lnTo>
                      <a:pt x="791" y="402"/>
                    </a:lnTo>
                    <a:lnTo>
                      <a:pt x="812" y="421"/>
                    </a:lnTo>
                    <a:lnTo>
                      <a:pt x="822" y="436"/>
                    </a:lnTo>
                    <a:lnTo>
                      <a:pt x="824" y="440"/>
                    </a:lnTo>
                    <a:lnTo>
                      <a:pt x="826" y="447"/>
                    </a:lnTo>
                    <a:lnTo>
                      <a:pt x="829" y="454"/>
                    </a:lnTo>
                    <a:lnTo>
                      <a:pt x="831" y="478"/>
                    </a:lnTo>
                    <a:lnTo>
                      <a:pt x="829" y="485"/>
                    </a:lnTo>
                    <a:lnTo>
                      <a:pt x="796" y="480"/>
                    </a:lnTo>
                    <a:lnTo>
                      <a:pt x="720" y="443"/>
                    </a:lnTo>
                    <a:lnTo>
                      <a:pt x="677" y="436"/>
                    </a:lnTo>
                    <a:lnTo>
                      <a:pt x="668" y="440"/>
                    </a:lnTo>
                    <a:lnTo>
                      <a:pt x="649" y="454"/>
                    </a:lnTo>
                    <a:lnTo>
                      <a:pt x="642" y="459"/>
                    </a:lnTo>
                    <a:lnTo>
                      <a:pt x="630" y="459"/>
                    </a:lnTo>
                    <a:lnTo>
                      <a:pt x="604" y="452"/>
                    </a:lnTo>
                    <a:lnTo>
                      <a:pt x="585" y="459"/>
                    </a:lnTo>
                    <a:lnTo>
                      <a:pt x="559" y="483"/>
                    </a:lnTo>
                    <a:lnTo>
                      <a:pt x="537" y="488"/>
                    </a:lnTo>
                    <a:lnTo>
                      <a:pt x="483" y="462"/>
                    </a:lnTo>
                    <a:lnTo>
                      <a:pt x="469" y="466"/>
                    </a:lnTo>
                    <a:lnTo>
                      <a:pt x="455" y="480"/>
                    </a:lnTo>
                    <a:lnTo>
                      <a:pt x="431" y="485"/>
                    </a:lnTo>
                    <a:lnTo>
                      <a:pt x="417" y="485"/>
                    </a:lnTo>
                    <a:lnTo>
                      <a:pt x="407" y="485"/>
                    </a:lnTo>
                    <a:lnTo>
                      <a:pt x="391" y="476"/>
                    </a:lnTo>
                    <a:lnTo>
                      <a:pt x="379" y="466"/>
                    </a:lnTo>
                    <a:lnTo>
                      <a:pt x="365" y="445"/>
                    </a:lnTo>
                    <a:lnTo>
                      <a:pt x="353" y="436"/>
                    </a:lnTo>
                    <a:lnTo>
                      <a:pt x="341" y="433"/>
                    </a:lnTo>
                    <a:lnTo>
                      <a:pt x="331" y="438"/>
                    </a:lnTo>
                    <a:lnTo>
                      <a:pt x="324" y="445"/>
                    </a:lnTo>
                    <a:lnTo>
                      <a:pt x="303" y="452"/>
                    </a:lnTo>
                    <a:lnTo>
                      <a:pt x="294" y="459"/>
                    </a:lnTo>
                    <a:lnTo>
                      <a:pt x="282" y="478"/>
                    </a:lnTo>
                    <a:lnTo>
                      <a:pt x="272" y="483"/>
                    </a:lnTo>
                    <a:lnTo>
                      <a:pt x="232" y="476"/>
                    </a:lnTo>
                    <a:lnTo>
                      <a:pt x="232" y="478"/>
                    </a:lnTo>
                    <a:lnTo>
                      <a:pt x="201" y="497"/>
                    </a:lnTo>
                    <a:lnTo>
                      <a:pt x="178" y="528"/>
                    </a:lnTo>
                    <a:lnTo>
                      <a:pt x="168" y="533"/>
                    </a:lnTo>
                    <a:lnTo>
                      <a:pt x="147" y="533"/>
                    </a:lnTo>
                    <a:lnTo>
                      <a:pt x="142" y="542"/>
                    </a:lnTo>
                    <a:lnTo>
                      <a:pt x="118" y="511"/>
                    </a:lnTo>
                    <a:lnTo>
                      <a:pt x="85" y="473"/>
                    </a:lnTo>
                    <a:lnTo>
                      <a:pt x="76" y="462"/>
                    </a:lnTo>
                    <a:lnTo>
                      <a:pt x="78" y="457"/>
                    </a:lnTo>
                    <a:lnTo>
                      <a:pt x="85" y="454"/>
                    </a:lnTo>
                    <a:lnTo>
                      <a:pt x="92" y="450"/>
                    </a:lnTo>
                    <a:lnTo>
                      <a:pt x="99" y="445"/>
                    </a:lnTo>
                    <a:lnTo>
                      <a:pt x="99" y="438"/>
                    </a:lnTo>
                    <a:lnTo>
                      <a:pt x="95" y="426"/>
                    </a:lnTo>
                    <a:lnTo>
                      <a:pt x="109" y="407"/>
                    </a:lnTo>
                    <a:lnTo>
                      <a:pt x="121" y="372"/>
                    </a:lnTo>
                    <a:lnTo>
                      <a:pt x="114" y="355"/>
                    </a:lnTo>
                    <a:lnTo>
                      <a:pt x="118" y="343"/>
                    </a:lnTo>
                    <a:lnTo>
                      <a:pt x="173" y="313"/>
                    </a:lnTo>
                    <a:lnTo>
                      <a:pt x="178" y="303"/>
                    </a:lnTo>
                    <a:lnTo>
                      <a:pt x="161" y="294"/>
                    </a:lnTo>
                    <a:lnTo>
                      <a:pt x="102" y="313"/>
                    </a:lnTo>
                    <a:lnTo>
                      <a:pt x="45" y="286"/>
                    </a:lnTo>
                    <a:lnTo>
                      <a:pt x="33" y="275"/>
                    </a:lnTo>
                    <a:lnTo>
                      <a:pt x="38" y="268"/>
                    </a:lnTo>
                    <a:lnTo>
                      <a:pt x="59" y="244"/>
                    </a:lnTo>
                    <a:lnTo>
                      <a:pt x="62" y="242"/>
                    </a:lnTo>
                    <a:lnTo>
                      <a:pt x="69" y="242"/>
                    </a:lnTo>
                    <a:lnTo>
                      <a:pt x="71" y="242"/>
                    </a:lnTo>
                    <a:lnTo>
                      <a:pt x="73" y="244"/>
                    </a:lnTo>
                    <a:lnTo>
                      <a:pt x="78" y="244"/>
                    </a:lnTo>
                    <a:lnTo>
                      <a:pt x="95" y="251"/>
                    </a:lnTo>
                    <a:lnTo>
                      <a:pt x="99" y="249"/>
                    </a:lnTo>
                    <a:lnTo>
                      <a:pt x="102" y="246"/>
                    </a:lnTo>
                    <a:lnTo>
                      <a:pt x="99" y="244"/>
                    </a:lnTo>
                    <a:lnTo>
                      <a:pt x="99" y="239"/>
                    </a:lnTo>
                    <a:lnTo>
                      <a:pt x="92" y="223"/>
                    </a:lnTo>
                    <a:lnTo>
                      <a:pt x="88" y="206"/>
                    </a:lnTo>
                    <a:lnTo>
                      <a:pt x="95" y="199"/>
                    </a:lnTo>
                    <a:lnTo>
                      <a:pt x="47" y="161"/>
                    </a:lnTo>
                    <a:lnTo>
                      <a:pt x="26" y="154"/>
                    </a:lnTo>
                    <a:lnTo>
                      <a:pt x="19" y="149"/>
                    </a:lnTo>
                    <a:lnTo>
                      <a:pt x="14" y="142"/>
                    </a:lnTo>
                    <a:lnTo>
                      <a:pt x="0" y="123"/>
                    </a:lnTo>
                    <a:lnTo>
                      <a:pt x="43" y="107"/>
                    </a:lnTo>
                    <a:lnTo>
                      <a:pt x="62" y="97"/>
                    </a:lnTo>
                    <a:lnTo>
                      <a:pt x="73" y="81"/>
                    </a:lnTo>
                    <a:lnTo>
                      <a:pt x="95" y="69"/>
                    </a:lnTo>
                    <a:lnTo>
                      <a:pt x="130" y="62"/>
                    </a:lnTo>
                    <a:lnTo>
                      <a:pt x="142" y="36"/>
                    </a:lnTo>
                    <a:lnTo>
                      <a:pt x="144" y="33"/>
                    </a:lnTo>
                    <a:lnTo>
                      <a:pt x="149" y="31"/>
                    </a:lnTo>
                    <a:lnTo>
                      <a:pt x="159" y="31"/>
                    </a:lnTo>
                    <a:lnTo>
                      <a:pt x="175" y="26"/>
                    </a:lnTo>
                    <a:lnTo>
                      <a:pt x="199" y="12"/>
                    </a:lnTo>
                    <a:lnTo>
                      <a:pt x="206" y="12"/>
                    </a:lnTo>
                    <a:lnTo>
                      <a:pt x="211" y="14"/>
                    </a:lnTo>
                    <a:lnTo>
                      <a:pt x="215" y="17"/>
                    </a:lnTo>
                    <a:lnTo>
                      <a:pt x="220" y="24"/>
                    </a:lnTo>
                    <a:lnTo>
                      <a:pt x="234" y="17"/>
                    </a:lnTo>
                    <a:lnTo>
                      <a:pt x="275" y="17"/>
                    </a:lnTo>
                    <a:lnTo>
                      <a:pt x="246" y="31"/>
                    </a:lnTo>
                    <a:lnTo>
                      <a:pt x="242" y="38"/>
                    </a:lnTo>
                    <a:lnTo>
                      <a:pt x="246" y="45"/>
                    </a:lnTo>
                    <a:lnTo>
                      <a:pt x="246" y="48"/>
                    </a:lnTo>
                    <a:lnTo>
                      <a:pt x="249" y="55"/>
                    </a:lnTo>
                    <a:lnTo>
                      <a:pt x="251" y="57"/>
                    </a:lnTo>
                    <a:lnTo>
                      <a:pt x="253" y="59"/>
                    </a:lnTo>
                    <a:lnTo>
                      <a:pt x="256" y="62"/>
                    </a:lnTo>
                    <a:lnTo>
                      <a:pt x="258" y="64"/>
                    </a:lnTo>
                    <a:lnTo>
                      <a:pt x="260" y="66"/>
                    </a:lnTo>
                    <a:lnTo>
                      <a:pt x="263" y="69"/>
                    </a:lnTo>
                    <a:lnTo>
                      <a:pt x="265" y="71"/>
                    </a:lnTo>
                    <a:lnTo>
                      <a:pt x="270" y="81"/>
                    </a:lnTo>
                    <a:lnTo>
                      <a:pt x="256" y="102"/>
                    </a:lnTo>
                    <a:lnTo>
                      <a:pt x="275" y="114"/>
                    </a:lnTo>
                    <a:lnTo>
                      <a:pt x="279" y="114"/>
                    </a:lnTo>
                    <a:lnTo>
                      <a:pt x="298" y="116"/>
                    </a:lnTo>
                    <a:lnTo>
                      <a:pt x="336" y="111"/>
                    </a:lnTo>
                    <a:lnTo>
                      <a:pt x="355" y="123"/>
                    </a:lnTo>
                    <a:lnTo>
                      <a:pt x="362" y="135"/>
                    </a:lnTo>
                    <a:lnTo>
                      <a:pt x="362" y="140"/>
                    </a:lnTo>
                    <a:lnTo>
                      <a:pt x="360" y="145"/>
                    </a:lnTo>
                    <a:lnTo>
                      <a:pt x="341" y="163"/>
                    </a:lnTo>
                    <a:lnTo>
                      <a:pt x="393" y="163"/>
                    </a:lnTo>
                    <a:lnTo>
                      <a:pt x="412" y="149"/>
                    </a:lnTo>
                    <a:lnTo>
                      <a:pt x="417" y="135"/>
                    </a:lnTo>
                    <a:lnTo>
                      <a:pt x="421" y="118"/>
                    </a:lnTo>
                    <a:lnTo>
                      <a:pt x="426" y="107"/>
                    </a:lnTo>
                    <a:lnTo>
                      <a:pt x="429" y="88"/>
                    </a:lnTo>
                    <a:lnTo>
                      <a:pt x="445" y="40"/>
                    </a:lnTo>
                    <a:lnTo>
                      <a:pt x="459" y="10"/>
                    </a:lnTo>
                    <a:lnTo>
                      <a:pt x="464" y="7"/>
                    </a:lnTo>
                    <a:lnTo>
                      <a:pt x="471" y="5"/>
                    </a:lnTo>
                    <a:lnTo>
                      <a:pt x="53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 name="Freeform 25"/>
              <p:cNvSpPr>
                <a:spLocks/>
              </p:cNvSpPr>
              <p:nvPr/>
            </p:nvSpPr>
            <p:spPr bwMode="auto">
              <a:xfrm>
                <a:off x="1153030" y="2417185"/>
                <a:ext cx="1187825" cy="1079435"/>
              </a:xfrm>
              <a:custGeom>
                <a:avLst/>
                <a:gdLst>
                  <a:gd name="T0" fmla="*/ 1234 w 1234"/>
                  <a:gd name="T1" fmla="*/ 508 h 1071"/>
                  <a:gd name="T2" fmla="*/ 1182 w 1234"/>
                  <a:gd name="T3" fmla="*/ 627 h 1071"/>
                  <a:gd name="T4" fmla="*/ 1186 w 1234"/>
                  <a:gd name="T5" fmla="*/ 645 h 1071"/>
                  <a:gd name="T6" fmla="*/ 1106 w 1234"/>
                  <a:gd name="T7" fmla="*/ 693 h 1071"/>
                  <a:gd name="T8" fmla="*/ 1085 w 1234"/>
                  <a:gd name="T9" fmla="*/ 707 h 1071"/>
                  <a:gd name="T10" fmla="*/ 1063 w 1234"/>
                  <a:gd name="T11" fmla="*/ 738 h 1071"/>
                  <a:gd name="T12" fmla="*/ 957 w 1234"/>
                  <a:gd name="T13" fmla="*/ 768 h 1071"/>
                  <a:gd name="T14" fmla="*/ 855 w 1234"/>
                  <a:gd name="T15" fmla="*/ 804 h 1071"/>
                  <a:gd name="T16" fmla="*/ 843 w 1234"/>
                  <a:gd name="T17" fmla="*/ 847 h 1071"/>
                  <a:gd name="T18" fmla="*/ 881 w 1234"/>
                  <a:gd name="T19" fmla="*/ 863 h 1071"/>
                  <a:gd name="T20" fmla="*/ 862 w 1234"/>
                  <a:gd name="T21" fmla="*/ 887 h 1071"/>
                  <a:gd name="T22" fmla="*/ 862 w 1234"/>
                  <a:gd name="T23" fmla="*/ 899 h 1071"/>
                  <a:gd name="T24" fmla="*/ 710 w 1234"/>
                  <a:gd name="T25" fmla="*/ 958 h 1071"/>
                  <a:gd name="T26" fmla="*/ 547 w 1234"/>
                  <a:gd name="T27" fmla="*/ 955 h 1071"/>
                  <a:gd name="T28" fmla="*/ 488 w 1234"/>
                  <a:gd name="T29" fmla="*/ 1022 h 1071"/>
                  <a:gd name="T30" fmla="*/ 417 w 1234"/>
                  <a:gd name="T31" fmla="*/ 1069 h 1071"/>
                  <a:gd name="T32" fmla="*/ 313 w 1234"/>
                  <a:gd name="T33" fmla="*/ 1057 h 1071"/>
                  <a:gd name="T34" fmla="*/ 253 w 1234"/>
                  <a:gd name="T35" fmla="*/ 1050 h 1071"/>
                  <a:gd name="T36" fmla="*/ 249 w 1234"/>
                  <a:gd name="T37" fmla="*/ 1029 h 1071"/>
                  <a:gd name="T38" fmla="*/ 277 w 1234"/>
                  <a:gd name="T39" fmla="*/ 996 h 1071"/>
                  <a:gd name="T40" fmla="*/ 275 w 1234"/>
                  <a:gd name="T41" fmla="*/ 965 h 1071"/>
                  <a:gd name="T42" fmla="*/ 182 w 1234"/>
                  <a:gd name="T43" fmla="*/ 880 h 1071"/>
                  <a:gd name="T44" fmla="*/ 114 w 1234"/>
                  <a:gd name="T45" fmla="*/ 811 h 1071"/>
                  <a:gd name="T46" fmla="*/ 47 w 1234"/>
                  <a:gd name="T47" fmla="*/ 835 h 1071"/>
                  <a:gd name="T48" fmla="*/ 21 w 1234"/>
                  <a:gd name="T49" fmla="*/ 849 h 1071"/>
                  <a:gd name="T50" fmla="*/ 26 w 1234"/>
                  <a:gd name="T51" fmla="*/ 787 h 1071"/>
                  <a:gd name="T52" fmla="*/ 111 w 1234"/>
                  <a:gd name="T53" fmla="*/ 752 h 1071"/>
                  <a:gd name="T54" fmla="*/ 175 w 1234"/>
                  <a:gd name="T55" fmla="*/ 771 h 1071"/>
                  <a:gd name="T56" fmla="*/ 199 w 1234"/>
                  <a:gd name="T57" fmla="*/ 759 h 1071"/>
                  <a:gd name="T58" fmla="*/ 168 w 1234"/>
                  <a:gd name="T59" fmla="*/ 709 h 1071"/>
                  <a:gd name="T60" fmla="*/ 154 w 1234"/>
                  <a:gd name="T61" fmla="*/ 690 h 1071"/>
                  <a:gd name="T62" fmla="*/ 161 w 1234"/>
                  <a:gd name="T63" fmla="*/ 662 h 1071"/>
                  <a:gd name="T64" fmla="*/ 137 w 1234"/>
                  <a:gd name="T65" fmla="*/ 577 h 1071"/>
                  <a:gd name="T66" fmla="*/ 137 w 1234"/>
                  <a:gd name="T67" fmla="*/ 530 h 1071"/>
                  <a:gd name="T68" fmla="*/ 249 w 1234"/>
                  <a:gd name="T69" fmla="*/ 506 h 1071"/>
                  <a:gd name="T70" fmla="*/ 554 w 1234"/>
                  <a:gd name="T71" fmla="*/ 0 h 1071"/>
                  <a:gd name="T72" fmla="*/ 620 w 1234"/>
                  <a:gd name="T73" fmla="*/ 21 h 1071"/>
                  <a:gd name="T74" fmla="*/ 625 w 1234"/>
                  <a:gd name="T75" fmla="*/ 80 h 1071"/>
                  <a:gd name="T76" fmla="*/ 623 w 1234"/>
                  <a:gd name="T77" fmla="*/ 106 h 1071"/>
                  <a:gd name="T78" fmla="*/ 611 w 1234"/>
                  <a:gd name="T79" fmla="*/ 158 h 1071"/>
                  <a:gd name="T80" fmla="*/ 637 w 1234"/>
                  <a:gd name="T81" fmla="*/ 168 h 1071"/>
                  <a:gd name="T82" fmla="*/ 706 w 1234"/>
                  <a:gd name="T83" fmla="*/ 153 h 1071"/>
                  <a:gd name="T84" fmla="*/ 767 w 1234"/>
                  <a:gd name="T85" fmla="*/ 132 h 1071"/>
                  <a:gd name="T86" fmla="*/ 779 w 1234"/>
                  <a:gd name="T87" fmla="*/ 163 h 1071"/>
                  <a:gd name="T88" fmla="*/ 831 w 1234"/>
                  <a:gd name="T89" fmla="*/ 165 h 1071"/>
                  <a:gd name="T90" fmla="*/ 864 w 1234"/>
                  <a:gd name="T91" fmla="*/ 184 h 1071"/>
                  <a:gd name="T92" fmla="*/ 909 w 1234"/>
                  <a:gd name="T93" fmla="*/ 246 h 1071"/>
                  <a:gd name="T94" fmla="*/ 919 w 1234"/>
                  <a:gd name="T95" fmla="*/ 269 h 1071"/>
                  <a:gd name="T96" fmla="*/ 895 w 1234"/>
                  <a:gd name="T97" fmla="*/ 267 h 1071"/>
                  <a:gd name="T98" fmla="*/ 886 w 1234"/>
                  <a:gd name="T99" fmla="*/ 265 h 1071"/>
                  <a:gd name="T100" fmla="*/ 855 w 1234"/>
                  <a:gd name="T101" fmla="*/ 291 h 1071"/>
                  <a:gd name="T102" fmla="*/ 919 w 1234"/>
                  <a:gd name="T103" fmla="*/ 336 h 1071"/>
                  <a:gd name="T104" fmla="*/ 990 w 1234"/>
                  <a:gd name="T105" fmla="*/ 336 h 1071"/>
                  <a:gd name="T106" fmla="*/ 938 w 1234"/>
                  <a:gd name="T107" fmla="*/ 395 h 1071"/>
                  <a:gd name="T108" fmla="*/ 916 w 1234"/>
                  <a:gd name="T109" fmla="*/ 461 h 1071"/>
                  <a:gd name="T110" fmla="*/ 902 w 1234"/>
                  <a:gd name="T111" fmla="*/ 477 h 1071"/>
                  <a:gd name="T112" fmla="*/ 902 w 1234"/>
                  <a:gd name="T113" fmla="*/ 496 h 1071"/>
                  <a:gd name="T114" fmla="*/ 964 w 1234"/>
                  <a:gd name="T115" fmla="*/ 556 h 1071"/>
                  <a:gd name="T116" fmla="*/ 1018 w 1234"/>
                  <a:gd name="T117" fmla="*/ 520 h 1071"/>
                  <a:gd name="T118" fmla="*/ 1089 w 1234"/>
                  <a:gd name="T119" fmla="*/ 506 h 1071"/>
                  <a:gd name="T120" fmla="*/ 1120 w 1234"/>
                  <a:gd name="T121" fmla="*/ 475 h 1071"/>
                  <a:gd name="T122" fmla="*/ 1158 w 1234"/>
                  <a:gd name="T123" fmla="*/ 456 h 1071"/>
                  <a:gd name="T124" fmla="*/ 1196 w 1234"/>
                  <a:gd name="T125" fmla="*/ 48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4" h="1071">
                    <a:moveTo>
                      <a:pt x="1224" y="508"/>
                    </a:moveTo>
                    <a:lnTo>
                      <a:pt x="1224" y="508"/>
                    </a:lnTo>
                    <a:lnTo>
                      <a:pt x="1234" y="508"/>
                    </a:lnTo>
                    <a:lnTo>
                      <a:pt x="1215" y="558"/>
                    </a:lnTo>
                    <a:lnTo>
                      <a:pt x="1210" y="565"/>
                    </a:lnTo>
                    <a:lnTo>
                      <a:pt x="1182" y="627"/>
                    </a:lnTo>
                    <a:lnTo>
                      <a:pt x="1184" y="636"/>
                    </a:lnTo>
                    <a:lnTo>
                      <a:pt x="1186" y="641"/>
                    </a:lnTo>
                    <a:lnTo>
                      <a:pt x="1186" y="645"/>
                    </a:lnTo>
                    <a:lnTo>
                      <a:pt x="1186" y="650"/>
                    </a:lnTo>
                    <a:lnTo>
                      <a:pt x="1177" y="657"/>
                    </a:lnTo>
                    <a:lnTo>
                      <a:pt x="1106" y="693"/>
                    </a:lnTo>
                    <a:lnTo>
                      <a:pt x="1077" y="695"/>
                    </a:lnTo>
                    <a:lnTo>
                      <a:pt x="1085" y="705"/>
                    </a:lnTo>
                    <a:lnTo>
                      <a:pt x="1085" y="707"/>
                    </a:lnTo>
                    <a:lnTo>
                      <a:pt x="1085" y="719"/>
                    </a:lnTo>
                    <a:lnTo>
                      <a:pt x="1085" y="733"/>
                    </a:lnTo>
                    <a:lnTo>
                      <a:pt x="1063" y="738"/>
                    </a:lnTo>
                    <a:lnTo>
                      <a:pt x="1014" y="731"/>
                    </a:lnTo>
                    <a:lnTo>
                      <a:pt x="990" y="733"/>
                    </a:lnTo>
                    <a:lnTo>
                      <a:pt x="957" y="768"/>
                    </a:lnTo>
                    <a:lnTo>
                      <a:pt x="933" y="778"/>
                    </a:lnTo>
                    <a:lnTo>
                      <a:pt x="881" y="780"/>
                    </a:lnTo>
                    <a:lnTo>
                      <a:pt x="855" y="804"/>
                    </a:lnTo>
                    <a:lnTo>
                      <a:pt x="836" y="828"/>
                    </a:lnTo>
                    <a:lnTo>
                      <a:pt x="824" y="854"/>
                    </a:lnTo>
                    <a:lnTo>
                      <a:pt x="843" y="847"/>
                    </a:lnTo>
                    <a:lnTo>
                      <a:pt x="898" y="842"/>
                    </a:lnTo>
                    <a:lnTo>
                      <a:pt x="890" y="856"/>
                    </a:lnTo>
                    <a:lnTo>
                      <a:pt x="881" y="863"/>
                    </a:lnTo>
                    <a:lnTo>
                      <a:pt x="871" y="870"/>
                    </a:lnTo>
                    <a:lnTo>
                      <a:pt x="860" y="875"/>
                    </a:lnTo>
                    <a:lnTo>
                      <a:pt x="862" y="887"/>
                    </a:lnTo>
                    <a:lnTo>
                      <a:pt x="928" y="913"/>
                    </a:lnTo>
                    <a:lnTo>
                      <a:pt x="909" y="915"/>
                    </a:lnTo>
                    <a:lnTo>
                      <a:pt x="862" y="899"/>
                    </a:lnTo>
                    <a:lnTo>
                      <a:pt x="841" y="899"/>
                    </a:lnTo>
                    <a:lnTo>
                      <a:pt x="760" y="920"/>
                    </a:lnTo>
                    <a:lnTo>
                      <a:pt x="710" y="958"/>
                    </a:lnTo>
                    <a:lnTo>
                      <a:pt x="668" y="970"/>
                    </a:lnTo>
                    <a:lnTo>
                      <a:pt x="587" y="955"/>
                    </a:lnTo>
                    <a:lnTo>
                      <a:pt x="547" y="955"/>
                    </a:lnTo>
                    <a:lnTo>
                      <a:pt x="528" y="970"/>
                    </a:lnTo>
                    <a:lnTo>
                      <a:pt x="502" y="1012"/>
                    </a:lnTo>
                    <a:lnTo>
                      <a:pt x="488" y="1022"/>
                    </a:lnTo>
                    <a:lnTo>
                      <a:pt x="469" y="1029"/>
                    </a:lnTo>
                    <a:lnTo>
                      <a:pt x="436" y="1060"/>
                    </a:lnTo>
                    <a:lnTo>
                      <a:pt x="417" y="1069"/>
                    </a:lnTo>
                    <a:lnTo>
                      <a:pt x="396" y="1071"/>
                    </a:lnTo>
                    <a:lnTo>
                      <a:pt x="334" y="1064"/>
                    </a:lnTo>
                    <a:lnTo>
                      <a:pt x="313" y="1057"/>
                    </a:lnTo>
                    <a:lnTo>
                      <a:pt x="289" y="1043"/>
                    </a:lnTo>
                    <a:lnTo>
                      <a:pt x="268" y="1036"/>
                    </a:lnTo>
                    <a:lnTo>
                      <a:pt x="253" y="1050"/>
                    </a:lnTo>
                    <a:lnTo>
                      <a:pt x="251" y="1052"/>
                    </a:lnTo>
                    <a:lnTo>
                      <a:pt x="249" y="1048"/>
                    </a:lnTo>
                    <a:lnTo>
                      <a:pt x="249" y="1029"/>
                    </a:lnTo>
                    <a:lnTo>
                      <a:pt x="251" y="1017"/>
                    </a:lnTo>
                    <a:lnTo>
                      <a:pt x="261" y="1003"/>
                    </a:lnTo>
                    <a:lnTo>
                      <a:pt x="277" y="996"/>
                    </a:lnTo>
                    <a:lnTo>
                      <a:pt x="310" y="991"/>
                    </a:lnTo>
                    <a:lnTo>
                      <a:pt x="298" y="981"/>
                    </a:lnTo>
                    <a:lnTo>
                      <a:pt x="275" y="965"/>
                    </a:lnTo>
                    <a:lnTo>
                      <a:pt x="206" y="948"/>
                    </a:lnTo>
                    <a:lnTo>
                      <a:pt x="192" y="929"/>
                    </a:lnTo>
                    <a:lnTo>
                      <a:pt x="182" y="880"/>
                    </a:lnTo>
                    <a:lnTo>
                      <a:pt x="166" y="849"/>
                    </a:lnTo>
                    <a:lnTo>
                      <a:pt x="142" y="828"/>
                    </a:lnTo>
                    <a:lnTo>
                      <a:pt x="114" y="811"/>
                    </a:lnTo>
                    <a:lnTo>
                      <a:pt x="97" y="825"/>
                    </a:lnTo>
                    <a:lnTo>
                      <a:pt x="74" y="835"/>
                    </a:lnTo>
                    <a:lnTo>
                      <a:pt x="47" y="835"/>
                    </a:lnTo>
                    <a:lnTo>
                      <a:pt x="31" y="842"/>
                    </a:lnTo>
                    <a:lnTo>
                      <a:pt x="26" y="847"/>
                    </a:lnTo>
                    <a:lnTo>
                      <a:pt x="21" y="849"/>
                    </a:lnTo>
                    <a:lnTo>
                      <a:pt x="12" y="849"/>
                    </a:lnTo>
                    <a:lnTo>
                      <a:pt x="0" y="806"/>
                    </a:lnTo>
                    <a:lnTo>
                      <a:pt x="26" y="787"/>
                    </a:lnTo>
                    <a:lnTo>
                      <a:pt x="85" y="766"/>
                    </a:lnTo>
                    <a:lnTo>
                      <a:pt x="92" y="754"/>
                    </a:lnTo>
                    <a:lnTo>
                      <a:pt x="111" y="752"/>
                    </a:lnTo>
                    <a:lnTo>
                      <a:pt x="142" y="759"/>
                    </a:lnTo>
                    <a:lnTo>
                      <a:pt x="171" y="771"/>
                    </a:lnTo>
                    <a:lnTo>
                      <a:pt x="175" y="771"/>
                    </a:lnTo>
                    <a:lnTo>
                      <a:pt x="182" y="771"/>
                    </a:lnTo>
                    <a:lnTo>
                      <a:pt x="192" y="766"/>
                    </a:lnTo>
                    <a:lnTo>
                      <a:pt x="199" y="759"/>
                    </a:lnTo>
                    <a:lnTo>
                      <a:pt x="201" y="754"/>
                    </a:lnTo>
                    <a:lnTo>
                      <a:pt x="194" y="742"/>
                    </a:lnTo>
                    <a:lnTo>
                      <a:pt x="168" y="709"/>
                    </a:lnTo>
                    <a:lnTo>
                      <a:pt x="161" y="705"/>
                    </a:lnTo>
                    <a:lnTo>
                      <a:pt x="156" y="700"/>
                    </a:lnTo>
                    <a:lnTo>
                      <a:pt x="154" y="690"/>
                    </a:lnTo>
                    <a:lnTo>
                      <a:pt x="154" y="679"/>
                    </a:lnTo>
                    <a:lnTo>
                      <a:pt x="159" y="669"/>
                    </a:lnTo>
                    <a:lnTo>
                      <a:pt x="161" y="662"/>
                    </a:lnTo>
                    <a:lnTo>
                      <a:pt x="164" y="657"/>
                    </a:lnTo>
                    <a:lnTo>
                      <a:pt x="159" y="634"/>
                    </a:lnTo>
                    <a:lnTo>
                      <a:pt x="137" y="577"/>
                    </a:lnTo>
                    <a:lnTo>
                      <a:pt x="126" y="551"/>
                    </a:lnTo>
                    <a:lnTo>
                      <a:pt x="130" y="539"/>
                    </a:lnTo>
                    <a:lnTo>
                      <a:pt x="137" y="530"/>
                    </a:lnTo>
                    <a:lnTo>
                      <a:pt x="182" y="537"/>
                    </a:lnTo>
                    <a:lnTo>
                      <a:pt x="218" y="527"/>
                    </a:lnTo>
                    <a:lnTo>
                      <a:pt x="249" y="506"/>
                    </a:lnTo>
                    <a:lnTo>
                      <a:pt x="374" y="336"/>
                    </a:lnTo>
                    <a:lnTo>
                      <a:pt x="478" y="160"/>
                    </a:lnTo>
                    <a:lnTo>
                      <a:pt x="554" y="0"/>
                    </a:lnTo>
                    <a:lnTo>
                      <a:pt x="597" y="16"/>
                    </a:lnTo>
                    <a:lnTo>
                      <a:pt x="602" y="18"/>
                    </a:lnTo>
                    <a:lnTo>
                      <a:pt x="620" y="21"/>
                    </a:lnTo>
                    <a:lnTo>
                      <a:pt x="639" y="9"/>
                    </a:lnTo>
                    <a:lnTo>
                      <a:pt x="661" y="14"/>
                    </a:lnTo>
                    <a:lnTo>
                      <a:pt x="625" y="80"/>
                    </a:lnTo>
                    <a:lnTo>
                      <a:pt x="623" y="85"/>
                    </a:lnTo>
                    <a:lnTo>
                      <a:pt x="623" y="92"/>
                    </a:lnTo>
                    <a:lnTo>
                      <a:pt x="623" y="106"/>
                    </a:lnTo>
                    <a:lnTo>
                      <a:pt x="620" y="127"/>
                    </a:lnTo>
                    <a:lnTo>
                      <a:pt x="609" y="146"/>
                    </a:lnTo>
                    <a:lnTo>
                      <a:pt x="611" y="158"/>
                    </a:lnTo>
                    <a:lnTo>
                      <a:pt x="623" y="158"/>
                    </a:lnTo>
                    <a:lnTo>
                      <a:pt x="632" y="165"/>
                    </a:lnTo>
                    <a:lnTo>
                      <a:pt x="637" y="168"/>
                    </a:lnTo>
                    <a:lnTo>
                      <a:pt x="642" y="168"/>
                    </a:lnTo>
                    <a:lnTo>
                      <a:pt x="665" y="165"/>
                    </a:lnTo>
                    <a:lnTo>
                      <a:pt x="706" y="153"/>
                    </a:lnTo>
                    <a:lnTo>
                      <a:pt x="725" y="141"/>
                    </a:lnTo>
                    <a:lnTo>
                      <a:pt x="763" y="127"/>
                    </a:lnTo>
                    <a:lnTo>
                      <a:pt x="767" y="132"/>
                    </a:lnTo>
                    <a:lnTo>
                      <a:pt x="770" y="132"/>
                    </a:lnTo>
                    <a:lnTo>
                      <a:pt x="774" y="156"/>
                    </a:lnTo>
                    <a:lnTo>
                      <a:pt x="779" y="163"/>
                    </a:lnTo>
                    <a:lnTo>
                      <a:pt x="789" y="168"/>
                    </a:lnTo>
                    <a:lnTo>
                      <a:pt x="817" y="146"/>
                    </a:lnTo>
                    <a:lnTo>
                      <a:pt x="831" y="165"/>
                    </a:lnTo>
                    <a:lnTo>
                      <a:pt x="836" y="172"/>
                    </a:lnTo>
                    <a:lnTo>
                      <a:pt x="843" y="177"/>
                    </a:lnTo>
                    <a:lnTo>
                      <a:pt x="864" y="184"/>
                    </a:lnTo>
                    <a:lnTo>
                      <a:pt x="912" y="222"/>
                    </a:lnTo>
                    <a:lnTo>
                      <a:pt x="905" y="229"/>
                    </a:lnTo>
                    <a:lnTo>
                      <a:pt x="909" y="246"/>
                    </a:lnTo>
                    <a:lnTo>
                      <a:pt x="916" y="262"/>
                    </a:lnTo>
                    <a:lnTo>
                      <a:pt x="916" y="267"/>
                    </a:lnTo>
                    <a:lnTo>
                      <a:pt x="919" y="269"/>
                    </a:lnTo>
                    <a:lnTo>
                      <a:pt x="916" y="272"/>
                    </a:lnTo>
                    <a:lnTo>
                      <a:pt x="912" y="274"/>
                    </a:lnTo>
                    <a:lnTo>
                      <a:pt x="895" y="267"/>
                    </a:lnTo>
                    <a:lnTo>
                      <a:pt x="890" y="267"/>
                    </a:lnTo>
                    <a:lnTo>
                      <a:pt x="888" y="265"/>
                    </a:lnTo>
                    <a:lnTo>
                      <a:pt x="886" y="265"/>
                    </a:lnTo>
                    <a:lnTo>
                      <a:pt x="879" y="265"/>
                    </a:lnTo>
                    <a:lnTo>
                      <a:pt x="876" y="267"/>
                    </a:lnTo>
                    <a:lnTo>
                      <a:pt x="855" y="291"/>
                    </a:lnTo>
                    <a:lnTo>
                      <a:pt x="850" y="298"/>
                    </a:lnTo>
                    <a:lnTo>
                      <a:pt x="862" y="309"/>
                    </a:lnTo>
                    <a:lnTo>
                      <a:pt x="919" y="336"/>
                    </a:lnTo>
                    <a:lnTo>
                      <a:pt x="978" y="317"/>
                    </a:lnTo>
                    <a:lnTo>
                      <a:pt x="995" y="326"/>
                    </a:lnTo>
                    <a:lnTo>
                      <a:pt x="990" y="336"/>
                    </a:lnTo>
                    <a:lnTo>
                      <a:pt x="935" y="366"/>
                    </a:lnTo>
                    <a:lnTo>
                      <a:pt x="931" y="378"/>
                    </a:lnTo>
                    <a:lnTo>
                      <a:pt x="938" y="395"/>
                    </a:lnTo>
                    <a:lnTo>
                      <a:pt x="926" y="430"/>
                    </a:lnTo>
                    <a:lnTo>
                      <a:pt x="912" y="449"/>
                    </a:lnTo>
                    <a:lnTo>
                      <a:pt x="916" y="461"/>
                    </a:lnTo>
                    <a:lnTo>
                      <a:pt x="916" y="468"/>
                    </a:lnTo>
                    <a:lnTo>
                      <a:pt x="909" y="473"/>
                    </a:lnTo>
                    <a:lnTo>
                      <a:pt x="902" y="477"/>
                    </a:lnTo>
                    <a:lnTo>
                      <a:pt x="895" y="480"/>
                    </a:lnTo>
                    <a:lnTo>
                      <a:pt x="893" y="485"/>
                    </a:lnTo>
                    <a:lnTo>
                      <a:pt x="902" y="496"/>
                    </a:lnTo>
                    <a:lnTo>
                      <a:pt x="935" y="534"/>
                    </a:lnTo>
                    <a:lnTo>
                      <a:pt x="959" y="565"/>
                    </a:lnTo>
                    <a:lnTo>
                      <a:pt x="964" y="556"/>
                    </a:lnTo>
                    <a:lnTo>
                      <a:pt x="985" y="556"/>
                    </a:lnTo>
                    <a:lnTo>
                      <a:pt x="995" y="551"/>
                    </a:lnTo>
                    <a:lnTo>
                      <a:pt x="1018" y="520"/>
                    </a:lnTo>
                    <a:lnTo>
                      <a:pt x="1049" y="501"/>
                    </a:lnTo>
                    <a:lnTo>
                      <a:pt x="1049" y="499"/>
                    </a:lnTo>
                    <a:lnTo>
                      <a:pt x="1089" y="506"/>
                    </a:lnTo>
                    <a:lnTo>
                      <a:pt x="1099" y="501"/>
                    </a:lnTo>
                    <a:lnTo>
                      <a:pt x="1111" y="482"/>
                    </a:lnTo>
                    <a:lnTo>
                      <a:pt x="1120" y="475"/>
                    </a:lnTo>
                    <a:lnTo>
                      <a:pt x="1141" y="468"/>
                    </a:lnTo>
                    <a:lnTo>
                      <a:pt x="1148" y="461"/>
                    </a:lnTo>
                    <a:lnTo>
                      <a:pt x="1158" y="456"/>
                    </a:lnTo>
                    <a:lnTo>
                      <a:pt x="1170" y="459"/>
                    </a:lnTo>
                    <a:lnTo>
                      <a:pt x="1182" y="468"/>
                    </a:lnTo>
                    <a:lnTo>
                      <a:pt x="1196" y="489"/>
                    </a:lnTo>
                    <a:lnTo>
                      <a:pt x="1208" y="499"/>
                    </a:lnTo>
                    <a:lnTo>
                      <a:pt x="1224" y="50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 name="Freeform 29"/>
              <p:cNvSpPr>
                <a:spLocks noEditPoints="1"/>
              </p:cNvSpPr>
              <p:nvPr/>
            </p:nvSpPr>
            <p:spPr bwMode="auto">
              <a:xfrm>
                <a:off x="716018" y="411510"/>
                <a:ext cx="3294917" cy="4346972"/>
              </a:xfrm>
              <a:custGeom>
                <a:avLst/>
                <a:gdLst>
                  <a:gd name="T0" fmla="*/ 663 w 3423"/>
                  <a:gd name="T1" fmla="*/ 3426 h 4313"/>
                  <a:gd name="T2" fmla="*/ 835 w 3423"/>
                  <a:gd name="T3" fmla="*/ 3464 h 4313"/>
                  <a:gd name="T4" fmla="*/ 423 w 3423"/>
                  <a:gd name="T5" fmla="*/ 3677 h 4313"/>
                  <a:gd name="T6" fmla="*/ 109 w 3423"/>
                  <a:gd name="T7" fmla="*/ 3700 h 4313"/>
                  <a:gd name="T8" fmla="*/ 369 w 3423"/>
                  <a:gd name="T9" fmla="*/ 3506 h 4313"/>
                  <a:gd name="T10" fmla="*/ 563 w 3423"/>
                  <a:gd name="T11" fmla="*/ 3085 h 4313"/>
                  <a:gd name="T12" fmla="*/ 331 w 3423"/>
                  <a:gd name="T13" fmla="*/ 3016 h 4313"/>
                  <a:gd name="T14" fmla="*/ 1297 w 3423"/>
                  <a:gd name="T15" fmla="*/ 778 h 4313"/>
                  <a:gd name="T16" fmla="*/ 1153 w 3423"/>
                  <a:gd name="T17" fmla="*/ 825 h 4313"/>
                  <a:gd name="T18" fmla="*/ 1297 w 3423"/>
                  <a:gd name="T19" fmla="*/ 778 h 4313"/>
                  <a:gd name="T20" fmla="*/ 1342 w 3423"/>
                  <a:gd name="T21" fmla="*/ 570 h 4313"/>
                  <a:gd name="T22" fmla="*/ 1733 w 3423"/>
                  <a:gd name="T23" fmla="*/ 274 h 4313"/>
                  <a:gd name="T24" fmla="*/ 3061 w 3423"/>
                  <a:gd name="T25" fmla="*/ 156 h 4313"/>
                  <a:gd name="T26" fmla="*/ 3265 w 3423"/>
                  <a:gd name="T27" fmla="*/ 338 h 4313"/>
                  <a:gd name="T28" fmla="*/ 3397 w 3423"/>
                  <a:gd name="T29" fmla="*/ 482 h 4313"/>
                  <a:gd name="T30" fmla="*/ 3340 w 3423"/>
                  <a:gd name="T31" fmla="*/ 1017 h 4313"/>
                  <a:gd name="T32" fmla="*/ 3035 w 3423"/>
                  <a:gd name="T33" fmla="*/ 1419 h 4313"/>
                  <a:gd name="T34" fmla="*/ 3087 w 3423"/>
                  <a:gd name="T35" fmla="*/ 1651 h 4313"/>
                  <a:gd name="T36" fmla="*/ 3364 w 3423"/>
                  <a:gd name="T37" fmla="*/ 1885 h 4313"/>
                  <a:gd name="T38" fmla="*/ 3158 w 3423"/>
                  <a:gd name="T39" fmla="*/ 2174 h 4313"/>
                  <a:gd name="T40" fmla="*/ 3186 w 3423"/>
                  <a:gd name="T41" fmla="*/ 2335 h 4313"/>
                  <a:gd name="T42" fmla="*/ 2926 w 3423"/>
                  <a:gd name="T43" fmla="*/ 2583 h 4313"/>
                  <a:gd name="T44" fmla="*/ 2713 w 3423"/>
                  <a:gd name="T45" fmla="*/ 2579 h 4313"/>
                  <a:gd name="T46" fmla="*/ 2502 w 3423"/>
                  <a:gd name="T47" fmla="*/ 2633 h 4313"/>
                  <a:gd name="T48" fmla="*/ 2479 w 3423"/>
                  <a:gd name="T49" fmla="*/ 2811 h 4313"/>
                  <a:gd name="T50" fmla="*/ 2718 w 3423"/>
                  <a:gd name="T51" fmla="*/ 3234 h 4313"/>
                  <a:gd name="T52" fmla="*/ 2609 w 3423"/>
                  <a:gd name="T53" fmla="*/ 3589 h 4313"/>
                  <a:gd name="T54" fmla="*/ 2528 w 3423"/>
                  <a:gd name="T55" fmla="*/ 3859 h 4313"/>
                  <a:gd name="T56" fmla="*/ 2526 w 3423"/>
                  <a:gd name="T57" fmla="*/ 3956 h 4313"/>
                  <a:gd name="T58" fmla="*/ 2647 w 3423"/>
                  <a:gd name="T59" fmla="*/ 4076 h 4313"/>
                  <a:gd name="T60" fmla="*/ 2580 w 3423"/>
                  <a:gd name="T61" fmla="*/ 4249 h 4313"/>
                  <a:gd name="T62" fmla="*/ 2348 w 3423"/>
                  <a:gd name="T63" fmla="*/ 4311 h 4313"/>
                  <a:gd name="T64" fmla="*/ 2320 w 3423"/>
                  <a:gd name="T65" fmla="*/ 4074 h 4313"/>
                  <a:gd name="T66" fmla="*/ 2360 w 3423"/>
                  <a:gd name="T67" fmla="*/ 3837 h 4313"/>
                  <a:gd name="T68" fmla="*/ 2398 w 3423"/>
                  <a:gd name="T69" fmla="*/ 3731 h 4313"/>
                  <a:gd name="T70" fmla="*/ 2211 w 3423"/>
                  <a:gd name="T71" fmla="*/ 3650 h 4313"/>
                  <a:gd name="T72" fmla="*/ 1813 w 3423"/>
                  <a:gd name="T73" fmla="*/ 3577 h 4313"/>
                  <a:gd name="T74" fmla="*/ 1645 w 3423"/>
                  <a:gd name="T75" fmla="*/ 3333 h 4313"/>
                  <a:gd name="T76" fmla="*/ 1453 w 3423"/>
                  <a:gd name="T77" fmla="*/ 3374 h 4313"/>
                  <a:gd name="T78" fmla="*/ 1354 w 3423"/>
                  <a:gd name="T79" fmla="*/ 3239 h 4313"/>
                  <a:gd name="T80" fmla="*/ 1122 w 3423"/>
                  <a:gd name="T81" fmla="*/ 3296 h 4313"/>
                  <a:gd name="T82" fmla="*/ 1018 w 3423"/>
                  <a:gd name="T83" fmla="*/ 3471 h 4313"/>
                  <a:gd name="T84" fmla="*/ 812 w 3423"/>
                  <a:gd name="T85" fmla="*/ 3407 h 4313"/>
                  <a:gd name="T86" fmla="*/ 457 w 3423"/>
                  <a:gd name="T87" fmla="*/ 3447 h 4313"/>
                  <a:gd name="T88" fmla="*/ 97 w 3423"/>
                  <a:gd name="T89" fmla="*/ 3267 h 4313"/>
                  <a:gd name="T90" fmla="*/ 485 w 3423"/>
                  <a:gd name="T91" fmla="*/ 3194 h 4313"/>
                  <a:gd name="T92" fmla="*/ 887 w 3423"/>
                  <a:gd name="T93" fmla="*/ 3338 h 4313"/>
                  <a:gd name="T94" fmla="*/ 667 w 3423"/>
                  <a:gd name="T95" fmla="*/ 3102 h 4313"/>
                  <a:gd name="T96" fmla="*/ 705 w 3423"/>
                  <a:gd name="T97" fmla="*/ 3007 h 4313"/>
                  <a:gd name="T98" fmla="*/ 528 w 3423"/>
                  <a:gd name="T99" fmla="*/ 2825 h 4313"/>
                  <a:gd name="T100" fmla="*/ 629 w 3423"/>
                  <a:gd name="T101" fmla="*/ 2763 h 4313"/>
                  <a:gd name="T102" fmla="*/ 615 w 3423"/>
                  <a:gd name="T103" fmla="*/ 2626 h 4313"/>
                  <a:gd name="T104" fmla="*/ 1067 w 3423"/>
                  <a:gd name="T105" fmla="*/ 1751 h 4313"/>
                  <a:gd name="T106" fmla="*/ 1240 w 3423"/>
                  <a:gd name="T107" fmla="*/ 998 h 4313"/>
                  <a:gd name="T108" fmla="*/ 1685 w 3423"/>
                  <a:gd name="T109" fmla="*/ 795 h 4313"/>
                  <a:gd name="T110" fmla="*/ 1977 w 3423"/>
                  <a:gd name="T111" fmla="*/ 426 h 4313"/>
                  <a:gd name="T112" fmla="*/ 2720 w 3423"/>
                  <a:gd name="T113" fmla="*/ 177 h 4313"/>
                  <a:gd name="T114" fmla="*/ 1939 w 3423"/>
                  <a:gd name="T115" fmla="*/ 220 h 4313"/>
                  <a:gd name="T116" fmla="*/ 2431 w 3423"/>
                  <a:gd name="T117" fmla="*/ 99 h 4313"/>
                  <a:gd name="T118" fmla="*/ 2708 w 3423"/>
                  <a:gd name="T119" fmla="*/ 30 h 4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23" h="4313">
                    <a:moveTo>
                      <a:pt x="369" y="3506"/>
                    </a:moveTo>
                    <a:lnTo>
                      <a:pt x="369" y="3506"/>
                    </a:lnTo>
                    <a:lnTo>
                      <a:pt x="390" y="3513"/>
                    </a:lnTo>
                    <a:lnTo>
                      <a:pt x="428" y="3511"/>
                    </a:lnTo>
                    <a:lnTo>
                      <a:pt x="466" y="3520"/>
                    </a:lnTo>
                    <a:lnTo>
                      <a:pt x="490" y="3516"/>
                    </a:lnTo>
                    <a:lnTo>
                      <a:pt x="580" y="3471"/>
                    </a:lnTo>
                    <a:lnTo>
                      <a:pt x="591" y="3454"/>
                    </a:lnTo>
                    <a:lnTo>
                      <a:pt x="596" y="3423"/>
                    </a:lnTo>
                    <a:lnTo>
                      <a:pt x="603" y="3409"/>
                    </a:lnTo>
                    <a:lnTo>
                      <a:pt x="625" y="3409"/>
                    </a:lnTo>
                    <a:lnTo>
                      <a:pt x="648" y="3419"/>
                    </a:lnTo>
                    <a:lnTo>
                      <a:pt x="663" y="3426"/>
                    </a:lnTo>
                    <a:lnTo>
                      <a:pt x="670" y="3435"/>
                    </a:lnTo>
                    <a:lnTo>
                      <a:pt x="681" y="3459"/>
                    </a:lnTo>
                    <a:lnTo>
                      <a:pt x="691" y="3466"/>
                    </a:lnTo>
                    <a:lnTo>
                      <a:pt x="700" y="3471"/>
                    </a:lnTo>
                    <a:lnTo>
                      <a:pt x="724" y="3473"/>
                    </a:lnTo>
                    <a:lnTo>
                      <a:pt x="734" y="3480"/>
                    </a:lnTo>
                    <a:lnTo>
                      <a:pt x="741" y="3482"/>
                    </a:lnTo>
                    <a:lnTo>
                      <a:pt x="774" y="3482"/>
                    </a:lnTo>
                    <a:lnTo>
                      <a:pt x="788" y="3456"/>
                    </a:lnTo>
                    <a:lnTo>
                      <a:pt x="795" y="3452"/>
                    </a:lnTo>
                    <a:lnTo>
                      <a:pt x="814" y="3452"/>
                    </a:lnTo>
                    <a:lnTo>
                      <a:pt x="835" y="3464"/>
                    </a:lnTo>
                    <a:lnTo>
                      <a:pt x="835" y="3464"/>
                    </a:lnTo>
                    <a:lnTo>
                      <a:pt x="833" y="3468"/>
                    </a:lnTo>
                    <a:lnTo>
                      <a:pt x="828" y="3506"/>
                    </a:lnTo>
                    <a:lnTo>
                      <a:pt x="824" y="3520"/>
                    </a:lnTo>
                    <a:lnTo>
                      <a:pt x="790" y="3575"/>
                    </a:lnTo>
                    <a:lnTo>
                      <a:pt x="745" y="3615"/>
                    </a:lnTo>
                    <a:lnTo>
                      <a:pt x="629" y="3679"/>
                    </a:lnTo>
                    <a:lnTo>
                      <a:pt x="587" y="3717"/>
                    </a:lnTo>
                    <a:lnTo>
                      <a:pt x="565" y="3724"/>
                    </a:lnTo>
                    <a:lnTo>
                      <a:pt x="452" y="3731"/>
                    </a:lnTo>
                    <a:lnTo>
                      <a:pt x="440" y="3726"/>
                    </a:lnTo>
                    <a:lnTo>
                      <a:pt x="426" y="3710"/>
                    </a:lnTo>
                    <a:lnTo>
                      <a:pt x="423" y="3693"/>
                    </a:lnTo>
                    <a:lnTo>
                      <a:pt x="423" y="3677"/>
                    </a:lnTo>
                    <a:lnTo>
                      <a:pt x="416" y="3658"/>
                    </a:lnTo>
                    <a:lnTo>
                      <a:pt x="397" y="3646"/>
                    </a:lnTo>
                    <a:lnTo>
                      <a:pt x="279" y="3613"/>
                    </a:lnTo>
                    <a:lnTo>
                      <a:pt x="255" y="3610"/>
                    </a:lnTo>
                    <a:lnTo>
                      <a:pt x="232" y="3613"/>
                    </a:lnTo>
                    <a:lnTo>
                      <a:pt x="194" y="3622"/>
                    </a:lnTo>
                    <a:lnTo>
                      <a:pt x="177" y="3624"/>
                    </a:lnTo>
                    <a:lnTo>
                      <a:pt x="163" y="3629"/>
                    </a:lnTo>
                    <a:lnTo>
                      <a:pt x="154" y="3639"/>
                    </a:lnTo>
                    <a:lnTo>
                      <a:pt x="154" y="3658"/>
                    </a:lnTo>
                    <a:lnTo>
                      <a:pt x="156" y="3677"/>
                    </a:lnTo>
                    <a:lnTo>
                      <a:pt x="154" y="3691"/>
                    </a:lnTo>
                    <a:lnTo>
                      <a:pt x="109" y="3700"/>
                    </a:lnTo>
                    <a:lnTo>
                      <a:pt x="78" y="3698"/>
                    </a:lnTo>
                    <a:lnTo>
                      <a:pt x="49" y="3686"/>
                    </a:lnTo>
                    <a:lnTo>
                      <a:pt x="23" y="3660"/>
                    </a:lnTo>
                    <a:lnTo>
                      <a:pt x="9" y="3622"/>
                    </a:lnTo>
                    <a:lnTo>
                      <a:pt x="7" y="3587"/>
                    </a:lnTo>
                    <a:lnTo>
                      <a:pt x="9" y="3549"/>
                    </a:lnTo>
                    <a:lnTo>
                      <a:pt x="0" y="3492"/>
                    </a:lnTo>
                    <a:lnTo>
                      <a:pt x="151" y="3435"/>
                    </a:lnTo>
                    <a:lnTo>
                      <a:pt x="165" y="3423"/>
                    </a:lnTo>
                    <a:lnTo>
                      <a:pt x="180" y="3421"/>
                    </a:lnTo>
                    <a:lnTo>
                      <a:pt x="243" y="3456"/>
                    </a:lnTo>
                    <a:lnTo>
                      <a:pt x="338" y="3480"/>
                    </a:lnTo>
                    <a:lnTo>
                      <a:pt x="369" y="3506"/>
                    </a:lnTo>
                    <a:moveTo>
                      <a:pt x="610" y="2964"/>
                    </a:moveTo>
                    <a:lnTo>
                      <a:pt x="610" y="2964"/>
                    </a:lnTo>
                    <a:lnTo>
                      <a:pt x="615" y="2974"/>
                    </a:lnTo>
                    <a:lnTo>
                      <a:pt x="620" y="2981"/>
                    </a:lnTo>
                    <a:lnTo>
                      <a:pt x="632" y="2988"/>
                    </a:lnTo>
                    <a:lnTo>
                      <a:pt x="672" y="2997"/>
                    </a:lnTo>
                    <a:lnTo>
                      <a:pt x="691" y="3009"/>
                    </a:lnTo>
                    <a:lnTo>
                      <a:pt x="693" y="3033"/>
                    </a:lnTo>
                    <a:lnTo>
                      <a:pt x="684" y="3050"/>
                    </a:lnTo>
                    <a:lnTo>
                      <a:pt x="670" y="3061"/>
                    </a:lnTo>
                    <a:lnTo>
                      <a:pt x="653" y="3068"/>
                    </a:lnTo>
                    <a:lnTo>
                      <a:pt x="580" y="3085"/>
                    </a:lnTo>
                    <a:lnTo>
                      <a:pt x="563" y="3085"/>
                    </a:lnTo>
                    <a:lnTo>
                      <a:pt x="528" y="3076"/>
                    </a:lnTo>
                    <a:lnTo>
                      <a:pt x="506" y="3061"/>
                    </a:lnTo>
                    <a:lnTo>
                      <a:pt x="497" y="3040"/>
                    </a:lnTo>
                    <a:lnTo>
                      <a:pt x="490" y="3021"/>
                    </a:lnTo>
                    <a:lnTo>
                      <a:pt x="473" y="3012"/>
                    </a:lnTo>
                    <a:lnTo>
                      <a:pt x="435" y="2997"/>
                    </a:lnTo>
                    <a:lnTo>
                      <a:pt x="428" y="2993"/>
                    </a:lnTo>
                    <a:lnTo>
                      <a:pt x="421" y="2983"/>
                    </a:lnTo>
                    <a:lnTo>
                      <a:pt x="414" y="2979"/>
                    </a:lnTo>
                    <a:lnTo>
                      <a:pt x="400" y="2976"/>
                    </a:lnTo>
                    <a:lnTo>
                      <a:pt x="378" y="3007"/>
                    </a:lnTo>
                    <a:lnTo>
                      <a:pt x="374" y="3012"/>
                    </a:lnTo>
                    <a:lnTo>
                      <a:pt x="331" y="3016"/>
                    </a:lnTo>
                    <a:lnTo>
                      <a:pt x="312" y="3012"/>
                    </a:lnTo>
                    <a:lnTo>
                      <a:pt x="298" y="2993"/>
                    </a:lnTo>
                    <a:lnTo>
                      <a:pt x="298" y="2945"/>
                    </a:lnTo>
                    <a:lnTo>
                      <a:pt x="331" y="2919"/>
                    </a:lnTo>
                    <a:lnTo>
                      <a:pt x="412" y="2905"/>
                    </a:lnTo>
                    <a:lnTo>
                      <a:pt x="414" y="2903"/>
                    </a:lnTo>
                    <a:lnTo>
                      <a:pt x="430" y="2903"/>
                    </a:lnTo>
                    <a:lnTo>
                      <a:pt x="442" y="2910"/>
                    </a:lnTo>
                    <a:lnTo>
                      <a:pt x="535" y="2908"/>
                    </a:lnTo>
                    <a:lnTo>
                      <a:pt x="556" y="2912"/>
                    </a:lnTo>
                    <a:lnTo>
                      <a:pt x="573" y="2924"/>
                    </a:lnTo>
                    <a:lnTo>
                      <a:pt x="610" y="2964"/>
                    </a:lnTo>
                    <a:moveTo>
                      <a:pt x="1297" y="778"/>
                    </a:moveTo>
                    <a:lnTo>
                      <a:pt x="1297" y="778"/>
                    </a:lnTo>
                    <a:lnTo>
                      <a:pt x="1297" y="785"/>
                    </a:lnTo>
                    <a:lnTo>
                      <a:pt x="1316" y="785"/>
                    </a:lnTo>
                    <a:lnTo>
                      <a:pt x="1311" y="807"/>
                    </a:lnTo>
                    <a:lnTo>
                      <a:pt x="1299" y="830"/>
                    </a:lnTo>
                    <a:lnTo>
                      <a:pt x="1278" y="870"/>
                    </a:lnTo>
                    <a:lnTo>
                      <a:pt x="1235" y="908"/>
                    </a:lnTo>
                    <a:lnTo>
                      <a:pt x="1219" y="951"/>
                    </a:lnTo>
                    <a:lnTo>
                      <a:pt x="1188" y="960"/>
                    </a:lnTo>
                    <a:lnTo>
                      <a:pt x="1155" y="951"/>
                    </a:lnTo>
                    <a:lnTo>
                      <a:pt x="1134" y="913"/>
                    </a:lnTo>
                    <a:lnTo>
                      <a:pt x="1138" y="873"/>
                    </a:lnTo>
                    <a:lnTo>
                      <a:pt x="1153" y="825"/>
                    </a:lnTo>
                    <a:lnTo>
                      <a:pt x="1174" y="788"/>
                    </a:lnTo>
                    <a:lnTo>
                      <a:pt x="1214" y="747"/>
                    </a:lnTo>
                    <a:lnTo>
                      <a:pt x="1233" y="702"/>
                    </a:lnTo>
                    <a:lnTo>
                      <a:pt x="1252" y="662"/>
                    </a:lnTo>
                    <a:lnTo>
                      <a:pt x="1283" y="662"/>
                    </a:lnTo>
                    <a:lnTo>
                      <a:pt x="1285" y="672"/>
                    </a:lnTo>
                    <a:lnTo>
                      <a:pt x="1290" y="679"/>
                    </a:lnTo>
                    <a:lnTo>
                      <a:pt x="1288" y="686"/>
                    </a:lnTo>
                    <a:lnTo>
                      <a:pt x="1285" y="693"/>
                    </a:lnTo>
                    <a:lnTo>
                      <a:pt x="1299" y="714"/>
                    </a:lnTo>
                    <a:lnTo>
                      <a:pt x="1309" y="740"/>
                    </a:lnTo>
                    <a:lnTo>
                      <a:pt x="1311" y="764"/>
                    </a:lnTo>
                    <a:lnTo>
                      <a:pt x="1297" y="778"/>
                    </a:lnTo>
                    <a:moveTo>
                      <a:pt x="1323" y="601"/>
                    </a:moveTo>
                    <a:lnTo>
                      <a:pt x="1323" y="601"/>
                    </a:lnTo>
                    <a:lnTo>
                      <a:pt x="1302" y="622"/>
                    </a:lnTo>
                    <a:lnTo>
                      <a:pt x="1271" y="610"/>
                    </a:lnTo>
                    <a:lnTo>
                      <a:pt x="1307" y="558"/>
                    </a:lnTo>
                    <a:lnTo>
                      <a:pt x="1363" y="501"/>
                    </a:lnTo>
                    <a:lnTo>
                      <a:pt x="1423" y="461"/>
                    </a:lnTo>
                    <a:lnTo>
                      <a:pt x="1470" y="463"/>
                    </a:lnTo>
                    <a:lnTo>
                      <a:pt x="1470" y="473"/>
                    </a:lnTo>
                    <a:lnTo>
                      <a:pt x="1446" y="475"/>
                    </a:lnTo>
                    <a:lnTo>
                      <a:pt x="1434" y="482"/>
                    </a:lnTo>
                    <a:lnTo>
                      <a:pt x="1408" y="494"/>
                    </a:lnTo>
                    <a:lnTo>
                      <a:pt x="1342" y="570"/>
                    </a:lnTo>
                    <a:lnTo>
                      <a:pt x="1323" y="601"/>
                    </a:lnTo>
                    <a:moveTo>
                      <a:pt x="1752" y="298"/>
                    </a:moveTo>
                    <a:lnTo>
                      <a:pt x="1752" y="298"/>
                    </a:lnTo>
                    <a:lnTo>
                      <a:pt x="1714" y="319"/>
                    </a:lnTo>
                    <a:lnTo>
                      <a:pt x="1681" y="329"/>
                    </a:lnTo>
                    <a:lnTo>
                      <a:pt x="1560" y="392"/>
                    </a:lnTo>
                    <a:lnTo>
                      <a:pt x="1534" y="392"/>
                    </a:lnTo>
                    <a:lnTo>
                      <a:pt x="1520" y="371"/>
                    </a:lnTo>
                    <a:lnTo>
                      <a:pt x="1529" y="345"/>
                    </a:lnTo>
                    <a:lnTo>
                      <a:pt x="1576" y="324"/>
                    </a:lnTo>
                    <a:lnTo>
                      <a:pt x="1591" y="307"/>
                    </a:lnTo>
                    <a:lnTo>
                      <a:pt x="1612" y="307"/>
                    </a:lnTo>
                    <a:lnTo>
                      <a:pt x="1733" y="274"/>
                    </a:lnTo>
                    <a:lnTo>
                      <a:pt x="1747" y="262"/>
                    </a:lnTo>
                    <a:lnTo>
                      <a:pt x="1759" y="251"/>
                    </a:lnTo>
                    <a:lnTo>
                      <a:pt x="1891" y="217"/>
                    </a:lnTo>
                    <a:lnTo>
                      <a:pt x="1872" y="248"/>
                    </a:lnTo>
                    <a:lnTo>
                      <a:pt x="1849" y="258"/>
                    </a:lnTo>
                    <a:lnTo>
                      <a:pt x="1794" y="265"/>
                    </a:lnTo>
                    <a:lnTo>
                      <a:pt x="1797" y="269"/>
                    </a:lnTo>
                    <a:lnTo>
                      <a:pt x="1799" y="279"/>
                    </a:lnTo>
                    <a:lnTo>
                      <a:pt x="1801" y="286"/>
                    </a:lnTo>
                    <a:lnTo>
                      <a:pt x="1790" y="293"/>
                    </a:lnTo>
                    <a:lnTo>
                      <a:pt x="1752" y="298"/>
                    </a:lnTo>
                    <a:moveTo>
                      <a:pt x="3061" y="156"/>
                    </a:moveTo>
                    <a:lnTo>
                      <a:pt x="3061" y="156"/>
                    </a:lnTo>
                    <a:lnTo>
                      <a:pt x="3104" y="279"/>
                    </a:lnTo>
                    <a:lnTo>
                      <a:pt x="3108" y="279"/>
                    </a:lnTo>
                    <a:lnTo>
                      <a:pt x="3132" y="293"/>
                    </a:lnTo>
                    <a:lnTo>
                      <a:pt x="3134" y="298"/>
                    </a:lnTo>
                    <a:lnTo>
                      <a:pt x="3139" y="300"/>
                    </a:lnTo>
                    <a:lnTo>
                      <a:pt x="3144" y="307"/>
                    </a:lnTo>
                    <a:lnTo>
                      <a:pt x="3151" y="314"/>
                    </a:lnTo>
                    <a:lnTo>
                      <a:pt x="3179" y="319"/>
                    </a:lnTo>
                    <a:lnTo>
                      <a:pt x="3220" y="338"/>
                    </a:lnTo>
                    <a:lnTo>
                      <a:pt x="3234" y="331"/>
                    </a:lnTo>
                    <a:lnTo>
                      <a:pt x="3243" y="338"/>
                    </a:lnTo>
                    <a:lnTo>
                      <a:pt x="3255" y="340"/>
                    </a:lnTo>
                    <a:lnTo>
                      <a:pt x="3265" y="338"/>
                    </a:lnTo>
                    <a:lnTo>
                      <a:pt x="3272" y="329"/>
                    </a:lnTo>
                    <a:lnTo>
                      <a:pt x="3279" y="326"/>
                    </a:lnTo>
                    <a:lnTo>
                      <a:pt x="3279" y="338"/>
                    </a:lnTo>
                    <a:lnTo>
                      <a:pt x="3272" y="345"/>
                    </a:lnTo>
                    <a:lnTo>
                      <a:pt x="3269" y="350"/>
                    </a:lnTo>
                    <a:lnTo>
                      <a:pt x="3269" y="357"/>
                    </a:lnTo>
                    <a:lnTo>
                      <a:pt x="3276" y="369"/>
                    </a:lnTo>
                    <a:lnTo>
                      <a:pt x="3281" y="392"/>
                    </a:lnTo>
                    <a:lnTo>
                      <a:pt x="3310" y="407"/>
                    </a:lnTo>
                    <a:lnTo>
                      <a:pt x="3378" y="416"/>
                    </a:lnTo>
                    <a:lnTo>
                      <a:pt x="3388" y="416"/>
                    </a:lnTo>
                    <a:lnTo>
                      <a:pt x="3395" y="459"/>
                    </a:lnTo>
                    <a:lnTo>
                      <a:pt x="3397" y="482"/>
                    </a:lnTo>
                    <a:lnTo>
                      <a:pt x="3397" y="506"/>
                    </a:lnTo>
                    <a:lnTo>
                      <a:pt x="3392" y="532"/>
                    </a:lnTo>
                    <a:lnTo>
                      <a:pt x="3383" y="568"/>
                    </a:lnTo>
                    <a:lnTo>
                      <a:pt x="3383" y="579"/>
                    </a:lnTo>
                    <a:lnTo>
                      <a:pt x="3385" y="598"/>
                    </a:lnTo>
                    <a:lnTo>
                      <a:pt x="3390" y="608"/>
                    </a:lnTo>
                    <a:lnTo>
                      <a:pt x="3395" y="615"/>
                    </a:lnTo>
                    <a:lnTo>
                      <a:pt x="3400" y="627"/>
                    </a:lnTo>
                    <a:lnTo>
                      <a:pt x="3419" y="736"/>
                    </a:lnTo>
                    <a:lnTo>
                      <a:pt x="3423" y="790"/>
                    </a:lnTo>
                    <a:lnTo>
                      <a:pt x="3421" y="840"/>
                    </a:lnTo>
                    <a:lnTo>
                      <a:pt x="3404" y="892"/>
                    </a:lnTo>
                    <a:lnTo>
                      <a:pt x="3340" y="1017"/>
                    </a:lnTo>
                    <a:lnTo>
                      <a:pt x="3329" y="1064"/>
                    </a:lnTo>
                    <a:lnTo>
                      <a:pt x="3326" y="1116"/>
                    </a:lnTo>
                    <a:lnTo>
                      <a:pt x="3333" y="1280"/>
                    </a:lnTo>
                    <a:lnTo>
                      <a:pt x="3333" y="1334"/>
                    </a:lnTo>
                    <a:lnTo>
                      <a:pt x="3319" y="1367"/>
                    </a:lnTo>
                    <a:lnTo>
                      <a:pt x="3286" y="1360"/>
                    </a:lnTo>
                    <a:lnTo>
                      <a:pt x="3269" y="1355"/>
                    </a:lnTo>
                    <a:lnTo>
                      <a:pt x="3224" y="1367"/>
                    </a:lnTo>
                    <a:lnTo>
                      <a:pt x="3175" y="1355"/>
                    </a:lnTo>
                    <a:lnTo>
                      <a:pt x="3087" y="1365"/>
                    </a:lnTo>
                    <a:lnTo>
                      <a:pt x="3056" y="1377"/>
                    </a:lnTo>
                    <a:lnTo>
                      <a:pt x="3025" y="1403"/>
                    </a:lnTo>
                    <a:lnTo>
                      <a:pt x="3035" y="1419"/>
                    </a:lnTo>
                    <a:lnTo>
                      <a:pt x="3035" y="1431"/>
                    </a:lnTo>
                    <a:lnTo>
                      <a:pt x="3033" y="1445"/>
                    </a:lnTo>
                    <a:lnTo>
                      <a:pt x="3033" y="1457"/>
                    </a:lnTo>
                    <a:lnTo>
                      <a:pt x="3042" y="1467"/>
                    </a:lnTo>
                    <a:lnTo>
                      <a:pt x="3073" y="1490"/>
                    </a:lnTo>
                    <a:lnTo>
                      <a:pt x="3025" y="1521"/>
                    </a:lnTo>
                    <a:lnTo>
                      <a:pt x="3009" y="1523"/>
                    </a:lnTo>
                    <a:lnTo>
                      <a:pt x="3023" y="1545"/>
                    </a:lnTo>
                    <a:lnTo>
                      <a:pt x="3030" y="1573"/>
                    </a:lnTo>
                    <a:lnTo>
                      <a:pt x="3033" y="1599"/>
                    </a:lnTo>
                    <a:lnTo>
                      <a:pt x="3040" y="1620"/>
                    </a:lnTo>
                    <a:lnTo>
                      <a:pt x="3061" y="1642"/>
                    </a:lnTo>
                    <a:lnTo>
                      <a:pt x="3087" y="1651"/>
                    </a:lnTo>
                    <a:lnTo>
                      <a:pt x="3160" y="1656"/>
                    </a:lnTo>
                    <a:lnTo>
                      <a:pt x="3210" y="1670"/>
                    </a:lnTo>
                    <a:lnTo>
                      <a:pt x="3239" y="1672"/>
                    </a:lnTo>
                    <a:lnTo>
                      <a:pt x="3262" y="1668"/>
                    </a:lnTo>
                    <a:lnTo>
                      <a:pt x="3284" y="1658"/>
                    </a:lnTo>
                    <a:lnTo>
                      <a:pt x="3293" y="1649"/>
                    </a:lnTo>
                    <a:lnTo>
                      <a:pt x="3298" y="1639"/>
                    </a:lnTo>
                    <a:lnTo>
                      <a:pt x="3302" y="1637"/>
                    </a:lnTo>
                    <a:lnTo>
                      <a:pt x="3369" y="1722"/>
                    </a:lnTo>
                    <a:lnTo>
                      <a:pt x="3385" y="1760"/>
                    </a:lnTo>
                    <a:lnTo>
                      <a:pt x="3383" y="1817"/>
                    </a:lnTo>
                    <a:lnTo>
                      <a:pt x="3369" y="1862"/>
                    </a:lnTo>
                    <a:lnTo>
                      <a:pt x="3364" y="1885"/>
                    </a:lnTo>
                    <a:lnTo>
                      <a:pt x="3366" y="1914"/>
                    </a:lnTo>
                    <a:lnTo>
                      <a:pt x="3378" y="1945"/>
                    </a:lnTo>
                    <a:lnTo>
                      <a:pt x="3388" y="1959"/>
                    </a:lnTo>
                    <a:lnTo>
                      <a:pt x="3385" y="1966"/>
                    </a:lnTo>
                    <a:lnTo>
                      <a:pt x="3345" y="1997"/>
                    </a:lnTo>
                    <a:lnTo>
                      <a:pt x="3338" y="2008"/>
                    </a:lnTo>
                    <a:lnTo>
                      <a:pt x="3319" y="2046"/>
                    </a:lnTo>
                    <a:lnTo>
                      <a:pt x="3302" y="2063"/>
                    </a:lnTo>
                    <a:lnTo>
                      <a:pt x="3262" y="2084"/>
                    </a:lnTo>
                    <a:lnTo>
                      <a:pt x="3246" y="2105"/>
                    </a:lnTo>
                    <a:lnTo>
                      <a:pt x="3229" y="2148"/>
                    </a:lnTo>
                    <a:lnTo>
                      <a:pt x="3220" y="2160"/>
                    </a:lnTo>
                    <a:lnTo>
                      <a:pt x="3158" y="2174"/>
                    </a:lnTo>
                    <a:lnTo>
                      <a:pt x="3144" y="2184"/>
                    </a:lnTo>
                    <a:lnTo>
                      <a:pt x="3130" y="2200"/>
                    </a:lnTo>
                    <a:lnTo>
                      <a:pt x="3127" y="2210"/>
                    </a:lnTo>
                    <a:lnTo>
                      <a:pt x="3120" y="2229"/>
                    </a:lnTo>
                    <a:lnTo>
                      <a:pt x="3113" y="2240"/>
                    </a:lnTo>
                    <a:lnTo>
                      <a:pt x="3104" y="2245"/>
                    </a:lnTo>
                    <a:lnTo>
                      <a:pt x="3094" y="2247"/>
                    </a:lnTo>
                    <a:lnTo>
                      <a:pt x="3085" y="2252"/>
                    </a:lnTo>
                    <a:lnTo>
                      <a:pt x="3080" y="2269"/>
                    </a:lnTo>
                    <a:lnTo>
                      <a:pt x="3085" y="2292"/>
                    </a:lnTo>
                    <a:lnTo>
                      <a:pt x="3101" y="2302"/>
                    </a:lnTo>
                    <a:lnTo>
                      <a:pt x="3123" y="2307"/>
                    </a:lnTo>
                    <a:lnTo>
                      <a:pt x="3186" y="2335"/>
                    </a:lnTo>
                    <a:lnTo>
                      <a:pt x="3213" y="2359"/>
                    </a:lnTo>
                    <a:lnTo>
                      <a:pt x="3217" y="2366"/>
                    </a:lnTo>
                    <a:lnTo>
                      <a:pt x="3222" y="2375"/>
                    </a:lnTo>
                    <a:lnTo>
                      <a:pt x="3222" y="2394"/>
                    </a:lnTo>
                    <a:lnTo>
                      <a:pt x="3217" y="2399"/>
                    </a:lnTo>
                    <a:lnTo>
                      <a:pt x="3210" y="2401"/>
                    </a:lnTo>
                    <a:lnTo>
                      <a:pt x="3203" y="2411"/>
                    </a:lnTo>
                    <a:lnTo>
                      <a:pt x="3186" y="2451"/>
                    </a:lnTo>
                    <a:lnTo>
                      <a:pt x="3168" y="2479"/>
                    </a:lnTo>
                    <a:lnTo>
                      <a:pt x="3141" y="2493"/>
                    </a:lnTo>
                    <a:lnTo>
                      <a:pt x="3059" y="2503"/>
                    </a:lnTo>
                    <a:lnTo>
                      <a:pt x="2969" y="2543"/>
                    </a:lnTo>
                    <a:lnTo>
                      <a:pt x="2926" y="2583"/>
                    </a:lnTo>
                    <a:lnTo>
                      <a:pt x="2909" y="2591"/>
                    </a:lnTo>
                    <a:lnTo>
                      <a:pt x="2891" y="2593"/>
                    </a:lnTo>
                    <a:lnTo>
                      <a:pt x="2829" y="2579"/>
                    </a:lnTo>
                    <a:lnTo>
                      <a:pt x="2841" y="2614"/>
                    </a:lnTo>
                    <a:lnTo>
                      <a:pt x="2838" y="2628"/>
                    </a:lnTo>
                    <a:lnTo>
                      <a:pt x="2803" y="2643"/>
                    </a:lnTo>
                    <a:lnTo>
                      <a:pt x="2798" y="2619"/>
                    </a:lnTo>
                    <a:lnTo>
                      <a:pt x="2782" y="2609"/>
                    </a:lnTo>
                    <a:lnTo>
                      <a:pt x="2746" y="2607"/>
                    </a:lnTo>
                    <a:lnTo>
                      <a:pt x="2741" y="2602"/>
                    </a:lnTo>
                    <a:lnTo>
                      <a:pt x="2730" y="2586"/>
                    </a:lnTo>
                    <a:lnTo>
                      <a:pt x="2720" y="2579"/>
                    </a:lnTo>
                    <a:lnTo>
                      <a:pt x="2713" y="2579"/>
                    </a:lnTo>
                    <a:lnTo>
                      <a:pt x="2685" y="2588"/>
                    </a:lnTo>
                    <a:lnTo>
                      <a:pt x="2651" y="2576"/>
                    </a:lnTo>
                    <a:lnTo>
                      <a:pt x="2618" y="2555"/>
                    </a:lnTo>
                    <a:lnTo>
                      <a:pt x="2587" y="2543"/>
                    </a:lnTo>
                    <a:lnTo>
                      <a:pt x="2557" y="2562"/>
                    </a:lnTo>
                    <a:lnTo>
                      <a:pt x="2569" y="2569"/>
                    </a:lnTo>
                    <a:lnTo>
                      <a:pt x="2606" y="2605"/>
                    </a:lnTo>
                    <a:lnTo>
                      <a:pt x="2623" y="2624"/>
                    </a:lnTo>
                    <a:lnTo>
                      <a:pt x="2606" y="2621"/>
                    </a:lnTo>
                    <a:lnTo>
                      <a:pt x="2583" y="2617"/>
                    </a:lnTo>
                    <a:lnTo>
                      <a:pt x="2552" y="2612"/>
                    </a:lnTo>
                    <a:lnTo>
                      <a:pt x="2514" y="2624"/>
                    </a:lnTo>
                    <a:lnTo>
                      <a:pt x="2502" y="2633"/>
                    </a:lnTo>
                    <a:lnTo>
                      <a:pt x="2483" y="2647"/>
                    </a:lnTo>
                    <a:lnTo>
                      <a:pt x="2467" y="2657"/>
                    </a:lnTo>
                    <a:lnTo>
                      <a:pt x="2429" y="2666"/>
                    </a:lnTo>
                    <a:lnTo>
                      <a:pt x="2412" y="2680"/>
                    </a:lnTo>
                    <a:lnTo>
                      <a:pt x="2410" y="2692"/>
                    </a:lnTo>
                    <a:lnTo>
                      <a:pt x="2434" y="2709"/>
                    </a:lnTo>
                    <a:lnTo>
                      <a:pt x="2448" y="2737"/>
                    </a:lnTo>
                    <a:lnTo>
                      <a:pt x="2450" y="2768"/>
                    </a:lnTo>
                    <a:lnTo>
                      <a:pt x="2431" y="2789"/>
                    </a:lnTo>
                    <a:lnTo>
                      <a:pt x="2431" y="2806"/>
                    </a:lnTo>
                    <a:lnTo>
                      <a:pt x="2441" y="2811"/>
                    </a:lnTo>
                    <a:lnTo>
                      <a:pt x="2469" y="2806"/>
                    </a:lnTo>
                    <a:lnTo>
                      <a:pt x="2479" y="2811"/>
                    </a:lnTo>
                    <a:lnTo>
                      <a:pt x="2502" y="2825"/>
                    </a:lnTo>
                    <a:lnTo>
                      <a:pt x="2512" y="2834"/>
                    </a:lnTo>
                    <a:lnTo>
                      <a:pt x="2502" y="2879"/>
                    </a:lnTo>
                    <a:lnTo>
                      <a:pt x="2526" y="2905"/>
                    </a:lnTo>
                    <a:lnTo>
                      <a:pt x="2592" y="2929"/>
                    </a:lnTo>
                    <a:lnTo>
                      <a:pt x="2585" y="2962"/>
                    </a:lnTo>
                    <a:lnTo>
                      <a:pt x="2583" y="2986"/>
                    </a:lnTo>
                    <a:lnTo>
                      <a:pt x="2587" y="3002"/>
                    </a:lnTo>
                    <a:lnTo>
                      <a:pt x="2658" y="3085"/>
                    </a:lnTo>
                    <a:lnTo>
                      <a:pt x="2701" y="3128"/>
                    </a:lnTo>
                    <a:lnTo>
                      <a:pt x="2711" y="3175"/>
                    </a:lnTo>
                    <a:lnTo>
                      <a:pt x="2718" y="3203"/>
                    </a:lnTo>
                    <a:lnTo>
                      <a:pt x="2718" y="3234"/>
                    </a:lnTo>
                    <a:lnTo>
                      <a:pt x="2713" y="3267"/>
                    </a:lnTo>
                    <a:lnTo>
                      <a:pt x="2713" y="3296"/>
                    </a:lnTo>
                    <a:lnTo>
                      <a:pt x="2730" y="3310"/>
                    </a:lnTo>
                    <a:lnTo>
                      <a:pt x="2725" y="3324"/>
                    </a:lnTo>
                    <a:lnTo>
                      <a:pt x="2725" y="3357"/>
                    </a:lnTo>
                    <a:lnTo>
                      <a:pt x="2722" y="3378"/>
                    </a:lnTo>
                    <a:lnTo>
                      <a:pt x="2713" y="3393"/>
                    </a:lnTo>
                    <a:lnTo>
                      <a:pt x="2692" y="3409"/>
                    </a:lnTo>
                    <a:lnTo>
                      <a:pt x="2682" y="3421"/>
                    </a:lnTo>
                    <a:lnTo>
                      <a:pt x="2640" y="3516"/>
                    </a:lnTo>
                    <a:lnTo>
                      <a:pt x="2623" y="3542"/>
                    </a:lnTo>
                    <a:lnTo>
                      <a:pt x="2613" y="3558"/>
                    </a:lnTo>
                    <a:lnTo>
                      <a:pt x="2609" y="3589"/>
                    </a:lnTo>
                    <a:lnTo>
                      <a:pt x="2609" y="3624"/>
                    </a:lnTo>
                    <a:lnTo>
                      <a:pt x="2618" y="3650"/>
                    </a:lnTo>
                    <a:lnTo>
                      <a:pt x="2640" y="3662"/>
                    </a:lnTo>
                    <a:lnTo>
                      <a:pt x="2685" y="3627"/>
                    </a:lnTo>
                    <a:lnTo>
                      <a:pt x="2708" y="3632"/>
                    </a:lnTo>
                    <a:lnTo>
                      <a:pt x="2701" y="3636"/>
                    </a:lnTo>
                    <a:lnTo>
                      <a:pt x="2680" y="3655"/>
                    </a:lnTo>
                    <a:lnTo>
                      <a:pt x="2701" y="3674"/>
                    </a:lnTo>
                    <a:lnTo>
                      <a:pt x="2689" y="3693"/>
                    </a:lnTo>
                    <a:lnTo>
                      <a:pt x="2637" y="3726"/>
                    </a:lnTo>
                    <a:lnTo>
                      <a:pt x="2554" y="3804"/>
                    </a:lnTo>
                    <a:lnTo>
                      <a:pt x="2542" y="3818"/>
                    </a:lnTo>
                    <a:lnTo>
                      <a:pt x="2528" y="3859"/>
                    </a:lnTo>
                    <a:lnTo>
                      <a:pt x="2516" y="3873"/>
                    </a:lnTo>
                    <a:lnTo>
                      <a:pt x="2500" y="3875"/>
                    </a:lnTo>
                    <a:lnTo>
                      <a:pt x="2486" y="3866"/>
                    </a:lnTo>
                    <a:lnTo>
                      <a:pt x="2474" y="3852"/>
                    </a:lnTo>
                    <a:lnTo>
                      <a:pt x="2460" y="3844"/>
                    </a:lnTo>
                    <a:lnTo>
                      <a:pt x="2434" y="3861"/>
                    </a:lnTo>
                    <a:lnTo>
                      <a:pt x="2441" y="3897"/>
                    </a:lnTo>
                    <a:lnTo>
                      <a:pt x="2460" y="3939"/>
                    </a:lnTo>
                    <a:lnTo>
                      <a:pt x="2464" y="3977"/>
                    </a:lnTo>
                    <a:lnTo>
                      <a:pt x="2476" y="3975"/>
                    </a:lnTo>
                    <a:lnTo>
                      <a:pt x="2500" y="3960"/>
                    </a:lnTo>
                    <a:lnTo>
                      <a:pt x="2514" y="3956"/>
                    </a:lnTo>
                    <a:lnTo>
                      <a:pt x="2526" y="3956"/>
                    </a:lnTo>
                    <a:lnTo>
                      <a:pt x="2552" y="3963"/>
                    </a:lnTo>
                    <a:lnTo>
                      <a:pt x="2587" y="3956"/>
                    </a:lnTo>
                    <a:lnTo>
                      <a:pt x="2590" y="3963"/>
                    </a:lnTo>
                    <a:lnTo>
                      <a:pt x="2585" y="3977"/>
                    </a:lnTo>
                    <a:lnTo>
                      <a:pt x="2583" y="3989"/>
                    </a:lnTo>
                    <a:lnTo>
                      <a:pt x="2585" y="4012"/>
                    </a:lnTo>
                    <a:lnTo>
                      <a:pt x="2590" y="4024"/>
                    </a:lnTo>
                    <a:lnTo>
                      <a:pt x="2597" y="4031"/>
                    </a:lnTo>
                    <a:lnTo>
                      <a:pt x="2621" y="4043"/>
                    </a:lnTo>
                    <a:lnTo>
                      <a:pt x="2654" y="4053"/>
                    </a:lnTo>
                    <a:lnTo>
                      <a:pt x="2651" y="4057"/>
                    </a:lnTo>
                    <a:lnTo>
                      <a:pt x="2647" y="4067"/>
                    </a:lnTo>
                    <a:lnTo>
                      <a:pt x="2647" y="4076"/>
                    </a:lnTo>
                    <a:lnTo>
                      <a:pt x="2656" y="4107"/>
                    </a:lnTo>
                    <a:lnTo>
                      <a:pt x="2658" y="4119"/>
                    </a:lnTo>
                    <a:lnTo>
                      <a:pt x="2654" y="4136"/>
                    </a:lnTo>
                    <a:lnTo>
                      <a:pt x="2644" y="4150"/>
                    </a:lnTo>
                    <a:lnTo>
                      <a:pt x="2621" y="4150"/>
                    </a:lnTo>
                    <a:lnTo>
                      <a:pt x="2609" y="4159"/>
                    </a:lnTo>
                    <a:lnTo>
                      <a:pt x="2602" y="4173"/>
                    </a:lnTo>
                    <a:lnTo>
                      <a:pt x="2604" y="4188"/>
                    </a:lnTo>
                    <a:lnTo>
                      <a:pt x="2606" y="4202"/>
                    </a:lnTo>
                    <a:lnTo>
                      <a:pt x="2604" y="4221"/>
                    </a:lnTo>
                    <a:lnTo>
                      <a:pt x="2590" y="4233"/>
                    </a:lnTo>
                    <a:lnTo>
                      <a:pt x="2576" y="4230"/>
                    </a:lnTo>
                    <a:lnTo>
                      <a:pt x="2580" y="4249"/>
                    </a:lnTo>
                    <a:lnTo>
                      <a:pt x="2590" y="4263"/>
                    </a:lnTo>
                    <a:lnTo>
                      <a:pt x="2599" y="4268"/>
                    </a:lnTo>
                    <a:lnTo>
                      <a:pt x="2606" y="4277"/>
                    </a:lnTo>
                    <a:lnTo>
                      <a:pt x="2606" y="4296"/>
                    </a:lnTo>
                    <a:lnTo>
                      <a:pt x="2587" y="4301"/>
                    </a:lnTo>
                    <a:lnTo>
                      <a:pt x="2516" y="4306"/>
                    </a:lnTo>
                    <a:lnTo>
                      <a:pt x="2495" y="4299"/>
                    </a:lnTo>
                    <a:lnTo>
                      <a:pt x="2410" y="4308"/>
                    </a:lnTo>
                    <a:lnTo>
                      <a:pt x="2400" y="4301"/>
                    </a:lnTo>
                    <a:lnTo>
                      <a:pt x="2379" y="4282"/>
                    </a:lnTo>
                    <a:lnTo>
                      <a:pt x="2370" y="4277"/>
                    </a:lnTo>
                    <a:lnTo>
                      <a:pt x="2360" y="4285"/>
                    </a:lnTo>
                    <a:lnTo>
                      <a:pt x="2348" y="4311"/>
                    </a:lnTo>
                    <a:lnTo>
                      <a:pt x="2336" y="4313"/>
                    </a:lnTo>
                    <a:lnTo>
                      <a:pt x="2327" y="4311"/>
                    </a:lnTo>
                    <a:lnTo>
                      <a:pt x="2308" y="4301"/>
                    </a:lnTo>
                    <a:lnTo>
                      <a:pt x="2315" y="4266"/>
                    </a:lnTo>
                    <a:lnTo>
                      <a:pt x="2315" y="4249"/>
                    </a:lnTo>
                    <a:lnTo>
                      <a:pt x="2301" y="4244"/>
                    </a:lnTo>
                    <a:lnTo>
                      <a:pt x="2280" y="4237"/>
                    </a:lnTo>
                    <a:lnTo>
                      <a:pt x="2256" y="4223"/>
                    </a:lnTo>
                    <a:lnTo>
                      <a:pt x="2239" y="4199"/>
                    </a:lnTo>
                    <a:lnTo>
                      <a:pt x="2235" y="4166"/>
                    </a:lnTo>
                    <a:lnTo>
                      <a:pt x="2299" y="4083"/>
                    </a:lnTo>
                    <a:lnTo>
                      <a:pt x="2308" y="4079"/>
                    </a:lnTo>
                    <a:lnTo>
                      <a:pt x="2320" y="4074"/>
                    </a:lnTo>
                    <a:lnTo>
                      <a:pt x="2325" y="4069"/>
                    </a:lnTo>
                    <a:lnTo>
                      <a:pt x="2334" y="4050"/>
                    </a:lnTo>
                    <a:lnTo>
                      <a:pt x="2348" y="4012"/>
                    </a:lnTo>
                    <a:lnTo>
                      <a:pt x="2358" y="3994"/>
                    </a:lnTo>
                    <a:lnTo>
                      <a:pt x="2348" y="3989"/>
                    </a:lnTo>
                    <a:lnTo>
                      <a:pt x="2339" y="3989"/>
                    </a:lnTo>
                    <a:lnTo>
                      <a:pt x="2318" y="3996"/>
                    </a:lnTo>
                    <a:lnTo>
                      <a:pt x="2351" y="3934"/>
                    </a:lnTo>
                    <a:lnTo>
                      <a:pt x="2363" y="3897"/>
                    </a:lnTo>
                    <a:lnTo>
                      <a:pt x="2348" y="3880"/>
                    </a:lnTo>
                    <a:lnTo>
                      <a:pt x="2351" y="3859"/>
                    </a:lnTo>
                    <a:lnTo>
                      <a:pt x="2353" y="3844"/>
                    </a:lnTo>
                    <a:lnTo>
                      <a:pt x="2360" y="3837"/>
                    </a:lnTo>
                    <a:lnTo>
                      <a:pt x="2372" y="3847"/>
                    </a:lnTo>
                    <a:lnTo>
                      <a:pt x="2379" y="3837"/>
                    </a:lnTo>
                    <a:lnTo>
                      <a:pt x="2384" y="3826"/>
                    </a:lnTo>
                    <a:lnTo>
                      <a:pt x="2389" y="3804"/>
                    </a:lnTo>
                    <a:lnTo>
                      <a:pt x="2386" y="3797"/>
                    </a:lnTo>
                    <a:lnTo>
                      <a:pt x="2384" y="3792"/>
                    </a:lnTo>
                    <a:lnTo>
                      <a:pt x="2381" y="3783"/>
                    </a:lnTo>
                    <a:lnTo>
                      <a:pt x="2391" y="3783"/>
                    </a:lnTo>
                    <a:lnTo>
                      <a:pt x="2400" y="3781"/>
                    </a:lnTo>
                    <a:lnTo>
                      <a:pt x="2410" y="3776"/>
                    </a:lnTo>
                    <a:lnTo>
                      <a:pt x="2419" y="3769"/>
                    </a:lnTo>
                    <a:lnTo>
                      <a:pt x="2396" y="3747"/>
                    </a:lnTo>
                    <a:lnTo>
                      <a:pt x="2398" y="3731"/>
                    </a:lnTo>
                    <a:lnTo>
                      <a:pt x="2410" y="3717"/>
                    </a:lnTo>
                    <a:lnTo>
                      <a:pt x="2408" y="3707"/>
                    </a:lnTo>
                    <a:lnTo>
                      <a:pt x="2396" y="3691"/>
                    </a:lnTo>
                    <a:lnTo>
                      <a:pt x="2379" y="3688"/>
                    </a:lnTo>
                    <a:lnTo>
                      <a:pt x="2351" y="3700"/>
                    </a:lnTo>
                    <a:lnTo>
                      <a:pt x="2339" y="3688"/>
                    </a:lnTo>
                    <a:lnTo>
                      <a:pt x="2315" y="3662"/>
                    </a:lnTo>
                    <a:lnTo>
                      <a:pt x="2299" y="3655"/>
                    </a:lnTo>
                    <a:lnTo>
                      <a:pt x="2287" y="3655"/>
                    </a:lnTo>
                    <a:lnTo>
                      <a:pt x="2246" y="3665"/>
                    </a:lnTo>
                    <a:lnTo>
                      <a:pt x="2230" y="3667"/>
                    </a:lnTo>
                    <a:lnTo>
                      <a:pt x="2220" y="3660"/>
                    </a:lnTo>
                    <a:lnTo>
                      <a:pt x="2211" y="3650"/>
                    </a:lnTo>
                    <a:lnTo>
                      <a:pt x="2197" y="3641"/>
                    </a:lnTo>
                    <a:lnTo>
                      <a:pt x="2140" y="3629"/>
                    </a:lnTo>
                    <a:lnTo>
                      <a:pt x="2116" y="3613"/>
                    </a:lnTo>
                    <a:lnTo>
                      <a:pt x="2112" y="3577"/>
                    </a:lnTo>
                    <a:lnTo>
                      <a:pt x="2102" y="3549"/>
                    </a:lnTo>
                    <a:lnTo>
                      <a:pt x="2083" y="3527"/>
                    </a:lnTo>
                    <a:lnTo>
                      <a:pt x="2059" y="3513"/>
                    </a:lnTo>
                    <a:lnTo>
                      <a:pt x="2038" y="3513"/>
                    </a:lnTo>
                    <a:lnTo>
                      <a:pt x="2022" y="3523"/>
                    </a:lnTo>
                    <a:lnTo>
                      <a:pt x="1981" y="3553"/>
                    </a:lnTo>
                    <a:lnTo>
                      <a:pt x="1962" y="3563"/>
                    </a:lnTo>
                    <a:lnTo>
                      <a:pt x="1849" y="3565"/>
                    </a:lnTo>
                    <a:lnTo>
                      <a:pt x="1813" y="3577"/>
                    </a:lnTo>
                    <a:lnTo>
                      <a:pt x="1797" y="3575"/>
                    </a:lnTo>
                    <a:lnTo>
                      <a:pt x="1792" y="3520"/>
                    </a:lnTo>
                    <a:lnTo>
                      <a:pt x="1773" y="3499"/>
                    </a:lnTo>
                    <a:lnTo>
                      <a:pt x="1756" y="3499"/>
                    </a:lnTo>
                    <a:lnTo>
                      <a:pt x="1719" y="3504"/>
                    </a:lnTo>
                    <a:lnTo>
                      <a:pt x="1702" y="3497"/>
                    </a:lnTo>
                    <a:lnTo>
                      <a:pt x="1697" y="3487"/>
                    </a:lnTo>
                    <a:lnTo>
                      <a:pt x="1685" y="3454"/>
                    </a:lnTo>
                    <a:lnTo>
                      <a:pt x="1678" y="3440"/>
                    </a:lnTo>
                    <a:lnTo>
                      <a:pt x="1643" y="3407"/>
                    </a:lnTo>
                    <a:lnTo>
                      <a:pt x="1636" y="3393"/>
                    </a:lnTo>
                    <a:lnTo>
                      <a:pt x="1638" y="3359"/>
                    </a:lnTo>
                    <a:lnTo>
                      <a:pt x="1645" y="3333"/>
                    </a:lnTo>
                    <a:lnTo>
                      <a:pt x="1647" y="3307"/>
                    </a:lnTo>
                    <a:lnTo>
                      <a:pt x="1626" y="3274"/>
                    </a:lnTo>
                    <a:lnTo>
                      <a:pt x="1598" y="3258"/>
                    </a:lnTo>
                    <a:lnTo>
                      <a:pt x="1593" y="3253"/>
                    </a:lnTo>
                    <a:lnTo>
                      <a:pt x="1579" y="3258"/>
                    </a:lnTo>
                    <a:lnTo>
                      <a:pt x="1574" y="3267"/>
                    </a:lnTo>
                    <a:lnTo>
                      <a:pt x="1572" y="3281"/>
                    </a:lnTo>
                    <a:lnTo>
                      <a:pt x="1567" y="3300"/>
                    </a:lnTo>
                    <a:lnTo>
                      <a:pt x="1553" y="3326"/>
                    </a:lnTo>
                    <a:lnTo>
                      <a:pt x="1534" y="3357"/>
                    </a:lnTo>
                    <a:lnTo>
                      <a:pt x="1510" y="3383"/>
                    </a:lnTo>
                    <a:lnTo>
                      <a:pt x="1491" y="3390"/>
                    </a:lnTo>
                    <a:lnTo>
                      <a:pt x="1453" y="3374"/>
                    </a:lnTo>
                    <a:lnTo>
                      <a:pt x="1434" y="3371"/>
                    </a:lnTo>
                    <a:lnTo>
                      <a:pt x="1368" y="3374"/>
                    </a:lnTo>
                    <a:lnTo>
                      <a:pt x="1347" y="3364"/>
                    </a:lnTo>
                    <a:lnTo>
                      <a:pt x="1352" y="3348"/>
                    </a:lnTo>
                    <a:lnTo>
                      <a:pt x="1361" y="3345"/>
                    </a:lnTo>
                    <a:lnTo>
                      <a:pt x="1404" y="3362"/>
                    </a:lnTo>
                    <a:lnTo>
                      <a:pt x="1396" y="3336"/>
                    </a:lnTo>
                    <a:lnTo>
                      <a:pt x="1399" y="3312"/>
                    </a:lnTo>
                    <a:lnTo>
                      <a:pt x="1404" y="3291"/>
                    </a:lnTo>
                    <a:lnTo>
                      <a:pt x="1399" y="3267"/>
                    </a:lnTo>
                    <a:lnTo>
                      <a:pt x="1389" y="3255"/>
                    </a:lnTo>
                    <a:lnTo>
                      <a:pt x="1373" y="3246"/>
                    </a:lnTo>
                    <a:lnTo>
                      <a:pt x="1354" y="3239"/>
                    </a:lnTo>
                    <a:lnTo>
                      <a:pt x="1340" y="3239"/>
                    </a:lnTo>
                    <a:lnTo>
                      <a:pt x="1311" y="3258"/>
                    </a:lnTo>
                    <a:lnTo>
                      <a:pt x="1243" y="3352"/>
                    </a:lnTo>
                    <a:lnTo>
                      <a:pt x="1233" y="3359"/>
                    </a:lnTo>
                    <a:lnTo>
                      <a:pt x="1221" y="3364"/>
                    </a:lnTo>
                    <a:lnTo>
                      <a:pt x="1205" y="3367"/>
                    </a:lnTo>
                    <a:lnTo>
                      <a:pt x="1174" y="3362"/>
                    </a:lnTo>
                    <a:lnTo>
                      <a:pt x="1148" y="3367"/>
                    </a:lnTo>
                    <a:lnTo>
                      <a:pt x="1134" y="3367"/>
                    </a:lnTo>
                    <a:lnTo>
                      <a:pt x="1115" y="3355"/>
                    </a:lnTo>
                    <a:lnTo>
                      <a:pt x="1117" y="3341"/>
                    </a:lnTo>
                    <a:lnTo>
                      <a:pt x="1124" y="3322"/>
                    </a:lnTo>
                    <a:lnTo>
                      <a:pt x="1122" y="3296"/>
                    </a:lnTo>
                    <a:lnTo>
                      <a:pt x="1115" y="3284"/>
                    </a:lnTo>
                    <a:lnTo>
                      <a:pt x="1103" y="3281"/>
                    </a:lnTo>
                    <a:lnTo>
                      <a:pt x="1074" y="3288"/>
                    </a:lnTo>
                    <a:lnTo>
                      <a:pt x="1025" y="3310"/>
                    </a:lnTo>
                    <a:lnTo>
                      <a:pt x="977" y="3341"/>
                    </a:lnTo>
                    <a:lnTo>
                      <a:pt x="989" y="3352"/>
                    </a:lnTo>
                    <a:lnTo>
                      <a:pt x="987" y="3364"/>
                    </a:lnTo>
                    <a:lnTo>
                      <a:pt x="982" y="3376"/>
                    </a:lnTo>
                    <a:lnTo>
                      <a:pt x="982" y="3393"/>
                    </a:lnTo>
                    <a:lnTo>
                      <a:pt x="989" y="3404"/>
                    </a:lnTo>
                    <a:lnTo>
                      <a:pt x="1013" y="3430"/>
                    </a:lnTo>
                    <a:lnTo>
                      <a:pt x="1020" y="3445"/>
                    </a:lnTo>
                    <a:lnTo>
                      <a:pt x="1018" y="3471"/>
                    </a:lnTo>
                    <a:lnTo>
                      <a:pt x="999" y="3480"/>
                    </a:lnTo>
                    <a:lnTo>
                      <a:pt x="954" y="3480"/>
                    </a:lnTo>
                    <a:lnTo>
                      <a:pt x="935" y="3475"/>
                    </a:lnTo>
                    <a:lnTo>
                      <a:pt x="899" y="3459"/>
                    </a:lnTo>
                    <a:lnTo>
                      <a:pt x="873" y="3459"/>
                    </a:lnTo>
                    <a:lnTo>
                      <a:pt x="868" y="3454"/>
                    </a:lnTo>
                    <a:lnTo>
                      <a:pt x="859" y="3438"/>
                    </a:lnTo>
                    <a:lnTo>
                      <a:pt x="857" y="3419"/>
                    </a:lnTo>
                    <a:lnTo>
                      <a:pt x="857" y="3402"/>
                    </a:lnTo>
                    <a:lnTo>
                      <a:pt x="852" y="3393"/>
                    </a:lnTo>
                    <a:lnTo>
                      <a:pt x="842" y="3385"/>
                    </a:lnTo>
                    <a:lnTo>
                      <a:pt x="833" y="3400"/>
                    </a:lnTo>
                    <a:lnTo>
                      <a:pt x="812" y="3407"/>
                    </a:lnTo>
                    <a:lnTo>
                      <a:pt x="726" y="3409"/>
                    </a:lnTo>
                    <a:lnTo>
                      <a:pt x="705" y="3404"/>
                    </a:lnTo>
                    <a:lnTo>
                      <a:pt x="686" y="3393"/>
                    </a:lnTo>
                    <a:lnTo>
                      <a:pt x="629" y="3350"/>
                    </a:lnTo>
                    <a:lnTo>
                      <a:pt x="615" y="3345"/>
                    </a:lnTo>
                    <a:lnTo>
                      <a:pt x="575" y="3343"/>
                    </a:lnTo>
                    <a:lnTo>
                      <a:pt x="561" y="3352"/>
                    </a:lnTo>
                    <a:lnTo>
                      <a:pt x="537" y="3407"/>
                    </a:lnTo>
                    <a:lnTo>
                      <a:pt x="525" y="3423"/>
                    </a:lnTo>
                    <a:lnTo>
                      <a:pt x="511" y="3430"/>
                    </a:lnTo>
                    <a:lnTo>
                      <a:pt x="478" y="3438"/>
                    </a:lnTo>
                    <a:lnTo>
                      <a:pt x="466" y="3445"/>
                    </a:lnTo>
                    <a:lnTo>
                      <a:pt x="457" y="3447"/>
                    </a:lnTo>
                    <a:lnTo>
                      <a:pt x="445" y="3442"/>
                    </a:lnTo>
                    <a:lnTo>
                      <a:pt x="416" y="3416"/>
                    </a:lnTo>
                    <a:lnTo>
                      <a:pt x="359" y="3390"/>
                    </a:lnTo>
                    <a:lnTo>
                      <a:pt x="319" y="3357"/>
                    </a:lnTo>
                    <a:lnTo>
                      <a:pt x="305" y="3355"/>
                    </a:lnTo>
                    <a:lnTo>
                      <a:pt x="265" y="3371"/>
                    </a:lnTo>
                    <a:lnTo>
                      <a:pt x="243" y="3374"/>
                    </a:lnTo>
                    <a:lnTo>
                      <a:pt x="189" y="3364"/>
                    </a:lnTo>
                    <a:lnTo>
                      <a:pt x="172" y="3355"/>
                    </a:lnTo>
                    <a:lnTo>
                      <a:pt x="156" y="3336"/>
                    </a:lnTo>
                    <a:lnTo>
                      <a:pt x="142" y="3312"/>
                    </a:lnTo>
                    <a:lnTo>
                      <a:pt x="130" y="3293"/>
                    </a:lnTo>
                    <a:lnTo>
                      <a:pt x="97" y="3267"/>
                    </a:lnTo>
                    <a:lnTo>
                      <a:pt x="85" y="3251"/>
                    </a:lnTo>
                    <a:lnTo>
                      <a:pt x="80" y="3227"/>
                    </a:lnTo>
                    <a:lnTo>
                      <a:pt x="90" y="3213"/>
                    </a:lnTo>
                    <a:lnTo>
                      <a:pt x="184" y="3149"/>
                    </a:lnTo>
                    <a:lnTo>
                      <a:pt x="440" y="3109"/>
                    </a:lnTo>
                    <a:lnTo>
                      <a:pt x="461" y="3111"/>
                    </a:lnTo>
                    <a:lnTo>
                      <a:pt x="475" y="3118"/>
                    </a:lnTo>
                    <a:lnTo>
                      <a:pt x="492" y="3132"/>
                    </a:lnTo>
                    <a:lnTo>
                      <a:pt x="506" y="3151"/>
                    </a:lnTo>
                    <a:lnTo>
                      <a:pt x="516" y="3173"/>
                    </a:lnTo>
                    <a:lnTo>
                      <a:pt x="506" y="3177"/>
                    </a:lnTo>
                    <a:lnTo>
                      <a:pt x="490" y="3189"/>
                    </a:lnTo>
                    <a:lnTo>
                      <a:pt x="485" y="3194"/>
                    </a:lnTo>
                    <a:lnTo>
                      <a:pt x="485" y="3203"/>
                    </a:lnTo>
                    <a:lnTo>
                      <a:pt x="577" y="3208"/>
                    </a:lnTo>
                    <a:lnTo>
                      <a:pt x="625" y="3225"/>
                    </a:lnTo>
                    <a:lnTo>
                      <a:pt x="665" y="3258"/>
                    </a:lnTo>
                    <a:lnTo>
                      <a:pt x="679" y="3281"/>
                    </a:lnTo>
                    <a:lnTo>
                      <a:pt x="700" y="3333"/>
                    </a:lnTo>
                    <a:lnTo>
                      <a:pt x="717" y="3350"/>
                    </a:lnTo>
                    <a:lnTo>
                      <a:pt x="741" y="3357"/>
                    </a:lnTo>
                    <a:lnTo>
                      <a:pt x="788" y="3348"/>
                    </a:lnTo>
                    <a:lnTo>
                      <a:pt x="809" y="3355"/>
                    </a:lnTo>
                    <a:lnTo>
                      <a:pt x="826" y="3348"/>
                    </a:lnTo>
                    <a:lnTo>
                      <a:pt x="859" y="3348"/>
                    </a:lnTo>
                    <a:lnTo>
                      <a:pt x="887" y="3338"/>
                    </a:lnTo>
                    <a:lnTo>
                      <a:pt x="897" y="3303"/>
                    </a:lnTo>
                    <a:lnTo>
                      <a:pt x="887" y="3272"/>
                    </a:lnTo>
                    <a:lnTo>
                      <a:pt x="866" y="3248"/>
                    </a:lnTo>
                    <a:lnTo>
                      <a:pt x="838" y="3234"/>
                    </a:lnTo>
                    <a:lnTo>
                      <a:pt x="795" y="3227"/>
                    </a:lnTo>
                    <a:lnTo>
                      <a:pt x="755" y="3213"/>
                    </a:lnTo>
                    <a:lnTo>
                      <a:pt x="741" y="3213"/>
                    </a:lnTo>
                    <a:lnTo>
                      <a:pt x="710" y="3217"/>
                    </a:lnTo>
                    <a:lnTo>
                      <a:pt x="696" y="3215"/>
                    </a:lnTo>
                    <a:lnTo>
                      <a:pt x="672" y="3203"/>
                    </a:lnTo>
                    <a:lnTo>
                      <a:pt x="594" y="3137"/>
                    </a:lnTo>
                    <a:lnTo>
                      <a:pt x="641" y="3109"/>
                    </a:lnTo>
                    <a:lnTo>
                      <a:pt x="667" y="3102"/>
                    </a:lnTo>
                    <a:lnTo>
                      <a:pt x="752" y="3102"/>
                    </a:lnTo>
                    <a:lnTo>
                      <a:pt x="779" y="3106"/>
                    </a:lnTo>
                    <a:lnTo>
                      <a:pt x="802" y="3125"/>
                    </a:lnTo>
                    <a:lnTo>
                      <a:pt x="795" y="3097"/>
                    </a:lnTo>
                    <a:lnTo>
                      <a:pt x="783" y="3085"/>
                    </a:lnTo>
                    <a:lnTo>
                      <a:pt x="741" y="3087"/>
                    </a:lnTo>
                    <a:lnTo>
                      <a:pt x="731" y="3083"/>
                    </a:lnTo>
                    <a:lnTo>
                      <a:pt x="722" y="3078"/>
                    </a:lnTo>
                    <a:lnTo>
                      <a:pt x="712" y="3068"/>
                    </a:lnTo>
                    <a:lnTo>
                      <a:pt x="707" y="3054"/>
                    </a:lnTo>
                    <a:lnTo>
                      <a:pt x="703" y="3038"/>
                    </a:lnTo>
                    <a:lnTo>
                      <a:pt x="703" y="3021"/>
                    </a:lnTo>
                    <a:lnTo>
                      <a:pt x="705" y="3007"/>
                    </a:lnTo>
                    <a:lnTo>
                      <a:pt x="717" y="2993"/>
                    </a:lnTo>
                    <a:lnTo>
                      <a:pt x="731" y="2986"/>
                    </a:lnTo>
                    <a:lnTo>
                      <a:pt x="764" y="2981"/>
                    </a:lnTo>
                    <a:lnTo>
                      <a:pt x="755" y="2971"/>
                    </a:lnTo>
                    <a:lnTo>
                      <a:pt x="729" y="2955"/>
                    </a:lnTo>
                    <a:lnTo>
                      <a:pt x="663" y="2938"/>
                    </a:lnTo>
                    <a:lnTo>
                      <a:pt x="646" y="2919"/>
                    </a:lnTo>
                    <a:lnTo>
                      <a:pt x="639" y="2870"/>
                    </a:lnTo>
                    <a:lnTo>
                      <a:pt x="620" y="2839"/>
                    </a:lnTo>
                    <a:lnTo>
                      <a:pt x="596" y="2818"/>
                    </a:lnTo>
                    <a:lnTo>
                      <a:pt x="568" y="2801"/>
                    </a:lnTo>
                    <a:lnTo>
                      <a:pt x="551" y="2815"/>
                    </a:lnTo>
                    <a:lnTo>
                      <a:pt x="528" y="2825"/>
                    </a:lnTo>
                    <a:lnTo>
                      <a:pt x="504" y="2825"/>
                    </a:lnTo>
                    <a:lnTo>
                      <a:pt x="485" y="2832"/>
                    </a:lnTo>
                    <a:lnTo>
                      <a:pt x="483" y="2839"/>
                    </a:lnTo>
                    <a:lnTo>
                      <a:pt x="475" y="2839"/>
                    </a:lnTo>
                    <a:lnTo>
                      <a:pt x="466" y="2839"/>
                    </a:lnTo>
                    <a:lnTo>
                      <a:pt x="454" y="2799"/>
                    </a:lnTo>
                    <a:lnTo>
                      <a:pt x="480" y="2777"/>
                    </a:lnTo>
                    <a:lnTo>
                      <a:pt x="539" y="2756"/>
                    </a:lnTo>
                    <a:lnTo>
                      <a:pt x="546" y="2747"/>
                    </a:lnTo>
                    <a:lnTo>
                      <a:pt x="565" y="2744"/>
                    </a:lnTo>
                    <a:lnTo>
                      <a:pt x="599" y="2749"/>
                    </a:lnTo>
                    <a:lnTo>
                      <a:pt x="625" y="2761"/>
                    </a:lnTo>
                    <a:lnTo>
                      <a:pt x="629" y="2763"/>
                    </a:lnTo>
                    <a:lnTo>
                      <a:pt x="636" y="2761"/>
                    </a:lnTo>
                    <a:lnTo>
                      <a:pt x="646" y="2756"/>
                    </a:lnTo>
                    <a:lnTo>
                      <a:pt x="655" y="2747"/>
                    </a:lnTo>
                    <a:lnTo>
                      <a:pt x="648" y="2732"/>
                    </a:lnTo>
                    <a:lnTo>
                      <a:pt x="622" y="2699"/>
                    </a:lnTo>
                    <a:lnTo>
                      <a:pt x="615" y="2695"/>
                    </a:lnTo>
                    <a:lnTo>
                      <a:pt x="610" y="2690"/>
                    </a:lnTo>
                    <a:lnTo>
                      <a:pt x="608" y="2680"/>
                    </a:lnTo>
                    <a:lnTo>
                      <a:pt x="608" y="2669"/>
                    </a:lnTo>
                    <a:lnTo>
                      <a:pt x="613" y="2659"/>
                    </a:lnTo>
                    <a:lnTo>
                      <a:pt x="618" y="2654"/>
                    </a:lnTo>
                    <a:lnTo>
                      <a:pt x="618" y="2647"/>
                    </a:lnTo>
                    <a:lnTo>
                      <a:pt x="615" y="2626"/>
                    </a:lnTo>
                    <a:lnTo>
                      <a:pt x="594" y="2567"/>
                    </a:lnTo>
                    <a:lnTo>
                      <a:pt x="580" y="2541"/>
                    </a:lnTo>
                    <a:lnTo>
                      <a:pt x="584" y="2529"/>
                    </a:lnTo>
                    <a:lnTo>
                      <a:pt x="591" y="2520"/>
                    </a:lnTo>
                    <a:lnTo>
                      <a:pt x="636" y="2527"/>
                    </a:lnTo>
                    <a:lnTo>
                      <a:pt x="672" y="2520"/>
                    </a:lnTo>
                    <a:lnTo>
                      <a:pt x="703" y="2496"/>
                    </a:lnTo>
                    <a:lnTo>
                      <a:pt x="828" y="2326"/>
                    </a:lnTo>
                    <a:lnTo>
                      <a:pt x="932" y="2150"/>
                    </a:lnTo>
                    <a:lnTo>
                      <a:pt x="1018" y="1975"/>
                    </a:lnTo>
                    <a:lnTo>
                      <a:pt x="1063" y="1805"/>
                    </a:lnTo>
                    <a:lnTo>
                      <a:pt x="1067" y="1762"/>
                    </a:lnTo>
                    <a:lnTo>
                      <a:pt x="1067" y="1751"/>
                    </a:lnTo>
                    <a:lnTo>
                      <a:pt x="1084" y="1710"/>
                    </a:lnTo>
                    <a:lnTo>
                      <a:pt x="1103" y="1415"/>
                    </a:lnTo>
                    <a:lnTo>
                      <a:pt x="1115" y="1339"/>
                    </a:lnTo>
                    <a:lnTo>
                      <a:pt x="1117" y="1315"/>
                    </a:lnTo>
                    <a:lnTo>
                      <a:pt x="1122" y="1266"/>
                    </a:lnTo>
                    <a:lnTo>
                      <a:pt x="1155" y="1164"/>
                    </a:lnTo>
                    <a:lnTo>
                      <a:pt x="1160" y="1112"/>
                    </a:lnTo>
                    <a:lnTo>
                      <a:pt x="1160" y="1086"/>
                    </a:lnTo>
                    <a:lnTo>
                      <a:pt x="1160" y="1048"/>
                    </a:lnTo>
                    <a:lnTo>
                      <a:pt x="1167" y="1017"/>
                    </a:lnTo>
                    <a:lnTo>
                      <a:pt x="1176" y="1003"/>
                    </a:lnTo>
                    <a:lnTo>
                      <a:pt x="1233" y="1008"/>
                    </a:lnTo>
                    <a:lnTo>
                      <a:pt x="1240" y="998"/>
                    </a:lnTo>
                    <a:lnTo>
                      <a:pt x="1250" y="1010"/>
                    </a:lnTo>
                    <a:lnTo>
                      <a:pt x="1238" y="1057"/>
                    </a:lnTo>
                    <a:lnTo>
                      <a:pt x="1262" y="1083"/>
                    </a:lnTo>
                    <a:lnTo>
                      <a:pt x="1299" y="1093"/>
                    </a:lnTo>
                    <a:lnTo>
                      <a:pt x="1337" y="1088"/>
                    </a:lnTo>
                    <a:lnTo>
                      <a:pt x="1356" y="1074"/>
                    </a:lnTo>
                    <a:lnTo>
                      <a:pt x="1394" y="1038"/>
                    </a:lnTo>
                    <a:lnTo>
                      <a:pt x="1413" y="1029"/>
                    </a:lnTo>
                    <a:lnTo>
                      <a:pt x="1449" y="1022"/>
                    </a:lnTo>
                    <a:lnTo>
                      <a:pt x="1484" y="1005"/>
                    </a:lnTo>
                    <a:lnTo>
                      <a:pt x="1657" y="828"/>
                    </a:lnTo>
                    <a:lnTo>
                      <a:pt x="1669" y="811"/>
                    </a:lnTo>
                    <a:lnTo>
                      <a:pt x="1685" y="795"/>
                    </a:lnTo>
                    <a:lnTo>
                      <a:pt x="1728" y="783"/>
                    </a:lnTo>
                    <a:lnTo>
                      <a:pt x="1745" y="769"/>
                    </a:lnTo>
                    <a:lnTo>
                      <a:pt x="1761" y="731"/>
                    </a:lnTo>
                    <a:lnTo>
                      <a:pt x="1778" y="624"/>
                    </a:lnTo>
                    <a:lnTo>
                      <a:pt x="1794" y="577"/>
                    </a:lnTo>
                    <a:lnTo>
                      <a:pt x="1823" y="539"/>
                    </a:lnTo>
                    <a:lnTo>
                      <a:pt x="1842" y="520"/>
                    </a:lnTo>
                    <a:lnTo>
                      <a:pt x="1872" y="504"/>
                    </a:lnTo>
                    <a:lnTo>
                      <a:pt x="1887" y="485"/>
                    </a:lnTo>
                    <a:lnTo>
                      <a:pt x="1901" y="463"/>
                    </a:lnTo>
                    <a:lnTo>
                      <a:pt x="1915" y="445"/>
                    </a:lnTo>
                    <a:lnTo>
                      <a:pt x="1934" y="437"/>
                    </a:lnTo>
                    <a:lnTo>
                      <a:pt x="1977" y="426"/>
                    </a:lnTo>
                    <a:lnTo>
                      <a:pt x="2005" y="397"/>
                    </a:lnTo>
                    <a:lnTo>
                      <a:pt x="2147" y="329"/>
                    </a:lnTo>
                    <a:lnTo>
                      <a:pt x="2178" y="303"/>
                    </a:lnTo>
                    <a:lnTo>
                      <a:pt x="2199" y="298"/>
                    </a:lnTo>
                    <a:lnTo>
                      <a:pt x="2258" y="262"/>
                    </a:lnTo>
                    <a:lnTo>
                      <a:pt x="2346" y="253"/>
                    </a:lnTo>
                    <a:lnTo>
                      <a:pt x="2524" y="232"/>
                    </a:lnTo>
                    <a:lnTo>
                      <a:pt x="2533" y="234"/>
                    </a:lnTo>
                    <a:lnTo>
                      <a:pt x="2552" y="248"/>
                    </a:lnTo>
                    <a:lnTo>
                      <a:pt x="2559" y="251"/>
                    </a:lnTo>
                    <a:lnTo>
                      <a:pt x="2569" y="248"/>
                    </a:lnTo>
                    <a:lnTo>
                      <a:pt x="2590" y="227"/>
                    </a:lnTo>
                    <a:lnTo>
                      <a:pt x="2720" y="177"/>
                    </a:lnTo>
                    <a:lnTo>
                      <a:pt x="2933" y="127"/>
                    </a:lnTo>
                    <a:lnTo>
                      <a:pt x="3023" y="135"/>
                    </a:lnTo>
                    <a:lnTo>
                      <a:pt x="3042" y="142"/>
                    </a:lnTo>
                    <a:lnTo>
                      <a:pt x="3061" y="156"/>
                    </a:lnTo>
                    <a:moveTo>
                      <a:pt x="2187" y="165"/>
                    </a:moveTo>
                    <a:lnTo>
                      <a:pt x="2187" y="165"/>
                    </a:lnTo>
                    <a:lnTo>
                      <a:pt x="2228" y="182"/>
                    </a:lnTo>
                    <a:lnTo>
                      <a:pt x="2138" y="208"/>
                    </a:lnTo>
                    <a:lnTo>
                      <a:pt x="2045" y="215"/>
                    </a:lnTo>
                    <a:lnTo>
                      <a:pt x="2022" y="222"/>
                    </a:lnTo>
                    <a:lnTo>
                      <a:pt x="1979" y="246"/>
                    </a:lnTo>
                    <a:lnTo>
                      <a:pt x="1955" y="241"/>
                    </a:lnTo>
                    <a:lnTo>
                      <a:pt x="1939" y="220"/>
                    </a:lnTo>
                    <a:lnTo>
                      <a:pt x="1941" y="198"/>
                    </a:lnTo>
                    <a:lnTo>
                      <a:pt x="1955" y="184"/>
                    </a:lnTo>
                    <a:lnTo>
                      <a:pt x="1969" y="189"/>
                    </a:lnTo>
                    <a:lnTo>
                      <a:pt x="2187" y="165"/>
                    </a:lnTo>
                    <a:moveTo>
                      <a:pt x="2408" y="156"/>
                    </a:moveTo>
                    <a:lnTo>
                      <a:pt x="2408" y="156"/>
                    </a:lnTo>
                    <a:lnTo>
                      <a:pt x="2391" y="180"/>
                    </a:lnTo>
                    <a:lnTo>
                      <a:pt x="2384" y="170"/>
                    </a:lnTo>
                    <a:lnTo>
                      <a:pt x="2384" y="165"/>
                    </a:lnTo>
                    <a:lnTo>
                      <a:pt x="2389" y="158"/>
                    </a:lnTo>
                    <a:lnTo>
                      <a:pt x="2377" y="139"/>
                    </a:lnTo>
                    <a:lnTo>
                      <a:pt x="2398" y="116"/>
                    </a:lnTo>
                    <a:lnTo>
                      <a:pt x="2431" y="99"/>
                    </a:lnTo>
                    <a:lnTo>
                      <a:pt x="2455" y="92"/>
                    </a:lnTo>
                    <a:lnTo>
                      <a:pt x="2545" y="75"/>
                    </a:lnTo>
                    <a:lnTo>
                      <a:pt x="2571" y="83"/>
                    </a:lnTo>
                    <a:lnTo>
                      <a:pt x="2571" y="92"/>
                    </a:lnTo>
                    <a:lnTo>
                      <a:pt x="2559" y="94"/>
                    </a:lnTo>
                    <a:lnTo>
                      <a:pt x="2408" y="156"/>
                    </a:lnTo>
                    <a:moveTo>
                      <a:pt x="2668" y="0"/>
                    </a:moveTo>
                    <a:lnTo>
                      <a:pt x="2668" y="0"/>
                    </a:lnTo>
                    <a:lnTo>
                      <a:pt x="2720" y="16"/>
                    </a:lnTo>
                    <a:lnTo>
                      <a:pt x="2718" y="16"/>
                    </a:lnTo>
                    <a:lnTo>
                      <a:pt x="2713" y="19"/>
                    </a:lnTo>
                    <a:lnTo>
                      <a:pt x="2711" y="23"/>
                    </a:lnTo>
                    <a:lnTo>
                      <a:pt x="2708" y="30"/>
                    </a:lnTo>
                    <a:lnTo>
                      <a:pt x="2675" y="21"/>
                    </a:lnTo>
                    <a:lnTo>
                      <a:pt x="2658" y="12"/>
                    </a:lnTo>
                    <a:lnTo>
                      <a:pt x="2656" y="2"/>
                    </a:lnTo>
                    <a:lnTo>
                      <a:pt x="2668" y="0"/>
                    </a:lnTo>
                  </a:path>
                </a:pathLst>
              </a:custGeom>
              <a:noFill/>
              <a:ln w="6350" cap="rnd">
                <a:solidFill>
                  <a:schemeClr val="bg1">
                    <a:lumMod val="50000"/>
                    <a:lumOff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pic>
          <p:nvPicPr>
            <p:cNvPr id="9" name="圖片 8"/>
            <p:cNvPicPr>
              <a:picLocks noChangeAspect="1"/>
            </p:cNvPicPr>
            <p:nvPr/>
          </p:nvPicPr>
          <p:blipFill rotWithShape="1">
            <a:blip r:embed="rId9" cstate="print">
              <a:extLst>
                <a:ext uri="{28A0092B-C50C-407E-A947-70E740481C1C}">
                  <a14:useLocalDpi xmlns:a14="http://schemas.microsoft.com/office/drawing/2010/main" val="0"/>
                </a:ext>
              </a:extLst>
            </a:blip>
            <a:srcRect l="3043" t="4869" r="3391" b="4641"/>
            <a:stretch/>
          </p:blipFill>
          <p:spPr>
            <a:xfrm>
              <a:off x="8040235" y="466881"/>
              <a:ext cx="297979" cy="192123"/>
            </a:xfrm>
            <a:prstGeom prst="rect">
              <a:avLst/>
            </a:prstGeom>
            <a:effectLst>
              <a:outerShdw sx="107000" sy="107000" algn="ctr" rotWithShape="0">
                <a:schemeClr val="bg1">
                  <a:lumMod val="65000"/>
                  <a:alpha val="40000"/>
                </a:schemeClr>
              </a:outerShdw>
            </a:effectLst>
          </p:spPr>
        </p:pic>
        <p:sp>
          <p:nvSpPr>
            <p:cNvPr id="13" name="矩形 12"/>
            <p:cNvSpPr/>
            <p:nvPr/>
          </p:nvSpPr>
          <p:spPr>
            <a:xfrm>
              <a:off x="7958117" y="1264032"/>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荷蘭</a:t>
              </a:r>
              <a:endParaRPr lang="zh-TW" altLang="en-US" dirty="0"/>
            </a:p>
          </p:txBody>
        </p:sp>
      </p:grpSp>
    </p:spTree>
    <p:extLst>
      <p:ext uri="{BB962C8B-B14F-4D97-AF65-F5344CB8AC3E}">
        <p14:creationId xmlns:p14="http://schemas.microsoft.com/office/powerpoint/2010/main" val="268550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2737107" y="936104"/>
            <a:ext cx="3785487" cy="4009628"/>
            <a:chOff x="2737107" y="936104"/>
            <a:chExt cx="3785487" cy="4009628"/>
          </a:xfrm>
        </p:grpSpPr>
        <p:pic>
          <p:nvPicPr>
            <p:cNvPr id="14" name="圖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107" y="936104"/>
              <a:ext cx="3785487" cy="4009628"/>
            </a:xfrm>
            <a:prstGeom prst="rect">
              <a:avLst/>
            </a:prstGeom>
            <a:effectLst>
              <a:outerShdw blurRad="50800" dist="38100" dir="8100000" algn="tr" rotWithShape="0">
                <a:prstClr val="black">
                  <a:alpha val="40000"/>
                </a:prstClr>
              </a:outerShdw>
            </a:effectLst>
          </p:spPr>
        </p:pic>
        <p:sp>
          <p:nvSpPr>
            <p:cNvPr id="3" name="矩形 2"/>
            <p:cNvSpPr/>
            <p:nvPr/>
          </p:nvSpPr>
          <p:spPr>
            <a:xfrm rot="216081">
              <a:off x="3166546" y="1799401"/>
              <a:ext cx="3031599" cy="1200329"/>
            </a:xfrm>
            <a:prstGeom prst="rect">
              <a:avLst/>
            </a:prstGeom>
          </p:spPr>
          <p:txBody>
            <a:bodyPr wrap="none">
              <a:spAutoFit/>
            </a:bodyPr>
            <a:lstStyle/>
            <a:p>
              <a:r>
                <a:rPr lang="zh-TW" altLang="en-US" sz="7200" b="1" spc="-300" dirty="0">
                  <a:solidFill>
                    <a:schemeClr val="tx1">
                      <a:lumMod val="75000"/>
                      <a:lumOff val="25000"/>
                    </a:schemeClr>
                  </a:solidFill>
                  <a:latin typeface="華康雅風體 Std W3" pitchFamily="18" charset="-120"/>
                  <a:ea typeface="華康雅風體 Std W3" pitchFamily="18" charset="-120"/>
                </a:rPr>
                <a:t>安樂死</a:t>
              </a:r>
              <a:endParaRPr lang="zh-TW" altLang="en-US" sz="72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4" name="群組 3"/>
          <p:cNvGrpSpPr/>
          <p:nvPr/>
        </p:nvGrpSpPr>
        <p:grpSpPr>
          <a:xfrm>
            <a:off x="1187624" y="1561356"/>
            <a:ext cx="2052228" cy="1200558"/>
            <a:chOff x="1115616" y="1966565"/>
            <a:chExt cx="2052228" cy="1200558"/>
          </a:xfrm>
        </p:grpSpPr>
        <p:sp>
          <p:nvSpPr>
            <p:cNvPr id="5" name="文字版面配置區 2"/>
            <p:cNvSpPr txBox="1">
              <a:spLocks/>
            </p:cNvSpPr>
            <p:nvPr/>
          </p:nvSpPr>
          <p:spPr>
            <a:xfrm>
              <a:off x="1115616" y="1966565"/>
              <a:ext cx="2052228" cy="120055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6600" b="1" dirty="0" smtClean="0">
                  <a:solidFill>
                    <a:schemeClr val="tx1">
                      <a:lumMod val="65000"/>
                      <a:lumOff val="35000"/>
                    </a:schemeClr>
                  </a:solidFill>
                  <a:latin typeface="微軟正黑體" panose="020B0604030504040204" pitchFamily="34" charset="-120"/>
                  <a:ea typeface="微軟正黑體" panose="020B0604030504040204" pitchFamily="34" charset="-120"/>
                </a:rPr>
                <a:t>聽到</a:t>
              </a:r>
              <a:endParaRPr lang="zh-TW" altLang="zh-TW" sz="66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6" name="直線接點 5"/>
            <p:cNvCxnSpPr/>
            <p:nvPr/>
          </p:nvCxnSpPr>
          <p:spPr>
            <a:xfrm>
              <a:off x="1703404" y="3101860"/>
              <a:ext cx="12531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 name="群組 6"/>
          <p:cNvGrpSpPr/>
          <p:nvPr/>
        </p:nvGrpSpPr>
        <p:grpSpPr>
          <a:xfrm>
            <a:off x="5364088" y="3289548"/>
            <a:ext cx="4104456" cy="1119228"/>
            <a:chOff x="5364088" y="3505572"/>
            <a:chExt cx="4104456" cy="1119228"/>
          </a:xfrm>
        </p:grpSpPr>
        <p:sp>
          <p:nvSpPr>
            <p:cNvPr id="8" name="文字版面配置區 2"/>
            <p:cNvSpPr txBox="1">
              <a:spLocks/>
            </p:cNvSpPr>
            <p:nvPr/>
          </p:nvSpPr>
          <p:spPr>
            <a:xfrm>
              <a:off x="5364088" y="3505572"/>
              <a:ext cx="4104456" cy="1119228"/>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rPr>
                <a:t>想到什麼</a:t>
              </a:r>
              <a:r>
                <a:rPr lang="en-US" altLang="zh-TW" sz="5400"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9" name="直線接點 8"/>
            <p:cNvCxnSpPr/>
            <p:nvPr/>
          </p:nvCxnSpPr>
          <p:spPr>
            <a:xfrm>
              <a:off x="6228184" y="4579308"/>
              <a:ext cx="269979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 name="群組 9"/>
          <p:cNvGrpSpPr/>
          <p:nvPr/>
        </p:nvGrpSpPr>
        <p:grpSpPr>
          <a:xfrm rot="20771005">
            <a:off x="101907" y="-150067"/>
            <a:ext cx="1494032" cy="1217509"/>
            <a:chOff x="2467992" y="240184"/>
            <a:chExt cx="4307207" cy="3510010"/>
          </a:xfrm>
        </p:grpSpPr>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12"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3" name="矩形 12"/>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16"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a:t>
            </a:fld>
            <a:endParaRPr lang="zh-TW" altLang="en-US" b="1" dirty="0">
              <a:solidFill>
                <a:schemeClr val="bg1"/>
              </a:solidFill>
              <a:latin typeface="+mj-lt"/>
            </a:endParaRPr>
          </a:p>
        </p:txBody>
      </p:sp>
    </p:spTree>
    <p:extLst>
      <p:ext uri="{BB962C8B-B14F-4D97-AF65-F5344CB8AC3E}">
        <p14:creationId xmlns:p14="http://schemas.microsoft.com/office/powerpoint/2010/main" val="421720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4838"/>
          <a:stretch/>
        </p:blipFill>
        <p:spPr>
          <a:xfrm>
            <a:off x="-55437" y="1037844"/>
            <a:ext cx="9199437" cy="4677156"/>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各國</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簡介</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40</a:t>
            </a:fld>
            <a:endParaRPr lang="zh-TW" altLang="en-US" b="1" dirty="0">
              <a:solidFill>
                <a:schemeClr val="bg1"/>
              </a:solidFill>
              <a:latin typeface="+mj-lt"/>
            </a:endParaRPr>
          </a:p>
        </p:txBody>
      </p:sp>
      <p:grpSp>
        <p:nvGrpSpPr>
          <p:cNvPr id="20" name="群組 19"/>
          <p:cNvGrpSpPr/>
          <p:nvPr/>
        </p:nvGrpSpPr>
        <p:grpSpPr>
          <a:xfrm>
            <a:off x="1604522" y="1849388"/>
            <a:ext cx="6840760" cy="2891189"/>
            <a:chOff x="735204" y="1200679"/>
            <a:chExt cx="6840760" cy="2891189"/>
          </a:xfrm>
        </p:grpSpPr>
        <p:sp>
          <p:nvSpPr>
            <p:cNvPr id="21" name="文字版面配置區 2"/>
            <p:cNvSpPr txBox="1">
              <a:spLocks/>
            </p:cNvSpPr>
            <p:nvPr/>
          </p:nvSpPr>
          <p:spPr>
            <a:xfrm>
              <a:off x="807212" y="1918169"/>
              <a:ext cx="6768752" cy="2173699"/>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lnSpc>
                  <a:spcPct val="50000"/>
                </a:lnSpc>
                <a:spcBef>
                  <a:spcPct val="50000"/>
                </a:spcBef>
              </a:pPr>
              <a:r>
                <a:rPr lang="zh-TW" altLang="en-US" sz="2400" b="1" dirty="0">
                  <a:solidFill>
                    <a:srgbClr val="008080"/>
                  </a:solidFill>
                  <a:latin typeface="微軟正黑體" panose="020B0604030504040204" pitchFamily="34" charset="-120"/>
                  <a:ea typeface="微軟正黑體" panose="020B0604030504040204" pitchFamily="34" charset="-120"/>
                </a:rPr>
                <a:t>加州「自然死法」生效</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r>
                <a:rPr kumimoji="1" lang="en-US" altLang="zh-TW" sz="1800" dirty="0" smtClean="0">
                  <a:latin typeface="微軟正黑體" panose="020B0604030504040204" pitchFamily="34" charset="-120"/>
                  <a:ea typeface="微軟正黑體" panose="020B0604030504040204" pitchFamily="34" charset="-120"/>
                </a:rPr>
                <a:t>(</a:t>
              </a:r>
              <a:r>
                <a:rPr kumimoji="1" lang="en-US" altLang="zh-TW" sz="1800" dirty="0">
                  <a:latin typeface="微軟正黑體" panose="020B0604030504040204" pitchFamily="34" charset="-120"/>
                  <a:ea typeface="微軟正黑體" panose="020B0604030504040204" pitchFamily="34" charset="-120"/>
                </a:rPr>
                <a:t>1994</a:t>
              </a:r>
              <a:r>
                <a:rPr kumimoji="1" lang="zh-TW" altLang="en-US" sz="1800" dirty="0">
                  <a:latin typeface="微軟正黑體" panose="020B0604030504040204" pitchFamily="34" charset="-120"/>
                  <a:ea typeface="微軟正黑體" panose="020B0604030504040204" pitchFamily="34" charset="-120"/>
                </a:rPr>
                <a:t>年全美各州跟進</a:t>
              </a:r>
              <a:r>
                <a:rPr kumimoji="1" lang="en-US" altLang="zh-TW" sz="1800" dirty="0">
                  <a:latin typeface="微軟正黑體" panose="020B0604030504040204" pitchFamily="34" charset="-120"/>
                  <a:ea typeface="微軟正黑體" panose="020B0604030504040204" pitchFamily="34" charset="-120"/>
                </a:rPr>
                <a:t>) </a:t>
              </a:r>
              <a:endParaRPr kumimoji="1" lang="en-US" altLang="zh-TW" sz="1800" dirty="0" smtClean="0">
                <a:latin typeface="微軟正黑體" panose="020B0604030504040204" pitchFamily="34" charset="-120"/>
                <a:ea typeface="微軟正黑體" panose="020B0604030504040204" pitchFamily="34" charset="-120"/>
              </a:endParaRPr>
            </a:p>
            <a:p>
              <a:pPr eaLnBrk="0" hangingPunct="0">
                <a:lnSpc>
                  <a:spcPct val="50000"/>
                </a:lnSpc>
                <a:spcBef>
                  <a:spcPct val="50000"/>
                </a:spcBef>
              </a:pPr>
              <a:r>
                <a:rPr kumimoji="1" lang="zh-TW" altLang="en-US" sz="2400" dirty="0" smtClean="0">
                  <a:latin typeface="微軟正黑體" panose="020B0604030504040204" pitchFamily="34" charset="-120"/>
                  <a:ea typeface="微軟正黑體" panose="020B0604030504040204" pitchFamily="34" charset="-120"/>
                </a:rPr>
                <a:t>有</a:t>
              </a:r>
              <a:r>
                <a:rPr kumimoji="1" lang="zh-TW" altLang="en-US" sz="2400" dirty="0">
                  <a:latin typeface="微軟正黑體" panose="020B0604030504040204" pitchFamily="34" charset="-120"/>
                  <a:ea typeface="微軟正黑體" panose="020B0604030504040204" pitchFamily="34" charset="-120"/>
                </a:rPr>
                <a:t>四項共同要素：</a:t>
              </a:r>
            </a:p>
            <a:p>
              <a:pPr eaLnBrk="0" hangingPunct="0">
                <a:lnSpc>
                  <a:spcPct val="50000"/>
                </a:lnSpc>
                <a:spcBef>
                  <a:spcPct val="50000"/>
                </a:spcBef>
              </a:pPr>
              <a:r>
                <a:rPr kumimoji="1" lang="en-US" altLang="zh-TW" dirty="0" smtClean="0">
                  <a:latin typeface="微軟正黑體" panose="020B0604030504040204" pitchFamily="34" charset="-120"/>
                  <a:ea typeface="微軟正黑體" panose="020B0604030504040204" pitchFamily="34" charset="-120"/>
                </a:rPr>
                <a:t>﹝</a:t>
              </a:r>
              <a:r>
                <a:rPr kumimoji="1" lang="en-US" altLang="zh-TW" dirty="0">
                  <a:latin typeface="微軟正黑體" panose="020B0604030504040204" pitchFamily="34" charset="-120"/>
                  <a:ea typeface="微軟正黑體" panose="020B0604030504040204" pitchFamily="34" charset="-120"/>
                </a:rPr>
                <a:t>1﹞</a:t>
              </a:r>
              <a:r>
                <a:rPr kumimoji="1" lang="zh-TW" altLang="en-US" sz="2400" dirty="0">
                  <a:latin typeface="微軟正黑體" panose="020B0604030504040204" pitchFamily="34" charset="-120"/>
                  <a:ea typeface="微軟正黑體" panose="020B0604030504040204" pitchFamily="34" charset="-120"/>
                </a:rPr>
                <a:t>患者無望不必要特殊為其維生</a:t>
              </a:r>
            </a:p>
            <a:p>
              <a:pPr eaLnBrk="0" hangingPunct="0">
                <a:lnSpc>
                  <a:spcPct val="50000"/>
                </a:lnSpc>
                <a:spcBef>
                  <a:spcPct val="50000"/>
                </a:spcBef>
              </a:pPr>
              <a:r>
                <a:rPr kumimoji="1" lang="en-US" altLang="zh-TW" dirty="0">
                  <a:latin typeface="微軟正黑體" panose="020B0604030504040204" pitchFamily="34" charset="-120"/>
                  <a:ea typeface="微軟正黑體" panose="020B0604030504040204" pitchFamily="34" charset="-120"/>
                </a:rPr>
                <a:t>﹝2﹞</a:t>
              </a:r>
              <a:r>
                <a:rPr kumimoji="1" lang="zh-TW" altLang="en-US" sz="2400" dirty="0">
                  <a:latin typeface="微軟正黑體" panose="020B0604030504040204" pitchFamily="34" charset="-120"/>
                  <a:ea typeface="微軟正黑體" panose="020B0604030504040204" pitchFamily="34" charset="-120"/>
                </a:rPr>
                <a:t>身體機能無望無必要延長生命</a:t>
              </a:r>
            </a:p>
            <a:p>
              <a:pPr eaLnBrk="0" hangingPunct="0">
                <a:lnSpc>
                  <a:spcPct val="50000"/>
                </a:lnSpc>
                <a:spcBef>
                  <a:spcPct val="50000"/>
                </a:spcBef>
              </a:pPr>
              <a:r>
                <a:rPr kumimoji="1" lang="en-US" altLang="zh-TW" dirty="0">
                  <a:latin typeface="微軟正黑體" panose="020B0604030504040204" pitchFamily="34" charset="-120"/>
                  <a:ea typeface="微軟正黑體" panose="020B0604030504040204" pitchFamily="34" charset="-120"/>
                </a:rPr>
                <a:t>﹝3﹞</a:t>
              </a:r>
              <a:r>
                <a:rPr kumimoji="1" lang="zh-TW" altLang="en-US" sz="2400" dirty="0">
                  <a:latin typeface="微軟正黑體" panose="020B0604030504040204" pitchFamily="34" charset="-120"/>
                  <a:ea typeface="微軟正黑體" panose="020B0604030504040204" pitchFamily="34" charset="-120"/>
                </a:rPr>
                <a:t>患者有權簽署中止治療協議書</a:t>
              </a:r>
            </a:p>
            <a:p>
              <a:pPr eaLnBrk="0" hangingPunct="0">
                <a:lnSpc>
                  <a:spcPct val="50000"/>
                </a:lnSpc>
                <a:spcBef>
                  <a:spcPct val="50000"/>
                </a:spcBef>
              </a:pPr>
              <a:r>
                <a:rPr kumimoji="1" lang="en-US" altLang="zh-TW" dirty="0">
                  <a:latin typeface="微軟正黑體" panose="020B0604030504040204" pitchFamily="34" charset="-120"/>
                  <a:ea typeface="微軟正黑體" panose="020B0604030504040204" pitchFamily="34" charset="-120"/>
                </a:rPr>
                <a:t>﹝4﹞</a:t>
              </a:r>
              <a:r>
                <a:rPr kumimoji="1" lang="zh-TW" altLang="en-US" sz="2400" dirty="0">
                  <a:latin typeface="微軟正黑體" panose="020B0604030504040204" pitchFamily="34" charset="-120"/>
                  <a:ea typeface="微軟正黑體" panose="020B0604030504040204" pitchFamily="34" charset="-120"/>
                </a:rPr>
                <a:t>家屬或醫師可組委員會代理</a:t>
              </a:r>
              <a:r>
                <a:rPr kumimoji="1" lang="zh-TW" altLang="en-US" sz="2400" dirty="0" smtClean="0">
                  <a:latin typeface="微軟正黑體" panose="020B0604030504040204" pitchFamily="34" charset="-120"/>
                  <a:ea typeface="微軟正黑體" panose="020B0604030504040204" pitchFamily="34" charset="-120"/>
                </a:rPr>
                <a:t>同意</a:t>
              </a:r>
              <a:endParaRPr kumimoji="1" lang="zh-TW" altLang="en-US" sz="2400" dirty="0">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735204" y="1200679"/>
              <a:ext cx="1797629" cy="653117"/>
              <a:chOff x="735204" y="1200679"/>
              <a:chExt cx="1797629" cy="653117"/>
            </a:xfrm>
          </p:grpSpPr>
          <p:pic>
            <p:nvPicPr>
              <p:cNvPr id="23" name="圖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4" y="1200679"/>
                <a:ext cx="1797629" cy="653117"/>
              </a:xfrm>
              <a:prstGeom prst="rect">
                <a:avLst/>
              </a:prstGeom>
              <a:effectLst>
                <a:outerShdw blurRad="50800" dist="38100" dir="2700000" algn="tl" rotWithShape="0">
                  <a:schemeClr val="bg1">
                    <a:lumMod val="65000"/>
                    <a:alpha val="40000"/>
                  </a:schemeClr>
                </a:outerShdw>
              </a:effectLst>
            </p:spPr>
          </p:pic>
          <p:sp>
            <p:nvSpPr>
              <p:cNvPr id="25" name="文字方塊 24"/>
              <p:cNvSpPr txBox="1"/>
              <p:nvPr/>
            </p:nvSpPr>
            <p:spPr>
              <a:xfrm>
                <a:off x="1213984" y="130116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1977</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2" name="群組 1"/>
          <p:cNvGrpSpPr/>
          <p:nvPr/>
        </p:nvGrpSpPr>
        <p:grpSpPr>
          <a:xfrm>
            <a:off x="317875" y="1057300"/>
            <a:ext cx="1229789" cy="1462275"/>
            <a:chOff x="317875" y="1214129"/>
            <a:chExt cx="1229789" cy="1462275"/>
          </a:xfrm>
        </p:grpSpPr>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875" y="1214129"/>
              <a:ext cx="1229789" cy="1462275"/>
            </a:xfrm>
            <a:prstGeom prst="rect">
              <a:avLst/>
            </a:prstGeom>
            <a:effectLst>
              <a:outerShdw sx="102000" sy="102000" algn="ctr" rotWithShape="0">
                <a:schemeClr val="bg1">
                  <a:lumMod val="85000"/>
                  <a:alpha val="40000"/>
                </a:schemeClr>
              </a:outerShdw>
            </a:effectLst>
          </p:spPr>
        </p:pic>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957" y="1415799"/>
              <a:ext cx="285331" cy="192123"/>
            </a:xfrm>
            <a:prstGeom prst="rect">
              <a:avLst/>
            </a:prstGeom>
            <a:effectLst>
              <a:outerShdw sx="107000" sy="107000" algn="ctr" rotWithShape="0">
                <a:schemeClr val="bg1">
                  <a:lumMod val="65000"/>
                  <a:alpha val="40000"/>
                </a:schemeClr>
              </a:outerShdw>
            </a:effectLst>
          </p:spPr>
        </p:pic>
        <p:sp>
          <p:nvSpPr>
            <p:cNvPr id="13" name="矩形 12"/>
            <p:cNvSpPr/>
            <p:nvPr/>
          </p:nvSpPr>
          <p:spPr>
            <a:xfrm>
              <a:off x="452515" y="2212950"/>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美國</a:t>
              </a:r>
            </a:p>
          </p:txBody>
        </p:sp>
        <p:grpSp>
          <p:nvGrpSpPr>
            <p:cNvPr id="284" name="Group 3"/>
            <p:cNvGrpSpPr/>
            <p:nvPr/>
          </p:nvGrpSpPr>
          <p:grpSpPr>
            <a:xfrm>
              <a:off x="566184" y="1730706"/>
              <a:ext cx="751556" cy="421299"/>
              <a:chOff x="434130" y="434226"/>
              <a:chExt cx="7488881" cy="4198035"/>
            </a:xfrm>
          </p:grpSpPr>
          <p:grpSp>
            <p:nvGrpSpPr>
              <p:cNvPr id="285" name="Group 459"/>
              <p:cNvGrpSpPr/>
              <p:nvPr/>
            </p:nvGrpSpPr>
            <p:grpSpPr>
              <a:xfrm>
                <a:off x="434130" y="434226"/>
                <a:ext cx="7488880" cy="4198035"/>
                <a:chOff x="1028701" y="1378665"/>
                <a:chExt cx="4290441" cy="2405088"/>
              </a:xfrm>
              <a:solidFill>
                <a:schemeClr val="accent1"/>
              </a:solidFill>
            </p:grpSpPr>
            <p:sp>
              <p:nvSpPr>
                <p:cNvPr id="339" name="Freeform 7"/>
                <p:cNvSpPr>
                  <a:spLocks/>
                </p:cNvSpPr>
                <p:nvPr/>
              </p:nvSpPr>
              <p:spPr bwMode="auto">
                <a:xfrm>
                  <a:off x="1125731" y="1852183"/>
                  <a:ext cx="1921" cy="174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0" name="Freeform 15"/>
                <p:cNvSpPr>
                  <a:spLocks/>
                </p:cNvSpPr>
                <p:nvPr/>
              </p:nvSpPr>
              <p:spPr bwMode="auto">
                <a:xfrm>
                  <a:off x="1080578" y="1606268"/>
                  <a:ext cx="656151" cy="497063"/>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1" name="Freeform 16"/>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2" name="Freeform 17"/>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3" name="Freeform 18"/>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4" name="Freeform 19"/>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45" name="Group 457"/>
                <p:cNvGrpSpPr/>
                <p:nvPr/>
              </p:nvGrpSpPr>
              <p:grpSpPr>
                <a:xfrm>
                  <a:off x="1223722" y="1378665"/>
                  <a:ext cx="543750" cy="357537"/>
                  <a:chOff x="1223722" y="1378665"/>
                  <a:chExt cx="543750" cy="357537"/>
                </a:xfrm>
                <a:grpFill/>
              </p:grpSpPr>
              <p:sp>
                <p:nvSpPr>
                  <p:cNvPr id="521" name="Freeform 8"/>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2" name="Freeform 9"/>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3" name="Freeform 10"/>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4" name="Freeform 11"/>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5" name="Freeform 12"/>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6" name="Freeform 13"/>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7" name="Freeform 20"/>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46" name="Freeform 21"/>
                <p:cNvSpPr>
                  <a:spLocks/>
                </p:cNvSpPr>
                <p:nvPr/>
              </p:nvSpPr>
              <p:spPr bwMode="auto">
                <a:xfrm>
                  <a:off x="1322672" y="2057113"/>
                  <a:ext cx="518773" cy="729898"/>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7" name="Freeform 22"/>
                <p:cNvSpPr>
                  <a:spLocks/>
                </p:cNvSpPr>
                <p:nvPr/>
              </p:nvSpPr>
              <p:spPr bwMode="auto">
                <a:xfrm>
                  <a:off x="1603194" y="2606498"/>
                  <a:ext cx="550475" cy="586883"/>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8" name="Freeform 23"/>
                <p:cNvSpPr>
                  <a:spLocks/>
                </p:cNvSpPr>
                <p:nvPr/>
              </p:nvSpPr>
              <p:spPr bwMode="auto">
                <a:xfrm>
                  <a:off x="1618565" y="1462381"/>
                  <a:ext cx="486109" cy="713329"/>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9" name="Freeform 24"/>
                <p:cNvSpPr>
                  <a:spLocks/>
                </p:cNvSpPr>
                <p:nvPr/>
              </p:nvSpPr>
              <p:spPr bwMode="auto">
                <a:xfrm>
                  <a:off x="1751140" y="2142573"/>
                  <a:ext cx="454406" cy="521480"/>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0" name="Freeform 25"/>
                <p:cNvSpPr>
                  <a:spLocks/>
                </p:cNvSpPr>
                <p:nvPr/>
              </p:nvSpPr>
              <p:spPr bwMode="auto">
                <a:xfrm>
                  <a:off x="1813585" y="1473717"/>
                  <a:ext cx="838682" cy="473518"/>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1" name="Freeform 26"/>
                <p:cNvSpPr>
                  <a:spLocks/>
                </p:cNvSpPr>
                <p:nvPr/>
              </p:nvSpPr>
              <p:spPr bwMode="auto">
                <a:xfrm>
                  <a:off x="2052796" y="1896657"/>
                  <a:ext cx="568728" cy="426428"/>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2" name="Freeform 27"/>
                <p:cNvSpPr>
                  <a:spLocks/>
                </p:cNvSpPr>
                <p:nvPr/>
              </p:nvSpPr>
              <p:spPr bwMode="auto">
                <a:xfrm>
                  <a:off x="2079696" y="2664053"/>
                  <a:ext cx="564886" cy="536305"/>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3" name="Freeform 28"/>
                <p:cNvSpPr>
                  <a:spLocks/>
                </p:cNvSpPr>
                <p:nvPr/>
              </p:nvSpPr>
              <p:spPr bwMode="auto">
                <a:xfrm>
                  <a:off x="2153669" y="2288203"/>
                  <a:ext cx="591785" cy="42119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4" name="Freeform 29"/>
                <p:cNvSpPr>
                  <a:spLocks/>
                </p:cNvSpPr>
                <p:nvPr/>
              </p:nvSpPr>
              <p:spPr bwMode="auto">
                <a:xfrm>
                  <a:off x="2592704" y="2134724"/>
                  <a:ext cx="675365" cy="300854"/>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5" name="Freeform 30"/>
                <p:cNvSpPr>
                  <a:spLocks/>
                </p:cNvSpPr>
                <p:nvPr/>
              </p:nvSpPr>
              <p:spPr bwMode="auto">
                <a:xfrm>
                  <a:off x="2607115" y="1859159"/>
                  <a:ext cx="568728" cy="339224"/>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6" name="Freeform 31"/>
                <p:cNvSpPr>
                  <a:spLocks/>
                </p:cNvSpPr>
                <p:nvPr/>
              </p:nvSpPr>
              <p:spPr bwMode="auto">
                <a:xfrm>
                  <a:off x="2630171" y="1575746"/>
                  <a:ext cx="536065" cy="300854"/>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7" name="Freeform 32"/>
                <p:cNvSpPr>
                  <a:spLocks/>
                </p:cNvSpPr>
                <p:nvPr/>
              </p:nvSpPr>
              <p:spPr bwMode="auto">
                <a:xfrm>
                  <a:off x="2642660" y="2705039"/>
                  <a:ext cx="708028" cy="327887"/>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8" name="Freeform 33"/>
                <p:cNvSpPr>
                  <a:spLocks/>
                </p:cNvSpPr>
                <p:nvPr/>
              </p:nvSpPr>
              <p:spPr bwMode="auto">
                <a:xfrm>
                  <a:off x="2726240" y="2425986"/>
                  <a:ext cx="603313" cy="292134"/>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59" name="Group 456"/>
                <p:cNvGrpSpPr/>
                <p:nvPr/>
              </p:nvGrpSpPr>
              <p:grpSpPr>
                <a:xfrm>
                  <a:off x="2293930" y="2752129"/>
                  <a:ext cx="1147064" cy="1013311"/>
                  <a:chOff x="2293930" y="2752129"/>
                  <a:chExt cx="1147064" cy="1013311"/>
                </a:xfrm>
                <a:grpFill/>
              </p:grpSpPr>
              <p:sp>
                <p:nvSpPr>
                  <p:cNvPr id="510" name="Freeform 34"/>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1" name="Freeform 35"/>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2" name="Freeform 36"/>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3" name="Freeform 37"/>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4" name="Freeform 38"/>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5" name="Freeform 39"/>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6" name="Freeform 40"/>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7" name="Freeform 41"/>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8" name="Freeform 42"/>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9" name="Freeform 43"/>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0" name="Freeform 44"/>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60" name="Freeform 53"/>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1" name="Freeform 54"/>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2" name="Freeform 67"/>
                <p:cNvSpPr>
                  <a:spLocks/>
                </p:cNvSpPr>
                <p:nvPr/>
              </p:nvSpPr>
              <p:spPr bwMode="auto">
                <a:xfrm>
                  <a:off x="3120123" y="1555689"/>
                  <a:ext cx="532222" cy="5493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3" name="Freeform 68"/>
                <p:cNvSpPr>
                  <a:spLocks/>
                </p:cNvSpPr>
                <p:nvPr/>
              </p:nvSpPr>
              <p:spPr bwMode="auto">
                <a:xfrm>
                  <a:off x="3163354" y="2093738"/>
                  <a:ext cx="494755" cy="294750"/>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4" name="Freeform 69"/>
                <p:cNvSpPr>
                  <a:spLocks/>
                </p:cNvSpPr>
                <p:nvPr/>
              </p:nvSpPr>
              <p:spPr bwMode="auto">
                <a:xfrm>
                  <a:off x="3231563" y="2365815"/>
                  <a:ext cx="547593" cy="430788"/>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5" name="Freeform 70"/>
                <p:cNvSpPr>
                  <a:spLocks/>
                </p:cNvSpPr>
                <p:nvPr/>
              </p:nvSpPr>
              <p:spPr bwMode="auto">
                <a:xfrm>
                  <a:off x="3330514" y="2747769"/>
                  <a:ext cx="410215" cy="343584"/>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66" name="Group 455"/>
                <p:cNvGrpSpPr/>
                <p:nvPr/>
              </p:nvGrpSpPr>
              <p:grpSpPr>
                <a:xfrm>
                  <a:off x="3389116" y="3081761"/>
                  <a:ext cx="464013" cy="372361"/>
                  <a:chOff x="3389116" y="3081761"/>
                  <a:chExt cx="464013" cy="372361"/>
                </a:xfrm>
                <a:grpFill/>
              </p:grpSpPr>
              <p:sp>
                <p:nvSpPr>
                  <p:cNvPr id="505" name="Freeform 45"/>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6" name="Freeform 46"/>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7" name="Freeform 47"/>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8" name="Freeform 48"/>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9" name="Freeform 71"/>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67" name="Freeform 72"/>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8" name="Freeform 73"/>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9" name="Freeform 74"/>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0" name="Freeform 75"/>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1" name="Freeform 76"/>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2" name="Freeform 80"/>
                <p:cNvSpPr>
                  <a:spLocks/>
                </p:cNvSpPr>
                <p:nvPr/>
              </p:nvSpPr>
              <p:spPr bwMode="auto">
                <a:xfrm>
                  <a:off x="3432347" y="1766723"/>
                  <a:ext cx="409254" cy="41683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3" name="Freeform 81"/>
                <p:cNvSpPr>
                  <a:spLocks/>
                </p:cNvSpPr>
                <p:nvPr/>
              </p:nvSpPr>
              <p:spPr bwMode="auto">
                <a:xfrm>
                  <a:off x="3563962" y="2170478"/>
                  <a:ext cx="326635" cy="525841"/>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74" name="Group 454"/>
                <p:cNvGrpSpPr/>
                <p:nvPr/>
              </p:nvGrpSpPr>
              <p:grpSpPr>
                <a:xfrm>
                  <a:off x="3605271" y="2876831"/>
                  <a:ext cx="293010" cy="472646"/>
                  <a:chOff x="3605271" y="2876831"/>
                  <a:chExt cx="293010" cy="472646"/>
                </a:xfrm>
                <a:grpFill/>
              </p:grpSpPr>
              <p:sp>
                <p:nvSpPr>
                  <p:cNvPr id="500" name="Freeform 49"/>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1" name="Freeform 50"/>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2" name="Freeform 51"/>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3" name="Freeform 52"/>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4" name="Freeform 83"/>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75" name="Freeform 84"/>
                <p:cNvSpPr>
                  <a:spLocks/>
                </p:cNvSpPr>
                <p:nvPr/>
              </p:nvSpPr>
              <p:spPr bwMode="auto">
                <a:xfrm>
                  <a:off x="3695576" y="2665797"/>
                  <a:ext cx="693618" cy="224114"/>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6" name="Freeform 85"/>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7" name="Freeform 86"/>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8" name="Freeform 87"/>
                <p:cNvSpPr>
                  <a:spLocks/>
                </p:cNvSpPr>
                <p:nvPr/>
              </p:nvSpPr>
              <p:spPr bwMode="auto">
                <a:xfrm>
                  <a:off x="3757060" y="2460868"/>
                  <a:ext cx="592746" cy="283413"/>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9" name="Freeform 88"/>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0" name="Freeform 89"/>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1" name="Freeform 90"/>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2" name="Freeform 92"/>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3" name="Freeform 93"/>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4" name="Freeform 94"/>
                <p:cNvSpPr>
                  <a:spLocks/>
                </p:cNvSpPr>
                <p:nvPr/>
              </p:nvSpPr>
              <p:spPr bwMode="auto">
                <a:xfrm>
                  <a:off x="3853129" y="2216696"/>
                  <a:ext cx="252661" cy="396779"/>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85" name="Group 448"/>
                <p:cNvGrpSpPr/>
                <p:nvPr/>
              </p:nvGrpSpPr>
              <p:grpSpPr>
                <a:xfrm>
                  <a:off x="3605271" y="1704808"/>
                  <a:ext cx="623488" cy="525840"/>
                  <a:chOff x="3605271" y="1704808"/>
                  <a:chExt cx="623488" cy="525840"/>
                </a:xfrm>
                <a:grpFill/>
              </p:grpSpPr>
              <p:sp>
                <p:nvSpPr>
                  <p:cNvPr id="496" name="Freeform 79"/>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7" name="Freeform 82"/>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8" name="Freeform 91"/>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9" name="Freeform 96"/>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86" name="Group 458"/>
                <p:cNvGrpSpPr/>
                <p:nvPr/>
              </p:nvGrpSpPr>
              <p:grpSpPr>
                <a:xfrm>
                  <a:off x="3961687" y="3206462"/>
                  <a:ext cx="747417" cy="577291"/>
                  <a:chOff x="3961687" y="3206462"/>
                  <a:chExt cx="747417" cy="577291"/>
                </a:xfrm>
                <a:grpFill/>
              </p:grpSpPr>
              <p:sp>
                <p:nvSpPr>
                  <p:cNvPr id="479" name="Freeform 99"/>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0" name="Freeform 100"/>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1" name="Freeform 101"/>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2" name="Freeform 102"/>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3" name="Freeform 103"/>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4" name="Freeform 104"/>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5" name="Freeform 105"/>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6" name="Freeform 106"/>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7" name="Freeform 107"/>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8" name="Freeform 108"/>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9" name="Freeform 109"/>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0" name="Freeform 110"/>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1" name="Freeform 111"/>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2" name="Freeform 112"/>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3" name="Freeform 113"/>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4" name="Freeform 114"/>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5" name="Freeform 115"/>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87" name="Group 453"/>
                <p:cNvGrpSpPr/>
                <p:nvPr/>
              </p:nvGrpSpPr>
              <p:grpSpPr>
                <a:xfrm>
                  <a:off x="3872343" y="2857646"/>
                  <a:ext cx="317988" cy="466542"/>
                  <a:chOff x="3872343" y="2857646"/>
                  <a:chExt cx="317988" cy="466542"/>
                </a:xfrm>
                <a:grpFill/>
              </p:grpSpPr>
              <p:sp>
                <p:nvSpPr>
                  <p:cNvPr id="474" name="Freeform 95"/>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5" name="Freeform 97"/>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6" name="Freeform 98"/>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7" name="Freeform 116"/>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8" name="Freeform 117"/>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88" name="Freeform 118"/>
                <p:cNvSpPr>
                  <a:spLocks/>
                </p:cNvSpPr>
                <p:nvPr/>
              </p:nvSpPr>
              <p:spPr bwMode="auto">
                <a:xfrm>
                  <a:off x="4067363" y="2150421"/>
                  <a:ext cx="343927" cy="355793"/>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9" name="Freeform 119"/>
                <p:cNvSpPr>
                  <a:spLocks/>
                </p:cNvSpPr>
                <p:nvPr/>
              </p:nvSpPr>
              <p:spPr bwMode="auto">
                <a:xfrm>
                  <a:off x="4087538" y="2831485"/>
                  <a:ext cx="447682" cy="419452"/>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0" name="Freeform 123"/>
                <p:cNvSpPr>
                  <a:spLocks/>
                </p:cNvSpPr>
                <p:nvPr/>
              </p:nvSpPr>
              <p:spPr bwMode="auto">
                <a:xfrm>
                  <a:off x="4286401" y="2275123"/>
                  <a:ext cx="365062" cy="333120"/>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1" name="Freeform 124"/>
                <p:cNvSpPr>
                  <a:spLocks/>
                </p:cNvSpPr>
                <p:nvPr/>
              </p:nvSpPr>
              <p:spPr bwMode="auto">
                <a:xfrm>
                  <a:off x="4280636" y="2793115"/>
                  <a:ext cx="414057" cy="28864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2" name="Freeform 126"/>
                <p:cNvSpPr>
                  <a:spLocks/>
                </p:cNvSpPr>
                <p:nvPr/>
              </p:nvSpPr>
              <p:spPr bwMode="auto">
                <a:xfrm>
                  <a:off x="4387273" y="2078914"/>
                  <a:ext cx="475542" cy="28166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3" name="Freeform 130"/>
                <p:cNvSpPr>
                  <a:spLocks/>
                </p:cNvSpPr>
                <p:nvPr/>
              </p:nvSpPr>
              <p:spPr bwMode="auto">
                <a:xfrm>
                  <a:off x="4791723" y="2278611"/>
                  <a:ext cx="88383" cy="132550"/>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94" name="Group 449"/>
                <p:cNvGrpSpPr/>
                <p:nvPr/>
              </p:nvGrpSpPr>
              <p:grpSpPr>
                <a:xfrm>
                  <a:off x="4226838" y="2360583"/>
                  <a:ext cx="636937" cy="326143"/>
                  <a:chOff x="4226838" y="2360583"/>
                  <a:chExt cx="636937" cy="326143"/>
                </a:xfrm>
                <a:grpFill/>
              </p:grpSpPr>
              <p:sp>
                <p:nvSpPr>
                  <p:cNvPr id="472" name="Freeform 122"/>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3" name="Freeform 132"/>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95" name="Freeform 133"/>
                <p:cNvSpPr>
                  <a:spLocks/>
                </p:cNvSpPr>
                <p:nvPr/>
              </p:nvSpPr>
              <p:spPr bwMode="auto">
                <a:xfrm>
                  <a:off x="4846483" y="1740562"/>
                  <a:ext cx="137379" cy="234579"/>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96" name="Group 452"/>
                <p:cNvGrpSpPr/>
                <p:nvPr/>
              </p:nvGrpSpPr>
              <p:grpSpPr>
                <a:xfrm>
                  <a:off x="4196096" y="2578593"/>
                  <a:ext cx="720518" cy="298238"/>
                  <a:chOff x="4196096" y="2578593"/>
                  <a:chExt cx="720518" cy="298238"/>
                </a:xfrm>
                <a:grpFill/>
              </p:grpSpPr>
              <p:sp>
                <p:nvSpPr>
                  <p:cNvPr id="452" name="Freeform 5"/>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3" name="Freeform 55"/>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4" name="Freeform 56"/>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5" name="Freeform 57"/>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6" name="Freeform 58"/>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7" name="Freeform 59"/>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8" name="Freeform 60"/>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9" name="Freeform 61"/>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0" name="Freeform 62"/>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1" name="Freeform 63"/>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2" name="Freeform 64"/>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3" name="Freeform 65"/>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4" name="Freeform 66"/>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5" name="Freeform 120"/>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6" name="Freeform 134"/>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7" name="Freeform 135"/>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8" name="Freeform 136"/>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9" name="Freeform 137"/>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0" name="Freeform 138"/>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1" name="Freeform 139"/>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97" name="Group 450"/>
                <p:cNvGrpSpPr/>
                <p:nvPr/>
              </p:nvGrpSpPr>
              <p:grpSpPr>
                <a:xfrm>
                  <a:off x="4508320" y="2295180"/>
                  <a:ext cx="369866" cy="163944"/>
                  <a:chOff x="4508320" y="2295180"/>
                  <a:chExt cx="369866" cy="163944"/>
                </a:xfrm>
                <a:grpFill/>
              </p:grpSpPr>
              <p:sp>
                <p:nvSpPr>
                  <p:cNvPr id="445" name="Freeform 127"/>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6" name="Freeform 128"/>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7" name="Freeform 129"/>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8" name="Freeform 140"/>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9" name="Freeform 141"/>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0" name="Freeform 142"/>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1" name="Freeform 143"/>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98" name="Freeform 145"/>
                <p:cNvSpPr>
                  <a:spLocks/>
                </p:cNvSpPr>
                <p:nvPr/>
              </p:nvSpPr>
              <p:spPr bwMode="auto">
                <a:xfrm>
                  <a:off x="4910849" y="2017871"/>
                  <a:ext cx="141221" cy="124702"/>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9" name="Freeform 146"/>
                <p:cNvSpPr>
                  <a:spLocks/>
                </p:cNvSpPr>
                <p:nvPr/>
              </p:nvSpPr>
              <p:spPr bwMode="auto">
                <a:xfrm>
                  <a:off x="4951198" y="1706552"/>
                  <a:ext cx="137379" cy="258996"/>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0" name="Freeform 148"/>
                <p:cNvSpPr>
                  <a:spLocks/>
                </p:cNvSpPr>
                <p:nvPr/>
              </p:nvSpPr>
              <p:spPr bwMode="auto">
                <a:xfrm>
                  <a:off x="5035739" y="2011767"/>
                  <a:ext cx="43231" cy="69763"/>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1" name="Freeform 149"/>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2" name="Freeform 150"/>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3" name="Freeform 151"/>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4" name="Freeform 152"/>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5" name="Freeform 153"/>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6" name="Freeform 154"/>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407" name="Group 444"/>
                <p:cNvGrpSpPr/>
                <p:nvPr/>
              </p:nvGrpSpPr>
              <p:grpSpPr>
                <a:xfrm>
                  <a:off x="1028701" y="1983861"/>
                  <a:ext cx="665758" cy="1012439"/>
                  <a:chOff x="1028701" y="1983861"/>
                  <a:chExt cx="665758" cy="1012439"/>
                </a:xfrm>
                <a:grpFill/>
              </p:grpSpPr>
              <p:sp>
                <p:nvSpPr>
                  <p:cNvPr id="429" name="Freeform 14"/>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0" name="Freeform 309"/>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1" name="Freeform 310"/>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2" name="Freeform 311"/>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3" name="Freeform 312"/>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4" name="Freeform 313"/>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5" name="Freeform 314"/>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6" name="Freeform 315"/>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7" name="Freeform 316"/>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8" name="Freeform 317"/>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9" name="Freeform 318"/>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0" name="Freeform 319"/>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1" name="Freeform 320"/>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2" name="Freeform 321"/>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3" name="Freeform 322"/>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4" name="Freeform 323"/>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08" name="Group 451"/>
                <p:cNvGrpSpPr/>
                <p:nvPr/>
              </p:nvGrpSpPr>
              <p:grpSpPr>
                <a:xfrm>
                  <a:off x="4813819" y="2127748"/>
                  <a:ext cx="108558" cy="225859"/>
                  <a:chOff x="4813819" y="2127748"/>
                  <a:chExt cx="108558" cy="225859"/>
                </a:xfrm>
                <a:grpFill/>
              </p:grpSpPr>
              <p:sp>
                <p:nvSpPr>
                  <p:cNvPr id="426" name="Freeform 131"/>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7" name="Freeform 324"/>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8" name="Freeform 325"/>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09" name="Group 445"/>
                <p:cNvGrpSpPr/>
                <p:nvPr/>
              </p:nvGrpSpPr>
              <p:grpSpPr>
                <a:xfrm>
                  <a:off x="4438189" y="1771956"/>
                  <a:ext cx="613881" cy="415091"/>
                  <a:chOff x="4438189" y="1771956"/>
                  <a:chExt cx="613881" cy="415091"/>
                </a:xfrm>
                <a:grpFill/>
              </p:grpSpPr>
              <p:sp>
                <p:nvSpPr>
                  <p:cNvPr id="424" name="Freeform 326"/>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5" name="Freeform 329"/>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10" name="Group 446"/>
                <p:cNvGrpSpPr/>
                <p:nvPr/>
              </p:nvGrpSpPr>
              <p:grpSpPr>
                <a:xfrm>
                  <a:off x="4907967" y="1921074"/>
                  <a:ext cx="285325" cy="141272"/>
                  <a:chOff x="4907967" y="1921074"/>
                  <a:chExt cx="285325" cy="141272"/>
                </a:xfrm>
                <a:grpFill/>
              </p:grpSpPr>
              <p:sp>
                <p:nvSpPr>
                  <p:cNvPr id="417" name="Freeform 144"/>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8" name="Freeform 330"/>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9" name="Freeform 331"/>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0" name="Freeform 332"/>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1" name="Freeform 333"/>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2" name="Freeform 334"/>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3" name="Freeform 335"/>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11" name="Group 447"/>
                <p:cNvGrpSpPr/>
                <p:nvPr/>
              </p:nvGrpSpPr>
              <p:grpSpPr>
                <a:xfrm>
                  <a:off x="4998272" y="1471973"/>
                  <a:ext cx="320870" cy="429916"/>
                  <a:chOff x="4998272" y="1471973"/>
                  <a:chExt cx="320870" cy="429916"/>
                </a:xfrm>
                <a:grpFill/>
              </p:grpSpPr>
              <p:sp>
                <p:nvSpPr>
                  <p:cNvPr id="412" name="Freeform 147"/>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3" name="Freeform 336"/>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4" name="Freeform 337"/>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5" name="Freeform 338"/>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6" name="Freeform 339"/>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nvGrpSpPr>
              <p:cNvPr id="286" name="Group 1"/>
              <p:cNvGrpSpPr/>
              <p:nvPr/>
            </p:nvGrpSpPr>
            <p:grpSpPr>
              <a:xfrm>
                <a:off x="434131" y="434226"/>
                <a:ext cx="7488880" cy="4198035"/>
                <a:chOff x="434131" y="434226"/>
                <a:chExt cx="7488880" cy="4198035"/>
              </a:xfrm>
            </p:grpSpPr>
            <p:sp>
              <p:nvSpPr>
                <p:cNvPr id="287" name="Freeform 5"/>
                <p:cNvSpPr>
                  <a:spLocks/>
                </p:cNvSpPr>
                <p:nvPr/>
              </p:nvSpPr>
              <p:spPr bwMode="auto">
                <a:xfrm>
                  <a:off x="985460" y="478516"/>
                  <a:ext cx="19011" cy="25308"/>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8" name="Freeform 6"/>
                <p:cNvSpPr>
                  <a:spLocks/>
                </p:cNvSpPr>
                <p:nvPr/>
              </p:nvSpPr>
              <p:spPr bwMode="auto">
                <a:xfrm>
                  <a:off x="1013977" y="473770"/>
                  <a:ext cx="22180" cy="17400"/>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9" name="Freeform 7"/>
                <p:cNvSpPr>
                  <a:spLocks/>
                </p:cNvSpPr>
                <p:nvPr/>
              </p:nvSpPr>
              <p:spPr bwMode="auto">
                <a:xfrm>
                  <a:off x="1017145" y="530714"/>
                  <a:ext cx="36439" cy="79089"/>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0" name="Freeform 8"/>
                <p:cNvSpPr>
                  <a:spLocks/>
                </p:cNvSpPr>
                <p:nvPr/>
              </p:nvSpPr>
              <p:spPr bwMode="auto">
                <a:xfrm>
                  <a:off x="4054205" y="4447193"/>
                  <a:ext cx="1585" cy="4746"/>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1" name="Freeform 9"/>
                <p:cNvSpPr>
                  <a:spLocks/>
                </p:cNvSpPr>
                <p:nvPr/>
              </p:nvSpPr>
              <p:spPr bwMode="auto">
                <a:xfrm>
                  <a:off x="4052621" y="4451938"/>
                  <a:ext cx="25348" cy="71180"/>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2" name="Freeform 10"/>
                <p:cNvSpPr>
                  <a:spLocks/>
                </p:cNvSpPr>
                <p:nvPr/>
              </p:nvSpPr>
              <p:spPr bwMode="auto">
                <a:xfrm>
                  <a:off x="4077969" y="4523118"/>
                  <a:ext cx="6337" cy="33218"/>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3" name="Freeform 11"/>
                <p:cNvSpPr>
                  <a:spLocks/>
                </p:cNvSpPr>
                <p:nvPr/>
              </p:nvSpPr>
              <p:spPr bwMode="auto">
                <a:xfrm>
                  <a:off x="4046284" y="4387085"/>
                  <a:ext cx="7922" cy="60108"/>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4" name="Freeform 12"/>
                <p:cNvSpPr>
                  <a:spLocks/>
                </p:cNvSpPr>
                <p:nvPr/>
              </p:nvSpPr>
              <p:spPr bwMode="auto">
                <a:xfrm>
                  <a:off x="4049452" y="4281107"/>
                  <a:ext cx="42776" cy="96489"/>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5" name="Freeform 13"/>
                <p:cNvSpPr>
                  <a:spLocks/>
                </p:cNvSpPr>
                <p:nvPr/>
              </p:nvSpPr>
              <p:spPr bwMode="auto">
                <a:xfrm>
                  <a:off x="4413836" y="4028022"/>
                  <a:ext cx="44360" cy="39545"/>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6" name="Freeform 14"/>
                <p:cNvSpPr>
                  <a:spLocks/>
                </p:cNvSpPr>
                <p:nvPr/>
              </p:nvSpPr>
              <p:spPr bwMode="auto">
                <a:xfrm>
                  <a:off x="4111239" y="4232071"/>
                  <a:ext cx="25348" cy="33218"/>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7" name="Freeform 15"/>
                <p:cNvSpPr>
                  <a:spLocks/>
                </p:cNvSpPr>
                <p:nvPr/>
              </p:nvSpPr>
              <p:spPr bwMode="auto">
                <a:xfrm>
                  <a:off x="4142925" y="4186200"/>
                  <a:ext cx="63371" cy="45872"/>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8" name="Freeform 16"/>
                <p:cNvSpPr>
                  <a:spLocks/>
                </p:cNvSpPr>
                <p:nvPr/>
              </p:nvSpPr>
              <p:spPr bwMode="auto">
                <a:xfrm>
                  <a:off x="5969596" y="3868262"/>
                  <a:ext cx="41191" cy="17400"/>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9" name="Freeform 17"/>
                <p:cNvSpPr>
                  <a:spLocks/>
                </p:cNvSpPr>
                <p:nvPr/>
              </p:nvSpPr>
              <p:spPr bwMode="auto">
                <a:xfrm>
                  <a:off x="6015541" y="3854027"/>
                  <a:ext cx="11090" cy="11073"/>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0" name="Freeform 18"/>
                <p:cNvSpPr>
                  <a:spLocks/>
                </p:cNvSpPr>
                <p:nvPr/>
              </p:nvSpPr>
              <p:spPr bwMode="auto">
                <a:xfrm>
                  <a:off x="6010788" y="3865099"/>
                  <a:ext cx="4753" cy="3164"/>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1" name="Freeform 19"/>
                <p:cNvSpPr>
                  <a:spLocks/>
                </p:cNvSpPr>
                <p:nvPr/>
              </p:nvSpPr>
              <p:spPr bwMode="auto">
                <a:xfrm>
                  <a:off x="4887535" y="3966333"/>
                  <a:ext cx="49113" cy="23727"/>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2" name="Freeform 20"/>
                <p:cNvSpPr>
                  <a:spLocks/>
                </p:cNvSpPr>
                <p:nvPr/>
              </p:nvSpPr>
              <p:spPr bwMode="auto">
                <a:xfrm>
                  <a:off x="5003187" y="4002714"/>
                  <a:ext cx="25348" cy="23727"/>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3" name="Freeform 21"/>
                <p:cNvSpPr>
                  <a:spLocks/>
                </p:cNvSpPr>
                <p:nvPr/>
              </p:nvSpPr>
              <p:spPr bwMode="auto">
                <a:xfrm>
                  <a:off x="4898625" y="1111226"/>
                  <a:ext cx="14259" cy="9491"/>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4" name="Freeform 22"/>
                <p:cNvSpPr>
                  <a:spLocks/>
                </p:cNvSpPr>
                <p:nvPr/>
              </p:nvSpPr>
              <p:spPr bwMode="auto">
                <a:xfrm>
                  <a:off x="4919221" y="1093826"/>
                  <a:ext cx="4753" cy="12654"/>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5" name="Freeform 23"/>
                <p:cNvSpPr>
                  <a:spLocks/>
                </p:cNvSpPr>
                <p:nvPr/>
              </p:nvSpPr>
              <p:spPr bwMode="auto">
                <a:xfrm>
                  <a:off x="5302616" y="3863518"/>
                  <a:ext cx="15843" cy="11073"/>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6" name="Freeform 24"/>
                <p:cNvSpPr>
                  <a:spLocks/>
                </p:cNvSpPr>
                <p:nvPr/>
              </p:nvSpPr>
              <p:spPr bwMode="auto">
                <a:xfrm>
                  <a:off x="5397673" y="3833463"/>
                  <a:ext cx="22180" cy="3164"/>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7" name="Freeform 25"/>
                <p:cNvSpPr>
                  <a:spLocks/>
                </p:cNvSpPr>
                <p:nvPr/>
              </p:nvSpPr>
              <p:spPr bwMode="auto">
                <a:xfrm>
                  <a:off x="5331133" y="1348493"/>
                  <a:ext cx="47528" cy="806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8" name="Freeform 26"/>
                <p:cNvSpPr>
                  <a:spLocks/>
                </p:cNvSpPr>
                <p:nvPr/>
              </p:nvSpPr>
              <p:spPr bwMode="auto">
                <a:xfrm>
                  <a:off x="5754135" y="1171334"/>
                  <a:ext cx="47528" cy="30054"/>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0" name="Freeform 28"/>
                <p:cNvSpPr>
                  <a:spLocks/>
                </p:cNvSpPr>
                <p:nvPr/>
              </p:nvSpPr>
              <p:spPr bwMode="auto">
                <a:xfrm>
                  <a:off x="5144188" y="1003666"/>
                  <a:ext cx="106147" cy="83835"/>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1" name="Freeform 29"/>
                <p:cNvSpPr>
                  <a:spLocks/>
                </p:cNvSpPr>
                <p:nvPr/>
              </p:nvSpPr>
              <p:spPr bwMode="auto">
                <a:xfrm>
                  <a:off x="5546595" y="1253586"/>
                  <a:ext cx="11090" cy="268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2" name="Freeform 30"/>
                <p:cNvSpPr>
                  <a:spLocks/>
                </p:cNvSpPr>
                <p:nvPr/>
              </p:nvSpPr>
              <p:spPr bwMode="auto">
                <a:xfrm>
                  <a:off x="6785500" y="4550009"/>
                  <a:ext cx="7922" cy="6327"/>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3" name="Freeform 31"/>
                <p:cNvSpPr>
                  <a:spLocks/>
                </p:cNvSpPr>
                <p:nvPr/>
              </p:nvSpPr>
              <p:spPr bwMode="auto">
                <a:xfrm>
                  <a:off x="6620735" y="4627515"/>
                  <a:ext cx="12674" cy="4746"/>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4" name="Freeform 32"/>
                <p:cNvSpPr>
                  <a:spLocks/>
                </p:cNvSpPr>
                <p:nvPr/>
              </p:nvSpPr>
              <p:spPr bwMode="auto">
                <a:xfrm>
                  <a:off x="6680937" y="4591135"/>
                  <a:ext cx="15843" cy="12654"/>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5" name="Freeform 33"/>
                <p:cNvSpPr>
                  <a:spLocks/>
                </p:cNvSpPr>
                <p:nvPr/>
              </p:nvSpPr>
              <p:spPr bwMode="auto">
                <a:xfrm>
                  <a:off x="6503498" y="4323814"/>
                  <a:ext cx="25348" cy="14236"/>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6" name="Freeform 34"/>
                <p:cNvSpPr>
                  <a:spLocks/>
                </p:cNvSpPr>
                <p:nvPr/>
              </p:nvSpPr>
              <p:spPr bwMode="auto">
                <a:xfrm>
                  <a:off x="6807680" y="4467756"/>
                  <a:ext cx="42776" cy="71180"/>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7" name="Freeform 35"/>
                <p:cNvSpPr>
                  <a:spLocks/>
                </p:cNvSpPr>
                <p:nvPr/>
              </p:nvSpPr>
              <p:spPr bwMode="auto">
                <a:xfrm>
                  <a:off x="6853623" y="4440866"/>
                  <a:ext cx="3169" cy="11073"/>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8" name="Freeform 36"/>
                <p:cNvSpPr>
                  <a:spLocks/>
                </p:cNvSpPr>
                <p:nvPr/>
              </p:nvSpPr>
              <p:spPr bwMode="auto">
                <a:xfrm>
                  <a:off x="5467381" y="3827136"/>
                  <a:ext cx="14259" cy="3164"/>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9" name="Freeform 37"/>
                <p:cNvSpPr>
                  <a:spLocks/>
                </p:cNvSpPr>
                <p:nvPr/>
              </p:nvSpPr>
              <p:spPr bwMode="auto">
                <a:xfrm>
                  <a:off x="5614718" y="3781265"/>
                  <a:ext cx="110899" cy="22145"/>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0" name="Freeform 38"/>
                <p:cNvSpPr>
                  <a:spLocks/>
                </p:cNvSpPr>
                <p:nvPr/>
              </p:nvSpPr>
              <p:spPr bwMode="auto">
                <a:xfrm>
                  <a:off x="7023141" y="2870162"/>
                  <a:ext cx="49113" cy="12654"/>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1" name="Freeform 39"/>
                <p:cNvSpPr>
                  <a:spLocks/>
                </p:cNvSpPr>
                <p:nvPr/>
              </p:nvSpPr>
              <p:spPr bwMode="auto">
                <a:xfrm>
                  <a:off x="7100771" y="2821126"/>
                  <a:ext cx="30102" cy="56944"/>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2" name="Freeform 40"/>
                <p:cNvSpPr>
                  <a:spLocks/>
                </p:cNvSpPr>
                <p:nvPr/>
              </p:nvSpPr>
              <p:spPr bwMode="auto">
                <a:xfrm>
                  <a:off x="7140378" y="2795818"/>
                  <a:ext cx="11090" cy="7909"/>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3" name="Freeform 41"/>
                <p:cNvSpPr>
                  <a:spLocks/>
                </p:cNvSpPr>
                <p:nvPr/>
              </p:nvSpPr>
              <p:spPr bwMode="auto">
                <a:xfrm>
                  <a:off x="7159389" y="2765765"/>
                  <a:ext cx="22180" cy="17400"/>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4" name="Freeform 42"/>
                <p:cNvSpPr>
                  <a:spLocks/>
                </p:cNvSpPr>
                <p:nvPr/>
              </p:nvSpPr>
              <p:spPr bwMode="auto">
                <a:xfrm>
                  <a:off x="7200580" y="2662949"/>
                  <a:ext cx="19011" cy="91743"/>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5" name="Freeform 43"/>
                <p:cNvSpPr>
                  <a:spLocks/>
                </p:cNvSpPr>
                <p:nvPr/>
              </p:nvSpPr>
              <p:spPr bwMode="auto">
                <a:xfrm>
                  <a:off x="7130872" y="2288068"/>
                  <a:ext cx="15843" cy="31636"/>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6" name="Freeform 44"/>
                <p:cNvSpPr>
                  <a:spLocks/>
                </p:cNvSpPr>
                <p:nvPr/>
              </p:nvSpPr>
              <p:spPr bwMode="auto">
                <a:xfrm>
                  <a:off x="7143546" y="2245360"/>
                  <a:ext cx="9506" cy="45872"/>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7" name="Freeform 45"/>
                <p:cNvSpPr>
                  <a:spLocks/>
                </p:cNvSpPr>
                <p:nvPr/>
              </p:nvSpPr>
              <p:spPr bwMode="auto">
                <a:xfrm>
                  <a:off x="7520605" y="1584177"/>
                  <a:ext cx="17428" cy="33218"/>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8" name="Freeform 46"/>
                <p:cNvSpPr>
                  <a:spLocks/>
                </p:cNvSpPr>
                <p:nvPr/>
              </p:nvSpPr>
              <p:spPr bwMode="auto">
                <a:xfrm>
                  <a:off x="701874" y="2892307"/>
                  <a:ext cx="30102" cy="17400"/>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9" name="Freeform 47"/>
                <p:cNvSpPr>
                  <a:spLocks/>
                </p:cNvSpPr>
                <p:nvPr/>
              </p:nvSpPr>
              <p:spPr bwMode="auto">
                <a:xfrm>
                  <a:off x="754155" y="2889143"/>
                  <a:ext cx="49113" cy="23727"/>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0" name="Freeform 48"/>
                <p:cNvSpPr>
                  <a:spLocks/>
                </p:cNvSpPr>
                <p:nvPr/>
              </p:nvSpPr>
              <p:spPr bwMode="auto">
                <a:xfrm>
                  <a:off x="763661" y="3029921"/>
                  <a:ext cx="19011" cy="12654"/>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1" name="Freeform 49"/>
                <p:cNvSpPr>
                  <a:spLocks/>
                </p:cNvSpPr>
                <p:nvPr/>
              </p:nvSpPr>
              <p:spPr bwMode="auto">
                <a:xfrm>
                  <a:off x="896740" y="3094774"/>
                  <a:ext cx="28517" cy="42708"/>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2" name="Freeform 50"/>
                <p:cNvSpPr>
                  <a:spLocks/>
                </p:cNvSpPr>
                <p:nvPr/>
              </p:nvSpPr>
              <p:spPr bwMode="auto">
                <a:xfrm>
                  <a:off x="915751" y="3023594"/>
                  <a:ext cx="38023" cy="34799"/>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3" name="Freeform 51"/>
                <p:cNvSpPr>
                  <a:spLocks/>
                </p:cNvSpPr>
                <p:nvPr/>
              </p:nvSpPr>
              <p:spPr bwMode="auto">
                <a:xfrm>
                  <a:off x="7216423" y="1987531"/>
                  <a:ext cx="9506" cy="31636"/>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4" name="Freeform 52"/>
                <p:cNvSpPr>
                  <a:spLocks/>
                </p:cNvSpPr>
                <p:nvPr/>
              </p:nvSpPr>
              <p:spPr bwMode="auto">
                <a:xfrm>
                  <a:off x="7588728" y="1598414"/>
                  <a:ext cx="34854" cy="28472"/>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5" name="Freeform 53"/>
                <p:cNvSpPr>
                  <a:spLocks/>
                </p:cNvSpPr>
                <p:nvPr/>
              </p:nvSpPr>
              <p:spPr bwMode="auto">
                <a:xfrm>
                  <a:off x="7674279" y="1592086"/>
                  <a:ext cx="28517" cy="22145"/>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6" name="Freeform 54"/>
                <p:cNvSpPr>
                  <a:spLocks noEditPoints="1"/>
                </p:cNvSpPr>
                <p:nvPr/>
              </p:nvSpPr>
              <p:spPr bwMode="auto">
                <a:xfrm>
                  <a:off x="434131" y="434226"/>
                  <a:ext cx="7450857" cy="4166399"/>
                </a:xfrm>
                <a:custGeom>
                  <a:avLst/>
                  <a:gdLst>
                    <a:gd name="T0" fmla="*/ 535 w 7823"/>
                    <a:gd name="T1" fmla="*/ 287 h 4373"/>
                    <a:gd name="T2" fmla="*/ 612 w 7823"/>
                    <a:gd name="T3" fmla="*/ 173 h 4373"/>
                    <a:gd name="T4" fmla="*/ 376 w 7823"/>
                    <a:gd name="T5" fmla="*/ 317 h 4373"/>
                    <a:gd name="T6" fmla="*/ 357 w 7823"/>
                    <a:gd name="T7" fmla="*/ 453 h 4373"/>
                    <a:gd name="T8" fmla="*/ 161 w 7823"/>
                    <a:gd name="T9" fmla="*/ 888 h 4373"/>
                    <a:gd name="T10" fmla="*/ 33 w 7823"/>
                    <a:gd name="T11" fmla="*/ 1447 h 4373"/>
                    <a:gd name="T12" fmla="*/ 142 w 7823"/>
                    <a:gd name="T13" fmla="*/ 1856 h 4373"/>
                    <a:gd name="T14" fmla="*/ 121 w 7823"/>
                    <a:gd name="T15" fmla="*/ 1920 h 4373"/>
                    <a:gd name="T16" fmla="*/ 274 w 7823"/>
                    <a:gd name="T17" fmla="*/ 2381 h 4373"/>
                    <a:gd name="T18" fmla="*/ 665 w 7823"/>
                    <a:gd name="T19" fmla="*/ 2778 h 4373"/>
                    <a:gd name="T20" fmla="*/ 2482 w 7823"/>
                    <a:gd name="T21" fmla="*/ 3438 h 4373"/>
                    <a:gd name="T22" fmla="*/ 2971 w 7823"/>
                    <a:gd name="T23" fmla="*/ 3679 h 4373"/>
                    <a:gd name="T24" fmla="*/ 3438 w 7823"/>
                    <a:gd name="T25" fmla="*/ 4076 h 4373"/>
                    <a:gd name="T26" fmla="*/ 3818 w 7823"/>
                    <a:gd name="T27" fmla="*/ 4338 h 4373"/>
                    <a:gd name="T28" fmla="*/ 3834 w 7823"/>
                    <a:gd name="T29" fmla="*/ 3986 h 4373"/>
                    <a:gd name="T30" fmla="*/ 4040 w 7823"/>
                    <a:gd name="T31" fmla="*/ 3895 h 4373"/>
                    <a:gd name="T32" fmla="*/ 4383 w 7823"/>
                    <a:gd name="T33" fmla="*/ 3679 h 4373"/>
                    <a:gd name="T34" fmla="*/ 4804 w 7823"/>
                    <a:gd name="T35" fmla="*/ 3718 h 4373"/>
                    <a:gd name="T36" fmla="*/ 5126 w 7823"/>
                    <a:gd name="T37" fmla="*/ 3772 h 4373"/>
                    <a:gd name="T38" fmla="*/ 5029 w 7823"/>
                    <a:gd name="T39" fmla="*/ 3628 h 4373"/>
                    <a:gd name="T40" fmla="*/ 5228 w 7823"/>
                    <a:gd name="T41" fmla="*/ 3544 h 4373"/>
                    <a:gd name="T42" fmla="*/ 5459 w 7823"/>
                    <a:gd name="T43" fmla="*/ 3505 h 4373"/>
                    <a:gd name="T44" fmla="*/ 5751 w 7823"/>
                    <a:gd name="T45" fmla="*/ 3550 h 4373"/>
                    <a:gd name="T46" fmla="*/ 6085 w 7823"/>
                    <a:gd name="T47" fmla="*/ 3577 h 4373"/>
                    <a:gd name="T48" fmla="*/ 6260 w 7823"/>
                    <a:gd name="T49" fmla="*/ 3935 h 4373"/>
                    <a:gd name="T50" fmla="*/ 6564 w 7823"/>
                    <a:gd name="T51" fmla="*/ 4216 h 4373"/>
                    <a:gd name="T52" fmla="*/ 6677 w 7823"/>
                    <a:gd name="T53" fmla="*/ 3919 h 4373"/>
                    <a:gd name="T54" fmla="*/ 6353 w 7823"/>
                    <a:gd name="T55" fmla="*/ 3337 h 4373"/>
                    <a:gd name="T56" fmla="*/ 6436 w 7823"/>
                    <a:gd name="T57" fmla="*/ 3096 h 4373"/>
                    <a:gd name="T58" fmla="*/ 6624 w 7823"/>
                    <a:gd name="T59" fmla="*/ 2908 h 4373"/>
                    <a:gd name="T60" fmla="*/ 6869 w 7823"/>
                    <a:gd name="T61" fmla="*/ 2586 h 4373"/>
                    <a:gd name="T62" fmla="*/ 6975 w 7823"/>
                    <a:gd name="T63" fmla="*/ 2465 h 4373"/>
                    <a:gd name="T64" fmla="*/ 6959 w 7823"/>
                    <a:gd name="T65" fmla="*/ 2331 h 4373"/>
                    <a:gd name="T66" fmla="*/ 6996 w 7823"/>
                    <a:gd name="T67" fmla="*/ 2222 h 4373"/>
                    <a:gd name="T68" fmla="*/ 6782 w 7823"/>
                    <a:gd name="T69" fmla="*/ 2128 h 4373"/>
                    <a:gd name="T70" fmla="*/ 6901 w 7823"/>
                    <a:gd name="T71" fmla="*/ 2065 h 4373"/>
                    <a:gd name="T72" fmla="*/ 6806 w 7823"/>
                    <a:gd name="T73" fmla="*/ 1968 h 4373"/>
                    <a:gd name="T74" fmla="*/ 6774 w 7823"/>
                    <a:gd name="T75" fmla="*/ 1925 h 4373"/>
                    <a:gd name="T76" fmla="*/ 6820 w 7823"/>
                    <a:gd name="T77" fmla="*/ 1771 h 4373"/>
                    <a:gd name="T78" fmla="*/ 6879 w 7823"/>
                    <a:gd name="T79" fmla="*/ 1856 h 4373"/>
                    <a:gd name="T80" fmla="*/ 6989 w 7823"/>
                    <a:gd name="T81" fmla="*/ 2096 h 4373"/>
                    <a:gd name="T82" fmla="*/ 6929 w 7823"/>
                    <a:gd name="T83" fmla="*/ 1687 h 4373"/>
                    <a:gd name="T84" fmla="*/ 7105 w 7823"/>
                    <a:gd name="T85" fmla="*/ 1682 h 4373"/>
                    <a:gd name="T86" fmla="*/ 7108 w 7823"/>
                    <a:gd name="T87" fmla="*/ 1477 h 4373"/>
                    <a:gd name="T88" fmla="*/ 7124 w 7823"/>
                    <a:gd name="T89" fmla="*/ 1436 h 4373"/>
                    <a:gd name="T90" fmla="*/ 7409 w 7823"/>
                    <a:gd name="T91" fmla="*/ 1191 h 4373"/>
                    <a:gd name="T92" fmla="*/ 7494 w 7823"/>
                    <a:gd name="T93" fmla="*/ 1126 h 4373"/>
                    <a:gd name="T94" fmla="*/ 7519 w 7823"/>
                    <a:gd name="T95" fmla="*/ 822 h 4373"/>
                    <a:gd name="T96" fmla="*/ 7651 w 7823"/>
                    <a:gd name="T97" fmla="*/ 666 h 4373"/>
                    <a:gd name="T98" fmla="*/ 7737 w 7823"/>
                    <a:gd name="T99" fmla="*/ 464 h 4373"/>
                    <a:gd name="T100" fmla="*/ 7309 w 7823"/>
                    <a:gd name="T101" fmla="*/ 566 h 4373"/>
                    <a:gd name="T102" fmla="*/ 6670 w 7823"/>
                    <a:gd name="T103" fmla="*/ 1054 h 4373"/>
                    <a:gd name="T104" fmla="*/ 6022 w 7823"/>
                    <a:gd name="T105" fmla="*/ 1504 h 4373"/>
                    <a:gd name="T106" fmla="*/ 5864 w 7823"/>
                    <a:gd name="T107" fmla="*/ 1286 h 4373"/>
                    <a:gd name="T108" fmla="*/ 5665 w 7823"/>
                    <a:gd name="T109" fmla="*/ 907 h 4373"/>
                    <a:gd name="T110" fmla="*/ 5367 w 7823"/>
                    <a:gd name="T111" fmla="*/ 972 h 4373"/>
                    <a:gd name="T112" fmla="*/ 5161 w 7823"/>
                    <a:gd name="T113" fmla="*/ 1522 h 4373"/>
                    <a:gd name="T114" fmla="*/ 5070 w 7823"/>
                    <a:gd name="T115" fmla="*/ 1075 h 4373"/>
                    <a:gd name="T116" fmla="*/ 5462 w 7823"/>
                    <a:gd name="T117" fmla="*/ 829 h 4373"/>
                    <a:gd name="T118" fmla="*/ 5115 w 7823"/>
                    <a:gd name="T119" fmla="*/ 750 h 4373"/>
                    <a:gd name="T120" fmla="*/ 4658 w 7823"/>
                    <a:gd name="T121" fmla="*/ 710 h 4373"/>
                    <a:gd name="T122" fmla="*/ 4631 w 7823"/>
                    <a:gd name="T123" fmla="*/ 498 h 4373"/>
                    <a:gd name="T124" fmla="*/ 3468 w 7823"/>
                    <a:gd name="T125" fmla="*/ 384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23" h="4373">
                      <a:moveTo>
                        <a:pt x="651" y="0"/>
                      </a:moveTo>
                      <a:lnTo>
                        <a:pt x="651" y="0"/>
                      </a:lnTo>
                      <a:lnTo>
                        <a:pt x="640" y="6"/>
                      </a:lnTo>
                      <a:lnTo>
                        <a:pt x="644" y="17"/>
                      </a:lnTo>
                      <a:lnTo>
                        <a:pt x="647" y="26"/>
                      </a:lnTo>
                      <a:lnTo>
                        <a:pt x="647" y="29"/>
                      </a:lnTo>
                      <a:lnTo>
                        <a:pt x="658" y="41"/>
                      </a:lnTo>
                      <a:lnTo>
                        <a:pt x="670" y="47"/>
                      </a:lnTo>
                      <a:lnTo>
                        <a:pt x="667" y="60"/>
                      </a:lnTo>
                      <a:lnTo>
                        <a:pt x="667" y="68"/>
                      </a:lnTo>
                      <a:lnTo>
                        <a:pt x="667" y="81"/>
                      </a:lnTo>
                      <a:lnTo>
                        <a:pt x="654" y="74"/>
                      </a:lnTo>
                      <a:lnTo>
                        <a:pt x="661" y="84"/>
                      </a:lnTo>
                      <a:lnTo>
                        <a:pt x="658" y="95"/>
                      </a:lnTo>
                      <a:lnTo>
                        <a:pt x="644" y="89"/>
                      </a:lnTo>
                      <a:lnTo>
                        <a:pt x="635" y="89"/>
                      </a:lnTo>
                      <a:lnTo>
                        <a:pt x="635" y="98"/>
                      </a:lnTo>
                      <a:lnTo>
                        <a:pt x="647" y="98"/>
                      </a:lnTo>
                      <a:lnTo>
                        <a:pt x="651" y="109"/>
                      </a:lnTo>
                      <a:lnTo>
                        <a:pt x="661" y="122"/>
                      </a:lnTo>
                      <a:lnTo>
                        <a:pt x="658" y="132"/>
                      </a:lnTo>
                      <a:lnTo>
                        <a:pt x="661" y="137"/>
                      </a:lnTo>
                      <a:lnTo>
                        <a:pt x="658" y="159"/>
                      </a:lnTo>
                      <a:lnTo>
                        <a:pt x="665" y="170"/>
                      </a:lnTo>
                      <a:lnTo>
                        <a:pt x="665" y="183"/>
                      </a:lnTo>
                      <a:lnTo>
                        <a:pt x="651" y="191"/>
                      </a:lnTo>
                      <a:lnTo>
                        <a:pt x="639" y="207"/>
                      </a:lnTo>
                      <a:lnTo>
                        <a:pt x="640" y="218"/>
                      </a:lnTo>
                      <a:lnTo>
                        <a:pt x="628" y="224"/>
                      </a:lnTo>
                      <a:lnTo>
                        <a:pt x="635" y="236"/>
                      </a:lnTo>
                      <a:lnTo>
                        <a:pt x="624" y="245"/>
                      </a:lnTo>
                      <a:lnTo>
                        <a:pt x="628" y="269"/>
                      </a:lnTo>
                      <a:lnTo>
                        <a:pt x="614" y="282"/>
                      </a:lnTo>
                      <a:lnTo>
                        <a:pt x="591" y="287"/>
                      </a:lnTo>
                      <a:lnTo>
                        <a:pt x="584" y="296"/>
                      </a:lnTo>
                      <a:lnTo>
                        <a:pt x="575" y="306"/>
                      </a:lnTo>
                      <a:lnTo>
                        <a:pt x="561" y="306"/>
                      </a:lnTo>
                      <a:lnTo>
                        <a:pt x="556" y="293"/>
                      </a:lnTo>
                      <a:lnTo>
                        <a:pt x="542" y="300"/>
                      </a:lnTo>
                      <a:lnTo>
                        <a:pt x="542" y="311"/>
                      </a:lnTo>
                      <a:lnTo>
                        <a:pt x="531" y="303"/>
                      </a:lnTo>
                      <a:lnTo>
                        <a:pt x="535" y="293"/>
                      </a:lnTo>
                      <a:lnTo>
                        <a:pt x="522" y="290"/>
                      </a:lnTo>
                      <a:lnTo>
                        <a:pt x="535" y="287"/>
                      </a:lnTo>
                      <a:lnTo>
                        <a:pt x="545" y="279"/>
                      </a:lnTo>
                      <a:lnTo>
                        <a:pt x="568" y="263"/>
                      </a:lnTo>
                      <a:lnTo>
                        <a:pt x="565" y="276"/>
                      </a:lnTo>
                      <a:lnTo>
                        <a:pt x="561" y="285"/>
                      </a:lnTo>
                      <a:lnTo>
                        <a:pt x="561" y="296"/>
                      </a:lnTo>
                      <a:lnTo>
                        <a:pt x="565" y="290"/>
                      </a:lnTo>
                      <a:lnTo>
                        <a:pt x="568" y="279"/>
                      </a:lnTo>
                      <a:lnTo>
                        <a:pt x="579" y="269"/>
                      </a:lnTo>
                      <a:lnTo>
                        <a:pt x="587" y="266"/>
                      </a:lnTo>
                      <a:lnTo>
                        <a:pt x="579" y="279"/>
                      </a:lnTo>
                      <a:lnTo>
                        <a:pt x="591" y="285"/>
                      </a:lnTo>
                      <a:lnTo>
                        <a:pt x="612" y="245"/>
                      </a:lnTo>
                      <a:lnTo>
                        <a:pt x="605" y="234"/>
                      </a:lnTo>
                      <a:lnTo>
                        <a:pt x="591" y="236"/>
                      </a:lnTo>
                      <a:lnTo>
                        <a:pt x="591" y="224"/>
                      </a:lnTo>
                      <a:lnTo>
                        <a:pt x="605" y="228"/>
                      </a:lnTo>
                      <a:lnTo>
                        <a:pt x="605" y="218"/>
                      </a:lnTo>
                      <a:lnTo>
                        <a:pt x="605" y="207"/>
                      </a:lnTo>
                      <a:lnTo>
                        <a:pt x="614" y="210"/>
                      </a:lnTo>
                      <a:lnTo>
                        <a:pt x="624" y="204"/>
                      </a:lnTo>
                      <a:lnTo>
                        <a:pt x="628" y="191"/>
                      </a:lnTo>
                      <a:lnTo>
                        <a:pt x="621" y="180"/>
                      </a:lnTo>
                      <a:lnTo>
                        <a:pt x="591" y="204"/>
                      </a:lnTo>
                      <a:lnTo>
                        <a:pt x="588" y="207"/>
                      </a:lnTo>
                      <a:lnTo>
                        <a:pt x="587" y="210"/>
                      </a:lnTo>
                      <a:lnTo>
                        <a:pt x="587" y="208"/>
                      </a:lnTo>
                      <a:lnTo>
                        <a:pt x="582" y="215"/>
                      </a:lnTo>
                      <a:lnTo>
                        <a:pt x="558" y="221"/>
                      </a:lnTo>
                      <a:lnTo>
                        <a:pt x="531" y="242"/>
                      </a:lnTo>
                      <a:lnTo>
                        <a:pt x="535" y="255"/>
                      </a:lnTo>
                      <a:lnTo>
                        <a:pt x="549" y="252"/>
                      </a:lnTo>
                      <a:lnTo>
                        <a:pt x="561" y="252"/>
                      </a:lnTo>
                      <a:lnTo>
                        <a:pt x="535" y="258"/>
                      </a:lnTo>
                      <a:lnTo>
                        <a:pt x="526" y="248"/>
                      </a:lnTo>
                      <a:lnTo>
                        <a:pt x="531" y="236"/>
                      </a:lnTo>
                      <a:lnTo>
                        <a:pt x="558" y="218"/>
                      </a:lnTo>
                      <a:lnTo>
                        <a:pt x="568" y="212"/>
                      </a:lnTo>
                      <a:lnTo>
                        <a:pt x="591" y="188"/>
                      </a:lnTo>
                      <a:lnTo>
                        <a:pt x="587" y="197"/>
                      </a:lnTo>
                      <a:lnTo>
                        <a:pt x="587" y="208"/>
                      </a:lnTo>
                      <a:lnTo>
                        <a:pt x="588" y="207"/>
                      </a:lnTo>
                      <a:lnTo>
                        <a:pt x="591" y="197"/>
                      </a:lnTo>
                      <a:lnTo>
                        <a:pt x="605" y="188"/>
                      </a:lnTo>
                      <a:lnTo>
                        <a:pt x="612" y="173"/>
                      </a:lnTo>
                      <a:lnTo>
                        <a:pt x="605" y="146"/>
                      </a:lnTo>
                      <a:lnTo>
                        <a:pt x="609" y="135"/>
                      </a:lnTo>
                      <a:lnTo>
                        <a:pt x="595" y="143"/>
                      </a:lnTo>
                      <a:lnTo>
                        <a:pt x="591" y="156"/>
                      </a:lnTo>
                      <a:lnTo>
                        <a:pt x="584" y="137"/>
                      </a:lnTo>
                      <a:lnTo>
                        <a:pt x="572" y="140"/>
                      </a:lnTo>
                      <a:lnTo>
                        <a:pt x="572" y="132"/>
                      </a:lnTo>
                      <a:lnTo>
                        <a:pt x="568" y="119"/>
                      </a:lnTo>
                      <a:lnTo>
                        <a:pt x="556" y="122"/>
                      </a:lnTo>
                      <a:lnTo>
                        <a:pt x="542" y="122"/>
                      </a:lnTo>
                      <a:lnTo>
                        <a:pt x="529" y="116"/>
                      </a:lnTo>
                      <a:lnTo>
                        <a:pt x="505" y="109"/>
                      </a:lnTo>
                      <a:lnTo>
                        <a:pt x="492" y="101"/>
                      </a:lnTo>
                      <a:lnTo>
                        <a:pt x="470" y="95"/>
                      </a:lnTo>
                      <a:lnTo>
                        <a:pt x="448" y="85"/>
                      </a:lnTo>
                      <a:lnTo>
                        <a:pt x="443" y="77"/>
                      </a:lnTo>
                      <a:lnTo>
                        <a:pt x="429" y="71"/>
                      </a:lnTo>
                      <a:lnTo>
                        <a:pt x="417" y="60"/>
                      </a:lnTo>
                      <a:lnTo>
                        <a:pt x="396" y="41"/>
                      </a:lnTo>
                      <a:lnTo>
                        <a:pt x="383" y="34"/>
                      </a:lnTo>
                      <a:lnTo>
                        <a:pt x="387" y="47"/>
                      </a:lnTo>
                      <a:lnTo>
                        <a:pt x="383" y="50"/>
                      </a:lnTo>
                      <a:lnTo>
                        <a:pt x="380" y="61"/>
                      </a:lnTo>
                      <a:lnTo>
                        <a:pt x="369" y="74"/>
                      </a:lnTo>
                      <a:lnTo>
                        <a:pt x="369" y="84"/>
                      </a:lnTo>
                      <a:lnTo>
                        <a:pt x="366" y="95"/>
                      </a:lnTo>
                      <a:lnTo>
                        <a:pt x="366" y="108"/>
                      </a:lnTo>
                      <a:lnTo>
                        <a:pt x="369" y="116"/>
                      </a:lnTo>
                      <a:lnTo>
                        <a:pt x="380" y="132"/>
                      </a:lnTo>
                      <a:lnTo>
                        <a:pt x="387" y="153"/>
                      </a:lnTo>
                      <a:lnTo>
                        <a:pt x="387" y="164"/>
                      </a:lnTo>
                      <a:lnTo>
                        <a:pt x="380" y="210"/>
                      </a:lnTo>
                      <a:lnTo>
                        <a:pt x="387" y="236"/>
                      </a:lnTo>
                      <a:lnTo>
                        <a:pt x="383" y="269"/>
                      </a:lnTo>
                      <a:lnTo>
                        <a:pt x="376" y="282"/>
                      </a:lnTo>
                      <a:lnTo>
                        <a:pt x="383" y="285"/>
                      </a:lnTo>
                      <a:lnTo>
                        <a:pt x="387" y="272"/>
                      </a:lnTo>
                      <a:lnTo>
                        <a:pt x="396" y="282"/>
                      </a:lnTo>
                      <a:lnTo>
                        <a:pt x="410" y="293"/>
                      </a:lnTo>
                      <a:lnTo>
                        <a:pt x="419" y="296"/>
                      </a:lnTo>
                      <a:lnTo>
                        <a:pt x="399" y="300"/>
                      </a:lnTo>
                      <a:lnTo>
                        <a:pt x="383" y="306"/>
                      </a:lnTo>
                      <a:lnTo>
                        <a:pt x="380" y="296"/>
                      </a:lnTo>
                      <a:lnTo>
                        <a:pt x="376" y="317"/>
                      </a:lnTo>
                      <a:lnTo>
                        <a:pt x="380" y="330"/>
                      </a:lnTo>
                      <a:lnTo>
                        <a:pt x="406" y="335"/>
                      </a:lnTo>
                      <a:lnTo>
                        <a:pt x="410" y="344"/>
                      </a:lnTo>
                      <a:lnTo>
                        <a:pt x="406" y="344"/>
                      </a:lnTo>
                      <a:lnTo>
                        <a:pt x="392" y="338"/>
                      </a:lnTo>
                      <a:lnTo>
                        <a:pt x="387" y="351"/>
                      </a:lnTo>
                      <a:lnTo>
                        <a:pt x="390" y="360"/>
                      </a:lnTo>
                      <a:lnTo>
                        <a:pt x="380" y="371"/>
                      </a:lnTo>
                      <a:lnTo>
                        <a:pt x="387" y="384"/>
                      </a:lnTo>
                      <a:lnTo>
                        <a:pt x="387" y="386"/>
                      </a:lnTo>
                      <a:lnTo>
                        <a:pt x="380" y="378"/>
                      </a:lnTo>
                      <a:lnTo>
                        <a:pt x="366" y="378"/>
                      </a:lnTo>
                      <a:lnTo>
                        <a:pt x="373" y="357"/>
                      </a:lnTo>
                      <a:lnTo>
                        <a:pt x="369" y="344"/>
                      </a:lnTo>
                      <a:lnTo>
                        <a:pt x="357" y="402"/>
                      </a:lnTo>
                      <a:lnTo>
                        <a:pt x="366" y="402"/>
                      </a:lnTo>
                      <a:lnTo>
                        <a:pt x="376" y="413"/>
                      </a:lnTo>
                      <a:lnTo>
                        <a:pt x="403" y="408"/>
                      </a:lnTo>
                      <a:lnTo>
                        <a:pt x="410" y="416"/>
                      </a:lnTo>
                      <a:lnTo>
                        <a:pt x="419" y="419"/>
                      </a:lnTo>
                      <a:lnTo>
                        <a:pt x="422" y="423"/>
                      </a:lnTo>
                      <a:lnTo>
                        <a:pt x="429" y="426"/>
                      </a:lnTo>
                      <a:lnTo>
                        <a:pt x="433" y="426"/>
                      </a:lnTo>
                      <a:lnTo>
                        <a:pt x="436" y="434"/>
                      </a:lnTo>
                      <a:lnTo>
                        <a:pt x="448" y="447"/>
                      </a:lnTo>
                      <a:lnTo>
                        <a:pt x="459" y="447"/>
                      </a:lnTo>
                      <a:lnTo>
                        <a:pt x="459" y="447"/>
                      </a:lnTo>
                      <a:lnTo>
                        <a:pt x="459" y="447"/>
                      </a:lnTo>
                      <a:lnTo>
                        <a:pt x="448" y="450"/>
                      </a:lnTo>
                      <a:lnTo>
                        <a:pt x="436" y="447"/>
                      </a:lnTo>
                      <a:lnTo>
                        <a:pt x="436" y="443"/>
                      </a:lnTo>
                      <a:lnTo>
                        <a:pt x="426" y="434"/>
                      </a:lnTo>
                      <a:lnTo>
                        <a:pt x="417" y="426"/>
                      </a:lnTo>
                      <a:lnTo>
                        <a:pt x="403" y="429"/>
                      </a:lnTo>
                      <a:lnTo>
                        <a:pt x="390" y="429"/>
                      </a:lnTo>
                      <a:lnTo>
                        <a:pt x="387" y="423"/>
                      </a:lnTo>
                      <a:lnTo>
                        <a:pt x="380" y="423"/>
                      </a:lnTo>
                      <a:lnTo>
                        <a:pt x="376" y="426"/>
                      </a:lnTo>
                      <a:lnTo>
                        <a:pt x="383" y="432"/>
                      </a:lnTo>
                      <a:lnTo>
                        <a:pt x="380" y="432"/>
                      </a:lnTo>
                      <a:lnTo>
                        <a:pt x="376" y="429"/>
                      </a:lnTo>
                      <a:lnTo>
                        <a:pt x="366" y="416"/>
                      </a:lnTo>
                      <a:lnTo>
                        <a:pt x="360" y="429"/>
                      </a:lnTo>
                      <a:lnTo>
                        <a:pt x="357" y="453"/>
                      </a:lnTo>
                      <a:lnTo>
                        <a:pt x="346" y="461"/>
                      </a:lnTo>
                      <a:lnTo>
                        <a:pt x="346" y="464"/>
                      </a:lnTo>
                      <a:lnTo>
                        <a:pt x="343" y="474"/>
                      </a:lnTo>
                      <a:lnTo>
                        <a:pt x="339" y="485"/>
                      </a:lnTo>
                      <a:lnTo>
                        <a:pt x="339" y="498"/>
                      </a:lnTo>
                      <a:lnTo>
                        <a:pt x="343" y="504"/>
                      </a:lnTo>
                      <a:lnTo>
                        <a:pt x="334" y="515"/>
                      </a:lnTo>
                      <a:lnTo>
                        <a:pt x="327" y="528"/>
                      </a:lnTo>
                      <a:lnTo>
                        <a:pt x="336" y="536"/>
                      </a:lnTo>
                      <a:lnTo>
                        <a:pt x="323" y="534"/>
                      </a:lnTo>
                      <a:lnTo>
                        <a:pt x="323" y="542"/>
                      </a:lnTo>
                      <a:lnTo>
                        <a:pt x="316" y="555"/>
                      </a:lnTo>
                      <a:lnTo>
                        <a:pt x="316" y="563"/>
                      </a:lnTo>
                      <a:lnTo>
                        <a:pt x="309" y="576"/>
                      </a:lnTo>
                      <a:lnTo>
                        <a:pt x="308" y="587"/>
                      </a:lnTo>
                      <a:lnTo>
                        <a:pt x="297" y="606"/>
                      </a:lnTo>
                      <a:lnTo>
                        <a:pt x="293" y="618"/>
                      </a:lnTo>
                      <a:lnTo>
                        <a:pt x="274" y="648"/>
                      </a:lnTo>
                      <a:lnTo>
                        <a:pt x="267" y="669"/>
                      </a:lnTo>
                      <a:lnTo>
                        <a:pt x="257" y="693"/>
                      </a:lnTo>
                      <a:lnTo>
                        <a:pt x="260" y="705"/>
                      </a:lnTo>
                      <a:lnTo>
                        <a:pt x="260" y="709"/>
                      </a:lnTo>
                      <a:lnTo>
                        <a:pt x="251" y="713"/>
                      </a:lnTo>
                      <a:lnTo>
                        <a:pt x="244" y="723"/>
                      </a:lnTo>
                      <a:lnTo>
                        <a:pt x="237" y="747"/>
                      </a:lnTo>
                      <a:lnTo>
                        <a:pt x="214" y="801"/>
                      </a:lnTo>
                      <a:lnTo>
                        <a:pt x="204" y="813"/>
                      </a:lnTo>
                      <a:lnTo>
                        <a:pt x="200" y="825"/>
                      </a:lnTo>
                      <a:lnTo>
                        <a:pt x="214" y="819"/>
                      </a:lnTo>
                      <a:lnTo>
                        <a:pt x="218" y="825"/>
                      </a:lnTo>
                      <a:lnTo>
                        <a:pt x="204" y="825"/>
                      </a:lnTo>
                      <a:lnTo>
                        <a:pt x="195" y="835"/>
                      </a:lnTo>
                      <a:lnTo>
                        <a:pt x="177" y="856"/>
                      </a:lnTo>
                      <a:lnTo>
                        <a:pt x="174" y="867"/>
                      </a:lnTo>
                      <a:lnTo>
                        <a:pt x="177" y="870"/>
                      </a:lnTo>
                      <a:lnTo>
                        <a:pt x="181" y="870"/>
                      </a:lnTo>
                      <a:lnTo>
                        <a:pt x="181" y="876"/>
                      </a:lnTo>
                      <a:lnTo>
                        <a:pt x="184" y="870"/>
                      </a:lnTo>
                      <a:lnTo>
                        <a:pt x="181" y="876"/>
                      </a:lnTo>
                      <a:lnTo>
                        <a:pt x="181" y="870"/>
                      </a:lnTo>
                      <a:lnTo>
                        <a:pt x="177" y="870"/>
                      </a:lnTo>
                      <a:lnTo>
                        <a:pt x="177" y="870"/>
                      </a:lnTo>
                      <a:lnTo>
                        <a:pt x="169" y="876"/>
                      </a:lnTo>
                      <a:lnTo>
                        <a:pt x="161" y="888"/>
                      </a:lnTo>
                      <a:lnTo>
                        <a:pt x="158" y="876"/>
                      </a:lnTo>
                      <a:lnTo>
                        <a:pt x="135" y="921"/>
                      </a:lnTo>
                      <a:lnTo>
                        <a:pt x="112" y="948"/>
                      </a:lnTo>
                      <a:lnTo>
                        <a:pt x="112" y="969"/>
                      </a:lnTo>
                      <a:lnTo>
                        <a:pt x="117" y="993"/>
                      </a:lnTo>
                      <a:lnTo>
                        <a:pt x="116" y="1006"/>
                      </a:lnTo>
                      <a:lnTo>
                        <a:pt x="105" y="1017"/>
                      </a:lnTo>
                      <a:lnTo>
                        <a:pt x="102" y="1027"/>
                      </a:lnTo>
                      <a:lnTo>
                        <a:pt x="95" y="1041"/>
                      </a:lnTo>
                      <a:lnTo>
                        <a:pt x="98" y="1084"/>
                      </a:lnTo>
                      <a:lnTo>
                        <a:pt x="109" y="1108"/>
                      </a:lnTo>
                      <a:lnTo>
                        <a:pt x="102" y="1129"/>
                      </a:lnTo>
                      <a:lnTo>
                        <a:pt x="95" y="1140"/>
                      </a:lnTo>
                      <a:lnTo>
                        <a:pt x="96" y="1142"/>
                      </a:lnTo>
                      <a:lnTo>
                        <a:pt x="95" y="1143"/>
                      </a:lnTo>
                      <a:lnTo>
                        <a:pt x="102" y="1155"/>
                      </a:lnTo>
                      <a:lnTo>
                        <a:pt x="102" y="1164"/>
                      </a:lnTo>
                      <a:lnTo>
                        <a:pt x="102" y="1185"/>
                      </a:lnTo>
                      <a:lnTo>
                        <a:pt x="102" y="1188"/>
                      </a:lnTo>
                      <a:lnTo>
                        <a:pt x="98" y="1210"/>
                      </a:lnTo>
                      <a:lnTo>
                        <a:pt x="68" y="1258"/>
                      </a:lnTo>
                      <a:lnTo>
                        <a:pt x="69" y="1261"/>
                      </a:lnTo>
                      <a:lnTo>
                        <a:pt x="69" y="1261"/>
                      </a:lnTo>
                      <a:lnTo>
                        <a:pt x="71" y="1267"/>
                      </a:lnTo>
                      <a:lnTo>
                        <a:pt x="65" y="1279"/>
                      </a:lnTo>
                      <a:lnTo>
                        <a:pt x="59" y="1287"/>
                      </a:lnTo>
                      <a:lnTo>
                        <a:pt x="52" y="1300"/>
                      </a:lnTo>
                      <a:lnTo>
                        <a:pt x="54" y="1301"/>
                      </a:lnTo>
                      <a:lnTo>
                        <a:pt x="53" y="1303"/>
                      </a:lnTo>
                      <a:lnTo>
                        <a:pt x="54" y="1304"/>
                      </a:lnTo>
                      <a:lnTo>
                        <a:pt x="42" y="1311"/>
                      </a:lnTo>
                      <a:lnTo>
                        <a:pt x="33" y="1318"/>
                      </a:lnTo>
                      <a:lnTo>
                        <a:pt x="22" y="1327"/>
                      </a:lnTo>
                      <a:lnTo>
                        <a:pt x="12" y="1338"/>
                      </a:lnTo>
                      <a:lnTo>
                        <a:pt x="3" y="1361"/>
                      </a:lnTo>
                      <a:lnTo>
                        <a:pt x="3" y="1378"/>
                      </a:lnTo>
                      <a:lnTo>
                        <a:pt x="0" y="1389"/>
                      </a:lnTo>
                      <a:lnTo>
                        <a:pt x="0" y="1391"/>
                      </a:lnTo>
                      <a:lnTo>
                        <a:pt x="0" y="1392"/>
                      </a:lnTo>
                      <a:lnTo>
                        <a:pt x="22" y="1425"/>
                      </a:lnTo>
                      <a:lnTo>
                        <a:pt x="22" y="1436"/>
                      </a:lnTo>
                      <a:lnTo>
                        <a:pt x="23" y="1436"/>
                      </a:lnTo>
                      <a:lnTo>
                        <a:pt x="23" y="1439"/>
                      </a:lnTo>
                      <a:lnTo>
                        <a:pt x="33" y="1447"/>
                      </a:lnTo>
                      <a:lnTo>
                        <a:pt x="42" y="1481"/>
                      </a:lnTo>
                      <a:lnTo>
                        <a:pt x="42" y="1488"/>
                      </a:lnTo>
                      <a:lnTo>
                        <a:pt x="42" y="1490"/>
                      </a:lnTo>
                      <a:lnTo>
                        <a:pt x="42" y="1491"/>
                      </a:lnTo>
                      <a:lnTo>
                        <a:pt x="45" y="1502"/>
                      </a:lnTo>
                      <a:lnTo>
                        <a:pt x="42" y="1511"/>
                      </a:lnTo>
                      <a:lnTo>
                        <a:pt x="42" y="1525"/>
                      </a:lnTo>
                      <a:lnTo>
                        <a:pt x="35" y="1536"/>
                      </a:lnTo>
                      <a:lnTo>
                        <a:pt x="22" y="1559"/>
                      </a:lnTo>
                      <a:lnTo>
                        <a:pt x="26" y="1600"/>
                      </a:lnTo>
                      <a:lnTo>
                        <a:pt x="22" y="1618"/>
                      </a:lnTo>
                      <a:lnTo>
                        <a:pt x="12" y="1631"/>
                      </a:lnTo>
                      <a:lnTo>
                        <a:pt x="13" y="1633"/>
                      </a:lnTo>
                      <a:lnTo>
                        <a:pt x="12" y="1633"/>
                      </a:lnTo>
                      <a:lnTo>
                        <a:pt x="23" y="1654"/>
                      </a:lnTo>
                      <a:lnTo>
                        <a:pt x="39" y="1675"/>
                      </a:lnTo>
                      <a:lnTo>
                        <a:pt x="53" y="1709"/>
                      </a:lnTo>
                      <a:lnTo>
                        <a:pt x="60" y="1720"/>
                      </a:lnTo>
                      <a:lnTo>
                        <a:pt x="69" y="1733"/>
                      </a:lnTo>
                      <a:lnTo>
                        <a:pt x="76" y="1741"/>
                      </a:lnTo>
                      <a:lnTo>
                        <a:pt x="79" y="1751"/>
                      </a:lnTo>
                      <a:lnTo>
                        <a:pt x="75" y="1762"/>
                      </a:lnTo>
                      <a:lnTo>
                        <a:pt x="78" y="1758"/>
                      </a:lnTo>
                      <a:lnTo>
                        <a:pt x="76" y="1765"/>
                      </a:lnTo>
                      <a:lnTo>
                        <a:pt x="79" y="1760"/>
                      </a:lnTo>
                      <a:lnTo>
                        <a:pt x="79" y="1761"/>
                      </a:lnTo>
                      <a:lnTo>
                        <a:pt x="79" y="1763"/>
                      </a:lnTo>
                      <a:lnTo>
                        <a:pt x="91" y="1784"/>
                      </a:lnTo>
                      <a:lnTo>
                        <a:pt x="95" y="1802"/>
                      </a:lnTo>
                      <a:lnTo>
                        <a:pt x="86" y="1781"/>
                      </a:lnTo>
                      <a:lnTo>
                        <a:pt x="82" y="1792"/>
                      </a:lnTo>
                      <a:lnTo>
                        <a:pt x="75" y="1805"/>
                      </a:lnTo>
                      <a:lnTo>
                        <a:pt x="72" y="1816"/>
                      </a:lnTo>
                      <a:lnTo>
                        <a:pt x="74" y="1815"/>
                      </a:lnTo>
                      <a:lnTo>
                        <a:pt x="72" y="1819"/>
                      </a:lnTo>
                      <a:lnTo>
                        <a:pt x="83" y="1811"/>
                      </a:lnTo>
                      <a:lnTo>
                        <a:pt x="95" y="1822"/>
                      </a:lnTo>
                      <a:lnTo>
                        <a:pt x="99" y="1835"/>
                      </a:lnTo>
                      <a:lnTo>
                        <a:pt x="113" y="1840"/>
                      </a:lnTo>
                      <a:lnTo>
                        <a:pt x="118" y="1852"/>
                      </a:lnTo>
                      <a:lnTo>
                        <a:pt x="132" y="1864"/>
                      </a:lnTo>
                      <a:lnTo>
                        <a:pt x="143" y="1859"/>
                      </a:lnTo>
                      <a:lnTo>
                        <a:pt x="141" y="1856"/>
                      </a:lnTo>
                      <a:lnTo>
                        <a:pt x="142" y="1856"/>
                      </a:lnTo>
                      <a:lnTo>
                        <a:pt x="136" y="1845"/>
                      </a:lnTo>
                      <a:lnTo>
                        <a:pt x="144" y="1838"/>
                      </a:lnTo>
                      <a:lnTo>
                        <a:pt x="143" y="1825"/>
                      </a:lnTo>
                      <a:lnTo>
                        <a:pt x="148" y="1816"/>
                      </a:lnTo>
                      <a:lnTo>
                        <a:pt x="162" y="1811"/>
                      </a:lnTo>
                      <a:lnTo>
                        <a:pt x="174" y="1819"/>
                      </a:lnTo>
                      <a:lnTo>
                        <a:pt x="181" y="1832"/>
                      </a:lnTo>
                      <a:lnTo>
                        <a:pt x="187" y="1834"/>
                      </a:lnTo>
                      <a:lnTo>
                        <a:pt x="181" y="1832"/>
                      </a:lnTo>
                      <a:lnTo>
                        <a:pt x="170" y="1835"/>
                      </a:lnTo>
                      <a:lnTo>
                        <a:pt x="158" y="1835"/>
                      </a:lnTo>
                      <a:lnTo>
                        <a:pt x="151" y="1846"/>
                      </a:lnTo>
                      <a:lnTo>
                        <a:pt x="152" y="1848"/>
                      </a:lnTo>
                      <a:lnTo>
                        <a:pt x="151" y="1849"/>
                      </a:lnTo>
                      <a:lnTo>
                        <a:pt x="161" y="1858"/>
                      </a:lnTo>
                      <a:lnTo>
                        <a:pt x="158" y="1867"/>
                      </a:lnTo>
                      <a:lnTo>
                        <a:pt x="159" y="1870"/>
                      </a:lnTo>
                      <a:lnTo>
                        <a:pt x="158" y="1870"/>
                      </a:lnTo>
                      <a:lnTo>
                        <a:pt x="162" y="1883"/>
                      </a:lnTo>
                      <a:lnTo>
                        <a:pt x="169" y="1886"/>
                      </a:lnTo>
                      <a:lnTo>
                        <a:pt x="170" y="1904"/>
                      </a:lnTo>
                      <a:lnTo>
                        <a:pt x="170" y="1925"/>
                      </a:lnTo>
                      <a:lnTo>
                        <a:pt x="171" y="1925"/>
                      </a:lnTo>
                      <a:lnTo>
                        <a:pt x="171" y="1928"/>
                      </a:lnTo>
                      <a:lnTo>
                        <a:pt x="178" y="1936"/>
                      </a:lnTo>
                      <a:lnTo>
                        <a:pt x="170" y="1934"/>
                      </a:lnTo>
                      <a:lnTo>
                        <a:pt x="158" y="1922"/>
                      </a:lnTo>
                      <a:lnTo>
                        <a:pt x="151" y="1910"/>
                      </a:lnTo>
                      <a:lnTo>
                        <a:pt x="140" y="1905"/>
                      </a:lnTo>
                      <a:lnTo>
                        <a:pt x="143" y="1894"/>
                      </a:lnTo>
                      <a:lnTo>
                        <a:pt x="148" y="1886"/>
                      </a:lnTo>
                      <a:lnTo>
                        <a:pt x="147" y="1883"/>
                      </a:lnTo>
                      <a:lnTo>
                        <a:pt x="147" y="1883"/>
                      </a:lnTo>
                      <a:lnTo>
                        <a:pt x="144" y="1872"/>
                      </a:lnTo>
                      <a:lnTo>
                        <a:pt x="144" y="1870"/>
                      </a:lnTo>
                      <a:lnTo>
                        <a:pt x="144" y="1870"/>
                      </a:lnTo>
                      <a:lnTo>
                        <a:pt x="144" y="1867"/>
                      </a:lnTo>
                      <a:lnTo>
                        <a:pt x="132" y="1867"/>
                      </a:lnTo>
                      <a:lnTo>
                        <a:pt x="124" y="1877"/>
                      </a:lnTo>
                      <a:lnTo>
                        <a:pt x="124" y="1886"/>
                      </a:lnTo>
                      <a:lnTo>
                        <a:pt x="116" y="1910"/>
                      </a:lnTo>
                      <a:lnTo>
                        <a:pt x="117" y="1912"/>
                      </a:lnTo>
                      <a:lnTo>
                        <a:pt x="116" y="1913"/>
                      </a:lnTo>
                      <a:lnTo>
                        <a:pt x="121" y="1920"/>
                      </a:lnTo>
                      <a:lnTo>
                        <a:pt x="121" y="1942"/>
                      </a:lnTo>
                      <a:lnTo>
                        <a:pt x="117" y="1952"/>
                      </a:lnTo>
                      <a:lnTo>
                        <a:pt x="116" y="1962"/>
                      </a:lnTo>
                      <a:lnTo>
                        <a:pt x="116" y="1969"/>
                      </a:lnTo>
                      <a:lnTo>
                        <a:pt x="117" y="1982"/>
                      </a:lnTo>
                      <a:lnTo>
                        <a:pt x="118" y="1983"/>
                      </a:lnTo>
                      <a:lnTo>
                        <a:pt x="118" y="1985"/>
                      </a:lnTo>
                      <a:lnTo>
                        <a:pt x="139" y="2017"/>
                      </a:lnTo>
                      <a:lnTo>
                        <a:pt x="151" y="2027"/>
                      </a:lnTo>
                      <a:lnTo>
                        <a:pt x="174" y="2027"/>
                      </a:lnTo>
                      <a:lnTo>
                        <a:pt x="181" y="2049"/>
                      </a:lnTo>
                      <a:lnTo>
                        <a:pt x="181" y="2072"/>
                      </a:lnTo>
                      <a:lnTo>
                        <a:pt x="177" y="2069"/>
                      </a:lnTo>
                      <a:lnTo>
                        <a:pt x="170" y="2078"/>
                      </a:lnTo>
                      <a:lnTo>
                        <a:pt x="147" y="2089"/>
                      </a:lnTo>
                      <a:lnTo>
                        <a:pt x="147" y="2113"/>
                      </a:lnTo>
                      <a:lnTo>
                        <a:pt x="144" y="2136"/>
                      </a:lnTo>
                      <a:lnTo>
                        <a:pt x="145" y="2137"/>
                      </a:lnTo>
                      <a:lnTo>
                        <a:pt x="144" y="2138"/>
                      </a:lnTo>
                      <a:lnTo>
                        <a:pt x="151" y="2150"/>
                      </a:lnTo>
                      <a:lnTo>
                        <a:pt x="171" y="2170"/>
                      </a:lnTo>
                      <a:lnTo>
                        <a:pt x="174" y="2192"/>
                      </a:lnTo>
                      <a:lnTo>
                        <a:pt x="174" y="2192"/>
                      </a:lnTo>
                      <a:lnTo>
                        <a:pt x="174" y="2194"/>
                      </a:lnTo>
                      <a:lnTo>
                        <a:pt x="185" y="2204"/>
                      </a:lnTo>
                      <a:lnTo>
                        <a:pt x="188" y="2222"/>
                      </a:lnTo>
                      <a:lnTo>
                        <a:pt x="188" y="2222"/>
                      </a:lnTo>
                      <a:lnTo>
                        <a:pt x="188" y="2225"/>
                      </a:lnTo>
                      <a:lnTo>
                        <a:pt x="200" y="2245"/>
                      </a:lnTo>
                      <a:lnTo>
                        <a:pt x="200" y="2256"/>
                      </a:lnTo>
                      <a:lnTo>
                        <a:pt x="201" y="2256"/>
                      </a:lnTo>
                      <a:lnTo>
                        <a:pt x="201" y="2258"/>
                      </a:lnTo>
                      <a:lnTo>
                        <a:pt x="208" y="2270"/>
                      </a:lnTo>
                      <a:lnTo>
                        <a:pt x="222" y="2282"/>
                      </a:lnTo>
                      <a:lnTo>
                        <a:pt x="227" y="2303"/>
                      </a:lnTo>
                      <a:lnTo>
                        <a:pt x="252" y="2324"/>
                      </a:lnTo>
                      <a:lnTo>
                        <a:pt x="253" y="2334"/>
                      </a:lnTo>
                      <a:lnTo>
                        <a:pt x="244" y="2339"/>
                      </a:lnTo>
                      <a:lnTo>
                        <a:pt x="241" y="2351"/>
                      </a:lnTo>
                      <a:lnTo>
                        <a:pt x="242" y="2353"/>
                      </a:lnTo>
                      <a:lnTo>
                        <a:pt x="241" y="2354"/>
                      </a:lnTo>
                      <a:lnTo>
                        <a:pt x="252" y="2365"/>
                      </a:lnTo>
                      <a:lnTo>
                        <a:pt x="264" y="2369"/>
                      </a:lnTo>
                      <a:lnTo>
                        <a:pt x="274" y="2381"/>
                      </a:lnTo>
                      <a:lnTo>
                        <a:pt x="274" y="2390"/>
                      </a:lnTo>
                      <a:lnTo>
                        <a:pt x="260" y="2406"/>
                      </a:lnTo>
                      <a:lnTo>
                        <a:pt x="260" y="2427"/>
                      </a:lnTo>
                      <a:lnTo>
                        <a:pt x="253" y="2438"/>
                      </a:lnTo>
                      <a:lnTo>
                        <a:pt x="254" y="2440"/>
                      </a:lnTo>
                      <a:lnTo>
                        <a:pt x="254" y="2441"/>
                      </a:lnTo>
                      <a:lnTo>
                        <a:pt x="256" y="2451"/>
                      </a:lnTo>
                      <a:lnTo>
                        <a:pt x="248" y="2462"/>
                      </a:lnTo>
                      <a:lnTo>
                        <a:pt x="248" y="2471"/>
                      </a:lnTo>
                      <a:lnTo>
                        <a:pt x="248" y="2471"/>
                      </a:lnTo>
                      <a:lnTo>
                        <a:pt x="248" y="2474"/>
                      </a:lnTo>
                      <a:lnTo>
                        <a:pt x="257" y="2477"/>
                      </a:lnTo>
                      <a:lnTo>
                        <a:pt x="264" y="2488"/>
                      </a:lnTo>
                      <a:lnTo>
                        <a:pt x="275" y="2501"/>
                      </a:lnTo>
                      <a:lnTo>
                        <a:pt x="310" y="2504"/>
                      </a:lnTo>
                      <a:lnTo>
                        <a:pt x="324" y="2511"/>
                      </a:lnTo>
                      <a:lnTo>
                        <a:pt x="336" y="2511"/>
                      </a:lnTo>
                      <a:lnTo>
                        <a:pt x="361" y="2525"/>
                      </a:lnTo>
                      <a:lnTo>
                        <a:pt x="370" y="2532"/>
                      </a:lnTo>
                      <a:lnTo>
                        <a:pt x="396" y="2532"/>
                      </a:lnTo>
                      <a:lnTo>
                        <a:pt x="417" y="2546"/>
                      </a:lnTo>
                      <a:lnTo>
                        <a:pt x="423" y="2559"/>
                      </a:lnTo>
                      <a:lnTo>
                        <a:pt x="437" y="2567"/>
                      </a:lnTo>
                      <a:lnTo>
                        <a:pt x="440" y="2586"/>
                      </a:lnTo>
                      <a:lnTo>
                        <a:pt x="440" y="2586"/>
                      </a:lnTo>
                      <a:lnTo>
                        <a:pt x="440" y="2589"/>
                      </a:lnTo>
                      <a:lnTo>
                        <a:pt x="467" y="2610"/>
                      </a:lnTo>
                      <a:lnTo>
                        <a:pt x="489" y="2621"/>
                      </a:lnTo>
                      <a:lnTo>
                        <a:pt x="539" y="2631"/>
                      </a:lnTo>
                      <a:lnTo>
                        <a:pt x="542" y="2634"/>
                      </a:lnTo>
                      <a:lnTo>
                        <a:pt x="549" y="2655"/>
                      </a:lnTo>
                      <a:lnTo>
                        <a:pt x="552" y="2664"/>
                      </a:lnTo>
                      <a:lnTo>
                        <a:pt x="549" y="2673"/>
                      </a:lnTo>
                      <a:lnTo>
                        <a:pt x="549" y="2685"/>
                      </a:lnTo>
                      <a:lnTo>
                        <a:pt x="549" y="2686"/>
                      </a:lnTo>
                      <a:lnTo>
                        <a:pt x="549" y="2688"/>
                      </a:lnTo>
                      <a:lnTo>
                        <a:pt x="562" y="2693"/>
                      </a:lnTo>
                      <a:lnTo>
                        <a:pt x="569" y="2685"/>
                      </a:lnTo>
                      <a:lnTo>
                        <a:pt x="579" y="2688"/>
                      </a:lnTo>
                      <a:lnTo>
                        <a:pt x="592" y="2693"/>
                      </a:lnTo>
                      <a:lnTo>
                        <a:pt x="606" y="2712"/>
                      </a:lnTo>
                      <a:lnTo>
                        <a:pt x="613" y="2723"/>
                      </a:lnTo>
                      <a:lnTo>
                        <a:pt x="625" y="2733"/>
                      </a:lnTo>
                      <a:lnTo>
                        <a:pt x="665" y="2778"/>
                      </a:lnTo>
                      <a:lnTo>
                        <a:pt x="678" y="2802"/>
                      </a:lnTo>
                      <a:lnTo>
                        <a:pt x="685" y="2825"/>
                      </a:lnTo>
                      <a:lnTo>
                        <a:pt x="688" y="2844"/>
                      </a:lnTo>
                      <a:lnTo>
                        <a:pt x="684" y="2868"/>
                      </a:lnTo>
                      <a:lnTo>
                        <a:pt x="681" y="2888"/>
                      </a:lnTo>
                      <a:lnTo>
                        <a:pt x="681" y="2901"/>
                      </a:lnTo>
                      <a:lnTo>
                        <a:pt x="681" y="2900"/>
                      </a:lnTo>
                      <a:lnTo>
                        <a:pt x="681" y="2904"/>
                      </a:lnTo>
                      <a:lnTo>
                        <a:pt x="685" y="2894"/>
                      </a:lnTo>
                      <a:lnTo>
                        <a:pt x="693" y="2900"/>
                      </a:lnTo>
                      <a:lnTo>
                        <a:pt x="691" y="2911"/>
                      </a:lnTo>
                      <a:lnTo>
                        <a:pt x="693" y="2925"/>
                      </a:lnTo>
                      <a:lnTo>
                        <a:pt x="693" y="2925"/>
                      </a:lnTo>
                      <a:lnTo>
                        <a:pt x="694" y="2928"/>
                      </a:lnTo>
                      <a:lnTo>
                        <a:pt x="701" y="2931"/>
                      </a:lnTo>
                      <a:lnTo>
                        <a:pt x="1073" y="2964"/>
                      </a:lnTo>
                      <a:lnTo>
                        <a:pt x="1054" y="2986"/>
                      </a:lnTo>
                      <a:lnTo>
                        <a:pt x="1052" y="2997"/>
                      </a:lnTo>
                      <a:lnTo>
                        <a:pt x="1087" y="3015"/>
                      </a:lnTo>
                      <a:lnTo>
                        <a:pt x="1403" y="3181"/>
                      </a:lnTo>
                      <a:lnTo>
                        <a:pt x="1607" y="3286"/>
                      </a:lnTo>
                      <a:lnTo>
                        <a:pt x="1846" y="3315"/>
                      </a:lnTo>
                      <a:lnTo>
                        <a:pt x="1925" y="3325"/>
                      </a:lnTo>
                      <a:lnTo>
                        <a:pt x="1929" y="3318"/>
                      </a:lnTo>
                      <a:lnTo>
                        <a:pt x="1925" y="3325"/>
                      </a:lnTo>
                      <a:lnTo>
                        <a:pt x="2050" y="3337"/>
                      </a:lnTo>
                      <a:lnTo>
                        <a:pt x="2061" y="3334"/>
                      </a:lnTo>
                      <a:lnTo>
                        <a:pt x="2068" y="3277"/>
                      </a:lnTo>
                      <a:lnTo>
                        <a:pt x="2073" y="3262"/>
                      </a:lnTo>
                      <a:lnTo>
                        <a:pt x="2332" y="3288"/>
                      </a:lnTo>
                      <a:lnTo>
                        <a:pt x="2340" y="3291"/>
                      </a:lnTo>
                      <a:lnTo>
                        <a:pt x="2346" y="3294"/>
                      </a:lnTo>
                      <a:lnTo>
                        <a:pt x="2351" y="3294"/>
                      </a:lnTo>
                      <a:lnTo>
                        <a:pt x="2352" y="3295"/>
                      </a:lnTo>
                      <a:lnTo>
                        <a:pt x="2362" y="3304"/>
                      </a:lnTo>
                      <a:lnTo>
                        <a:pt x="2369" y="3315"/>
                      </a:lnTo>
                      <a:lnTo>
                        <a:pt x="2373" y="3325"/>
                      </a:lnTo>
                      <a:lnTo>
                        <a:pt x="2381" y="3345"/>
                      </a:lnTo>
                      <a:lnTo>
                        <a:pt x="2396" y="3355"/>
                      </a:lnTo>
                      <a:lnTo>
                        <a:pt x="2418" y="3366"/>
                      </a:lnTo>
                      <a:lnTo>
                        <a:pt x="2429" y="3376"/>
                      </a:lnTo>
                      <a:lnTo>
                        <a:pt x="2455" y="3406"/>
                      </a:lnTo>
                      <a:lnTo>
                        <a:pt x="2478" y="3427"/>
                      </a:lnTo>
                      <a:lnTo>
                        <a:pt x="2482" y="3438"/>
                      </a:lnTo>
                      <a:lnTo>
                        <a:pt x="2505" y="3460"/>
                      </a:lnTo>
                      <a:lnTo>
                        <a:pt x="2517" y="3468"/>
                      </a:lnTo>
                      <a:lnTo>
                        <a:pt x="2528" y="3472"/>
                      </a:lnTo>
                      <a:lnTo>
                        <a:pt x="2550" y="3492"/>
                      </a:lnTo>
                      <a:lnTo>
                        <a:pt x="2565" y="3499"/>
                      </a:lnTo>
                      <a:lnTo>
                        <a:pt x="2566" y="3508"/>
                      </a:lnTo>
                      <a:lnTo>
                        <a:pt x="2577" y="3513"/>
                      </a:lnTo>
                      <a:lnTo>
                        <a:pt x="2580" y="3526"/>
                      </a:lnTo>
                      <a:lnTo>
                        <a:pt x="2584" y="3547"/>
                      </a:lnTo>
                      <a:lnTo>
                        <a:pt x="2591" y="3553"/>
                      </a:lnTo>
                      <a:lnTo>
                        <a:pt x="2600" y="3574"/>
                      </a:lnTo>
                      <a:lnTo>
                        <a:pt x="2607" y="3584"/>
                      </a:lnTo>
                      <a:lnTo>
                        <a:pt x="2607" y="3595"/>
                      </a:lnTo>
                      <a:lnTo>
                        <a:pt x="2603" y="3607"/>
                      </a:lnTo>
                      <a:lnTo>
                        <a:pt x="2603" y="3628"/>
                      </a:lnTo>
                      <a:lnTo>
                        <a:pt x="2630" y="3683"/>
                      </a:lnTo>
                      <a:lnTo>
                        <a:pt x="2647" y="3697"/>
                      </a:lnTo>
                      <a:lnTo>
                        <a:pt x="2660" y="3703"/>
                      </a:lnTo>
                      <a:lnTo>
                        <a:pt x="2670" y="3710"/>
                      </a:lnTo>
                      <a:lnTo>
                        <a:pt x="2679" y="3721"/>
                      </a:lnTo>
                      <a:lnTo>
                        <a:pt x="2705" y="3742"/>
                      </a:lnTo>
                      <a:lnTo>
                        <a:pt x="2716" y="3748"/>
                      </a:lnTo>
                      <a:lnTo>
                        <a:pt x="2742" y="3751"/>
                      </a:lnTo>
                      <a:lnTo>
                        <a:pt x="2749" y="3762"/>
                      </a:lnTo>
                      <a:lnTo>
                        <a:pt x="2783" y="3778"/>
                      </a:lnTo>
                      <a:lnTo>
                        <a:pt x="2792" y="3790"/>
                      </a:lnTo>
                      <a:lnTo>
                        <a:pt x="2806" y="3799"/>
                      </a:lnTo>
                      <a:lnTo>
                        <a:pt x="2815" y="3799"/>
                      </a:lnTo>
                      <a:lnTo>
                        <a:pt x="2815" y="3802"/>
                      </a:lnTo>
                      <a:lnTo>
                        <a:pt x="2829" y="3806"/>
                      </a:lnTo>
                      <a:lnTo>
                        <a:pt x="2848" y="3806"/>
                      </a:lnTo>
                      <a:lnTo>
                        <a:pt x="2851" y="3796"/>
                      </a:lnTo>
                      <a:lnTo>
                        <a:pt x="2866" y="3788"/>
                      </a:lnTo>
                      <a:lnTo>
                        <a:pt x="2871" y="3778"/>
                      </a:lnTo>
                      <a:lnTo>
                        <a:pt x="2885" y="3775"/>
                      </a:lnTo>
                      <a:lnTo>
                        <a:pt x="2888" y="3762"/>
                      </a:lnTo>
                      <a:lnTo>
                        <a:pt x="2892" y="3751"/>
                      </a:lnTo>
                      <a:lnTo>
                        <a:pt x="2897" y="3748"/>
                      </a:lnTo>
                      <a:lnTo>
                        <a:pt x="2918" y="3703"/>
                      </a:lnTo>
                      <a:lnTo>
                        <a:pt x="2927" y="3687"/>
                      </a:lnTo>
                      <a:lnTo>
                        <a:pt x="2934" y="3686"/>
                      </a:lnTo>
                      <a:lnTo>
                        <a:pt x="2945" y="3683"/>
                      </a:lnTo>
                      <a:lnTo>
                        <a:pt x="2957" y="3676"/>
                      </a:lnTo>
                      <a:lnTo>
                        <a:pt x="2971" y="3679"/>
                      </a:lnTo>
                      <a:lnTo>
                        <a:pt x="2980" y="3676"/>
                      </a:lnTo>
                      <a:lnTo>
                        <a:pt x="2987" y="3663"/>
                      </a:lnTo>
                      <a:lnTo>
                        <a:pt x="3001" y="3663"/>
                      </a:lnTo>
                      <a:lnTo>
                        <a:pt x="3020" y="3676"/>
                      </a:lnTo>
                      <a:lnTo>
                        <a:pt x="3035" y="3679"/>
                      </a:lnTo>
                      <a:lnTo>
                        <a:pt x="3047" y="3676"/>
                      </a:lnTo>
                      <a:lnTo>
                        <a:pt x="3057" y="3679"/>
                      </a:lnTo>
                      <a:lnTo>
                        <a:pt x="3070" y="3679"/>
                      </a:lnTo>
                      <a:lnTo>
                        <a:pt x="3103" y="3687"/>
                      </a:lnTo>
                      <a:lnTo>
                        <a:pt x="3117" y="3679"/>
                      </a:lnTo>
                      <a:lnTo>
                        <a:pt x="3126" y="3686"/>
                      </a:lnTo>
                      <a:lnTo>
                        <a:pt x="3140" y="3691"/>
                      </a:lnTo>
                      <a:lnTo>
                        <a:pt x="3144" y="3703"/>
                      </a:lnTo>
                      <a:lnTo>
                        <a:pt x="3153" y="3713"/>
                      </a:lnTo>
                      <a:lnTo>
                        <a:pt x="3156" y="3721"/>
                      </a:lnTo>
                      <a:lnTo>
                        <a:pt x="3167" y="3718"/>
                      </a:lnTo>
                      <a:lnTo>
                        <a:pt x="3172" y="3731"/>
                      </a:lnTo>
                      <a:lnTo>
                        <a:pt x="3182" y="3739"/>
                      </a:lnTo>
                      <a:lnTo>
                        <a:pt x="3197" y="3745"/>
                      </a:lnTo>
                      <a:lnTo>
                        <a:pt x="3197" y="3755"/>
                      </a:lnTo>
                      <a:lnTo>
                        <a:pt x="3232" y="3778"/>
                      </a:lnTo>
                      <a:lnTo>
                        <a:pt x="3246" y="3799"/>
                      </a:lnTo>
                      <a:lnTo>
                        <a:pt x="3255" y="3812"/>
                      </a:lnTo>
                      <a:lnTo>
                        <a:pt x="3262" y="3838"/>
                      </a:lnTo>
                      <a:lnTo>
                        <a:pt x="3276" y="3863"/>
                      </a:lnTo>
                      <a:lnTo>
                        <a:pt x="3283" y="3874"/>
                      </a:lnTo>
                      <a:lnTo>
                        <a:pt x="3283" y="3878"/>
                      </a:lnTo>
                      <a:lnTo>
                        <a:pt x="3288" y="3887"/>
                      </a:lnTo>
                      <a:lnTo>
                        <a:pt x="3295" y="3898"/>
                      </a:lnTo>
                      <a:lnTo>
                        <a:pt x="3306" y="3911"/>
                      </a:lnTo>
                      <a:lnTo>
                        <a:pt x="3302" y="3913"/>
                      </a:lnTo>
                      <a:lnTo>
                        <a:pt x="3309" y="3935"/>
                      </a:lnTo>
                      <a:lnTo>
                        <a:pt x="3318" y="3959"/>
                      </a:lnTo>
                      <a:lnTo>
                        <a:pt x="3332" y="3967"/>
                      </a:lnTo>
                      <a:lnTo>
                        <a:pt x="3344" y="3970"/>
                      </a:lnTo>
                      <a:lnTo>
                        <a:pt x="3355" y="3986"/>
                      </a:lnTo>
                      <a:lnTo>
                        <a:pt x="3359" y="3997"/>
                      </a:lnTo>
                      <a:lnTo>
                        <a:pt x="3367" y="4004"/>
                      </a:lnTo>
                      <a:lnTo>
                        <a:pt x="3378" y="4015"/>
                      </a:lnTo>
                      <a:lnTo>
                        <a:pt x="3381" y="4028"/>
                      </a:lnTo>
                      <a:lnTo>
                        <a:pt x="3404" y="4058"/>
                      </a:lnTo>
                      <a:lnTo>
                        <a:pt x="3424" y="4061"/>
                      </a:lnTo>
                      <a:lnTo>
                        <a:pt x="3434" y="4069"/>
                      </a:lnTo>
                      <a:lnTo>
                        <a:pt x="3438" y="4076"/>
                      </a:lnTo>
                      <a:lnTo>
                        <a:pt x="3438" y="4088"/>
                      </a:lnTo>
                      <a:lnTo>
                        <a:pt x="3441" y="4096"/>
                      </a:lnTo>
                      <a:lnTo>
                        <a:pt x="3441" y="4109"/>
                      </a:lnTo>
                      <a:lnTo>
                        <a:pt x="3434" y="4120"/>
                      </a:lnTo>
                      <a:lnTo>
                        <a:pt x="3447" y="4130"/>
                      </a:lnTo>
                      <a:lnTo>
                        <a:pt x="3447" y="4138"/>
                      </a:lnTo>
                      <a:lnTo>
                        <a:pt x="3445" y="4151"/>
                      </a:lnTo>
                      <a:lnTo>
                        <a:pt x="3447" y="4162"/>
                      </a:lnTo>
                      <a:lnTo>
                        <a:pt x="3457" y="4172"/>
                      </a:lnTo>
                      <a:lnTo>
                        <a:pt x="3468" y="4192"/>
                      </a:lnTo>
                      <a:lnTo>
                        <a:pt x="3476" y="4205"/>
                      </a:lnTo>
                      <a:lnTo>
                        <a:pt x="3487" y="4229"/>
                      </a:lnTo>
                      <a:lnTo>
                        <a:pt x="3491" y="4250"/>
                      </a:lnTo>
                      <a:lnTo>
                        <a:pt x="3503" y="4263"/>
                      </a:lnTo>
                      <a:lnTo>
                        <a:pt x="3501" y="4274"/>
                      </a:lnTo>
                      <a:lnTo>
                        <a:pt x="3506" y="4277"/>
                      </a:lnTo>
                      <a:lnTo>
                        <a:pt x="3533" y="4277"/>
                      </a:lnTo>
                      <a:lnTo>
                        <a:pt x="3543" y="4283"/>
                      </a:lnTo>
                      <a:lnTo>
                        <a:pt x="3550" y="4283"/>
                      </a:lnTo>
                      <a:lnTo>
                        <a:pt x="3563" y="4288"/>
                      </a:lnTo>
                      <a:lnTo>
                        <a:pt x="3570" y="4301"/>
                      </a:lnTo>
                      <a:lnTo>
                        <a:pt x="3580" y="4304"/>
                      </a:lnTo>
                      <a:lnTo>
                        <a:pt x="3589" y="4301"/>
                      </a:lnTo>
                      <a:lnTo>
                        <a:pt x="3603" y="4307"/>
                      </a:lnTo>
                      <a:lnTo>
                        <a:pt x="3616" y="4311"/>
                      </a:lnTo>
                      <a:lnTo>
                        <a:pt x="3640" y="4328"/>
                      </a:lnTo>
                      <a:lnTo>
                        <a:pt x="3649" y="4335"/>
                      </a:lnTo>
                      <a:lnTo>
                        <a:pt x="3698" y="4338"/>
                      </a:lnTo>
                      <a:lnTo>
                        <a:pt x="3725" y="4338"/>
                      </a:lnTo>
                      <a:lnTo>
                        <a:pt x="3739" y="4339"/>
                      </a:lnTo>
                      <a:lnTo>
                        <a:pt x="3749" y="4343"/>
                      </a:lnTo>
                      <a:lnTo>
                        <a:pt x="3772" y="4363"/>
                      </a:lnTo>
                      <a:lnTo>
                        <a:pt x="3776" y="4363"/>
                      </a:lnTo>
                      <a:lnTo>
                        <a:pt x="3788" y="4373"/>
                      </a:lnTo>
                      <a:lnTo>
                        <a:pt x="3802" y="4373"/>
                      </a:lnTo>
                      <a:lnTo>
                        <a:pt x="3802" y="4362"/>
                      </a:lnTo>
                      <a:lnTo>
                        <a:pt x="3832" y="4355"/>
                      </a:lnTo>
                      <a:lnTo>
                        <a:pt x="3834" y="4352"/>
                      </a:lnTo>
                      <a:lnTo>
                        <a:pt x="3834" y="4339"/>
                      </a:lnTo>
                      <a:lnTo>
                        <a:pt x="3822" y="4352"/>
                      </a:lnTo>
                      <a:lnTo>
                        <a:pt x="3825" y="4339"/>
                      </a:lnTo>
                      <a:lnTo>
                        <a:pt x="3814" y="4352"/>
                      </a:lnTo>
                      <a:lnTo>
                        <a:pt x="3806" y="4338"/>
                      </a:lnTo>
                      <a:lnTo>
                        <a:pt x="3818" y="4338"/>
                      </a:lnTo>
                      <a:lnTo>
                        <a:pt x="3807" y="4325"/>
                      </a:lnTo>
                      <a:lnTo>
                        <a:pt x="3806" y="4304"/>
                      </a:lnTo>
                      <a:lnTo>
                        <a:pt x="3785" y="4264"/>
                      </a:lnTo>
                      <a:lnTo>
                        <a:pt x="3788" y="4256"/>
                      </a:lnTo>
                      <a:lnTo>
                        <a:pt x="3778" y="4216"/>
                      </a:lnTo>
                      <a:lnTo>
                        <a:pt x="3765" y="4205"/>
                      </a:lnTo>
                      <a:lnTo>
                        <a:pt x="3765" y="4196"/>
                      </a:lnTo>
                      <a:lnTo>
                        <a:pt x="3778" y="4199"/>
                      </a:lnTo>
                      <a:lnTo>
                        <a:pt x="3765" y="4188"/>
                      </a:lnTo>
                      <a:lnTo>
                        <a:pt x="3765" y="4175"/>
                      </a:lnTo>
                      <a:lnTo>
                        <a:pt x="3778" y="4175"/>
                      </a:lnTo>
                      <a:lnTo>
                        <a:pt x="3778" y="4162"/>
                      </a:lnTo>
                      <a:lnTo>
                        <a:pt x="3785" y="4154"/>
                      </a:lnTo>
                      <a:lnTo>
                        <a:pt x="3785" y="4141"/>
                      </a:lnTo>
                      <a:lnTo>
                        <a:pt x="3788" y="4130"/>
                      </a:lnTo>
                      <a:lnTo>
                        <a:pt x="3765" y="4136"/>
                      </a:lnTo>
                      <a:lnTo>
                        <a:pt x="3742" y="4130"/>
                      </a:lnTo>
                      <a:lnTo>
                        <a:pt x="3742" y="4117"/>
                      </a:lnTo>
                      <a:lnTo>
                        <a:pt x="3735" y="4112"/>
                      </a:lnTo>
                      <a:lnTo>
                        <a:pt x="3728" y="4100"/>
                      </a:lnTo>
                      <a:lnTo>
                        <a:pt x="3742" y="4109"/>
                      </a:lnTo>
                      <a:lnTo>
                        <a:pt x="3751" y="4117"/>
                      </a:lnTo>
                      <a:lnTo>
                        <a:pt x="3762" y="4117"/>
                      </a:lnTo>
                      <a:lnTo>
                        <a:pt x="3772" y="4114"/>
                      </a:lnTo>
                      <a:lnTo>
                        <a:pt x="3781" y="4117"/>
                      </a:lnTo>
                      <a:lnTo>
                        <a:pt x="3772" y="4127"/>
                      </a:lnTo>
                      <a:lnTo>
                        <a:pt x="3788" y="4120"/>
                      </a:lnTo>
                      <a:lnTo>
                        <a:pt x="3811" y="4066"/>
                      </a:lnTo>
                      <a:lnTo>
                        <a:pt x="3807" y="4055"/>
                      </a:lnTo>
                      <a:lnTo>
                        <a:pt x="3806" y="4052"/>
                      </a:lnTo>
                      <a:lnTo>
                        <a:pt x="3795" y="4042"/>
                      </a:lnTo>
                      <a:lnTo>
                        <a:pt x="3795" y="4034"/>
                      </a:lnTo>
                      <a:lnTo>
                        <a:pt x="3781" y="4037"/>
                      </a:lnTo>
                      <a:lnTo>
                        <a:pt x="3776" y="4034"/>
                      </a:lnTo>
                      <a:lnTo>
                        <a:pt x="3788" y="4028"/>
                      </a:lnTo>
                      <a:lnTo>
                        <a:pt x="3814" y="4028"/>
                      </a:lnTo>
                      <a:lnTo>
                        <a:pt x="3825" y="4037"/>
                      </a:lnTo>
                      <a:lnTo>
                        <a:pt x="3848" y="4007"/>
                      </a:lnTo>
                      <a:lnTo>
                        <a:pt x="3855" y="3997"/>
                      </a:lnTo>
                      <a:lnTo>
                        <a:pt x="3855" y="3986"/>
                      </a:lnTo>
                      <a:lnTo>
                        <a:pt x="3844" y="3994"/>
                      </a:lnTo>
                      <a:lnTo>
                        <a:pt x="3837" y="4004"/>
                      </a:lnTo>
                      <a:lnTo>
                        <a:pt x="3829" y="3994"/>
                      </a:lnTo>
                      <a:lnTo>
                        <a:pt x="3834" y="3986"/>
                      </a:lnTo>
                      <a:lnTo>
                        <a:pt x="3832" y="3980"/>
                      </a:lnTo>
                      <a:lnTo>
                        <a:pt x="3844" y="3980"/>
                      </a:lnTo>
                      <a:lnTo>
                        <a:pt x="3855" y="3973"/>
                      </a:lnTo>
                      <a:lnTo>
                        <a:pt x="3858" y="3983"/>
                      </a:lnTo>
                      <a:lnTo>
                        <a:pt x="3871" y="3973"/>
                      </a:lnTo>
                      <a:lnTo>
                        <a:pt x="3874" y="3962"/>
                      </a:lnTo>
                      <a:lnTo>
                        <a:pt x="3874" y="3973"/>
                      </a:lnTo>
                      <a:lnTo>
                        <a:pt x="3871" y="3983"/>
                      </a:lnTo>
                      <a:lnTo>
                        <a:pt x="3881" y="3980"/>
                      </a:lnTo>
                      <a:lnTo>
                        <a:pt x="3894" y="3964"/>
                      </a:lnTo>
                      <a:lnTo>
                        <a:pt x="3894" y="3953"/>
                      </a:lnTo>
                      <a:lnTo>
                        <a:pt x="3890" y="3940"/>
                      </a:lnTo>
                      <a:lnTo>
                        <a:pt x="3894" y="3929"/>
                      </a:lnTo>
                      <a:lnTo>
                        <a:pt x="3894" y="3925"/>
                      </a:lnTo>
                      <a:lnTo>
                        <a:pt x="3911" y="3946"/>
                      </a:lnTo>
                      <a:lnTo>
                        <a:pt x="3920" y="3949"/>
                      </a:lnTo>
                      <a:lnTo>
                        <a:pt x="3957" y="3932"/>
                      </a:lnTo>
                      <a:lnTo>
                        <a:pt x="3961" y="3929"/>
                      </a:lnTo>
                      <a:lnTo>
                        <a:pt x="3947" y="3922"/>
                      </a:lnTo>
                      <a:lnTo>
                        <a:pt x="3934" y="3925"/>
                      </a:lnTo>
                      <a:lnTo>
                        <a:pt x="3943" y="3913"/>
                      </a:lnTo>
                      <a:lnTo>
                        <a:pt x="3931" y="3908"/>
                      </a:lnTo>
                      <a:lnTo>
                        <a:pt x="3917" y="3887"/>
                      </a:lnTo>
                      <a:lnTo>
                        <a:pt x="3931" y="3884"/>
                      </a:lnTo>
                      <a:lnTo>
                        <a:pt x="3934" y="3892"/>
                      </a:lnTo>
                      <a:lnTo>
                        <a:pt x="3950" y="3905"/>
                      </a:lnTo>
                      <a:lnTo>
                        <a:pt x="3964" y="3902"/>
                      </a:lnTo>
                      <a:lnTo>
                        <a:pt x="3954" y="3881"/>
                      </a:lnTo>
                      <a:lnTo>
                        <a:pt x="3954" y="3878"/>
                      </a:lnTo>
                      <a:lnTo>
                        <a:pt x="3964" y="3889"/>
                      </a:lnTo>
                      <a:lnTo>
                        <a:pt x="3973" y="3895"/>
                      </a:lnTo>
                      <a:lnTo>
                        <a:pt x="3987" y="3889"/>
                      </a:lnTo>
                      <a:lnTo>
                        <a:pt x="3991" y="3898"/>
                      </a:lnTo>
                      <a:lnTo>
                        <a:pt x="4003" y="3898"/>
                      </a:lnTo>
                      <a:lnTo>
                        <a:pt x="3998" y="3905"/>
                      </a:lnTo>
                      <a:lnTo>
                        <a:pt x="4020" y="3895"/>
                      </a:lnTo>
                      <a:lnTo>
                        <a:pt x="4017" y="3908"/>
                      </a:lnTo>
                      <a:lnTo>
                        <a:pt x="3994" y="3919"/>
                      </a:lnTo>
                      <a:lnTo>
                        <a:pt x="3991" y="3922"/>
                      </a:lnTo>
                      <a:lnTo>
                        <a:pt x="4026" y="3905"/>
                      </a:lnTo>
                      <a:lnTo>
                        <a:pt x="4052" y="3895"/>
                      </a:lnTo>
                      <a:lnTo>
                        <a:pt x="4066" y="3887"/>
                      </a:lnTo>
                      <a:lnTo>
                        <a:pt x="4052" y="3889"/>
                      </a:lnTo>
                      <a:lnTo>
                        <a:pt x="4040" y="3895"/>
                      </a:lnTo>
                      <a:lnTo>
                        <a:pt x="4040" y="3887"/>
                      </a:lnTo>
                      <a:lnTo>
                        <a:pt x="4063" y="3878"/>
                      </a:lnTo>
                      <a:lnTo>
                        <a:pt x="4086" y="3878"/>
                      </a:lnTo>
                      <a:lnTo>
                        <a:pt x="4108" y="3863"/>
                      </a:lnTo>
                      <a:lnTo>
                        <a:pt x="4130" y="3854"/>
                      </a:lnTo>
                      <a:lnTo>
                        <a:pt x="4138" y="3847"/>
                      </a:lnTo>
                      <a:lnTo>
                        <a:pt x="4163" y="3826"/>
                      </a:lnTo>
                      <a:lnTo>
                        <a:pt x="4165" y="3806"/>
                      </a:lnTo>
                      <a:lnTo>
                        <a:pt x="4186" y="3793"/>
                      </a:lnTo>
                      <a:lnTo>
                        <a:pt x="4191" y="3785"/>
                      </a:lnTo>
                      <a:lnTo>
                        <a:pt x="4205" y="3778"/>
                      </a:lnTo>
                      <a:lnTo>
                        <a:pt x="4212" y="3762"/>
                      </a:lnTo>
                      <a:lnTo>
                        <a:pt x="4198" y="3761"/>
                      </a:lnTo>
                      <a:lnTo>
                        <a:pt x="4198" y="3745"/>
                      </a:lnTo>
                      <a:lnTo>
                        <a:pt x="4186" y="3737"/>
                      </a:lnTo>
                      <a:lnTo>
                        <a:pt x="4189" y="3724"/>
                      </a:lnTo>
                      <a:lnTo>
                        <a:pt x="4182" y="3713"/>
                      </a:lnTo>
                      <a:lnTo>
                        <a:pt x="4189" y="3710"/>
                      </a:lnTo>
                      <a:lnTo>
                        <a:pt x="4205" y="3718"/>
                      </a:lnTo>
                      <a:lnTo>
                        <a:pt x="4212" y="3707"/>
                      </a:lnTo>
                      <a:lnTo>
                        <a:pt x="4221" y="3700"/>
                      </a:lnTo>
                      <a:lnTo>
                        <a:pt x="4235" y="3700"/>
                      </a:lnTo>
                      <a:lnTo>
                        <a:pt x="4235" y="3718"/>
                      </a:lnTo>
                      <a:lnTo>
                        <a:pt x="4225" y="3742"/>
                      </a:lnTo>
                      <a:lnTo>
                        <a:pt x="4251" y="3734"/>
                      </a:lnTo>
                      <a:lnTo>
                        <a:pt x="4274" y="3734"/>
                      </a:lnTo>
                      <a:lnTo>
                        <a:pt x="4272" y="3739"/>
                      </a:lnTo>
                      <a:lnTo>
                        <a:pt x="4258" y="3739"/>
                      </a:lnTo>
                      <a:lnTo>
                        <a:pt x="4232" y="3758"/>
                      </a:lnTo>
                      <a:lnTo>
                        <a:pt x="4225" y="3769"/>
                      </a:lnTo>
                      <a:lnTo>
                        <a:pt x="4228" y="3769"/>
                      </a:lnTo>
                      <a:lnTo>
                        <a:pt x="4242" y="3758"/>
                      </a:lnTo>
                      <a:lnTo>
                        <a:pt x="4255" y="3751"/>
                      </a:lnTo>
                      <a:lnTo>
                        <a:pt x="4265" y="3745"/>
                      </a:lnTo>
                      <a:lnTo>
                        <a:pt x="4300" y="3731"/>
                      </a:lnTo>
                      <a:lnTo>
                        <a:pt x="4341" y="3713"/>
                      </a:lnTo>
                      <a:lnTo>
                        <a:pt x="4378" y="3710"/>
                      </a:lnTo>
                      <a:lnTo>
                        <a:pt x="4357" y="3687"/>
                      </a:lnTo>
                      <a:lnTo>
                        <a:pt x="4374" y="3663"/>
                      </a:lnTo>
                      <a:lnTo>
                        <a:pt x="4383" y="3655"/>
                      </a:lnTo>
                      <a:lnTo>
                        <a:pt x="4384" y="3655"/>
                      </a:lnTo>
                      <a:lnTo>
                        <a:pt x="4383" y="3655"/>
                      </a:lnTo>
                      <a:lnTo>
                        <a:pt x="4387" y="3667"/>
                      </a:lnTo>
                      <a:lnTo>
                        <a:pt x="4383" y="3679"/>
                      </a:lnTo>
                      <a:lnTo>
                        <a:pt x="4374" y="3686"/>
                      </a:lnTo>
                      <a:lnTo>
                        <a:pt x="4371" y="3697"/>
                      </a:lnTo>
                      <a:lnTo>
                        <a:pt x="4383" y="3707"/>
                      </a:lnTo>
                      <a:lnTo>
                        <a:pt x="4394" y="3697"/>
                      </a:lnTo>
                      <a:lnTo>
                        <a:pt x="4454" y="3691"/>
                      </a:lnTo>
                      <a:lnTo>
                        <a:pt x="4457" y="3686"/>
                      </a:lnTo>
                      <a:lnTo>
                        <a:pt x="4443" y="3679"/>
                      </a:lnTo>
                      <a:lnTo>
                        <a:pt x="4457" y="3670"/>
                      </a:lnTo>
                      <a:lnTo>
                        <a:pt x="4461" y="3643"/>
                      </a:lnTo>
                      <a:lnTo>
                        <a:pt x="4469" y="3652"/>
                      </a:lnTo>
                      <a:lnTo>
                        <a:pt x="4473" y="3663"/>
                      </a:lnTo>
                      <a:lnTo>
                        <a:pt x="4473" y="3673"/>
                      </a:lnTo>
                      <a:lnTo>
                        <a:pt x="4464" y="3679"/>
                      </a:lnTo>
                      <a:lnTo>
                        <a:pt x="4461" y="3686"/>
                      </a:lnTo>
                      <a:lnTo>
                        <a:pt x="4469" y="3687"/>
                      </a:lnTo>
                      <a:lnTo>
                        <a:pt x="4483" y="3691"/>
                      </a:lnTo>
                      <a:lnTo>
                        <a:pt x="4506" y="3694"/>
                      </a:lnTo>
                      <a:lnTo>
                        <a:pt x="4533" y="3703"/>
                      </a:lnTo>
                      <a:lnTo>
                        <a:pt x="4547" y="3710"/>
                      </a:lnTo>
                      <a:lnTo>
                        <a:pt x="4566" y="3718"/>
                      </a:lnTo>
                      <a:lnTo>
                        <a:pt x="4626" y="3724"/>
                      </a:lnTo>
                      <a:lnTo>
                        <a:pt x="4638" y="3724"/>
                      </a:lnTo>
                      <a:lnTo>
                        <a:pt x="4656" y="3715"/>
                      </a:lnTo>
                      <a:lnTo>
                        <a:pt x="4668" y="3715"/>
                      </a:lnTo>
                      <a:lnTo>
                        <a:pt x="4658" y="3700"/>
                      </a:lnTo>
                      <a:lnTo>
                        <a:pt x="4649" y="3691"/>
                      </a:lnTo>
                      <a:lnTo>
                        <a:pt x="4661" y="3687"/>
                      </a:lnTo>
                      <a:lnTo>
                        <a:pt x="4665" y="3686"/>
                      </a:lnTo>
                      <a:lnTo>
                        <a:pt x="4679" y="3679"/>
                      </a:lnTo>
                      <a:lnTo>
                        <a:pt x="4702" y="3673"/>
                      </a:lnTo>
                      <a:lnTo>
                        <a:pt x="4702" y="3686"/>
                      </a:lnTo>
                      <a:lnTo>
                        <a:pt x="4702" y="3691"/>
                      </a:lnTo>
                      <a:lnTo>
                        <a:pt x="4712" y="3687"/>
                      </a:lnTo>
                      <a:lnTo>
                        <a:pt x="4739" y="3686"/>
                      </a:lnTo>
                      <a:lnTo>
                        <a:pt x="4740" y="3697"/>
                      </a:lnTo>
                      <a:lnTo>
                        <a:pt x="4751" y="3703"/>
                      </a:lnTo>
                      <a:lnTo>
                        <a:pt x="4758" y="3718"/>
                      </a:lnTo>
                      <a:lnTo>
                        <a:pt x="4770" y="3718"/>
                      </a:lnTo>
                      <a:lnTo>
                        <a:pt x="4795" y="3724"/>
                      </a:lnTo>
                      <a:lnTo>
                        <a:pt x="4800" y="3715"/>
                      </a:lnTo>
                      <a:lnTo>
                        <a:pt x="4804" y="3713"/>
                      </a:lnTo>
                      <a:lnTo>
                        <a:pt x="4804" y="3707"/>
                      </a:lnTo>
                      <a:lnTo>
                        <a:pt x="4807" y="3715"/>
                      </a:lnTo>
                      <a:lnTo>
                        <a:pt x="4804" y="3718"/>
                      </a:lnTo>
                      <a:lnTo>
                        <a:pt x="4804" y="3727"/>
                      </a:lnTo>
                      <a:lnTo>
                        <a:pt x="4811" y="3739"/>
                      </a:lnTo>
                      <a:lnTo>
                        <a:pt x="4823" y="3745"/>
                      </a:lnTo>
                      <a:lnTo>
                        <a:pt x="4830" y="3758"/>
                      </a:lnTo>
                      <a:lnTo>
                        <a:pt x="4827" y="3769"/>
                      </a:lnTo>
                      <a:lnTo>
                        <a:pt x="4834" y="3775"/>
                      </a:lnTo>
                      <a:lnTo>
                        <a:pt x="4848" y="3769"/>
                      </a:lnTo>
                      <a:lnTo>
                        <a:pt x="4871" y="3785"/>
                      </a:lnTo>
                      <a:lnTo>
                        <a:pt x="4883" y="3778"/>
                      </a:lnTo>
                      <a:lnTo>
                        <a:pt x="4887" y="3778"/>
                      </a:lnTo>
                      <a:lnTo>
                        <a:pt x="4901" y="3785"/>
                      </a:lnTo>
                      <a:lnTo>
                        <a:pt x="4909" y="3778"/>
                      </a:lnTo>
                      <a:lnTo>
                        <a:pt x="4909" y="3762"/>
                      </a:lnTo>
                      <a:lnTo>
                        <a:pt x="4913" y="3751"/>
                      </a:lnTo>
                      <a:lnTo>
                        <a:pt x="4927" y="3751"/>
                      </a:lnTo>
                      <a:lnTo>
                        <a:pt x="4936" y="3748"/>
                      </a:lnTo>
                      <a:lnTo>
                        <a:pt x="4943" y="3745"/>
                      </a:lnTo>
                      <a:lnTo>
                        <a:pt x="4950" y="3758"/>
                      </a:lnTo>
                      <a:lnTo>
                        <a:pt x="4961" y="3751"/>
                      </a:lnTo>
                      <a:lnTo>
                        <a:pt x="4973" y="3758"/>
                      </a:lnTo>
                      <a:lnTo>
                        <a:pt x="4973" y="3772"/>
                      </a:lnTo>
                      <a:lnTo>
                        <a:pt x="4976" y="3785"/>
                      </a:lnTo>
                      <a:lnTo>
                        <a:pt x="4989" y="3778"/>
                      </a:lnTo>
                      <a:lnTo>
                        <a:pt x="4999" y="3769"/>
                      </a:lnTo>
                      <a:lnTo>
                        <a:pt x="5006" y="3761"/>
                      </a:lnTo>
                      <a:lnTo>
                        <a:pt x="4996" y="3748"/>
                      </a:lnTo>
                      <a:lnTo>
                        <a:pt x="5010" y="3745"/>
                      </a:lnTo>
                      <a:lnTo>
                        <a:pt x="5006" y="3724"/>
                      </a:lnTo>
                      <a:lnTo>
                        <a:pt x="4980" y="3713"/>
                      </a:lnTo>
                      <a:lnTo>
                        <a:pt x="4980" y="3703"/>
                      </a:lnTo>
                      <a:lnTo>
                        <a:pt x="4980" y="3700"/>
                      </a:lnTo>
                      <a:lnTo>
                        <a:pt x="5022" y="3718"/>
                      </a:lnTo>
                      <a:lnTo>
                        <a:pt x="5036" y="3718"/>
                      </a:lnTo>
                      <a:lnTo>
                        <a:pt x="5045" y="3724"/>
                      </a:lnTo>
                      <a:lnTo>
                        <a:pt x="5052" y="3727"/>
                      </a:lnTo>
                      <a:lnTo>
                        <a:pt x="5045" y="3739"/>
                      </a:lnTo>
                      <a:lnTo>
                        <a:pt x="5056" y="3739"/>
                      </a:lnTo>
                      <a:lnTo>
                        <a:pt x="5070" y="3737"/>
                      </a:lnTo>
                      <a:lnTo>
                        <a:pt x="5075" y="3748"/>
                      </a:lnTo>
                      <a:lnTo>
                        <a:pt x="5093" y="3751"/>
                      </a:lnTo>
                      <a:lnTo>
                        <a:pt x="5101" y="3748"/>
                      </a:lnTo>
                      <a:lnTo>
                        <a:pt x="5105" y="3758"/>
                      </a:lnTo>
                      <a:lnTo>
                        <a:pt x="5115" y="3769"/>
                      </a:lnTo>
                      <a:lnTo>
                        <a:pt x="5126" y="3772"/>
                      </a:lnTo>
                      <a:lnTo>
                        <a:pt x="5128" y="3758"/>
                      </a:lnTo>
                      <a:lnTo>
                        <a:pt x="5131" y="3769"/>
                      </a:lnTo>
                      <a:lnTo>
                        <a:pt x="5126" y="3782"/>
                      </a:lnTo>
                      <a:lnTo>
                        <a:pt x="5115" y="3802"/>
                      </a:lnTo>
                      <a:lnTo>
                        <a:pt x="5128" y="3793"/>
                      </a:lnTo>
                      <a:lnTo>
                        <a:pt x="5131" y="3782"/>
                      </a:lnTo>
                      <a:lnTo>
                        <a:pt x="5142" y="3769"/>
                      </a:lnTo>
                      <a:lnTo>
                        <a:pt x="5158" y="3788"/>
                      </a:lnTo>
                      <a:lnTo>
                        <a:pt x="5158" y="3778"/>
                      </a:lnTo>
                      <a:lnTo>
                        <a:pt x="5165" y="3766"/>
                      </a:lnTo>
                      <a:lnTo>
                        <a:pt x="5165" y="3761"/>
                      </a:lnTo>
                      <a:lnTo>
                        <a:pt x="5175" y="3758"/>
                      </a:lnTo>
                      <a:lnTo>
                        <a:pt x="5175" y="3751"/>
                      </a:lnTo>
                      <a:lnTo>
                        <a:pt x="5161" y="3748"/>
                      </a:lnTo>
                      <a:lnTo>
                        <a:pt x="5158" y="3739"/>
                      </a:lnTo>
                      <a:lnTo>
                        <a:pt x="5149" y="3734"/>
                      </a:lnTo>
                      <a:lnTo>
                        <a:pt x="5123" y="3731"/>
                      </a:lnTo>
                      <a:lnTo>
                        <a:pt x="5112" y="3724"/>
                      </a:lnTo>
                      <a:lnTo>
                        <a:pt x="5096" y="3724"/>
                      </a:lnTo>
                      <a:lnTo>
                        <a:pt x="5089" y="3713"/>
                      </a:lnTo>
                      <a:lnTo>
                        <a:pt x="5075" y="3707"/>
                      </a:lnTo>
                      <a:lnTo>
                        <a:pt x="5063" y="3703"/>
                      </a:lnTo>
                      <a:lnTo>
                        <a:pt x="5059" y="3691"/>
                      </a:lnTo>
                      <a:lnTo>
                        <a:pt x="5070" y="3687"/>
                      </a:lnTo>
                      <a:lnTo>
                        <a:pt x="5066" y="3683"/>
                      </a:lnTo>
                      <a:lnTo>
                        <a:pt x="5079" y="3679"/>
                      </a:lnTo>
                      <a:lnTo>
                        <a:pt x="5093" y="3686"/>
                      </a:lnTo>
                      <a:lnTo>
                        <a:pt x="5082" y="3676"/>
                      </a:lnTo>
                      <a:lnTo>
                        <a:pt x="5075" y="3663"/>
                      </a:lnTo>
                      <a:lnTo>
                        <a:pt x="5089" y="3655"/>
                      </a:lnTo>
                      <a:lnTo>
                        <a:pt x="5101" y="3655"/>
                      </a:lnTo>
                      <a:lnTo>
                        <a:pt x="5105" y="3659"/>
                      </a:lnTo>
                      <a:lnTo>
                        <a:pt x="5108" y="3649"/>
                      </a:lnTo>
                      <a:lnTo>
                        <a:pt x="5108" y="3638"/>
                      </a:lnTo>
                      <a:lnTo>
                        <a:pt x="5100" y="3631"/>
                      </a:lnTo>
                      <a:lnTo>
                        <a:pt x="5096" y="3619"/>
                      </a:lnTo>
                      <a:lnTo>
                        <a:pt x="5093" y="3611"/>
                      </a:lnTo>
                      <a:lnTo>
                        <a:pt x="5075" y="3619"/>
                      </a:lnTo>
                      <a:lnTo>
                        <a:pt x="5071" y="3631"/>
                      </a:lnTo>
                      <a:lnTo>
                        <a:pt x="5070" y="3643"/>
                      </a:lnTo>
                      <a:lnTo>
                        <a:pt x="5056" y="3643"/>
                      </a:lnTo>
                      <a:lnTo>
                        <a:pt x="5052" y="3631"/>
                      </a:lnTo>
                      <a:lnTo>
                        <a:pt x="5040" y="3635"/>
                      </a:lnTo>
                      <a:lnTo>
                        <a:pt x="5029" y="3628"/>
                      </a:lnTo>
                      <a:lnTo>
                        <a:pt x="5029" y="3625"/>
                      </a:lnTo>
                      <a:lnTo>
                        <a:pt x="5056" y="3611"/>
                      </a:lnTo>
                      <a:lnTo>
                        <a:pt x="5059" y="3598"/>
                      </a:lnTo>
                      <a:lnTo>
                        <a:pt x="5045" y="3604"/>
                      </a:lnTo>
                      <a:lnTo>
                        <a:pt x="5045" y="3595"/>
                      </a:lnTo>
                      <a:lnTo>
                        <a:pt x="5036" y="3604"/>
                      </a:lnTo>
                      <a:lnTo>
                        <a:pt x="5026" y="3598"/>
                      </a:lnTo>
                      <a:lnTo>
                        <a:pt x="5013" y="3611"/>
                      </a:lnTo>
                      <a:lnTo>
                        <a:pt x="5003" y="3612"/>
                      </a:lnTo>
                      <a:lnTo>
                        <a:pt x="4966" y="3615"/>
                      </a:lnTo>
                      <a:lnTo>
                        <a:pt x="4950" y="3615"/>
                      </a:lnTo>
                      <a:lnTo>
                        <a:pt x="4934" y="3611"/>
                      </a:lnTo>
                      <a:lnTo>
                        <a:pt x="4934" y="3598"/>
                      </a:lnTo>
                      <a:lnTo>
                        <a:pt x="4943" y="3588"/>
                      </a:lnTo>
                      <a:lnTo>
                        <a:pt x="4961" y="3564"/>
                      </a:lnTo>
                      <a:lnTo>
                        <a:pt x="4969" y="3563"/>
                      </a:lnTo>
                      <a:lnTo>
                        <a:pt x="4987" y="3564"/>
                      </a:lnTo>
                      <a:lnTo>
                        <a:pt x="4999" y="3571"/>
                      </a:lnTo>
                      <a:lnTo>
                        <a:pt x="5013" y="3580"/>
                      </a:lnTo>
                      <a:lnTo>
                        <a:pt x="5022" y="3580"/>
                      </a:lnTo>
                      <a:lnTo>
                        <a:pt x="5033" y="3587"/>
                      </a:lnTo>
                      <a:lnTo>
                        <a:pt x="5036" y="3584"/>
                      </a:lnTo>
                      <a:lnTo>
                        <a:pt x="5049" y="3591"/>
                      </a:lnTo>
                      <a:lnTo>
                        <a:pt x="5059" y="3591"/>
                      </a:lnTo>
                      <a:lnTo>
                        <a:pt x="5066" y="3591"/>
                      </a:lnTo>
                      <a:lnTo>
                        <a:pt x="5066" y="3595"/>
                      </a:lnTo>
                      <a:lnTo>
                        <a:pt x="5079" y="3588"/>
                      </a:lnTo>
                      <a:lnTo>
                        <a:pt x="5093" y="3588"/>
                      </a:lnTo>
                      <a:lnTo>
                        <a:pt x="5096" y="3577"/>
                      </a:lnTo>
                      <a:lnTo>
                        <a:pt x="5108" y="3568"/>
                      </a:lnTo>
                      <a:lnTo>
                        <a:pt x="5112" y="3563"/>
                      </a:lnTo>
                      <a:lnTo>
                        <a:pt x="5108" y="3563"/>
                      </a:lnTo>
                      <a:lnTo>
                        <a:pt x="5119" y="3560"/>
                      </a:lnTo>
                      <a:lnTo>
                        <a:pt x="5119" y="3563"/>
                      </a:lnTo>
                      <a:lnTo>
                        <a:pt x="5128" y="3560"/>
                      </a:lnTo>
                      <a:lnTo>
                        <a:pt x="5154" y="3550"/>
                      </a:lnTo>
                      <a:lnTo>
                        <a:pt x="5179" y="3547"/>
                      </a:lnTo>
                      <a:lnTo>
                        <a:pt x="5184" y="3544"/>
                      </a:lnTo>
                      <a:lnTo>
                        <a:pt x="5168" y="3540"/>
                      </a:lnTo>
                      <a:lnTo>
                        <a:pt x="5188" y="3540"/>
                      </a:lnTo>
                      <a:lnTo>
                        <a:pt x="5198" y="3547"/>
                      </a:lnTo>
                      <a:lnTo>
                        <a:pt x="5211" y="3553"/>
                      </a:lnTo>
                      <a:lnTo>
                        <a:pt x="5221" y="3547"/>
                      </a:lnTo>
                      <a:lnTo>
                        <a:pt x="5228" y="3544"/>
                      </a:lnTo>
                      <a:lnTo>
                        <a:pt x="5251" y="3553"/>
                      </a:lnTo>
                      <a:lnTo>
                        <a:pt x="5258" y="3540"/>
                      </a:lnTo>
                      <a:lnTo>
                        <a:pt x="5258" y="3536"/>
                      </a:lnTo>
                      <a:lnTo>
                        <a:pt x="5258" y="3536"/>
                      </a:lnTo>
                      <a:lnTo>
                        <a:pt x="5258" y="3536"/>
                      </a:lnTo>
                      <a:lnTo>
                        <a:pt x="5258" y="3540"/>
                      </a:lnTo>
                      <a:lnTo>
                        <a:pt x="5270" y="3537"/>
                      </a:lnTo>
                      <a:lnTo>
                        <a:pt x="5293" y="3540"/>
                      </a:lnTo>
                      <a:lnTo>
                        <a:pt x="5304" y="3540"/>
                      </a:lnTo>
                      <a:lnTo>
                        <a:pt x="5307" y="3502"/>
                      </a:lnTo>
                      <a:lnTo>
                        <a:pt x="5311" y="3489"/>
                      </a:lnTo>
                      <a:lnTo>
                        <a:pt x="5314" y="3481"/>
                      </a:lnTo>
                      <a:lnTo>
                        <a:pt x="5314" y="3478"/>
                      </a:lnTo>
                      <a:lnTo>
                        <a:pt x="5320" y="3484"/>
                      </a:lnTo>
                      <a:lnTo>
                        <a:pt x="5323" y="3488"/>
                      </a:lnTo>
                      <a:lnTo>
                        <a:pt x="5334" y="3496"/>
                      </a:lnTo>
                      <a:lnTo>
                        <a:pt x="5334" y="3508"/>
                      </a:lnTo>
                      <a:lnTo>
                        <a:pt x="5330" y="3516"/>
                      </a:lnTo>
                      <a:lnTo>
                        <a:pt x="5337" y="3529"/>
                      </a:lnTo>
                      <a:lnTo>
                        <a:pt x="5350" y="3536"/>
                      </a:lnTo>
                      <a:lnTo>
                        <a:pt x="5353" y="3532"/>
                      </a:lnTo>
                      <a:lnTo>
                        <a:pt x="5360" y="3544"/>
                      </a:lnTo>
                      <a:lnTo>
                        <a:pt x="5357" y="3556"/>
                      </a:lnTo>
                      <a:lnTo>
                        <a:pt x="5344" y="3560"/>
                      </a:lnTo>
                      <a:lnTo>
                        <a:pt x="5334" y="3560"/>
                      </a:lnTo>
                      <a:lnTo>
                        <a:pt x="5323" y="3563"/>
                      </a:lnTo>
                      <a:lnTo>
                        <a:pt x="5374" y="3556"/>
                      </a:lnTo>
                      <a:lnTo>
                        <a:pt x="5387" y="3553"/>
                      </a:lnTo>
                      <a:lnTo>
                        <a:pt x="5390" y="3540"/>
                      </a:lnTo>
                      <a:lnTo>
                        <a:pt x="5387" y="3537"/>
                      </a:lnTo>
                      <a:lnTo>
                        <a:pt x="5401" y="3540"/>
                      </a:lnTo>
                      <a:lnTo>
                        <a:pt x="5413" y="3529"/>
                      </a:lnTo>
                      <a:lnTo>
                        <a:pt x="5417" y="3512"/>
                      </a:lnTo>
                      <a:lnTo>
                        <a:pt x="5413" y="3505"/>
                      </a:lnTo>
                      <a:lnTo>
                        <a:pt x="5417" y="3512"/>
                      </a:lnTo>
                      <a:lnTo>
                        <a:pt x="5427" y="3513"/>
                      </a:lnTo>
                      <a:lnTo>
                        <a:pt x="5427" y="3520"/>
                      </a:lnTo>
                      <a:lnTo>
                        <a:pt x="5417" y="3529"/>
                      </a:lnTo>
                      <a:lnTo>
                        <a:pt x="5409" y="3540"/>
                      </a:lnTo>
                      <a:lnTo>
                        <a:pt x="5417" y="3540"/>
                      </a:lnTo>
                      <a:lnTo>
                        <a:pt x="5429" y="3537"/>
                      </a:lnTo>
                      <a:lnTo>
                        <a:pt x="5443" y="3532"/>
                      </a:lnTo>
                      <a:lnTo>
                        <a:pt x="5453" y="3516"/>
                      </a:lnTo>
                      <a:lnTo>
                        <a:pt x="5459" y="3505"/>
                      </a:lnTo>
                      <a:lnTo>
                        <a:pt x="5457" y="3502"/>
                      </a:lnTo>
                      <a:lnTo>
                        <a:pt x="5457" y="3499"/>
                      </a:lnTo>
                      <a:lnTo>
                        <a:pt x="5462" y="3492"/>
                      </a:lnTo>
                      <a:lnTo>
                        <a:pt x="5466" y="3508"/>
                      </a:lnTo>
                      <a:lnTo>
                        <a:pt x="5476" y="3499"/>
                      </a:lnTo>
                      <a:lnTo>
                        <a:pt x="5480" y="3484"/>
                      </a:lnTo>
                      <a:lnTo>
                        <a:pt x="5483" y="3496"/>
                      </a:lnTo>
                      <a:lnTo>
                        <a:pt x="5496" y="3505"/>
                      </a:lnTo>
                      <a:lnTo>
                        <a:pt x="5485" y="3516"/>
                      </a:lnTo>
                      <a:lnTo>
                        <a:pt x="5466" y="3520"/>
                      </a:lnTo>
                      <a:lnTo>
                        <a:pt x="5462" y="3523"/>
                      </a:lnTo>
                      <a:lnTo>
                        <a:pt x="5476" y="3523"/>
                      </a:lnTo>
                      <a:lnTo>
                        <a:pt x="5512" y="3513"/>
                      </a:lnTo>
                      <a:lnTo>
                        <a:pt x="5545" y="3512"/>
                      </a:lnTo>
                      <a:lnTo>
                        <a:pt x="5549" y="3508"/>
                      </a:lnTo>
                      <a:lnTo>
                        <a:pt x="5575" y="3489"/>
                      </a:lnTo>
                      <a:lnTo>
                        <a:pt x="5578" y="3499"/>
                      </a:lnTo>
                      <a:lnTo>
                        <a:pt x="5589" y="3492"/>
                      </a:lnTo>
                      <a:lnTo>
                        <a:pt x="5601" y="3489"/>
                      </a:lnTo>
                      <a:lnTo>
                        <a:pt x="5624" y="3499"/>
                      </a:lnTo>
                      <a:lnTo>
                        <a:pt x="5628" y="3508"/>
                      </a:lnTo>
                      <a:lnTo>
                        <a:pt x="5619" y="3505"/>
                      </a:lnTo>
                      <a:lnTo>
                        <a:pt x="5605" y="3502"/>
                      </a:lnTo>
                      <a:lnTo>
                        <a:pt x="5594" y="3502"/>
                      </a:lnTo>
                      <a:lnTo>
                        <a:pt x="5593" y="3508"/>
                      </a:lnTo>
                      <a:lnTo>
                        <a:pt x="5568" y="3508"/>
                      </a:lnTo>
                      <a:lnTo>
                        <a:pt x="5578" y="3512"/>
                      </a:lnTo>
                      <a:lnTo>
                        <a:pt x="5593" y="3512"/>
                      </a:lnTo>
                      <a:lnTo>
                        <a:pt x="5642" y="3520"/>
                      </a:lnTo>
                      <a:lnTo>
                        <a:pt x="5672" y="3529"/>
                      </a:lnTo>
                      <a:lnTo>
                        <a:pt x="5695" y="3544"/>
                      </a:lnTo>
                      <a:lnTo>
                        <a:pt x="5691" y="3532"/>
                      </a:lnTo>
                      <a:lnTo>
                        <a:pt x="5681" y="3526"/>
                      </a:lnTo>
                      <a:lnTo>
                        <a:pt x="5675" y="3516"/>
                      </a:lnTo>
                      <a:lnTo>
                        <a:pt x="5688" y="3516"/>
                      </a:lnTo>
                      <a:lnTo>
                        <a:pt x="5698" y="3520"/>
                      </a:lnTo>
                      <a:lnTo>
                        <a:pt x="5718" y="3508"/>
                      </a:lnTo>
                      <a:lnTo>
                        <a:pt x="5714" y="3520"/>
                      </a:lnTo>
                      <a:lnTo>
                        <a:pt x="5705" y="3523"/>
                      </a:lnTo>
                      <a:lnTo>
                        <a:pt x="5702" y="3532"/>
                      </a:lnTo>
                      <a:lnTo>
                        <a:pt x="5718" y="3540"/>
                      </a:lnTo>
                      <a:lnTo>
                        <a:pt x="5732" y="3540"/>
                      </a:lnTo>
                      <a:lnTo>
                        <a:pt x="5737" y="3553"/>
                      </a:lnTo>
                      <a:lnTo>
                        <a:pt x="5751" y="3550"/>
                      </a:lnTo>
                      <a:lnTo>
                        <a:pt x="5744" y="3560"/>
                      </a:lnTo>
                      <a:lnTo>
                        <a:pt x="5732" y="3550"/>
                      </a:lnTo>
                      <a:lnTo>
                        <a:pt x="5705" y="3540"/>
                      </a:lnTo>
                      <a:lnTo>
                        <a:pt x="5718" y="3553"/>
                      </a:lnTo>
                      <a:lnTo>
                        <a:pt x="5728" y="3560"/>
                      </a:lnTo>
                      <a:lnTo>
                        <a:pt x="5733" y="3563"/>
                      </a:lnTo>
                      <a:lnTo>
                        <a:pt x="5728" y="3563"/>
                      </a:lnTo>
                      <a:lnTo>
                        <a:pt x="5740" y="3568"/>
                      </a:lnTo>
                      <a:lnTo>
                        <a:pt x="5755" y="3571"/>
                      </a:lnTo>
                      <a:lnTo>
                        <a:pt x="5763" y="3584"/>
                      </a:lnTo>
                      <a:lnTo>
                        <a:pt x="5770" y="3595"/>
                      </a:lnTo>
                      <a:lnTo>
                        <a:pt x="5774" y="3604"/>
                      </a:lnTo>
                      <a:lnTo>
                        <a:pt x="5763" y="3607"/>
                      </a:lnTo>
                      <a:lnTo>
                        <a:pt x="5758" y="3595"/>
                      </a:lnTo>
                      <a:lnTo>
                        <a:pt x="5758" y="3587"/>
                      </a:lnTo>
                      <a:lnTo>
                        <a:pt x="5755" y="3598"/>
                      </a:lnTo>
                      <a:lnTo>
                        <a:pt x="5760" y="3607"/>
                      </a:lnTo>
                      <a:lnTo>
                        <a:pt x="5770" y="3612"/>
                      </a:lnTo>
                      <a:lnTo>
                        <a:pt x="5784" y="3611"/>
                      </a:lnTo>
                      <a:lnTo>
                        <a:pt x="5790" y="3607"/>
                      </a:lnTo>
                      <a:lnTo>
                        <a:pt x="5814" y="3601"/>
                      </a:lnTo>
                      <a:lnTo>
                        <a:pt x="5827" y="3601"/>
                      </a:lnTo>
                      <a:lnTo>
                        <a:pt x="5827" y="3595"/>
                      </a:lnTo>
                      <a:lnTo>
                        <a:pt x="5841" y="3587"/>
                      </a:lnTo>
                      <a:lnTo>
                        <a:pt x="5843" y="3591"/>
                      </a:lnTo>
                      <a:lnTo>
                        <a:pt x="5853" y="3588"/>
                      </a:lnTo>
                      <a:lnTo>
                        <a:pt x="5890" y="3563"/>
                      </a:lnTo>
                      <a:lnTo>
                        <a:pt x="5902" y="3560"/>
                      </a:lnTo>
                      <a:lnTo>
                        <a:pt x="5913" y="3556"/>
                      </a:lnTo>
                      <a:lnTo>
                        <a:pt x="5925" y="3560"/>
                      </a:lnTo>
                      <a:lnTo>
                        <a:pt x="5920" y="3547"/>
                      </a:lnTo>
                      <a:lnTo>
                        <a:pt x="5906" y="3540"/>
                      </a:lnTo>
                      <a:lnTo>
                        <a:pt x="5924" y="3547"/>
                      </a:lnTo>
                      <a:lnTo>
                        <a:pt x="5916" y="3540"/>
                      </a:lnTo>
                      <a:lnTo>
                        <a:pt x="5924" y="3529"/>
                      </a:lnTo>
                      <a:lnTo>
                        <a:pt x="5932" y="3523"/>
                      </a:lnTo>
                      <a:lnTo>
                        <a:pt x="5955" y="3520"/>
                      </a:lnTo>
                      <a:lnTo>
                        <a:pt x="5969" y="3516"/>
                      </a:lnTo>
                      <a:lnTo>
                        <a:pt x="5976" y="3516"/>
                      </a:lnTo>
                      <a:lnTo>
                        <a:pt x="6006" y="3529"/>
                      </a:lnTo>
                      <a:lnTo>
                        <a:pt x="6015" y="3532"/>
                      </a:lnTo>
                      <a:lnTo>
                        <a:pt x="6038" y="3544"/>
                      </a:lnTo>
                      <a:lnTo>
                        <a:pt x="6059" y="3568"/>
                      </a:lnTo>
                      <a:lnTo>
                        <a:pt x="6085" y="3577"/>
                      </a:lnTo>
                      <a:lnTo>
                        <a:pt x="6089" y="3588"/>
                      </a:lnTo>
                      <a:lnTo>
                        <a:pt x="6091" y="3601"/>
                      </a:lnTo>
                      <a:lnTo>
                        <a:pt x="6124" y="3622"/>
                      </a:lnTo>
                      <a:lnTo>
                        <a:pt x="6135" y="3635"/>
                      </a:lnTo>
                      <a:lnTo>
                        <a:pt x="6147" y="3638"/>
                      </a:lnTo>
                      <a:lnTo>
                        <a:pt x="6154" y="3649"/>
                      </a:lnTo>
                      <a:lnTo>
                        <a:pt x="6168" y="3652"/>
                      </a:lnTo>
                      <a:lnTo>
                        <a:pt x="6191" y="3649"/>
                      </a:lnTo>
                      <a:lnTo>
                        <a:pt x="6211" y="3667"/>
                      </a:lnTo>
                      <a:lnTo>
                        <a:pt x="6211" y="3676"/>
                      </a:lnTo>
                      <a:lnTo>
                        <a:pt x="6218" y="3687"/>
                      </a:lnTo>
                      <a:lnTo>
                        <a:pt x="6230" y="3691"/>
                      </a:lnTo>
                      <a:lnTo>
                        <a:pt x="6233" y="3703"/>
                      </a:lnTo>
                      <a:lnTo>
                        <a:pt x="6233" y="3710"/>
                      </a:lnTo>
                      <a:lnTo>
                        <a:pt x="6237" y="3742"/>
                      </a:lnTo>
                      <a:lnTo>
                        <a:pt x="6240" y="3751"/>
                      </a:lnTo>
                      <a:lnTo>
                        <a:pt x="6240" y="3766"/>
                      </a:lnTo>
                      <a:lnTo>
                        <a:pt x="6228" y="3820"/>
                      </a:lnTo>
                      <a:lnTo>
                        <a:pt x="6230" y="3833"/>
                      </a:lnTo>
                      <a:lnTo>
                        <a:pt x="6230" y="3854"/>
                      </a:lnTo>
                      <a:lnTo>
                        <a:pt x="6225" y="3871"/>
                      </a:lnTo>
                      <a:lnTo>
                        <a:pt x="6233" y="3884"/>
                      </a:lnTo>
                      <a:lnTo>
                        <a:pt x="6244" y="3892"/>
                      </a:lnTo>
                      <a:lnTo>
                        <a:pt x="6233" y="3878"/>
                      </a:lnTo>
                      <a:lnTo>
                        <a:pt x="6256" y="3892"/>
                      </a:lnTo>
                      <a:lnTo>
                        <a:pt x="6256" y="3895"/>
                      </a:lnTo>
                      <a:lnTo>
                        <a:pt x="6263" y="3887"/>
                      </a:lnTo>
                      <a:lnTo>
                        <a:pt x="6270" y="3863"/>
                      </a:lnTo>
                      <a:lnTo>
                        <a:pt x="6260" y="3863"/>
                      </a:lnTo>
                      <a:lnTo>
                        <a:pt x="6256" y="3860"/>
                      </a:lnTo>
                      <a:lnTo>
                        <a:pt x="6256" y="3850"/>
                      </a:lnTo>
                      <a:lnTo>
                        <a:pt x="6247" y="3841"/>
                      </a:lnTo>
                      <a:lnTo>
                        <a:pt x="6247" y="3838"/>
                      </a:lnTo>
                      <a:lnTo>
                        <a:pt x="6274" y="3850"/>
                      </a:lnTo>
                      <a:lnTo>
                        <a:pt x="6277" y="3863"/>
                      </a:lnTo>
                      <a:lnTo>
                        <a:pt x="6290" y="3850"/>
                      </a:lnTo>
                      <a:lnTo>
                        <a:pt x="6300" y="3863"/>
                      </a:lnTo>
                      <a:lnTo>
                        <a:pt x="6300" y="3871"/>
                      </a:lnTo>
                      <a:lnTo>
                        <a:pt x="6281" y="3905"/>
                      </a:lnTo>
                      <a:lnTo>
                        <a:pt x="6277" y="3922"/>
                      </a:lnTo>
                      <a:lnTo>
                        <a:pt x="6263" y="3925"/>
                      </a:lnTo>
                      <a:lnTo>
                        <a:pt x="6263" y="3935"/>
                      </a:lnTo>
                      <a:lnTo>
                        <a:pt x="6255" y="3925"/>
                      </a:lnTo>
                      <a:lnTo>
                        <a:pt x="6260" y="3935"/>
                      </a:lnTo>
                      <a:lnTo>
                        <a:pt x="6283" y="3946"/>
                      </a:lnTo>
                      <a:lnTo>
                        <a:pt x="6293" y="3959"/>
                      </a:lnTo>
                      <a:lnTo>
                        <a:pt x="6290" y="3962"/>
                      </a:lnTo>
                      <a:lnTo>
                        <a:pt x="6316" y="4001"/>
                      </a:lnTo>
                      <a:lnTo>
                        <a:pt x="6323" y="4013"/>
                      </a:lnTo>
                      <a:lnTo>
                        <a:pt x="6343" y="4031"/>
                      </a:lnTo>
                      <a:lnTo>
                        <a:pt x="6357" y="4034"/>
                      </a:lnTo>
                      <a:lnTo>
                        <a:pt x="6365" y="4034"/>
                      </a:lnTo>
                      <a:lnTo>
                        <a:pt x="6372" y="4034"/>
                      </a:lnTo>
                      <a:lnTo>
                        <a:pt x="6365" y="4025"/>
                      </a:lnTo>
                      <a:lnTo>
                        <a:pt x="6360" y="4013"/>
                      </a:lnTo>
                      <a:lnTo>
                        <a:pt x="6350" y="4007"/>
                      </a:lnTo>
                      <a:lnTo>
                        <a:pt x="6364" y="4007"/>
                      </a:lnTo>
                      <a:lnTo>
                        <a:pt x="6365" y="4015"/>
                      </a:lnTo>
                      <a:lnTo>
                        <a:pt x="6390" y="4004"/>
                      </a:lnTo>
                      <a:lnTo>
                        <a:pt x="6394" y="4007"/>
                      </a:lnTo>
                      <a:lnTo>
                        <a:pt x="6380" y="4013"/>
                      </a:lnTo>
                      <a:lnTo>
                        <a:pt x="6387" y="4025"/>
                      </a:lnTo>
                      <a:lnTo>
                        <a:pt x="6387" y="4045"/>
                      </a:lnTo>
                      <a:lnTo>
                        <a:pt x="6390" y="4058"/>
                      </a:lnTo>
                      <a:lnTo>
                        <a:pt x="6395" y="4069"/>
                      </a:lnTo>
                      <a:lnTo>
                        <a:pt x="6394" y="4076"/>
                      </a:lnTo>
                      <a:lnTo>
                        <a:pt x="6406" y="4076"/>
                      </a:lnTo>
                      <a:lnTo>
                        <a:pt x="6416" y="4063"/>
                      </a:lnTo>
                      <a:lnTo>
                        <a:pt x="6420" y="4052"/>
                      </a:lnTo>
                      <a:lnTo>
                        <a:pt x="6436" y="4039"/>
                      </a:lnTo>
                      <a:lnTo>
                        <a:pt x="6422" y="4058"/>
                      </a:lnTo>
                      <a:lnTo>
                        <a:pt x="6420" y="4069"/>
                      </a:lnTo>
                      <a:lnTo>
                        <a:pt x="6413" y="4079"/>
                      </a:lnTo>
                      <a:lnTo>
                        <a:pt x="6413" y="4085"/>
                      </a:lnTo>
                      <a:lnTo>
                        <a:pt x="6422" y="4088"/>
                      </a:lnTo>
                      <a:lnTo>
                        <a:pt x="6436" y="4096"/>
                      </a:lnTo>
                      <a:lnTo>
                        <a:pt x="6448" y="4138"/>
                      </a:lnTo>
                      <a:lnTo>
                        <a:pt x="6469" y="4162"/>
                      </a:lnTo>
                      <a:lnTo>
                        <a:pt x="6478" y="4162"/>
                      </a:lnTo>
                      <a:lnTo>
                        <a:pt x="6466" y="4165"/>
                      </a:lnTo>
                      <a:lnTo>
                        <a:pt x="6478" y="4172"/>
                      </a:lnTo>
                      <a:lnTo>
                        <a:pt x="6492" y="4168"/>
                      </a:lnTo>
                      <a:lnTo>
                        <a:pt x="6503" y="4168"/>
                      </a:lnTo>
                      <a:lnTo>
                        <a:pt x="6508" y="4172"/>
                      </a:lnTo>
                      <a:lnTo>
                        <a:pt x="6534" y="4181"/>
                      </a:lnTo>
                      <a:lnTo>
                        <a:pt x="6538" y="4189"/>
                      </a:lnTo>
                      <a:lnTo>
                        <a:pt x="6549" y="4199"/>
                      </a:lnTo>
                      <a:lnTo>
                        <a:pt x="6564" y="4216"/>
                      </a:lnTo>
                      <a:lnTo>
                        <a:pt x="6568" y="4229"/>
                      </a:lnTo>
                      <a:lnTo>
                        <a:pt x="6591" y="4250"/>
                      </a:lnTo>
                      <a:lnTo>
                        <a:pt x="6601" y="4253"/>
                      </a:lnTo>
                      <a:lnTo>
                        <a:pt x="6614" y="4253"/>
                      </a:lnTo>
                      <a:lnTo>
                        <a:pt x="6624" y="4263"/>
                      </a:lnTo>
                      <a:lnTo>
                        <a:pt x="6617" y="4274"/>
                      </a:lnTo>
                      <a:lnTo>
                        <a:pt x="6605" y="4264"/>
                      </a:lnTo>
                      <a:lnTo>
                        <a:pt x="6591" y="4259"/>
                      </a:lnTo>
                      <a:lnTo>
                        <a:pt x="6582" y="4267"/>
                      </a:lnTo>
                      <a:lnTo>
                        <a:pt x="6587" y="4280"/>
                      </a:lnTo>
                      <a:lnTo>
                        <a:pt x="6598" y="4291"/>
                      </a:lnTo>
                      <a:lnTo>
                        <a:pt x="6624" y="4283"/>
                      </a:lnTo>
                      <a:lnTo>
                        <a:pt x="6638" y="4274"/>
                      </a:lnTo>
                      <a:lnTo>
                        <a:pt x="6651" y="4277"/>
                      </a:lnTo>
                      <a:lnTo>
                        <a:pt x="6665" y="4277"/>
                      </a:lnTo>
                      <a:lnTo>
                        <a:pt x="6674" y="4271"/>
                      </a:lnTo>
                      <a:lnTo>
                        <a:pt x="6684" y="4263"/>
                      </a:lnTo>
                      <a:lnTo>
                        <a:pt x="6696" y="4256"/>
                      </a:lnTo>
                      <a:lnTo>
                        <a:pt x="6707" y="4263"/>
                      </a:lnTo>
                      <a:lnTo>
                        <a:pt x="6700" y="4256"/>
                      </a:lnTo>
                      <a:lnTo>
                        <a:pt x="6718" y="4263"/>
                      </a:lnTo>
                      <a:lnTo>
                        <a:pt x="6710" y="4250"/>
                      </a:lnTo>
                      <a:lnTo>
                        <a:pt x="6718" y="4237"/>
                      </a:lnTo>
                      <a:lnTo>
                        <a:pt x="6723" y="4229"/>
                      </a:lnTo>
                      <a:lnTo>
                        <a:pt x="6718" y="4208"/>
                      </a:lnTo>
                      <a:lnTo>
                        <a:pt x="6721" y="4202"/>
                      </a:lnTo>
                      <a:lnTo>
                        <a:pt x="6718" y="4189"/>
                      </a:lnTo>
                      <a:lnTo>
                        <a:pt x="6723" y="4178"/>
                      </a:lnTo>
                      <a:lnTo>
                        <a:pt x="6723" y="4168"/>
                      </a:lnTo>
                      <a:lnTo>
                        <a:pt x="6733" y="4157"/>
                      </a:lnTo>
                      <a:lnTo>
                        <a:pt x="6733" y="4148"/>
                      </a:lnTo>
                      <a:lnTo>
                        <a:pt x="6737" y="4136"/>
                      </a:lnTo>
                      <a:lnTo>
                        <a:pt x="6740" y="4148"/>
                      </a:lnTo>
                      <a:lnTo>
                        <a:pt x="6744" y="4136"/>
                      </a:lnTo>
                      <a:lnTo>
                        <a:pt x="6740" y="4124"/>
                      </a:lnTo>
                      <a:lnTo>
                        <a:pt x="6737" y="4100"/>
                      </a:lnTo>
                      <a:lnTo>
                        <a:pt x="6737" y="4069"/>
                      </a:lnTo>
                      <a:lnTo>
                        <a:pt x="6733" y="4058"/>
                      </a:lnTo>
                      <a:lnTo>
                        <a:pt x="6730" y="4007"/>
                      </a:lnTo>
                      <a:lnTo>
                        <a:pt x="6718" y="3964"/>
                      </a:lnTo>
                      <a:lnTo>
                        <a:pt x="6710" y="3962"/>
                      </a:lnTo>
                      <a:lnTo>
                        <a:pt x="6710" y="3946"/>
                      </a:lnTo>
                      <a:lnTo>
                        <a:pt x="6691" y="3925"/>
                      </a:lnTo>
                      <a:lnTo>
                        <a:pt x="6677" y="3919"/>
                      </a:lnTo>
                      <a:lnTo>
                        <a:pt x="6674" y="3922"/>
                      </a:lnTo>
                      <a:lnTo>
                        <a:pt x="6677" y="3916"/>
                      </a:lnTo>
                      <a:lnTo>
                        <a:pt x="6677" y="3908"/>
                      </a:lnTo>
                      <a:lnTo>
                        <a:pt x="6661" y="3887"/>
                      </a:lnTo>
                      <a:lnTo>
                        <a:pt x="6640" y="3847"/>
                      </a:lnTo>
                      <a:lnTo>
                        <a:pt x="6594" y="3788"/>
                      </a:lnTo>
                      <a:lnTo>
                        <a:pt x="6559" y="3734"/>
                      </a:lnTo>
                      <a:lnTo>
                        <a:pt x="6552" y="3724"/>
                      </a:lnTo>
                      <a:lnTo>
                        <a:pt x="6538" y="3691"/>
                      </a:lnTo>
                      <a:lnTo>
                        <a:pt x="6529" y="3670"/>
                      </a:lnTo>
                      <a:lnTo>
                        <a:pt x="6534" y="3670"/>
                      </a:lnTo>
                      <a:lnTo>
                        <a:pt x="6545" y="3676"/>
                      </a:lnTo>
                      <a:lnTo>
                        <a:pt x="6541" y="3686"/>
                      </a:lnTo>
                      <a:lnTo>
                        <a:pt x="6556" y="3697"/>
                      </a:lnTo>
                      <a:lnTo>
                        <a:pt x="6568" y="3691"/>
                      </a:lnTo>
                      <a:lnTo>
                        <a:pt x="6578" y="3700"/>
                      </a:lnTo>
                      <a:lnTo>
                        <a:pt x="6582" y="3713"/>
                      </a:lnTo>
                      <a:lnTo>
                        <a:pt x="6578" y="3734"/>
                      </a:lnTo>
                      <a:lnTo>
                        <a:pt x="6585" y="3766"/>
                      </a:lnTo>
                      <a:lnTo>
                        <a:pt x="6612" y="3802"/>
                      </a:lnTo>
                      <a:lnTo>
                        <a:pt x="6624" y="3814"/>
                      </a:lnTo>
                      <a:lnTo>
                        <a:pt x="6598" y="3782"/>
                      </a:lnTo>
                      <a:lnTo>
                        <a:pt x="6591" y="3769"/>
                      </a:lnTo>
                      <a:lnTo>
                        <a:pt x="6585" y="3748"/>
                      </a:lnTo>
                      <a:lnTo>
                        <a:pt x="6582" y="3727"/>
                      </a:lnTo>
                      <a:lnTo>
                        <a:pt x="6591" y="3718"/>
                      </a:lnTo>
                      <a:lnTo>
                        <a:pt x="6585" y="3707"/>
                      </a:lnTo>
                      <a:lnTo>
                        <a:pt x="6578" y="3694"/>
                      </a:lnTo>
                      <a:lnTo>
                        <a:pt x="6556" y="3673"/>
                      </a:lnTo>
                      <a:lnTo>
                        <a:pt x="6485" y="3595"/>
                      </a:lnTo>
                      <a:lnTo>
                        <a:pt x="6446" y="3537"/>
                      </a:lnTo>
                      <a:lnTo>
                        <a:pt x="6429" y="3505"/>
                      </a:lnTo>
                      <a:lnTo>
                        <a:pt x="6409" y="3462"/>
                      </a:lnTo>
                      <a:lnTo>
                        <a:pt x="6406" y="3451"/>
                      </a:lnTo>
                      <a:lnTo>
                        <a:pt x="6394" y="3430"/>
                      </a:lnTo>
                      <a:lnTo>
                        <a:pt x="6390" y="3409"/>
                      </a:lnTo>
                      <a:lnTo>
                        <a:pt x="6383" y="3400"/>
                      </a:lnTo>
                      <a:lnTo>
                        <a:pt x="6372" y="3387"/>
                      </a:lnTo>
                      <a:lnTo>
                        <a:pt x="6365" y="3376"/>
                      </a:lnTo>
                      <a:lnTo>
                        <a:pt x="6372" y="3385"/>
                      </a:lnTo>
                      <a:lnTo>
                        <a:pt x="6376" y="3361"/>
                      </a:lnTo>
                      <a:lnTo>
                        <a:pt x="6360" y="3358"/>
                      </a:lnTo>
                      <a:lnTo>
                        <a:pt x="6364" y="3345"/>
                      </a:lnTo>
                      <a:lnTo>
                        <a:pt x="6353" y="3337"/>
                      </a:lnTo>
                      <a:lnTo>
                        <a:pt x="6357" y="3325"/>
                      </a:lnTo>
                      <a:lnTo>
                        <a:pt x="6364" y="3315"/>
                      </a:lnTo>
                      <a:lnTo>
                        <a:pt x="6353" y="3315"/>
                      </a:lnTo>
                      <a:lnTo>
                        <a:pt x="6360" y="3304"/>
                      </a:lnTo>
                      <a:lnTo>
                        <a:pt x="6350" y="3294"/>
                      </a:lnTo>
                      <a:lnTo>
                        <a:pt x="6360" y="3301"/>
                      </a:lnTo>
                      <a:lnTo>
                        <a:pt x="6365" y="3288"/>
                      </a:lnTo>
                      <a:lnTo>
                        <a:pt x="6350" y="3288"/>
                      </a:lnTo>
                      <a:lnTo>
                        <a:pt x="6357" y="3277"/>
                      </a:lnTo>
                      <a:lnTo>
                        <a:pt x="6365" y="3283"/>
                      </a:lnTo>
                      <a:lnTo>
                        <a:pt x="6376" y="3267"/>
                      </a:lnTo>
                      <a:lnTo>
                        <a:pt x="6380" y="3256"/>
                      </a:lnTo>
                      <a:lnTo>
                        <a:pt x="6365" y="3253"/>
                      </a:lnTo>
                      <a:lnTo>
                        <a:pt x="6357" y="3253"/>
                      </a:lnTo>
                      <a:lnTo>
                        <a:pt x="6343" y="3246"/>
                      </a:lnTo>
                      <a:lnTo>
                        <a:pt x="6350" y="3246"/>
                      </a:lnTo>
                      <a:lnTo>
                        <a:pt x="6360" y="3250"/>
                      </a:lnTo>
                      <a:lnTo>
                        <a:pt x="6372" y="3250"/>
                      </a:lnTo>
                      <a:lnTo>
                        <a:pt x="6372" y="3237"/>
                      </a:lnTo>
                      <a:lnTo>
                        <a:pt x="6380" y="3237"/>
                      </a:lnTo>
                      <a:lnTo>
                        <a:pt x="6387" y="3216"/>
                      </a:lnTo>
                      <a:lnTo>
                        <a:pt x="6376" y="3219"/>
                      </a:lnTo>
                      <a:lnTo>
                        <a:pt x="6369" y="3213"/>
                      </a:lnTo>
                      <a:lnTo>
                        <a:pt x="6380" y="3205"/>
                      </a:lnTo>
                      <a:lnTo>
                        <a:pt x="6376" y="3195"/>
                      </a:lnTo>
                      <a:lnTo>
                        <a:pt x="6387" y="3202"/>
                      </a:lnTo>
                      <a:lnTo>
                        <a:pt x="6394" y="3189"/>
                      </a:lnTo>
                      <a:lnTo>
                        <a:pt x="6394" y="3187"/>
                      </a:lnTo>
                      <a:lnTo>
                        <a:pt x="6380" y="3189"/>
                      </a:lnTo>
                      <a:lnTo>
                        <a:pt x="6376" y="3178"/>
                      </a:lnTo>
                      <a:lnTo>
                        <a:pt x="6390" y="3178"/>
                      </a:lnTo>
                      <a:lnTo>
                        <a:pt x="6399" y="3165"/>
                      </a:lnTo>
                      <a:lnTo>
                        <a:pt x="6387" y="3157"/>
                      </a:lnTo>
                      <a:lnTo>
                        <a:pt x="6387" y="3144"/>
                      </a:lnTo>
                      <a:lnTo>
                        <a:pt x="6399" y="3150"/>
                      </a:lnTo>
                      <a:lnTo>
                        <a:pt x="6413" y="3150"/>
                      </a:lnTo>
                      <a:lnTo>
                        <a:pt x="6409" y="3138"/>
                      </a:lnTo>
                      <a:lnTo>
                        <a:pt x="6422" y="3133"/>
                      </a:lnTo>
                      <a:lnTo>
                        <a:pt x="6425" y="3120"/>
                      </a:lnTo>
                      <a:lnTo>
                        <a:pt x="6420" y="3120"/>
                      </a:lnTo>
                      <a:lnTo>
                        <a:pt x="6422" y="3096"/>
                      </a:lnTo>
                      <a:lnTo>
                        <a:pt x="6429" y="3087"/>
                      </a:lnTo>
                      <a:lnTo>
                        <a:pt x="6429" y="3096"/>
                      </a:lnTo>
                      <a:lnTo>
                        <a:pt x="6436" y="3096"/>
                      </a:lnTo>
                      <a:lnTo>
                        <a:pt x="6446" y="3085"/>
                      </a:lnTo>
                      <a:lnTo>
                        <a:pt x="6432" y="3079"/>
                      </a:lnTo>
                      <a:lnTo>
                        <a:pt x="6425" y="3069"/>
                      </a:lnTo>
                      <a:lnTo>
                        <a:pt x="6422" y="3061"/>
                      </a:lnTo>
                      <a:lnTo>
                        <a:pt x="6413" y="3039"/>
                      </a:lnTo>
                      <a:lnTo>
                        <a:pt x="6422" y="3045"/>
                      </a:lnTo>
                      <a:lnTo>
                        <a:pt x="6425" y="3058"/>
                      </a:lnTo>
                      <a:lnTo>
                        <a:pt x="6439" y="3066"/>
                      </a:lnTo>
                      <a:lnTo>
                        <a:pt x="6439" y="3045"/>
                      </a:lnTo>
                      <a:lnTo>
                        <a:pt x="6448" y="3063"/>
                      </a:lnTo>
                      <a:lnTo>
                        <a:pt x="6459" y="3072"/>
                      </a:lnTo>
                      <a:lnTo>
                        <a:pt x="6473" y="3063"/>
                      </a:lnTo>
                      <a:lnTo>
                        <a:pt x="6478" y="3045"/>
                      </a:lnTo>
                      <a:lnTo>
                        <a:pt x="6466" y="3055"/>
                      </a:lnTo>
                      <a:lnTo>
                        <a:pt x="6476" y="3045"/>
                      </a:lnTo>
                      <a:lnTo>
                        <a:pt x="6473" y="3039"/>
                      </a:lnTo>
                      <a:lnTo>
                        <a:pt x="6459" y="3039"/>
                      </a:lnTo>
                      <a:lnTo>
                        <a:pt x="6446" y="3034"/>
                      </a:lnTo>
                      <a:lnTo>
                        <a:pt x="6436" y="3037"/>
                      </a:lnTo>
                      <a:lnTo>
                        <a:pt x="6459" y="3024"/>
                      </a:lnTo>
                      <a:lnTo>
                        <a:pt x="6476" y="3027"/>
                      </a:lnTo>
                      <a:lnTo>
                        <a:pt x="6485" y="3024"/>
                      </a:lnTo>
                      <a:lnTo>
                        <a:pt x="6499" y="3021"/>
                      </a:lnTo>
                      <a:lnTo>
                        <a:pt x="6508" y="3011"/>
                      </a:lnTo>
                      <a:lnTo>
                        <a:pt x="6503" y="3007"/>
                      </a:lnTo>
                      <a:lnTo>
                        <a:pt x="6515" y="3011"/>
                      </a:lnTo>
                      <a:lnTo>
                        <a:pt x="6526" y="3003"/>
                      </a:lnTo>
                      <a:lnTo>
                        <a:pt x="6538" y="3000"/>
                      </a:lnTo>
                      <a:lnTo>
                        <a:pt x="6538" y="2994"/>
                      </a:lnTo>
                      <a:lnTo>
                        <a:pt x="6549" y="2987"/>
                      </a:lnTo>
                      <a:lnTo>
                        <a:pt x="6556" y="2976"/>
                      </a:lnTo>
                      <a:lnTo>
                        <a:pt x="6545" y="2973"/>
                      </a:lnTo>
                      <a:lnTo>
                        <a:pt x="6538" y="2955"/>
                      </a:lnTo>
                      <a:lnTo>
                        <a:pt x="6549" y="2955"/>
                      </a:lnTo>
                      <a:lnTo>
                        <a:pt x="6556" y="2967"/>
                      </a:lnTo>
                      <a:lnTo>
                        <a:pt x="6564" y="2963"/>
                      </a:lnTo>
                      <a:lnTo>
                        <a:pt x="6578" y="2955"/>
                      </a:lnTo>
                      <a:lnTo>
                        <a:pt x="6585" y="2943"/>
                      </a:lnTo>
                      <a:lnTo>
                        <a:pt x="6591" y="2940"/>
                      </a:lnTo>
                      <a:lnTo>
                        <a:pt x="6587" y="2928"/>
                      </a:lnTo>
                      <a:lnTo>
                        <a:pt x="6594" y="2916"/>
                      </a:lnTo>
                      <a:lnTo>
                        <a:pt x="6608" y="2919"/>
                      </a:lnTo>
                      <a:lnTo>
                        <a:pt x="6617" y="2916"/>
                      </a:lnTo>
                      <a:lnTo>
                        <a:pt x="6624" y="2908"/>
                      </a:lnTo>
                      <a:lnTo>
                        <a:pt x="6631" y="2895"/>
                      </a:lnTo>
                      <a:lnTo>
                        <a:pt x="6624" y="2888"/>
                      </a:lnTo>
                      <a:lnTo>
                        <a:pt x="6635" y="2892"/>
                      </a:lnTo>
                      <a:lnTo>
                        <a:pt x="6644" y="2884"/>
                      </a:lnTo>
                      <a:lnTo>
                        <a:pt x="6638" y="2871"/>
                      </a:lnTo>
                      <a:lnTo>
                        <a:pt x="6624" y="2864"/>
                      </a:lnTo>
                      <a:lnTo>
                        <a:pt x="6624" y="2853"/>
                      </a:lnTo>
                      <a:lnTo>
                        <a:pt x="6631" y="2840"/>
                      </a:lnTo>
                      <a:lnTo>
                        <a:pt x="6638" y="2837"/>
                      </a:lnTo>
                      <a:lnTo>
                        <a:pt x="6628" y="2860"/>
                      </a:lnTo>
                      <a:lnTo>
                        <a:pt x="6640" y="2864"/>
                      </a:lnTo>
                      <a:lnTo>
                        <a:pt x="6644" y="2874"/>
                      </a:lnTo>
                      <a:lnTo>
                        <a:pt x="6644" y="2837"/>
                      </a:lnTo>
                      <a:lnTo>
                        <a:pt x="6651" y="2829"/>
                      </a:lnTo>
                      <a:lnTo>
                        <a:pt x="6677" y="2785"/>
                      </a:lnTo>
                      <a:lnTo>
                        <a:pt x="6703" y="2761"/>
                      </a:lnTo>
                      <a:lnTo>
                        <a:pt x="6718" y="2751"/>
                      </a:lnTo>
                      <a:lnTo>
                        <a:pt x="6718" y="2745"/>
                      </a:lnTo>
                      <a:lnTo>
                        <a:pt x="6710" y="2741"/>
                      </a:lnTo>
                      <a:lnTo>
                        <a:pt x="6710" y="2741"/>
                      </a:lnTo>
                      <a:lnTo>
                        <a:pt x="6718" y="2745"/>
                      </a:lnTo>
                      <a:lnTo>
                        <a:pt x="6723" y="2745"/>
                      </a:lnTo>
                      <a:lnTo>
                        <a:pt x="6747" y="2737"/>
                      </a:lnTo>
                      <a:lnTo>
                        <a:pt x="6770" y="2730"/>
                      </a:lnTo>
                      <a:lnTo>
                        <a:pt x="6790" y="2730"/>
                      </a:lnTo>
                      <a:lnTo>
                        <a:pt x="6804" y="2724"/>
                      </a:lnTo>
                      <a:lnTo>
                        <a:pt x="6806" y="2700"/>
                      </a:lnTo>
                      <a:lnTo>
                        <a:pt x="6797" y="2679"/>
                      </a:lnTo>
                      <a:lnTo>
                        <a:pt x="6800" y="2679"/>
                      </a:lnTo>
                      <a:lnTo>
                        <a:pt x="6806" y="2687"/>
                      </a:lnTo>
                      <a:lnTo>
                        <a:pt x="6813" y="2714"/>
                      </a:lnTo>
                      <a:lnTo>
                        <a:pt x="6813" y="2682"/>
                      </a:lnTo>
                      <a:lnTo>
                        <a:pt x="6816" y="2669"/>
                      </a:lnTo>
                      <a:lnTo>
                        <a:pt x="6827" y="2649"/>
                      </a:lnTo>
                      <a:lnTo>
                        <a:pt x="6843" y="2628"/>
                      </a:lnTo>
                      <a:lnTo>
                        <a:pt x="6859" y="2615"/>
                      </a:lnTo>
                      <a:lnTo>
                        <a:pt x="6850" y="2625"/>
                      </a:lnTo>
                      <a:lnTo>
                        <a:pt x="6843" y="2636"/>
                      </a:lnTo>
                      <a:lnTo>
                        <a:pt x="6853" y="2625"/>
                      </a:lnTo>
                      <a:lnTo>
                        <a:pt x="6876" y="2604"/>
                      </a:lnTo>
                      <a:lnTo>
                        <a:pt x="6872" y="2604"/>
                      </a:lnTo>
                      <a:lnTo>
                        <a:pt x="6869" y="2607"/>
                      </a:lnTo>
                      <a:lnTo>
                        <a:pt x="6862" y="2594"/>
                      </a:lnTo>
                      <a:lnTo>
                        <a:pt x="6869" y="2586"/>
                      </a:lnTo>
                      <a:lnTo>
                        <a:pt x="6862" y="2577"/>
                      </a:lnTo>
                      <a:lnTo>
                        <a:pt x="6876" y="2583"/>
                      </a:lnTo>
                      <a:lnTo>
                        <a:pt x="6865" y="2591"/>
                      </a:lnTo>
                      <a:lnTo>
                        <a:pt x="6879" y="2598"/>
                      </a:lnTo>
                      <a:lnTo>
                        <a:pt x="6883" y="2594"/>
                      </a:lnTo>
                      <a:lnTo>
                        <a:pt x="6892" y="2583"/>
                      </a:lnTo>
                      <a:lnTo>
                        <a:pt x="6902" y="2561"/>
                      </a:lnTo>
                      <a:lnTo>
                        <a:pt x="6916" y="2567"/>
                      </a:lnTo>
                      <a:lnTo>
                        <a:pt x="6945" y="2553"/>
                      </a:lnTo>
                      <a:lnTo>
                        <a:pt x="6955" y="2553"/>
                      </a:lnTo>
                      <a:lnTo>
                        <a:pt x="6959" y="2546"/>
                      </a:lnTo>
                      <a:lnTo>
                        <a:pt x="6969" y="2537"/>
                      </a:lnTo>
                      <a:lnTo>
                        <a:pt x="6971" y="2550"/>
                      </a:lnTo>
                      <a:lnTo>
                        <a:pt x="6978" y="2537"/>
                      </a:lnTo>
                      <a:lnTo>
                        <a:pt x="6992" y="2543"/>
                      </a:lnTo>
                      <a:lnTo>
                        <a:pt x="6996" y="2543"/>
                      </a:lnTo>
                      <a:lnTo>
                        <a:pt x="7004" y="2522"/>
                      </a:lnTo>
                      <a:lnTo>
                        <a:pt x="7015" y="2511"/>
                      </a:lnTo>
                      <a:lnTo>
                        <a:pt x="7022" y="2502"/>
                      </a:lnTo>
                      <a:lnTo>
                        <a:pt x="7015" y="2492"/>
                      </a:lnTo>
                      <a:lnTo>
                        <a:pt x="7012" y="2492"/>
                      </a:lnTo>
                      <a:lnTo>
                        <a:pt x="7004" y="2505"/>
                      </a:lnTo>
                      <a:lnTo>
                        <a:pt x="6996" y="2508"/>
                      </a:lnTo>
                      <a:lnTo>
                        <a:pt x="6999" y="2495"/>
                      </a:lnTo>
                      <a:lnTo>
                        <a:pt x="6992" y="2486"/>
                      </a:lnTo>
                      <a:lnTo>
                        <a:pt x="6989" y="2495"/>
                      </a:lnTo>
                      <a:lnTo>
                        <a:pt x="6989" y="2498"/>
                      </a:lnTo>
                      <a:lnTo>
                        <a:pt x="6982" y="2498"/>
                      </a:lnTo>
                      <a:lnTo>
                        <a:pt x="6985" y="2511"/>
                      </a:lnTo>
                      <a:lnTo>
                        <a:pt x="6971" y="2505"/>
                      </a:lnTo>
                      <a:lnTo>
                        <a:pt x="6948" y="2519"/>
                      </a:lnTo>
                      <a:lnTo>
                        <a:pt x="6922" y="2516"/>
                      </a:lnTo>
                      <a:lnTo>
                        <a:pt x="6902" y="2498"/>
                      </a:lnTo>
                      <a:lnTo>
                        <a:pt x="6892" y="2489"/>
                      </a:lnTo>
                      <a:lnTo>
                        <a:pt x="6906" y="2495"/>
                      </a:lnTo>
                      <a:lnTo>
                        <a:pt x="6916" y="2498"/>
                      </a:lnTo>
                      <a:lnTo>
                        <a:pt x="6932" y="2508"/>
                      </a:lnTo>
                      <a:lnTo>
                        <a:pt x="6945" y="2511"/>
                      </a:lnTo>
                      <a:lnTo>
                        <a:pt x="6952" y="2505"/>
                      </a:lnTo>
                      <a:lnTo>
                        <a:pt x="6971" y="2484"/>
                      </a:lnTo>
                      <a:lnTo>
                        <a:pt x="6971" y="2471"/>
                      </a:lnTo>
                      <a:lnTo>
                        <a:pt x="6959" y="2474"/>
                      </a:lnTo>
                      <a:lnTo>
                        <a:pt x="6962" y="2465"/>
                      </a:lnTo>
                      <a:lnTo>
                        <a:pt x="6975" y="2465"/>
                      </a:lnTo>
                      <a:lnTo>
                        <a:pt x="6982" y="2454"/>
                      </a:lnTo>
                      <a:lnTo>
                        <a:pt x="6955" y="2444"/>
                      </a:lnTo>
                      <a:lnTo>
                        <a:pt x="6943" y="2444"/>
                      </a:lnTo>
                      <a:lnTo>
                        <a:pt x="6888" y="2433"/>
                      </a:lnTo>
                      <a:lnTo>
                        <a:pt x="6887" y="2427"/>
                      </a:lnTo>
                      <a:lnTo>
                        <a:pt x="6913" y="2433"/>
                      </a:lnTo>
                      <a:lnTo>
                        <a:pt x="6936" y="2433"/>
                      </a:lnTo>
                      <a:lnTo>
                        <a:pt x="6948" y="2430"/>
                      </a:lnTo>
                      <a:lnTo>
                        <a:pt x="6955" y="2430"/>
                      </a:lnTo>
                      <a:lnTo>
                        <a:pt x="6952" y="2420"/>
                      </a:lnTo>
                      <a:lnTo>
                        <a:pt x="6948" y="2409"/>
                      </a:lnTo>
                      <a:lnTo>
                        <a:pt x="6962" y="2409"/>
                      </a:lnTo>
                      <a:lnTo>
                        <a:pt x="6955" y="2414"/>
                      </a:lnTo>
                      <a:lnTo>
                        <a:pt x="6966" y="2427"/>
                      </a:lnTo>
                      <a:lnTo>
                        <a:pt x="6978" y="2430"/>
                      </a:lnTo>
                      <a:lnTo>
                        <a:pt x="6982" y="2417"/>
                      </a:lnTo>
                      <a:lnTo>
                        <a:pt x="6989" y="2427"/>
                      </a:lnTo>
                      <a:lnTo>
                        <a:pt x="6999" y="2430"/>
                      </a:lnTo>
                      <a:lnTo>
                        <a:pt x="7026" y="2430"/>
                      </a:lnTo>
                      <a:lnTo>
                        <a:pt x="7034" y="2420"/>
                      </a:lnTo>
                      <a:lnTo>
                        <a:pt x="7052" y="2387"/>
                      </a:lnTo>
                      <a:lnTo>
                        <a:pt x="7052" y="2375"/>
                      </a:lnTo>
                      <a:lnTo>
                        <a:pt x="7064" y="2379"/>
                      </a:lnTo>
                      <a:lnTo>
                        <a:pt x="7075" y="2369"/>
                      </a:lnTo>
                      <a:lnTo>
                        <a:pt x="7071" y="2358"/>
                      </a:lnTo>
                      <a:lnTo>
                        <a:pt x="7068" y="2335"/>
                      </a:lnTo>
                      <a:lnTo>
                        <a:pt x="7061" y="2324"/>
                      </a:lnTo>
                      <a:lnTo>
                        <a:pt x="7048" y="2315"/>
                      </a:lnTo>
                      <a:lnTo>
                        <a:pt x="7048" y="2321"/>
                      </a:lnTo>
                      <a:lnTo>
                        <a:pt x="7048" y="2331"/>
                      </a:lnTo>
                      <a:lnTo>
                        <a:pt x="7027" y="2331"/>
                      </a:lnTo>
                      <a:lnTo>
                        <a:pt x="7027" y="2342"/>
                      </a:lnTo>
                      <a:lnTo>
                        <a:pt x="7031" y="2363"/>
                      </a:lnTo>
                      <a:lnTo>
                        <a:pt x="7022" y="2375"/>
                      </a:lnTo>
                      <a:lnTo>
                        <a:pt x="7015" y="2369"/>
                      </a:lnTo>
                      <a:lnTo>
                        <a:pt x="7026" y="2358"/>
                      </a:lnTo>
                      <a:lnTo>
                        <a:pt x="7012" y="2355"/>
                      </a:lnTo>
                      <a:lnTo>
                        <a:pt x="7019" y="2342"/>
                      </a:lnTo>
                      <a:lnTo>
                        <a:pt x="7019" y="2331"/>
                      </a:lnTo>
                      <a:lnTo>
                        <a:pt x="7015" y="2321"/>
                      </a:lnTo>
                      <a:lnTo>
                        <a:pt x="7004" y="2318"/>
                      </a:lnTo>
                      <a:lnTo>
                        <a:pt x="6985" y="2324"/>
                      </a:lnTo>
                      <a:lnTo>
                        <a:pt x="6982" y="2335"/>
                      </a:lnTo>
                      <a:lnTo>
                        <a:pt x="6959" y="2331"/>
                      </a:lnTo>
                      <a:lnTo>
                        <a:pt x="6945" y="2339"/>
                      </a:lnTo>
                      <a:lnTo>
                        <a:pt x="6932" y="2342"/>
                      </a:lnTo>
                      <a:lnTo>
                        <a:pt x="6922" y="2345"/>
                      </a:lnTo>
                      <a:lnTo>
                        <a:pt x="6918" y="2334"/>
                      </a:lnTo>
                      <a:lnTo>
                        <a:pt x="6909" y="2321"/>
                      </a:lnTo>
                      <a:lnTo>
                        <a:pt x="6902" y="2311"/>
                      </a:lnTo>
                      <a:lnTo>
                        <a:pt x="6899" y="2300"/>
                      </a:lnTo>
                      <a:lnTo>
                        <a:pt x="6906" y="2291"/>
                      </a:lnTo>
                      <a:lnTo>
                        <a:pt x="6899" y="2283"/>
                      </a:lnTo>
                      <a:lnTo>
                        <a:pt x="6906" y="2291"/>
                      </a:lnTo>
                      <a:lnTo>
                        <a:pt x="6906" y="2294"/>
                      </a:lnTo>
                      <a:lnTo>
                        <a:pt x="6906" y="2303"/>
                      </a:lnTo>
                      <a:lnTo>
                        <a:pt x="6916" y="2324"/>
                      </a:lnTo>
                      <a:lnTo>
                        <a:pt x="6929" y="2324"/>
                      </a:lnTo>
                      <a:lnTo>
                        <a:pt x="6943" y="2331"/>
                      </a:lnTo>
                      <a:lnTo>
                        <a:pt x="6969" y="2310"/>
                      </a:lnTo>
                      <a:lnTo>
                        <a:pt x="6955" y="2300"/>
                      </a:lnTo>
                      <a:lnTo>
                        <a:pt x="6969" y="2300"/>
                      </a:lnTo>
                      <a:lnTo>
                        <a:pt x="6985" y="2303"/>
                      </a:lnTo>
                      <a:lnTo>
                        <a:pt x="6975" y="2294"/>
                      </a:lnTo>
                      <a:lnTo>
                        <a:pt x="6989" y="2297"/>
                      </a:lnTo>
                      <a:lnTo>
                        <a:pt x="6999" y="2294"/>
                      </a:lnTo>
                      <a:lnTo>
                        <a:pt x="6999" y="2286"/>
                      </a:lnTo>
                      <a:lnTo>
                        <a:pt x="6989" y="2276"/>
                      </a:lnTo>
                      <a:lnTo>
                        <a:pt x="6975" y="2270"/>
                      </a:lnTo>
                      <a:lnTo>
                        <a:pt x="6989" y="2270"/>
                      </a:lnTo>
                      <a:lnTo>
                        <a:pt x="7012" y="2283"/>
                      </a:lnTo>
                      <a:lnTo>
                        <a:pt x="7027" y="2283"/>
                      </a:lnTo>
                      <a:lnTo>
                        <a:pt x="7015" y="2273"/>
                      </a:lnTo>
                      <a:lnTo>
                        <a:pt x="7008" y="2262"/>
                      </a:lnTo>
                      <a:lnTo>
                        <a:pt x="7031" y="2280"/>
                      </a:lnTo>
                      <a:lnTo>
                        <a:pt x="7041" y="2294"/>
                      </a:lnTo>
                      <a:lnTo>
                        <a:pt x="7041" y="2283"/>
                      </a:lnTo>
                      <a:lnTo>
                        <a:pt x="7019" y="2249"/>
                      </a:lnTo>
                      <a:lnTo>
                        <a:pt x="7019" y="2246"/>
                      </a:lnTo>
                      <a:lnTo>
                        <a:pt x="7004" y="2243"/>
                      </a:lnTo>
                      <a:lnTo>
                        <a:pt x="6996" y="2232"/>
                      </a:lnTo>
                      <a:lnTo>
                        <a:pt x="6992" y="2222"/>
                      </a:lnTo>
                      <a:lnTo>
                        <a:pt x="6985" y="2223"/>
                      </a:lnTo>
                      <a:lnTo>
                        <a:pt x="6992" y="2222"/>
                      </a:lnTo>
                      <a:lnTo>
                        <a:pt x="6992" y="2221"/>
                      </a:lnTo>
                      <a:lnTo>
                        <a:pt x="6993" y="2221"/>
                      </a:lnTo>
                      <a:lnTo>
                        <a:pt x="6991" y="2217"/>
                      </a:lnTo>
                      <a:lnTo>
                        <a:pt x="6996" y="2222"/>
                      </a:lnTo>
                      <a:lnTo>
                        <a:pt x="7008" y="2232"/>
                      </a:lnTo>
                      <a:lnTo>
                        <a:pt x="7012" y="2219"/>
                      </a:lnTo>
                      <a:lnTo>
                        <a:pt x="7015" y="2219"/>
                      </a:lnTo>
                      <a:lnTo>
                        <a:pt x="7008" y="2208"/>
                      </a:lnTo>
                      <a:lnTo>
                        <a:pt x="7000" y="2198"/>
                      </a:lnTo>
                      <a:lnTo>
                        <a:pt x="7008" y="2208"/>
                      </a:lnTo>
                      <a:lnTo>
                        <a:pt x="7015" y="2219"/>
                      </a:lnTo>
                      <a:lnTo>
                        <a:pt x="7038" y="2262"/>
                      </a:lnTo>
                      <a:lnTo>
                        <a:pt x="7045" y="2270"/>
                      </a:lnTo>
                      <a:lnTo>
                        <a:pt x="7054" y="2291"/>
                      </a:lnTo>
                      <a:lnTo>
                        <a:pt x="7068" y="2300"/>
                      </a:lnTo>
                      <a:lnTo>
                        <a:pt x="7064" y="2307"/>
                      </a:lnTo>
                      <a:lnTo>
                        <a:pt x="7075" y="2310"/>
                      </a:lnTo>
                      <a:lnTo>
                        <a:pt x="7087" y="2321"/>
                      </a:lnTo>
                      <a:lnTo>
                        <a:pt x="7094" y="2334"/>
                      </a:lnTo>
                      <a:lnTo>
                        <a:pt x="7094" y="2331"/>
                      </a:lnTo>
                      <a:lnTo>
                        <a:pt x="7087" y="2318"/>
                      </a:lnTo>
                      <a:lnTo>
                        <a:pt x="7057" y="2286"/>
                      </a:lnTo>
                      <a:lnTo>
                        <a:pt x="7041" y="2264"/>
                      </a:lnTo>
                      <a:lnTo>
                        <a:pt x="7022" y="2219"/>
                      </a:lnTo>
                      <a:lnTo>
                        <a:pt x="7019" y="2216"/>
                      </a:lnTo>
                      <a:lnTo>
                        <a:pt x="7018" y="2215"/>
                      </a:lnTo>
                      <a:lnTo>
                        <a:pt x="7019" y="2215"/>
                      </a:lnTo>
                      <a:lnTo>
                        <a:pt x="7000" y="2183"/>
                      </a:lnTo>
                      <a:lnTo>
                        <a:pt x="6989" y="2160"/>
                      </a:lnTo>
                      <a:lnTo>
                        <a:pt x="6952" y="2160"/>
                      </a:lnTo>
                      <a:lnTo>
                        <a:pt x="6943" y="2159"/>
                      </a:lnTo>
                      <a:lnTo>
                        <a:pt x="6943" y="2160"/>
                      </a:lnTo>
                      <a:lnTo>
                        <a:pt x="6943" y="2160"/>
                      </a:lnTo>
                      <a:lnTo>
                        <a:pt x="6939" y="2174"/>
                      </a:lnTo>
                      <a:lnTo>
                        <a:pt x="6942" y="2178"/>
                      </a:lnTo>
                      <a:lnTo>
                        <a:pt x="6933" y="2173"/>
                      </a:lnTo>
                      <a:lnTo>
                        <a:pt x="6922" y="2173"/>
                      </a:lnTo>
                      <a:lnTo>
                        <a:pt x="6910" y="2183"/>
                      </a:lnTo>
                      <a:lnTo>
                        <a:pt x="6913" y="2173"/>
                      </a:lnTo>
                      <a:lnTo>
                        <a:pt x="6903" y="2160"/>
                      </a:lnTo>
                      <a:lnTo>
                        <a:pt x="6889" y="2155"/>
                      </a:lnTo>
                      <a:lnTo>
                        <a:pt x="6880" y="2143"/>
                      </a:lnTo>
                      <a:lnTo>
                        <a:pt x="6876" y="2135"/>
                      </a:lnTo>
                      <a:lnTo>
                        <a:pt x="6862" y="2136"/>
                      </a:lnTo>
                      <a:lnTo>
                        <a:pt x="6850" y="2135"/>
                      </a:lnTo>
                      <a:lnTo>
                        <a:pt x="6839" y="2135"/>
                      </a:lnTo>
                      <a:lnTo>
                        <a:pt x="6817" y="2128"/>
                      </a:lnTo>
                      <a:lnTo>
                        <a:pt x="6782" y="2128"/>
                      </a:lnTo>
                      <a:lnTo>
                        <a:pt x="6780" y="2127"/>
                      </a:lnTo>
                      <a:lnTo>
                        <a:pt x="6783" y="2123"/>
                      </a:lnTo>
                      <a:lnTo>
                        <a:pt x="6793" y="2126"/>
                      </a:lnTo>
                      <a:lnTo>
                        <a:pt x="6820" y="2120"/>
                      </a:lnTo>
                      <a:lnTo>
                        <a:pt x="6834" y="2129"/>
                      </a:lnTo>
                      <a:lnTo>
                        <a:pt x="6839" y="2129"/>
                      </a:lnTo>
                      <a:lnTo>
                        <a:pt x="6839" y="2128"/>
                      </a:lnTo>
                      <a:lnTo>
                        <a:pt x="6839" y="2128"/>
                      </a:lnTo>
                      <a:lnTo>
                        <a:pt x="6839" y="2117"/>
                      </a:lnTo>
                      <a:lnTo>
                        <a:pt x="6850" y="2129"/>
                      </a:lnTo>
                      <a:lnTo>
                        <a:pt x="6862" y="2136"/>
                      </a:lnTo>
                      <a:lnTo>
                        <a:pt x="6872" y="2126"/>
                      </a:lnTo>
                      <a:lnTo>
                        <a:pt x="6883" y="2137"/>
                      </a:lnTo>
                      <a:lnTo>
                        <a:pt x="6895" y="2147"/>
                      </a:lnTo>
                      <a:lnTo>
                        <a:pt x="6909" y="2150"/>
                      </a:lnTo>
                      <a:lnTo>
                        <a:pt x="6918" y="2161"/>
                      </a:lnTo>
                      <a:lnTo>
                        <a:pt x="6925" y="2156"/>
                      </a:lnTo>
                      <a:lnTo>
                        <a:pt x="6932" y="2153"/>
                      </a:lnTo>
                      <a:lnTo>
                        <a:pt x="6933" y="2152"/>
                      </a:lnTo>
                      <a:lnTo>
                        <a:pt x="6933" y="2152"/>
                      </a:lnTo>
                      <a:lnTo>
                        <a:pt x="6936" y="2143"/>
                      </a:lnTo>
                      <a:lnTo>
                        <a:pt x="6933" y="2131"/>
                      </a:lnTo>
                      <a:lnTo>
                        <a:pt x="6919" y="2128"/>
                      </a:lnTo>
                      <a:lnTo>
                        <a:pt x="6917" y="2115"/>
                      </a:lnTo>
                      <a:lnTo>
                        <a:pt x="6903" y="2119"/>
                      </a:lnTo>
                      <a:lnTo>
                        <a:pt x="6880" y="2111"/>
                      </a:lnTo>
                      <a:lnTo>
                        <a:pt x="6869" y="2101"/>
                      </a:lnTo>
                      <a:lnTo>
                        <a:pt x="6845" y="2085"/>
                      </a:lnTo>
                      <a:lnTo>
                        <a:pt x="6857" y="2085"/>
                      </a:lnTo>
                      <a:lnTo>
                        <a:pt x="6879" y="2105"/>
                      </a:lnTo>
                      <a:lnTo>
                        <a:pt x="6902" y="2113"/>
                      </a:lnTo>
                      <a:lnTo>
                        <a:pt x="6909" y="2102"/>
                      </a:lnTo>
                      <a:lnTo>
                        <a:pt x="6909" y="2102"/>
                      </a:lnTo>
                      <a:lnTo>
                        <a:pt x="6910" y="2101"/>
                      </a:lnTo>
                      <a:lnTo>
                        <a:pt x="6900" y="2092"/>
                      </a:lnTo>
                      <a:lnTo>
                        <a:pt x="6902" y="2089"/>
                      </a:lnTo>
                      <a:lnTo>
                        <a:pt x="6916" y="2089"/>
                      </a:lnTo>
                      <a:lnTo>
                        <a:pt x="6925" y="2099"/>
                      </a:lnTo>
                      <a:lnTo>
                        <a:pt x="6926" y="2098"/>
                      </a:lnTo>
                      <a:lnTo>
                        <a:pt x="6926" y="2098"/>
                      </a:lnTo>
                      <a:lnTo>
                        <a:pt x="6929" y="2088"/>
                      </a:lnTo>
                      <a:lnTo>
                        <a:pt x="6922" y="2068"/>
                      </a:lnTo>
                      <a:lnTo>
                        <a:pt x="6913" y="2068"/>
                      </a:lnTo>
                      <a:lnTo>
                        <a:pt x="6901" y="2065"/>
                      </a:lnTo>
                      <a:lnTo>
                        <a:pt x="6906" y="2062"/>
                      </a:lnTo>
                      <a:lnTo>
                        <a:pt x="6905" y="2062"/>
                      </a:lnTo>
                      <a:lnTo>
                        <a:pt x="6906" y="2061"/>
                      </a:lnTo>
                      <a:lnTo>
                        <a:pt x="6892" y="2053"/>
                      </a:lnTo>
                      <a:lnTo>
                        <a:pt x="6880" y="2053"/>
                      </a:lnTo>
                      <a:lnTo>
                        <a:pt x="6869" y="2044"/>
                      </a:lnTo>
                      <a:lnTo>
                        <a:pt x="6866" y="2037"/>
                      </a:lnTo>
                      <a:lnTo>
                        <a:pt x="6839" y="2029"/>
                      </a:lnTo>
                      <a:lnTo>
                        <a:pt x="6831" y="2016"/>
                      </a:lnTo>
                      <a:lnTo>
                        <a:pt x="6820" y="2010"/>
                      </a:lnTo>
                      <a:lnTo>
                        <a:pt x="6809" y="2005"/>
                      </a:lnTo>
                      <a:lnTo>
                        <a:pt x="6804" y="1996"/>
                      </a:lnTo>
                      <a:lnTo>
                        <a:pt x="6780" y="1981"/>
                      </a:lnTo>
                      <a:lnTo>
                        <a:pt x="6773" y="1981"/>
                      </a:lnTo>
                      <a:lnTo>
                        <a:pt x="6779" y="1979"/>
                      </a:lnTo>
                      <a:lnTo>
                        <a:pt x="6793" y="1985"/>
                      </a:lnTo>
                      <a:lnTo>
                        <a:pt x="6806" y="1993"/>
                      </a:lnTo>
                      <a:lnTo>
                        <a:pt x="6820" y="2006"/>
                      </a:lnTo>
                      <a:lnTo>
                        <a:pt x="6830" y="2009"/>
                      </a:lnTo>
                      <a:lnTo>
                        <a:pt x="6839" y="2021"/>
                      </a:lnTo>
                      <a:lnTo>
                        <a:pt x="6850" y="2024"/>
                      </a:lnTo>
                      <a:lnTo>
                        <a:pt x="6872" y="2038"/>
                      </a:lnTo>
                      <a:lnTo>
                        <a:pt x="6887" y="2041"/>
                      </a:lnTo>
                      <a:lnTo>
                        <a:pt x="6887" y="2045"/>
                      </a:lnTo>
                      <a:lnTo>
                        <a:pt x="6899" y="2048"/>
                      </a:lnTo>
                      <a:lnTo>
                        <a:pt x="6906" y="2033"/>
                      </a:lnTo>
                      <a:lnTo>
                        <a:pt x="6906" y="2033"/>
                      </a:lnTo>
                      <a:lnTo>
                        <a:pt x="6906" y="2032"/>
                      </a:lnTo>
                      <a:lnTo>
                        <a:pt x="6906" y="2020"/>
                      </a:lnTo>
                      <a:lnTo>
                        <a:pt x="6897" y="2010"/>
                      </a:lnTo>
                      <a:lnTo>
                        <a:pt x="6909" y="2011"/>
                      </a:lnTo>
                      <a:lnTo>
                        <a:pt x="6909" y="2010"/>
                      </a:lnTo>
                      <a:lnTo>
                        <a:pt x="6910" y="2010"/>
                      </a:lnTo>
                      <a:lnTo>
                        <a:pt x="6910" y="1999"/>
                      </a:lnTo>
                      <a:lnTo>
                        <a:pt x="6883" y="1989"/>
                      </a:lnTo>
                      <a:lnTo>
                        <a:pt x="6873" y="1989"/>
                      </a:lnTo>
                      <a:lnTo>
                        <a:pt x="6873" y="1986"/>
                      </a:lnTo>
                      <a:lnTo>
                        <a:pt x="6861" y="1986"/>
                      </a:lnTo>
                      <a:lnTo>
                        <a:pt x="6861" y="1981"/>
                      </a:lnTo>
                      <a:lnTo>
                        <a:pt x="6850" y="1972"/>
                      </a:lnTo>
                      <a:lnTo>
                        <a:pt x="6846" y="1965"/>
                      </a:lnTo>
                      <a:lnTo>
                        <a:pt x="6824" y="1972"/>
                      </a:lnTo>
                      <a:lnTo>
                        <a:pt x="6820" y="1968"/>
                      </a:lnTo>
                      <a:lnTo>
                        <a:pt x="6806" y="1968"/>
                      </a:lnTo>
                      <a:lnTo>
                        <a:pt x="6801" y="1968"/>
                      </a:lnTo>
                      <a:lnTo>
                        <a:pt x="6780" y="1951"/>
                      </a:lnTo>
                      <a:lnTo>
                        <a:pt x="6780" y="1941"/>
                      </a:lnTo>
                      <a:lnTo>
                        <a:pt x="6767" y="1941"/>
                      </a:lnTo>
                      <a:lnTo>
                        <a:pt x="6753" y="1951"/>
                      </a:lnTo>
                      <a:lnTo>
                        <a:pt x="6744" y="1954"/>
                      </a:lnTo>
                      <a:lnTo>
                        <a:pt x="6734" y="1954"/>
                      </a:lnTo>
                      <a:lnTo>
                        <a:pt x="6727" y="1942"/>
                      </a:lnTo>
                      <a:lnTo>
                        <a:pt x="6733" y="1942"/>
                      </a:lnTo>
                      <a:lnTo>
                        <a:pt x="6733" y="1941"/>
                      </a:lnTo>
                      <a:lnTo>
                        <a:pt x="6734" y="1941"/>
                      </a:lnTo>
                      <a:lnTo>
                        <a:pt x="6730" y="1930"/>
                      </a:lnTo>
                      <a:lnTo>
                        <a:pt x="6737" y="1898"/>
                      </a:lnTo>
                      <a:lnTo>
                        <a:pt x="6744" y="1904"/>
                      </a:lnTo>
                      <a:lnTo>
                        <a:pt x="6747" y="1904"/>
                      </a:lnTo>
                      <a:lnTo>
                        <a:pt x="6751" y="1898"/>
                      </a:lnTo>
                      <a:lnTo>
                        <a:pt x="6751" y="1897"/>
                      </a:lnTo>
                      <a:lnTo>
                        <a:pt x="6751" y="1897"/>
                      </a:lnTo>
                      <a:lnTo>
                        <a:pt x="6748" y="1891"/>
                      </a:lnTo>
                      <a:lnTo>
                        <a:pt x="6760" y="1883"/>
                      </a:lnTo>
                      <a:lnTo>
                        <a:pt x="6760" y="1883"/>
                      </a:lnTo>
                      <a:lnTo>
                        <a:pt x="6760" y="1882"/>
                      </a:lnTo>
                      <a:lnTo>
                        <a:pt x="6757" y="1869"/>
                      </a:lnTo>
                      <a:lnTo>
                        <a:pt x="6753" y="1863"/>
                      </a:lnTo>
                      <a:lnTo>
                        <a:pt x="6752" y="1854"/>
                      </a:lnTo>
                      <a:lnTo>
                        <a:pt x="6756" y="1859"/>
                      </a:lnTo>
                      <a:lnTo>
                        <a:pt x="6760" y="1867"/>
                      </a:lnTo>
                      <a:lnTo>
                        <a:pt x="6767" y="1859"/>
                      </a:lnTo>
                      <a:lnTo>
                        <a:pt x="6767" y="1850"/>
                      </a:lnTo>
                      <a:lnTo>
                        <a:pt x="6753" y="1840"/>
                      </a:lnTo>
                      <a:lnTo>
                        <a:pt x="6767" y="1850"/>
                      </a:lnTo>
                      <a:lnTo>
                        <a:pt x="6767" y="1859"/>
                      </a:lnTo>
                      <a:lnTo>
                        <a:pt x="6760" y="1867"/>
                      </a:lnTo>
                      <a:lnTo>
                        <a:pt x="6763" y="1880"/>
                      </a:lnTo>
                      <a:lnTo>
                        <a:pt x="6753" y="1891"/>
                      </a:lnTo>
                      <a:lnTo>
                        <a:pt x="6751" y="1904"/>
                      </a:lnTo>
                      <a:lnTo>
                        <a:pt x="6744" y="1912"/>
                      </a:lnTo>
                      <a:lnTo>
                        <a:pt x="6740" y="1915"/>
                      </a:lnTo>
                      <a:lnTo>
                        <a:pt x="6737" y="1925"/>
                      </a:lnTo>
                      <a:lnTo>
                        <a:pt x="6740" y="1936"/>
                      </a:lnTo>
                      <a:lnTo>
                        <a:pt x="6751" y="1949"/>
                      </a:lnTo>
                      <a:lnTo>
                        <a:pt x="6760" y="1936"/>
                      </a:lnTo>
                      <a:lnTo>
                        <a:pt x="6760" y="1928"/>
                      </a:lnTo>
                      <a:lnTo>
                        <a:pt x="6774" y="1925"/>
                      </a:lnTo>
                      <a:lnTo>
                        <a:pt x="6779" y="1936"/>
                      </a:lnTo>
                      <a:lnTo>
                        <a:pt x="6790" y="1946"/>
                      </a:lnTo>
                      <a:lnTo>
                        <a:pt x="6804" y="1955"/>
                      </a:lnTo>
                      <a:lnTo>
                        <a:pt x="6804" y="1942"/>
                      </a:lnTo>
                      <a:lnTo>
                        <a:pt x="6804" y="1936"/>
                      </a:lnTo>
                      <a:lnTo>
                        <a:pt x="6809" y="1949"/>
                      </a:lnTo>
                      <a:lnTo>
                        <a:pt x="6820" y="1958"/>
                      </a:lnTo>
                      <a:lnTo>
                        <a:pt x="6834" y="1955"/>
                      </a:lnTo>
                      <a:lnTo>
                        <a:pt x="6846" y="1955"/>
                      </a:lnTo>
                      <a:lnTo>
                        <a:pt x="6857" y="1966"/>
                      </a:lnTo>
                      <a:lnTo>
                        <a:pt x="6860" y="1963"/>
                      </a:lnTo>
                      <a:lnTo>
                        <a:pt x="6872" y="1963"/>
                      </a:lnTo>
                      <a:lnTo>
                        <a:pt x="6883" y="1973"/>
                      </a:lnTo>
                      <a:lnTo>
                        <a:pt x="6887" y="1963"/>
                      </a:lnTo>
                      <a:lnTo>
                        <a:pt x="6872" y="1942"/>
                      </a:lnTo>
                      <a:lnTo>
                        <a:pt x="6860" y="1936"/>
                      </a:lnTo>
                      <a:lnTo>
                        <a:pt x="6846" y="1928"/>
                      </a:lnTo>
                      <a:lnTo>
                        <a:pt x="6830" y="1918"/>
                      </a:lnTo>
                      <a:lnTo>
                        <a:pt x="6823" y="1910"/>
                      </a:lnTo>
                      <a:lnTo>
                        <a:pt x="6813" y="1888"/>
                      </a:lnTo>
                      <a:lnTo>
                        <a:pt x="6813" y="1880"/>
                      </a:lnTo>
                      <a:lnTo>
                        <a:pt x="6816" y="1891"/>
                      </a:lnTo>
                      <a:lnTo>
                        <a:pt x="6830" y="1912"/>
                      </a:lnTo>
                      <a:lnTo>
                        <a:pt x="6843" y="1922"/>
                      </a:lnTo>
                      <a:lnTo>
                        <a:pt x="6853" y="1925"/>
                      </a:lnTo>
                      <a:lnTo>
                        <a:pt x="6860" y="1931"/>
                      </a:lnTo>
                      <a:lnTo>
                        <a:pt x="6865" y="1922"/>
                      </a:lnTo>
                      <a:lnTo>
                        <a:pt x="6843" y="1901"/>
                      </a:lnTo>
                      <a:lnTo>
                        <a:pt x="6835" y="1877"/>
                      </a:lnTo>
                      <a:lnTo>
                        <a:pt x="6830" y="1864"/>
                      </a:lnTo>
                      <a:lnTo>
                        <a:pt x="6834" y="1856"/>
                      </a:lnTo>
                      <a:lnTo>
                        <a:pt x="6830" y="1843"/>
                      </a:lnTo>
                      <a:lnTo>
                        <a:pt x="6830" y="1822"/>
                      </a:lnTo>
                      <a:lnTo>
                        <a:pt x="6820" y="1816"/>
                      </a:lnTo>
                      <a:lnTo>
                        <a:pt x="6823" y="1816"/>
                      </a:lnTo>
                      <a:lnTo>
                        <a:pt x="6835" y="1816"/>
                      </a:lnTo>
                      <a:lnTo>
                        <a:pt x="6839" y="1816"/>
                      </a:lnTo>
                      <a:lnTo>
                        <a:pt x="6830" y="1811"/>
                      </a:lnTo>
                      <a:lnTo>
                        <a:pt x="6830" y="1799"/>
                      </a:lnTo>
                      <a:lnTo>
                        <a:pt x="6804" y="1784"/>
                      </a:lnTo>
                      <a:lnTo>
                        <a:pt x="6813" y="1781"/>
                      </a:lnTo>
                      <a:lnTo>
                        <a:pt x="6820" y="1781"/>
                      </a:lnTo>
                      <a:lnTo>
                        <a:pt x="6830" y="1781"/>
                      </a:lnTo>
                      <a:lnTo>
                        <a:pt x="6820" y="1771"/>
                      </a:lnTo>
                      <a:lnTo>
                        <a:pt x="6830" y="1775"/>
                      </a:lnTo>
                      <a:lnTo>
                        <a:pt x="6830" y="1760"/>
                      </a:lnTo>
                      <a:lnTo>
                        <a:pt x="6830" y="1754"/>
                      </a:lnTo>
                      <a:lnTo>
                        <a:pt x="6834" y="1747"/>
                      </a:lnTo>
                      <a:lnTo>
                        <a:pt x="6843" y="1760"/>
                      </a:lnTo>
                      <a:lnTo>
                        <a:pt x="6843" y="1741"/>
                      </a:lnTo>
                      <a:lnTo>
                        <a:pt x="6846" y="1736"/>
                      </a:lnTo>
                      <a:lnTo>
                        <a:pt x="6850" y="1747"/>
                      </a:lnTo>
                      <a:lnTo>
                        <a:pt x="6860" y="1744"/>
                      </a:lnTo>
                      <a:lnTo>
                        <a:pt x="6869" y="1733"/>
                      </a:lnTo>
                      <a:lnTo>
                        <a:pt x="6862" y="1720"/>
                      </a:lnTo>
                      <a:lnTo>
                        <a:pt x="6862" y="1714"/>
                      </a:lnTo>
                      <a:lnTo>
                        <a:pt x="6872" y="1711"/>
                      </a:lnTo>
                      <a:lnTo>
                        <a:pt x="6883" y="1709"/>
                      </a:lnTo>
                      <a:lnTo>
                        <a:pt x="6879" y="1720"/>
                      </a:lnTo>
                      <a:lnTo>
                        <a:pt x="6888" y="1711"/>
                      </a:lnTo>
                      <a:lnTo>
                        <a:pt x="6892" y="1714"/>
                      </a:lnTo>
                      <a:lnTo>
                        <a:pt x="6876" y="1738"/>
                      </a:lnTo>
                      <a:lnTo>
                        <a:pt x="6892" y="1738"/>
                      </a:lnTo>
                      <a:lnTo>
                        <a:pt x="6883" y="1744"/>
                      </a:lnTo>
                      <a:lnTo>
                        <a:pt x="6869" y="1747"/>
                      </a:lnTo>
                      <a:lnTo>
                        <a:pt x="6860" y="1757"/>
                      </a:lnTo>
                      <a:lnTo>
                        <a:pt x="6853" y="1789"/>
                      </a:lnTo>
                      <a:lnTo>
                        <a:pt x="6862" y="1802"/>
                      </a:lnTo>
                      <a:lnTo>
                        <a:pt x="6865" y="1792"/>
                      </a:lnTo>
                      <a:lnTo>
                        <a:pt x="6872" y="1792"/>
                      </a:lnTo>
                      <a:lnTo>
                        <a:pt x="6872" y="1802"/>
                      </a:lnTo>
                      <a:lnTo>
                        <a:pt x="6872" y="1808"/>
                      </a:lnTo>
                      <a:lnTo>
                        <a:pt x="6862" y="1816"/>
                      </a:lnTo>
                      <a:lnTo>
                        <a:pt x="6850" y="1819"/>
                      </a:lnTo>
                      <a:lnTo>
                        <a:pt x="6850" y="1840"/>
                      </a:lnTo>
                      <a:lnTo>
                        <a:pt x="6853" y="1832"/>
                      </a:lnTo>
                      <a:lnTo>
                        <a:pt x="6862" y="1822"/>
                      </a:lnTo>
                      <a:lnTo>
                        <a:pt x="6865" y="1819"/>
                      </a:lnTo>
                      <a:lnTo>
                        <a:pt x="6876" y="1832"/>
                      </a:lnTo>
                      <a:lnTo>
                        <a:pt x="6887" y="1832"/>
                      </a:lnTo>
                      <a:lnTo>
                        <a:pt x="6879" y="1840"/>
                      </a:lnTo>
                      <a:lnTo>
                        <a:pt x="6887" y="1853"/>
                      </a:lnTo>
                      <a:lnTo>
                        <a:pt x="6872" y="1843"/>
                      </a:lnTo>
                      <a:lnTo>
                        <a:pt x="6862" y="1846"/>
                      </a:lnTo>
                      <a:lnTo>
                        <a:pt x="6860" y="1859"/>
                      </a:lnTo>
                      <a:lnTo>
                        <a:pt x="6865" y="1870"/>
                      </a:lnTo>
                      <a:lnTo>
                        <a:pt x="6865" y="1859"/>
                      </a:lnTo>
                      <a:lnTo>
                        <a:pt x="6879" y="1856"/>
                      </a:lnTo>
                      <a:lnTo>
                        <a:pt x="6887" y="1859"/>
                      </a:lnTo>
                      <a:lnTo>
                        <a:pt x="6888" y="1870"/>
                      </a:lnTo>
                      <a:lnTo>
                        <a:pt x="6906" y="1874"/>
                      </a:lnTo>
                      <a:lnTo>
                        <a:pt x="6916" y="1870"/>
                      </a:lnTo>
                      <a:lnTo>
                        <a:pt x="6909" y="1880"/>
                      </a:lnTo>
                      <a:lnTo>
                        <a:pt x="6879" y="1877"/>
                      </a:lnTo>
                      <a:lnTo>
                        <a:pt x="6876" y="1888"/>
                      </a:lnTo>
                      <a:lnTo>
                        <a:pt x="6888" y="1883"/>
                      </a:lnTo>
                      <a:lnTo>
                        <a:pt x="6883" y="1904"/>
                      </a:lnTo>
                      <a:lnTo>
                        <a:pt x="6883" y="1915"/>
                      </a:lnTo>
                      <a:lnTo>
                        <a:pt x="6892" y="1928"/>
                      </a:lnTo>
                      <a:lnTo>
                        <a:pt x="6888" y="1915"/>
                      </a:lnTo>
                      <a:lnTo>
                        <a:pt x="6902" y="1922"/>
                      </a:lnTo>
                      <a:lnTo>
                        <a:pt x="6913" y="1931"/>
                      </a:lnTo>
                      <a:lnTo>
                        <a:pt x="6925" y="1934"/>
                      </a:lnTo>
                      <a:lnTo>
                        <a:pt x="6922" y="1925"/>
                      </a:lnTo>
                      <a:lnTo>
                        <a:pt x="6925" y="1912"/>
                      </a:lnTo>
                      <a:lnTo>
                        <a:pt x="6925" y="1925"/>
                      </a:lnTo>
                      <a:lnTo>
                        <a:pt x="6932" y="1928"/>
                      </a:lnTo>
                      <a:lnTo>
                        <a:pt x="6943" y="1907"/>
                      </a:lnTo>
                      <a:lnTo>
                        <a:pt x="6943" y="1928"/>
                      </a:lnTo>
                      <a:lnTo>
                        <a:pt x="6948" y="1931"/>
                      </a:lnTo>
                      <a:lnTo>
                        <a:pt x="6939" y="1942"/>
                      </a:lnTo>
                      <a:lnTo>
                        <a:pt x="6943" y="1952"/>
                      </a:lnTo>
                      <a:lnTo>
                        <a:pt x="6952" y="1946"/>
                      </a:lnTo>
                      <a:lnTo>
                        <a:pt x="6959" y="1955"/>
                      </a:lnTo>
                      <a:lnTo>
                        <a:pt x="6969" y="1949"/>
                      </a:lnTo>
                      <a:lnTo>
                        <a:pt x="6966" y="1962"/>
                      </a:lnTo>
                      <a:lnTo>
                        <a:pt x="6955" y="1973"/>
                      </a:lnTo>
                      <a:lnTo>
                        <a:pt x="6955" y="1979"/>
                      </a:lnTo>
                      <a:lnTo>
                        <a:pt x="6982" y="1973"/>
                      </a:lnTo>
                      <a:lnTo>
                        <a:pt x="6992" y="1973"/>
                      </a:lnTo>
                      <a:lnTo>
                        <a:pt x="6982" y="1982"/>
                      </a:lnTo>
                      <a:lnTo>
                        <a:pt x="6992" y="1990"/>
                      </a:lnTo>
                      <a:lnTo>
                        <a:pt x="6989" y="2003"/>
                      </a:lnTo>
                      <a:lnTo>
                        <a:pt x="6978" y="2003"/>
                      </a:lnTo>
                      <a:lnTo>
                        <a:pt x="6975" y="2024"/>
                      </a:lnTo>
                      <a:lnTo>
                        <a:pt x="6969" y="2041"/>
                      </a:lnTo>
                      <a:lnTo>
                        <a:pt x="6966" y="2065"/>
                      </a:lnTo>
                      <a:lnTo>
                        <a:pt x="6969" y="2078"/>
                      </a:lnTo>
                      <a:lnTo>
                        <a:pt x="6966" y="2081"/>
                      </a:lnTo>
                      <a:lnTo>
                        <a:pt x="6966" y="2102"/>
                      </a:lnTo>
                      <a:lnTo>
                        <a:pt x="6978" y="2117"/>
                      </a:lnTo>
                      <a:lnTo>
                        <a:pt x="6989" y="2096"/>
                      </a:lnTo>
                      <a:lnTo>
                        <a:pt x="6989" y="2078"/>
                      </a:lnTo>
                      <a:lnTo>
                        <a:pt x="6989" y="2065"/>
                      </a:lnTo>
                      <a:lnTo>
                        <a:pt x="6996" y="2054"/>
                      </a:lnTo>
                      <a:lnTo>
                        <a:pt x="6999" y="2045"/>
                      </a:lnTo>
                      <a:lnTo>
                        <a:pt x="7008" y="2051"/>
                      </a:lnTo>
                      <a:lnTo>
                        <a:pt x="7012" y="2051"/>
                      </a:lnTo>
                      <a:lnTo>
                        <a:pt x="7015" y="2038"/>
                      </a:lnTo>
                      <a:lnTo>
                        <a:pt x="7012" y="2017"/>
                      </a:lnTo>
                      <a:lnTo>
                        <a:pt x="7019" y="1997"/>
                      </a:lnTo>
                      <a:lnTo>
                        <a:pt x="7026" y="1979"/>
                      </a:lnTo>
                      <a:lnTo>
                        <a:pt x="7026" y="1969"/>
                      </a:lnTo>
                      <a:lnTo>
                        <a:pt x="7027" y="1952"/>
                      </a:lnTo>
                      <a:lnTo>
                        <a:pt x="7027" y="1942"/>
                      </a:lnTo>
                      <a:lnTo>
                        <a:pt x="7034" y="1931"/>
                      </a:lnTo>
                      <a:lnTo>
                        <a:pt x="7041" y="1910"/>
                      </a:lnTo>
                      <a:lnTo>
                        <a:pt x="7048" y="1912"/>
                      </a:lnTo>
                      <a:lnTo>
                        <a:pt x="7054" y="1891"/>
                      </a:lnTo>
                      <a:lnTo>
                        <a:pt x="7041" y="1880"/>
                      </a:lnTo>
                      <a:lnTo>
                        <a:pt x="7048" y="1877"/>
                      </a:lnTo>
                      <a:lnTo>
                        <a:pt x="7052" y="1874"/>
                      </a:lnTo>
                      <a:lnTo>
                        <a:pt x="7024" y="1879"/>
                      </a:lnTo>
                      <a:lnTo>
                        <a:pt x="7052" y="1874"/>
                      </a:lnTo>
                      <a:lnTo>
                        <a:pt x="7054" y="1870"/>
                      </a:lnTo>
                      <a:lnTo>
                        <a:pt x="7057" y="1870"/>
                      </a:lnTo>
                      <a:lnTo>
                        <a:pt x="7048" y="1850"/>
                      </a:lnTo>
                      <a:lnTo>
                        <a:pt x="7034" y="1853"/>
                      </a:lnTo>
                      <a:lnTo>
                        <a:pt x="7031" y="1856"/>
                      </a:lnTo>
                      <a:lnTo>
                        <a:pt x="7041" y="1843"/>
                      </a:lnTo>
                      <a:lnTo>
                        <a:pt x="7034" y="1840"/>
                      </a:lnTo>
                      <a:lnTo>
                        <a:pt x="7034" y="1832"/>
                      </a:lnTo>
                      <a:lnTo>
                        <a:pt x="7038" y="1819"/>
                      </a:lnTo>
                      <a:lnTo>
                        <a:pt x="7034" y="1813"/>
                      </a:lnTo>
                      <a:lnTo>
                        <a:pt x="7022" y="1816"/>
                      </a:lnTo>
                      <a:lnTo>
                        <a:pt x="6999" y="1799"/>
                      </a:lnTo>
                      <a:lnTo>
                        <a:pt x="6996" y="1786"/>
                      </a:lnTo>
                      <a:lnTo>
                        <a:pt x="6982" y="1778"/>
                      </a:lnTo>
                      <a:lnTo>
                        <a:pt x="6975" y="1762"/>
                      </a:lnTo>
                      <a:lnTo>
                        <a:pt x="6971" y="1751"/>
                      </a:lnTo>
                      <a:lnTo>
                        <a:pt x="6966" y="1738"/>
                      </a:lnTo>
                      <a:lnTo>
                        <a:pt x="6952" y="1730"/>
                      </a:lnTo>
                      <a:lnTo>
                        <a:pt x="6943" y="1720"/>
                      </a:lnTo>
                      <a:lnTo>
                        <a:pt x="6936" y="1709"/>
                      </a:lnTo>
                      <a:lnTo>
                        <a:pt x="6936" y="1699"/>
                      </a:lnTo>
                      <a:lnTo>
                        <a:pt x="6929" y="1687"/>
                      </a:lnTo>
                      <a:lnTo>
                        <a:pt x="6932" y="1682"/>
                      </a:lnTo>
                      <a:lnTo>
                        <a:pt x="6939" y="1669"/>
                      </a:lnTo>
                      <a:lnTo>
                        <a:pt x="6939" y="1658"/>
                      </a:lnTo>
                      <a:lnTo>
                        <a:pt x="6945" y="1655"/>
                      </a:lnTo>
                      <a:lnTo>
                        <a:pt x="6943" y="1651"/>
                      </a:lnTo>
                      <a:lnTo>
                        <a:pt x="6945" y="1655"/>
                      </a:lnTo>
                      <a:lnTo>
                        <a:pt x="6955" y="1642"/>
                      </a:lnTo>
                      <a:lnTo>
                        <a:pt x="6969" y="1639"/>
                      </a:lnTo>
                      <a:lnTo>
                        <a:pt x="6982" y="1631"/>
                      </a:lnTo>
                      <a:lnTo>
                        <a:pt x="6982" y="1618"/>
                      </a:lnTo>
                      <a:lnTo>
                        <a:pt x="6989" y="1610"/>
                      </a:lnTo>
                      <a:lnTo>
                        <a:pt x="6985" y="1621"/>
                      </a:lnTo>
                      <a:lnTo>
                        <a:pt x="6985" y="1631"/>
                      </a:lnTo>
                      <a:lnTo>
                        <a:pt x="6971" y="1639"/>
                      </a:lnTo>
                      <a:lnTo>
                        <a:pt x="6969" y="1642"/>
                      </a:lnTo>
                      <a:lnTo>
                        <a:pt x="6959" y="1645"/>
                      </a:lnTo>
                      <a:lnTo>
                        <a:pt x="6948" y="1655"/>
                      </a:lnTo>
                      <a:lnTo>
                        <a:pt x="6943" y="1666"/>
                      </a:lnTo>
                      <a:lnTo>
                        <a:pt x="6939" y="1682"/>
                      </a:lnTo>
                      <a:lnTo>
                        <a:pt x="6936" y="1687"/>
                      </a:lnTo>
                      <a:lnTo>
                        <a:pt x="6936" y="1690"/>
                      </a:lnTo>
                      <a:lnTo>
                        <a:pt x="6943" y="1703"/>
                      </a:lnTo>
                      <a:lnTo>
                        <a:pt x="6943" y="1709"/>
                      </a:lnTo>
                      <a:lnTo>
                        <a:pt x="6966" y="1727"/>
                      </a:lnTo>
                      <a:lnTo>
                        <a:pt x="6975" y="1730"/>
                      </a:lnTo>
                      <a:lnTo>
                        <a:pt x="6989" y="1736"/>
                      </a:lnTo>
                      <a:lnTo>
                        <a:pt x="7008" y="1751"/>
                      </a:lnTo>
                      <a:lnTo>
                        <a:pt x="7022" y="1744"/>
                      </a:lnTo>
                      <a:lnTo>
                        <a:pt x="7045" y="1744"/>
                      </a:lnTo>
                      <a:lnTo>
                        <a:pt x="7052" y="1757"/>
                      </a:lnTo>
                      <a:lnTo>
                        <a:pt x="7045" y="1775"/>
                      </a:lnTo>
                      <a:lnTo>
                        <a:pt x="7048" y="1786"/>
                      </a:lnTo>
                      <a:lnTo>
                        <a:pt x="7057" y="1784"/>
                      </a:lnTo>
                      <a:lnTo>
                        <a:pt x="7064" y="1778"/>
                      </a:lnTo>
                      <a:lnTo>
                        <a:pt x="7068" y="1765"/>
                      </a:lnTo>
                      <a:lnTo>
                        <a:pt x="7075" y="1754"/>
                      </a:lnTo>
                      <a:lnTo>
                        <a:pt x="7082" y="1733"/>
                      </a:lnTo>
                      <a:lnTo>
                        <a:pt x="7087" y="1720"/>
                      </a:lnTo>
                      <a:lnTo>
                        <a:pt x="7082" y="1720"/>
                      </a:lnTo>
                      <a:lnTo>
                        <a:pt x="7082" y="1714"/>
                      </a:lnTo>
                      <a:lnTo>
                        <a:pt x="7091" y="1703"/>
                      </a:lnTo>
                      <a:lnTo>
                        <a:pt x="7105" y="1703"/>
                      </a:lnTo>
                      <a:lnTo>
                        <a:pt x="7098" y="1693"/>
                      </a:lnTo>
                      <a:lnTo>
                        <a:pt x="7105" y="1682"/>
                      </a:lnTo>
                      <a:lnTo>
                        <a:pt x="7101" y="1672"/>
                      </a:lnTo>
                      <a:lnTo>
                        <a:pt x="7110" y="1666"/>
                      </a:lnTo>
                      <a:lnTo>
                        <a:pt x="7114" y="1655"/>
                      </a:lnTo>
                      <a:lnTo>
                        <a:pt x="7121" y="1642"/>
                      </a:lnTo>
                      <a:lnTo>
                        <a:pt x="7128" y="1634"/>
                      </a:lnTo>
                      <a:lnTo>
                        <a:pt x="7121" y="1621"/>
                      </a:lnTo>
                      <a:lnTo>
                        <a:pt x="7124" y="1612"/>
                      </a:lnTo>
                      <a:lnTo>
                        <a:pt x="7121" y="1594"/>
                      </a:lnTo>
                      <a:lnTo>
                        <a:pt x="7117" y="1583"/>
                      </a:lnTo>
                      <a:lnTo>
                        <a:pt x="7121" y="1583"/>
                      </a:lnTo>
                      <a:lnTo>
                        <a:pt x="7124" y="1570"/>
                      </a:lnTo>
                      <a:lnTo>
                        <a:pt x="7131" y="1580"/>
                      </a:lnTo>
                      <a:lnTo>
                        <a:pt x="7128" y="1591"/>
                      </a:lnTo>
                      <a:lnTo>
                        <a:pt x="7131" y="1612"/>
                      </a:lnTo>
                      <a:lnTo>
                        <a:pt x="7135" y="1600"/>
                      </a:lnTo>
                      <a:lnTo>
                        <a:pt x="7131" y="1570"/>
                      </a:lnTo>
                      <a:lnTo>
                        <a:pt x="7128" y="1559"/>
                      </a:lnTo>
                      <a:lnTo>
                        <a:pt x="7128" y="1525"/>
                      </a:lnTo>
                      <a:lnTo>
                        <a:pt x="7124" y="1511"/>
                      </a:lnTo>
                      <a:lnTo>
                        <a:pt x="7098" y="1508"/>
                      </a:lnTo>
                      <a:lnTo>
                        <a:pt x="7087" y="1511"/>
                      </a:lnTo>
                      <a:lnTo>
                        <a:pt x="7078" y="1508"/>
                      </a:lnTo>
                      <a:lnTo>
                        <a:pt x="7078" y="1477"/>
                      </a:lnTo>
                      <a:lnTo>
                        <a:pt x="7084" y="1465"/>
                      </a:lnTo>
                      <a:lnTo>
                        <a:pt x="7087" y="1465"/>
                      </a:lnTo>
                      <a:lnTo>
                        <a:pt x="7101" y="1457"/>
                      </a:lnTo>
                      <a:lnTo>
                        <a:pt x="7098" y="1447"/>
                      </a:lnTo>
                      <a:lnTo>
                        <a:pt x="7105" y="1433"/>
                      </a:lnTo>
                      <a:lnTo>
                        <a:pt x="7105" y="1420"/>
                      </a:lnTo>
                      <a:lnTo>
                        <a:pt x="7105" y="1409"/>
                      </a:lnTo>
                      <a:lnTo>
                        <a:pt x="7105" y="1409"/>
                      </a:lnTo>
                      <a:lnTo>
                        <a:pt x="7094" y="1381"/>
                      </a:lnTo>
                      <a:lnTo>
                        <a:pt x="7084" y="1372"/>
                      </a:lnTo>
                      <a:lnTo>
                        <a:pt x="7082" y="1361"/>
                      </a:lnTo>
                      <a:lnTo>
                        <a:pt x="7084" y="1357"/>
                      </a:lnTo>
                      <a:lnTo>
                        <a:pt x="7087" y="1369"/>
                      </a:lnTo>
                      <a:lnTo>
                        <a:pt x="7098" y="1375"/>
                      </a:lnTo>
                      <a:lnTo>
                        <a:pt x="7105" y="1393"/>
                      </a:lnTo>
                      <a:lnTo>
                        <a:pt x="7108" y="1426"/>
                      </a:lnTo>
                      <a:lnTo>
                        <a:pt x="7101" y="1450"/>
                      </a:lnTo>
                      <a:lnTo>
                        <a:pt x="7108" y="1450"/>
                      </a:lnTo>
                      <a:lnTo>
                        <a:pt x="7105" y="1465"/>
                      </a:lnTo>
                      <a:lnTo>
                        <a:pt x="7105" y="1474"/>
                      </a:lnTo>
                      <a:lnTo>
                        <a:pt x="7108" y="1477"/>
                      </a:lnTo>
                      <a:lnTo>
                        <a:pt x="7131" y="1471"/>
                      </a:lnTo>
                      <a:lnTo>
                        <a:pt x="7117" y="1480"/>
                      </a:lnTo>
                      <a:lnTo>
                        <a:pt x="7144" y="1471"/>
                      </a:lnTo>
                      <a:lnTo>
                        <a:pt x="7188" y="1447"/>
                      </a:lnTo>
                      <a:lnTo>
                        <a:pt x="7191" y="1447"/>
                      </a:lnTo>
                      <a:lnTo>
                        <a:pt x="7207" y="1437"/>
                      </a:lnTo>
                      <a:lnTo>
                        <a:pt x="7217" y="1433"/>
                      </a:lnTo>
                      <a:lnTo>
                        <a:pt x="7244" y="1420"/>
                      </a:lnTo>
                      <a:lnTo>
                        <a:pt x="7256" y="1413"/>
                      </a:lnTo>
                      <a:lnTo>
                        <a:pt x="7270" y="1409"/>
                      </a:lnTo>
                      <a:lnTo>
                        <a:pt x="7279" y="1405"/>
                      </a:lnTo>
                      <a:lnTo>
                        <a:pt x="7302" y="1389"/>
                      </a:lnTo>
                      <a:lnTo>
                        <a:pt x="7306" y="1381"/>
                      </a:lnTo>
                      <a:lnTo>
                        <a:pt x="7320" y="1378"/>
                      </a:lnTo>
                      <a:lnTo>
                        <a:pt x="7342" y="1361"/>
                      </a:lnTo>
                      <a:lnTo>
                        <a:pt x="7357" y="1354"/>
                      </a:lnTo>
                      <a:lnTo>
                        <a:pt x="7372" y="1335"/>
                      </a:lnTo>
                      <a:lnTo>
                        <a:pt x="7358" y="1341"/>
                      </a:lnTo>
                      <a:lnTo>
                        <a:pt x="7350" y="1348"/>
                      </a:lnTo>
                      <a:lnTo>
                        <a:pt x="7342" y="1345"/>
                      </a:lnTo>
                      <a:lnTo>
                        <a:pt x="7332" y="1348"/>
                      </a:lnTo>
                      <a:lnTo>
                        <a:pt x="7320" y="1354"/>
                      </a:lnTo>
                      <a:lnTo>
                        <a:pt x="7302" y="1375"/>
                      </a:lnTo>
                      <a:lnTo>
                        <a:pt x="7297" y="1378"/>
                      </a:lnTo>
                      <a:lnTo>
                        <a:pt x="7283" y="1381"/>
                      </a:lnTo>
                      <a:lnTo>
                        <a:pt x="7293" y="1369"/>
                      </a:lnTo>
                      <a:lnTo>
                        <a:pt x="7306" y="1361"/>
                      </a:lnTo>
                      <a:lnTo>
                        <a:pt x="7306" y="1348"/>
                      </a:lnTo>
                      <a:lnTo>
                        <a:pt x="7316" y="1330"/>
                      </a:lnTo>
                      <a:lnTo>
                        <a:pt x="7279" y="1369"/>
                      </a:lnTo>
                      <a:lnTo>
                        <a:pt x="7256" y="1378"/>
                      </a:lnTo>
                      <a:lnTo>
                        <a:pt x="7219" y="1386"/>
                      </a:lnTo>
                      <a:lnTo>
                        <a:pt x="7210" y="1389"/>
                      </a:lnTo>
                      <a:lnTo>
                        <a:pt x="7203" y="1399"/>
                      </a:lnTo>
                      <a:lnTo>
                        <a:pt x="7191" y="1399"/>
                      </a:lnTo>
                      <a:lnTo>
                        <a:pt x="7166" y="1410"/>
                      </a:lnTo>
                      <a:lnTo>
                        <a:pt x="7158" y="1410"/>
                      </a:lnTo>
                      <a:lnTo>
                        <a:pt x="7144" y="1417"/>
                      </a:lnTo>
                      <a:lnTo>
                        <a:pt x="7147" y="1429"/>
                      </a:lnTo>
                      <a:lnTo>
                        <a:pt x="7135" y="1426"/>
                      </a:lnTo>
                      <a:lnTo>
                        <a:pt x="7131" y="1437"/>
                      </a:lnTo>
                      <a:lnTo>
                        <a:pt x="7108" y="1450"/>
                      </a:lnTo>
                      <a:lnTo>
                        <a:pt x="7110" y="1437"/>
                      </a:lnTo>
                      <a:lnTo>
                        <a:pt x="7124" y="1436"/>
                      </a:lnTo>
                      <a:lnTo>
                        <a:pt x="7128" y="1423"/>
                      </a:lnTo>
                      <a:lnTo>
                        <a:pt x="7137" y="1399"/>
                      </a:lnTo>
                      <a:lnTo>
                        <a:pt x="7136" y="1399"/>
                      </a:lnTo>
                      <a:lnTo>
                        <a:pt x="7128" y="1386"/>
                      </a:lnTo>
                      <a:lnTo>
                        <a:pt x="7128" y="1385"/>
                      </a:lnTo>
                      <a:lnTo>
                        <a:pt x="7128" y="1386"/>
                      </a:lnTo>
                      <a:lnTo>
                        <a:pt x="7137" y="1399"/>
                      </a:lnTo>
                      <a:lnTo>
                        <a:pt x="7151" y="1393"/>
                      </a:lnTo>
                      <a:lnTo>
                        <a:pt x="7173" y="1372"/>
                      </a:lnTo>
                      <a:lnTo>
                        <a:pt x="7188" y="1365"/>
                      </a:lnTo>
                      <a:lnTo>
                        <a:pt x="7193" y="1354"/>
                      </a:lnTo>
                      <a:lnTo>
                        <a:pt x="7200" y="1357"/>
                      </a:lnTo>
                      <a:lnTo>
                        <a:pt x="7219" y="1335"/>
                      </a:lnTo>
                      <a:lnTo>
                        <a:pt x="7233" y="1333"/>
                      </a:lnTo>
                      <a:lnTo>
                        <a:pt x="7244" y="1327"/>
                      </a:lnTo>
                      <a:lnTo>
                        <a:pt x="7256" y="1327"/>
                      </a:lnTo>
                      <a:lnTo>
                        <a:pt x="7263" y="1321"/>
                      </a:lnTo>
                      <a:lnTo>
                        <a:pt x="7300" y="1314"/>
                      </a:lnTo>
                      <a:lnTo>
                        <a:pt x="7300" y="1306"/>
                      </a:lnTo>
                      <a:lnTo>
                        <a:pt x="7297" y="1300"/>
                      </a:lnTo>
                      <a:lnTo>
                        <a:pt x="7302" y="1300"/>
                      </a:lnTo>
                      <a:lnTo>
                        <a:pt x="7302" y="1306"/>
                      </a:lnTo>
                      <a:lnTo>
                        <a:pt x="7316" y="1306"/>
                      </a:lnTo>
                      <a:lnTo>
                        <a:pt x="7339" y="1294"/>
                      </a:lnTo>
                      <a:lnTo>
                        <a:pt x="7362" y="1286"/>
                      </a:lnTo>
                      <a:lnTo>
                        <a:pt x="7372" y="1287"/>
                      </a:lnTo>
                      <a:lnTo>
                        <a:pt x="7369" y="1282"/>
                      </a:lnTo>
                      <a:lnTo>
                        <a:pt x="7369" y="1279"/>
                      </a:lnTo>
                      <a:lnTo>
                        <a:pt x="7372" y="1270"/>
                      </a:lnTo>
                      <a:lnTo>
                        <a:pt x="7369" y="1258"/>
                      </a:lnTo>
                      <a:lnTo>
                        <a:pt x="7369" y="1258"/>
                      </a:lnTo>
                      <a:lnTo>
                        <a:pt x="7369" y="1258"/>
                      </a:lnTo>
                      <a:lnTo>
                        <a:pt x="7372" y="1270"/>
                      </a:lnTo>
                      <a:lnTo>
                        <a:pt x="7369" y="1279"/>
                      </a:lnTo>
                      <a:lnTo>
                        <a:pt x="7369" y="1282"/>
                      </a:lnTo>
                      <a:lnTo>
                        <a:pt x="7372" y="1287"/>
                      </a:lnTo>
                      <a:lnTo>
                        <a:pt x="7383" y="1282"/>
                      </a:lnTo>
                      <a:lnTo>
                        <a:pt x="7418" y="1260"/>
                      </a:lnTo>
                      <a:lnTo>
                        <a:pt x="7418" y="1249"/>
                      </a:lnTo>
                      <a:lnTo>
                        <a:pt x="7415" y="1236"/>
                      </a:lnTo>
                      <a:lnTo>
                        <a:pt x="7415" y="1225"/>
                      </a:lnTo>
                      <a:lnTo>
                        <a:pt x="7406" y="1212"/>
                      </a:lnTo>
                      <a:lnTo>
                        <a:pt x="7411" y="1204"/>
                      </a:lnTo>
                      <a:lnTo>
                        <a:pt x="7409" y="1191"/>
                      </a:lnTo>
                      <a:lnTo>
                        <a:pt x="7418" y="1204"/>
                      </a:lnTo>
                      <a:lnTo>
                        <a:pt x="7422" y="1198"/>
                      </a:lnTo>
                      <a:lnTo>
                        <a:pt x="7425" y="1210"/>
                      </a:lnTo>
                      <a:lnTo>
                        <a:pt x="7432" y="1204"/>
                      </a:lnTo>
                      <a:lnTo>
                        <a:pt x="7441" y="1207"/>
                      </a:lnTo>
                      <a:lnTo>
                        <a:pt x="7445" y="1198"/>
                      </a:lnTo>
                      <a:lnTo>
                        <a:pt x="7441" y="1207"/>
                      </a:lnTo>
                      <a:lnTo>
                        <a:pt x="7452" y="1210"/>
                      </a:lnTo>
                      <a:lnTo>
                        <a:pt x="7459" y="1228"/>
                      </a:lnTo>
                      <a:lnTo>
                        <a:pt x="7459" y="1234"/>
                      </a:lnTo>
                      <a:lnTo>
                        <a:pt x="7466" y="1222"/>
                      </a:lnTo>
                      <a:lnTo>
                        <a:pt x="7478" y="1222"/>
                      </a:lnTo>
                      <a:lnTo>
                        <a:pt x="7485" y="1204"/>
                      </a:lnTo>
                      <a:lnTo>
                        <a:pt x="7497" y="1194"/>
                      </a:lnTo>
                      <a:lnTo>
                        <a:pt x="7501" y="1185"/>
                      </a:lnTo>
                      <a:lnTo>
                        <a:pt x="7515" y="1177"/>
                      </a:lnTo>
                      <a:lnTo>
                        <a:pt x="7515" y="1188"/>
                      </a:lnTo>
                      <a:lnTo>
                        <a:pt x="7522" y="1210"/>
                      </a:lnTo>
                      <a:lnTo>
                        <a:pt x="7534" y="1207"/>
                      </a:lnTo>
                      <a:lnTo>
                        <a:pt x="7545" y="1201"/>
                      </a:lnTo>
                      <a:lnTo>
                        <a:pt x="7548" y="1188"/>
                      </a:lnTo>
                      <a:lnTo>
                        <a:pt x="7554" y="1188"/>
                      </a:lnTo>
                      <a:lnTo>
                        <a:pt x="7587" y="1170"/>
                      </a:lnTo>
                      <a:lnTo>
                        <a:pt x="7605" y="1167"/>
                      </a:lnTo>
                      <a:lnTo>
                        <a:pt x="7610" y="1156"/>
                      </a:lnTo>
                      <a:lnTo>
                        <a:pt x="7605" y="1135"/>
                      </a:lnTo>
                      <a:lnTo>
                        <a:pt x="7587" y="1113"/>
                      </a:lnTo>
                      <a:lnTo>
                        <a:pt x="7575" y="1108"/>
                      </a:lnTo>
                      <a:lnTo>
                        <a:pt x="7561" y="1102"/>
                      </a:lnTo>
                      <a:lnTo>
                        <a:pt x="7548" y="1105"/>
                      </a:lnTo>
                      <a:lnTo>
                        <a:pt x="7561" y="1108"/>
                      </a:lnTo>
                      <a:lnTo>
                        <a:pt x="7575" y="1113"/>
                      </a:lnTo>
                      <a:lnTo>
                        <a:pt x="7580" y="1126"/>
                      </a:lnTo>
                      <a:lnTo>
                        <a:pt x="7591" y="1126"/>
                      </a:lnTo>
                      <a:lnTo>
                        <a:pt x="7598" y="1143"/>
                      </a:lnTo>
                      <a:lnTo>
                        <a:pt x="7584" y="1153"/>
                      </a:lnTo>
                      <a:lnTo>
                        <a:pt x="7561" y="1170"/>
                      </a:lnTo>
                      <a:lnTo>
                        <a:pt x="7548" y="1167"/>
                      </a:lnTo>
                      <a:lnTo>
                        <a:pt x="7538" y="1167"/>
                      </a:lnTo>
                      <a:lnTo>
                        <a:pt x="7527" y="1164"/>
                      </a:lnTo>
                      <a:lnTo>
                        <a:pt x="7519" y="1143"/>
                      </a:lnTo>
                      <a:lnTo>
                        <a:pt x="7504" y="1140"/>
                      </a:lnTo>
                      <a:lnTo>
                        <a:pt x="7494" y="1135"/>
                      </a:lnTo>
                      <a:lnTo>
                        <a:pt x="7494" y="1126"/>
                      </a:lnTo>
                      <a:lnTo>
                        <a:pt x="7504" y="1132"/>
                      </a:lnTo>
                      <a:lnTo>
                        <a:pt x="7494" y="1119"/>
                      </a:lnTo>
                      <a:lnTo>
                        <a:pt x="7471" y="1099"/>
                      </a:lnTo>
                      <a:lnTo>
                        <a:pt x="7459" y="1095"/>
                      </a:lnTo>
                      <a:lnTo>
                        <a:pt x="7445" y="1102"/>
                      </a:lnTo>
                      <a:lnTo>
                        <a:pt x="7436" y="1095"/>
                      </a:lnTo>
                      <a:lnTo>
                        <a:pt x="7425" y="1086"/>
                      </a:lnTo>
                      <a:lnTo>
                        <a:pt x="7439" y="1086"/>
                      </a:lnTo>
                      <a:lnTo>
                        <a:pt x="7436" y="1075"/>
                      </a:lnTo>
                      <a:lnTo>
                        <a:pt x="7445" y="1062"/>
                      </a:lnTo>
                      <a:lnTo>
                        <a:pt x="7441" y="1060"/>
                      </a:lnTo>
                      <a:lnTo>
                        <a:pt x="7448" y="1047"/>
                      </a:lnTo>
                      <a:lnTo>
                        <a:pt x="7471" y="1035"/>
                      </a:lnTo>
                      <a:lnTo>
                        <a:pt x="7475" y="1023"/>
                      </a:lnTo>
                      <a:lnTo>
                        <a:pt x="7462" y="1023"/>
                      </a:lnTo>
                      <a:lnTo>
                        <a:pt x="7466" y="1027"/>
                      </a:lnTo>
                      <a:lnTo>
                        <a:pt x="7452" y="1030"/>
                      </a:lnTo>
                      <a:lnTo>
                        <a:pt x="7441" y="1020"/>
                      </a:lnTo>
                      <a:lnTo>
                        <a:pt x="7439" y="1009"/>
                      </a:lnTo>
                      <a:lnTo>
                        <a:pt x="7429" y="1006"/>
                      </a:lnTo>
                      <a:lnTo>
                        <a:pt x="7432" y="993"/>
                      </a:lnTo>
                      <a:lnTo>
                        <a:pt x="7431" y="993"/>
                      </a:lnTo>
                      <a:lnTo>
                        <a:pt x="7431" y="993"/>
                      </a:lnTo>
                      <a:lnTo>
                        <a:pt x="7432" y="993"/>
                      </a:lnTo>
                      <a:lnTo>
                        <a:pt x="7432" y="985"/>
                      </a:lnTo>
                      <a:lnTo>
                        <a:pt x="7439" y="960"/>
                      </a:lnTo>
                      <a:lnTo>
                        <a:pt x="7432" y="958"/>
                      </a:lnTo>
                      <a:lnTo>
                        <a:pt x="7441" y="948"/>
                      </a:lnTo>
                      <a:lnTo>
                        <a:pt x="7445" y="936"/>
                      </a:lnTo>
                      <a:lnTo>
                        <a:pt x="7441" y="924"/>
                      </a:lnTo>
                      <a:lnTo>
                        <a:pt x="7441" y="912"/>
                      </a:lnTo>
                      <a:lnTo>
                        <a:pt x="7455" y="904"/>
                      </a:lnTo>
                      <a:lnTo>
                        <a:pt x="7466" y="883"/>
                      </a:lnTo>
                      <a:lnTo>
                        <a:pt x="7459" y="873"/>
                      </a:lnTo>
                      <a:lnTo>
                        <a:pt x="7475" y="849"/>
                      </a:lnTo>
                      <a:lnTo>
                        <a:pt x="7466" y="846"/>
                      </a:lnTo>
                      <a:lnTo>
                        <a:pt x="7466" y="836"/>
                      </a:lnTo>
                      <a:lnTo>
                        <a:pt x="7467" y="825"/>
                      </a:lnTo>
                      <a:lnTo>
                        <a:pt x="7489" y="801"/>
                      </a:lnTo>
                      <a:lnTo>
                        <a:pt x="7494" y="822"/>
                      </a:lnTo>
                      <a:lnTo>
                        <a:pt x="7501" y="809"/>
                      </a:lnTo>
                      <a:lnTo>
                        <a:pt x="7504" y="798"/>
                      </a:lnTo>
                      <a:lnTo>
                        <a:pt x="7508" y="801"/>
                      </a:lnTo>
                      <a:lnTo>
                        <a:pt x="7519" y="822"/>
                      </a:lnTo>
                      <a:lnTo>
                        <a:pt x="7522" y="809"/>
                      </a:lnTo>
                      <a:lnTo>
                        <a:pt x="7504" y="777"/>
                      </a:lnTo>
                      <a:lnTo>
                        <a:pt x="7501" y="781"/>
                      </a:lnTo>
                      <a:lnTo>
                        <a:pt x="7501" y="771"/>
                      </a:lnTo>
                      <a:lnTo>
                        <a:pt x="7508" y="760"/>
                      </a:lnTo>
                      <a:lnTo>
                        <a:pt x="7504" y="771"/>
                      </a:lnTo>
                      <a:lnTo>
                        <a:pt x="7524" y="808"/>
                      </a:lnTo>
                      <a:lnTo>
                        <a:pt x="7527" y="798"/>
                      </a:lnTo>
                      <a:lnTo>
                        <a:pt x="7519" y="785"/>
                      </a:lnTo>
                      <a:lnTo>
                        <a:pt x="7522" y="771"/>
                      </a:lnTo>
                      <a:lnTo>
                        <a:pt x="7527" y="768"/>
                      </a:lnTo>
                      <a:lnTo>
                        <a:pt x="7534" y="781"/>
                      </a:lnTo>
                      <a:lnTo>
                        <a:pt x="7531" y="789"/>
                      </a:lnTo>
                      <a:lnTo>
                        <a:pt x="7545" y="795"/>
                      </a:lnTo>
                      <a:lnTo>
                        <a:pt x="7538" y="774"/>
                      </a:lnTo>
                      <a:lnTo>
                        <a:pt x="7538" y="761"/>
                      </a:lnTo>
                      <a:lnTo>
                        <a:pt x="7541" y="760"/>
                      </a:lnTo>
                      <a:lnTo>
                        <a:pt x="7541" y="771"/>
                      </a:lnTo>
                      <a:lnTo>
                        <a:pt x="7545" y="784"/>
                      </a:lnTo>
                      <a:lnTo>
                        <a:pt x="7554" y="789"/>
                      </a:lnTo>
                      <a:lnTo>
                        <a:pt x="7554" y="777"/>
                      </a:lnTo>
                      <a:lnTo>
                        <a:pt x="7554" y="765"/>
                      </a:lnTo>
                      <a:lnTo>
                        <a:pt x="7557" y="757"/>
                      </a:lnTo>
                      <a:lnTo>
                        <a:pt x="7571" y="757"/>
                      </a:lnTo>
                      <a:lnTo>
                        <a:pt x="7584" y="761"/>
                      </a:lnTo>
                      <a:lnTo>
                        <a:pt x="7587" y="750"/>
                      </a:lnTo>
                      <a:lnTo>
                        <a:pt x="7598" y="737"/>
                      </a:lnTo>
                      <a:lnTo>
                        <a:pt x="7594" y="726"/>
                      </a:lnTo>
                      <a:lnTo>
                        <a:pt x="7594" y="713"/>
                      </a:lnTo>
                      <a:lnTo>
                        <a:pt x="7594" y="705"/>
                      </a:lnTo>
                      <a:lnTo>
                        <a:pt x="7598" y="693"/>
                      </a:lnTo>
                      <a:lnTo>
                        <a:pt x="7598" y="681"/>
                      </a:lnTo>
                      <a:lnTo>
                        <a:pt x="7591" y="672"/>
                      </a:lnTo>
                      <a:lnTo>
                        <a:pt x="7607" y="662"/>
                      </a:lnTo>
                      <a:lnTo>
                        <a:pt x="7605" y="645"/>
                      </a:lnTo>
                      <a:lnTo>
                        <a:pt x="7614" y="654"/>
                      </a:lnTo>
                      <a:lnTo>
                        <a:pt x="7614" y="666"/>
                      </a:lnTo>
                      <a:lnTo>
                        <a:pt x="7624" y="662"/>
                      </a:lnTo>
                      <a:lnTo>
                        <a:pt x="7624" y="675"/>
                      </a:lnTo>
                      <a:lnTo>
                        <a:pt x="7617" y="681"/>
                      </a:lnTo>
                      <a:lnTo>
                        <a:pt x="7640" y="681"/>
                      </a:lnTo>
                      <a:lnTo>
                        <a:pt x="7659" y="686"/>
                      </a:lnTo>
                      <a:lnTo>
                        <a:pt x="7651" y="675"/>
                      </a:lnTo>
                      <a:lnTo>
                        <a:pt x="7651" y="666"/>
                      </a:lnTo>
                      <a:lnTo>
                        <a:pt x="7654" y="654"/>
                      </a:lnTo>
                      <a:lnTo>
                        <a:pt x="7651" y="645"/>
                      </a:lnTo>
                      <a:lnTo>
                        <a:pt x="7663" y="654"/>
                      </a:lnTo>
                      <a:lnTo>
                        <a:pt x="7673" y="645"/>
                      </a:lnTo>
                      <a:lnTo>
                        <a:pt x="7670" y="634"/>
                      </a:lnTo>
                      <a:lnTo>
                        <a:pt x="7703" y="642"/>
                      </a:lnTo>
                      <a:lnTo>
                        <a:pt x="7710" y="654"/>
                      </a:lnTo>
                      <a:lnTo>
                        <a:pt x="7716" y="642"/>
                      </a:lnTo>
                      <a:lnTo>
                        <a:pt x="7710" y="634"/>
                      </a:lnTo>
                      <a:lnTo>
                        <a:pt x="7719" y="627"/>
                      </a:lnTo>
                      <a:lnTo>
                        <a:pt x="7723" y="635"/>
                      </a:lnTo>
                      <a:lnTo>
                        <a:pt x="7723" y="627"/>
                      </a:lnTo>
                      <a:lnTo>
                        <a:pt x="7726" y="635"/>
                      </a:lnTo>
                      <a:lnTo>
                        <a:pt x="7730" y="627"/>
                      </a:lnTo>
                      <a:lnTo>
                        <a:pt x="7726" y="614"/>
                      </a:lnTo>
                      <a:lnTo>
                        <a:pt x="7733" y="603"/>
                      </a:lnTo>
                      <a:lnTo>
                        <a:pt x="7742" y="614"/>
                      </a:lnTo>
                      <a:lnTo>
                        <a:pt x="7749" y="614"/>
                      </a:lnTo>
                      <a:lnTo>
                        <a:pt x="7753" y="603"/>
                      </a:lnTo>
                      <a:lnTo>
                        <a:pt x="7763" y="603"/>
                      </a:lnTo>
                      <a:lnTo>
                        <a:pt x="7763" y="594"/>
                      </a:lnTo>
                      <a:lnTo>
                        <a:pt x="7772" y="587"/>
                      </a:lnTo>
                      <a:lnTo>
                        <a:pt x="7776" y="587"/>
                      </a:lnTo>
                      <a:lnTo>
                        <a:pt x="7776" y="582"/>
                      </a:lnTo>
                      <a:lnTo>
                        <a:pt x="7786" y="582"/>
                      </a:lnTo>
                      <a:lnTo>
                        <a:pt x="7779" y="573"/>
                      </a:lnTo>
                      <a:lnTo>
                        <a:pt x="7798" y="573"/>
                      </a:lnTo>
                      <a:lnTo>
                        <a:pt x="7809" y="566"/>
                      </a:lnTo>
                      <a:lnTo>
                        <a:pt x="7823" y="546"/>
                      </a:lnTo>
                      <a:lnTo>
                        <a:pt x="7823" y="534"/>
                      </a:lnTo>
                      <a:lnTo>
                        <a:pt x="7809" y="525"/>
                      </a:lnTo>
                      <a:lnTo>
                        <a:pt x="7813" y="528"/>
                      </a:lnTo>
                      <a:lnTo>
                        <a:pt x="7805" y="539"/>
                      </a:lnTo>
                      <a:lnTo>
                        <a:pt x="7793" y="531"/>
                      </a:lnTo>
                      <a:lnTo>
                        <a:pt x="7809" y="512"/>
                      </a:lnTo>
                      <a:lnTo>
                        <a:pt x="7786" y="491"/>
                      </a:lnTo>
                      <a:lnTo>
                        <a:pt x="7786" y="488"/>
                      </a:lnTo>
                      <a:lnTo>
                        <a:pt x="7783" y="488"/>
                      </a:lnTo>
                      <a:lnTo>
                        <a:pt x="7776" y="485"/>
                      </a:lnTo>
                      <a:lnTo>
                        <a:pt x="7767" y="485"/>
                      </a:lnTo>
                      <a:lnTo>
                        <a:pt x="7756" y="498"/>
                      </a:lnTo>
                      <a:lnTo>
                        <a:pt x="7742" y="485"/>
                      </a:lnTo>
                      <a:lnTo>
                        <a:pt x="7737" y="474"/>
                      </a:lnTo>
                      <a:lnTo>
                        <a:pt x="7737" y="464"/>
                      </a:lnTo>
                      <a:lnTo>
                        <a:pt x="7726" y="453"/>
                      </a:lnTo>
                      <a:lnTo>
                        <a:pt x="7723" y="443"/>
                      </a:lnTo>
                      <a:lnTo>
                        <a:pt x="7726" y="432"/>
                      </a:lnTo>
                      <a:lnTo>
                        <a:pt x="7719" y="426"/>
                      </a:lnTo>
                      <a:lnTo>
                        <a:pt x="7707" y="429"/>
                      </a:lnTo>
                      <a:lnTo>
                        <a:pt x="7696" y="429"/>
                      </a:lnTo>
                      <a:lnTo>
                        <a:pt x="7684" y="423"/>
                      </a:lnTo>
                      <a:lnTo>
                        <a:pt x="7670" y="423"/>
                      </a:lnTo>
                      <a:lnTo>
                        <a:pt x="7666" y="413"/>
                      </a:lnTo>
                      <a:lnTo>
                        <a:pt x="7666" y="405"/>
                      </a:lnTo>
                      <a:lnTo>
                        <a:pt x="7659" y="392"/>
                      </a:lnTo>
                      <a:lnTo>
                        <a:pt x="7659" y="381"/>
                      </a:lnTo>
                      <a:lnTo>
                        <a:pt x="7647" y="344"/>
                      </a:lnTo>
                      <a:lnTo>
                        <a:pt x="7594" y="200"/>
                      </a:lnTo>
                      <a:lnTo>
                        <a:pt x="7584" y="197"/>
                      </a:lnTo>
                      <a:lnTo>
                        <a:pt x="7557" y="183"/>
                      </a:lnTo>
                      <a:lnTo>
                        <a:pt x="7534" y="173"/>
                      </a:lnTo>
                      <a:lnTo>
                        <a:pt x="7522" y="170"/>
                      </a:lnTo>
                      <a:lnTo>
                        <a:pt x="7508" y="173"/>
                      </a:lnTo>
                      <a:lnTo>
                        <a:pt x="7497" y="184"/>
                      </a:lnTo>
                      <a:lnTo>
                        <a:pt x="7485" y="191"/>
                      </a:lnTo>
                      <a:lnTo>
                        <a:pt x="7475" y="204"/>
                      </a:lnTo>
                      <a:lnTo>
                        <a:pt x="7466" y="207"/>
                      </a:lnTo>
                      <a:lnTo>
                        <a:pt x="7452" y="218"/>
                      </a:lnTo>
                      <a:lnTo>
                        <a:pt x="7439" y="215"/>
                      </a:lnTo>
                      <a:lnTo>
                        <a:pt x="7425" y="207"/>
                      </a:lnTo>
                      <a:lnTo>
                        <a:pt x="7418" y="183"/>
                      </a:lnTo>
                      <a:lnTo>
                        <a:pt x="7406" y="183"/>
                      </a:lnTo>
                      <a:lnTo>
                        <a:pt x="7395" y="184"/>
                      </a:lnTo>
                      <a:lnTo>
                        <a:pt x="7339" y="335"/>
                      </a:lnTo>
                      <a:lnTo>
                        <a:pt x="7346" y="381"/>
                      </a:lnTo>
                      <a:lnTo>
                        <a:pt x="7335" y="395"/>
                      </a:lnTo>
                      <a:lnTo>
                        <a:pt x="7328" y="429"/>
                      </a:lnTo>
                      <a:lnTo>
                        <a:pt x="7335" y="440"/>
                      </a:lnTo>
                      <a:lnTo>
                        <a:pt x="7335" y="461"/>
                      </a:lnTo>
                      <a:lnTo>
                        <a:pt x="7350" y="471"/>
                      </a:lnTo>
                      <a:lnTo>
                        <a:pt x="7332" y="495"/>
                      </a:lnTo>
                      <a:lnTo>
                        <a:pt x="7339" y="504"/>
                      </a:lnTo>
                      <a:lnTo>
                        <a:pt x="7320" y="525"/>
                      </a:lnTo>
                      <a:lnTo>
                        <a:pt x="7313" y="536"/>
                      </a:lnTo>
                      <a:lnTo>
                        <a:pt x="7309" y="549"/>
                      </a:lnTo>
                      <a:lnTo>
                        <a:pt x="7309" y="552"/>
                      </a:lnTo>
                      <a:lnTo>
                        <a:pt x="7320" y="573"/>
                      </a:lnTo>
                      <a:lnTo>
                        <a:pt x="7309" y="566"/>
                      </a:lnTo>
                      <a:lnTo>
                        <a:pt x="7306" y="570"/>
                      </a:lnTo>
                      <a:lnTo>
                        <a:pt x="7302" y="579"/>
                      </a:lnTo>
                      <a:lnTo>
                        <a:pt x="7306" y="590"/>
                      </a:lnTo>
                      <a:lnTo>
                        <a:pt x="7293" y="594"/>
                      </a:lnTo>
                      <a:lnTo>
                        <a:pt x="7283" y="590"/>
                      </a:lnTo>
                      <a:lnTo>
                        <a:pt x="7274" y="600"/>
                      </a:lnTo>
                      <a:lnTo>
                        <a:pt x="7260" y="611"/>
                      </a:lnTo>
                      <a:lnTo>
                        <a:pt x="7249" y="610"/>
                      </a:lnTo>
                      <a:lnTo>
                        <a:pt x="7237" y="618"/>
                      </a:lnTo>
                      <a:lnTo>
                        <a:pt x="7237" y="627"/>
                      </a:lnTo>
                      <a:lnTo>
                        <a:pt x="7233" y="651"/>
                      </a:lnTo>
                      <a:lnTo>
                        <a:pt x="7233" y="659"/>
                      </a:lnTo>
                      <a:lnTo>
                        <a:pt x="7233" y="662"/>
                      </a:lnTo>
                      <a:lnTo>
                        <a:pt x="7233" y="662"/>
                      </a:lnTo>
                      <a:lnTo>
                        <a:pt x="7041" y="709"/>
                      </a:lnTo>
                      <a:lnTo>
                        <a:pt x="7001" y="718"/>
                      </a:lnTo>
                      <a:lnTo>
                        <a:pt x="6996" y="716"/>
                      </a:lnTo>
                      <a:lnTo>
                        <a:pt x="6994" y="720"/>
                      </a:lnTo>
                      <a:lnTo>
                        <a:pt x="6902" y="744"/>
                      </a:lnTo>
                      <a:lnTo>
                        <a:pt x="6816" y="760"/>
                      </a:lnTo>
                      <a:lnTo>
                        <a:pt x="6806" y="760"/>
                      </a:lnTo>
                      <a:lnTo>
                        <a:pt x="6779" y="771"/>
                      </a:lnTo>
                      <a:lnTo>
                        <a:pt x="6737" y="813"/>
                      </a:lnTo>
                      <a:lnTo>
                        <a:pt x="6700" y="873"/>
                      </a:lnTo>
                      <a:lnTo>
                        <a:pt x="6700" y="884"/>
                      </a:lnTo>
                      <a:lnTo>
                        <a:pt x="6681" y="910"/>
                      </a:lnTo>
                      <a:lnTo>
                        <a:pt x="6677" y="915"/>
                      </a:lnTo>
                      <a:lnTo>
                        <a:pt x="6665" y="928"/>
                      </a:lnTo>
                      <a:lnTo>
                        <a:pt x="6640" y="948"/>
                      </a:lnTo>
                      <a:lnTo>
                        <a:pt x="6640" y="958"/>
                      </a:lnTo>
                      <a:lnTo>
                        <a:pt x="6651" y="966"/>
                      </a:lnTo>
                      <a:lnTo>
                        <a:pt x="6654" y="972"/>
                      </a:lnTo>
                      <a:lnTo>
                        <a:pt x="6651" y="960"/>
                      </a:lnTo>
                      <a:lnTo>
                        <a:pt x="6665" y="955"/>
                      </a:lnTo>
                      <a:lnTo>
                        <a:pt x="6665" y="972"/>
                      </a:lnTo>
                      <a:lnTo>
                        <a:pt x="6681" y="963"/>
                      </a:lnTo>
                      <a:lnTo>
                        <a:pt x="6674" y="976"/>
                      </a:lnTo>
                      <a:lnTo>
                        <a:pt x="6670" y="985"/>
                      </a:lnTo>
                      <a:lnTo>
                        <a:pt x="6661" y="990"/>
                      </a:lnTo>
                      <a:lnTo>
                        <a:pt x="6670" y="1011"/>
                      </a:lnTo>
                      <a:lnTo>
                        <a:pt x="6674" y="1020"/>
                      </a:lnTo>
                      <a:lnTo>
                        <a:pt x="6677" y="1030"/>
                      </a:lnTo>
                      <a:lnTo>
                        <a:pt x="6681" y="1041"/>
                      </a:lnTo>
                      <a:lnTo>
                        <a:pt x="6670" y="1054"/>
                      </a:lnTo>
                      <a:lnTo>
                        <a:pt x="6658" y="1054"/>
                      </a:lnTo>
                      <a:lnTo>
                        <a:pt x="6644" y="1065"/>
                      </a:lnTo>
                      <a:lnTo>
                        <a:pt x="6631" y="1075"/>
                      </a:lnTo>
                      <a:lnTo>
                        <a:pt x="6624" y="1086"/>
                      </a:lnTo>
                      <a:lnTo>
                        <a:pt x="6614" y="1099"/>
                      </a:lnTo>
                      <a:lnTo>
                        <a:pt x="6601" y="1105"/>
                      </a:lnTo>
                      <a:lnTo>
                        <a:pt x="6594" y="1113"/>
                      </a:lnTo>
                      <a:lnTo>
                        <a:pt x="6585" y="1110"/>
                      </a:lnTo>
                      <a:lnTo>
                        <a:pt x="6559" y="1113"/>
                      </a:lnTo>
                      <a:lnTo>
                        <a:pt x="6534" y="1116"/>
                      </a:lnTo>
                      <a:lnTo>
                        <a:pt x="6508" y="1132"/>
                      </a:lnTo>
                      <a:lnTo>
                        <a:pt x="6478" y="1119"/>
                      </a:lnTo>
                      <a:lnTo>
                        <a:pt x="6429" y="1119"/>
                      </a:lnTo>
                      <a:lnTo>
                        <a:pt x="6383" y="1129"/>
                      </a:lnTo>
                      <a:lnTo>
                        <a:pt x="6357" y="1137"/>
                      </a:lnTo>
                      <a:lnTo>
                        <a:pt x="6346" y="1147"/>
                      </a:lnTo>
                      <a:lnTo>
                        <a:pt x="6334" y="1150"/>
                      </a:lnTo>
                      <a:lnTo>
                        <a:pt x="6320" y="1156"/>
                      </a:lnTo>
                      <a:lnTo>
                        <a:pt x="6311" y="1161"/>
                      </a:lnTo>
                      <a:lnTo>
                        <a:pt x="6316" y="1183"/>
                      </a:lnTo>
                      <a:lnTo>
                        <a:pt x="6313" y="1191"/>
                      </a:lnTo>
                      <a:lnTo>
                        <a:pt x="6339" y="1194"/>
                      </a:lnTo>
                      <a:lnTo>
                        <a:pt x="6339" y="1201"/>
                      </a:lnTo>
                      <a:lnTo>
                        <a:pt x="6337" y="1207"/>
                      </a:lnTo>
                      <a:lnTo>
                        <a:pt x="6350" y="1231"/>
                      </a:lnTo>
                      <a:lnTo>
                        <a:pt x="6350" y="1242"/>
                      </a:lnTo>
                      <a:lnTo>
                        <a:pt x="6330" y="1263"/>
                      </a:lnTo>
                      <a:lnTo>
                        <a:pt x="6323" y="1276"/>
                      </a:lnTo>
                      <a:lnTo>
                        <a:pt x="6313" y="1286"/>
                      </a:lnTo>
                      <a:lnTo>
                        <a:pt x="6300" y="1300"/>
                      </a:lnTo>
                      <a:lnTo>
                        <a:pt x="6281" y="1321"/>
                      </a:lnTo>
                      <a:lnTo>
                        <a:pt x="6255" y="1348"/>
                      </a:lnTo>
                      <a:lnTo>
                        <a:pt x="6247" y="1351"/>
                      </a:lnTo>
                      <a:lnTo>
                        <a:pt x="6247" y="1351"/>
                      </a:lnTo>
                      <a:lnTo>
                        <a:pt x="6207" y="1378"/>
                      </a:lnTo>
                      <a:lnTo>
                        <a:pt x="6207" y="1375"/>
                      </a:lnTo>
                      <a:lnTo>
                        <a:pt x="6195" y="1386"/>
                      </a:lnTo>
                      <a:lnTo>
                        <a:pt x="6172" y="1405"/>
                      </a:lnTo>
                      <a:lnTo>
                        <a:pt x="6154" y="1413"/>
                      </a:lnTo>
                      <a:lnTo>
                        <a:pt x="6082" y="1453"/>
                      </a:lnTo>
                      <a:lnTo>
                        <a:pt x="6059" y="1468"/>
                      </a:lnTo>
                      <a:lnTo>
                        <a:pt x="6045" y="1477"/>
                      </a:lnTo>
                      <a:lnTo>
                        <a:pt x="6034" y="1485"/>
                      </a:lnTo>
                      <a:lnTo>
                        <a:pt x="6022" y="1504"/>
                      </a:lnTo>
                      <a:lnTo>
                        <a:pt x="5999" y="1522"/>
                      </a:lnTo>
                      <a:lnTo>
                        <a:pt x="5976" y="1525"/>
                      </a:lnTo>
                      <a:lnTo>
                        <a:pt x="5962" y="1525"/>
                      </a:lnTo>
                      <a:lnTo>
                        <a:pt x="5936" y="1535"/>
                      </a:lnTo>
                      <a:lnTo>
                        <a:pt x="5925" y="1543"/>
                      </a:lnTo>
                      <a:lnTo>
                        <a:pt x="5913" y="1546"/>
                      </a:lnTo>
                      <a:lnTo>
                        <a:pt x="5902" y="1556"/>
                      </a:lnTo>
                      <a:lnTo>
                        <a:pt x="5890" y="1552"/>
                      </a:lnTo>
                      <a:lnTo>
                        <a:pt x="5876" y="1546"/>
                      </a:lnTo>
                      <a:lnTo>
                        <a:pt x="5850" y="1546"/>
                      </a:lnTo>
                      <a:lnTo>
                        <a:pt x="5841" y="1556"/>
                      </a:lnTo>
                      <a:lnTo>
                        <a:pt x="5827" y="1556"/>
                      </a:lnTo>
                      <a:lnTo>
                        <a:pt x="5841" y="1543"/>
                      </a:lnTo>
                      <a:lnTo>
                        <a:pt x="5860" y="1540"/>
                      </a:lnTo>
                      <a:lnTo>
                        <a:pt x="5846" y="1528"/>
                      </a:lnTo>
                      <a:lnTo>
                        <a:pt x="5837" y="1540"/>
                      </a:lnTo>
                      <a:lnTo>
                        <a:pt x="5823" y="1536"/>
                      </a:lnTo>
                      <a:lnTo>
                        <a:pt x="5811" y="1528"/>
                      </a:lnTo>
                      <a:lnTo>
                        <a:pt x="5793" y="1525"/>
                      </a:lnTo>
                      <a:lnTo>
                        <a:pt x="5784" y="1522"/>
                      </a:lnTo>
                      <a:lnTo>
                        <a:pt x="5758" y="1519"/>
                      </a:lnTo>
                      <a:lnTo>
                        <a:pt x="5755" y="1512"/>
                      </a:lnTo>
                      <a:lnTo>
                        <a:pt x="5755" y="1512"/>
                      </a:lnTo>
                      <a:lnTo>
                        <a:pt x="5760" y="1492"/>
                      </a:lnTo>
                      <a:lnTo>
                        <a:pt x="5784" y="1460"/>
                      </a:lnTo>
                      <a:lnTo>
                        <a:pt x="5784" y="1426"/>
                      </a:lnTo>
                      <a:lnTo>
                        <a:pt x="5788" y="1413"/>
                      </a:lnTo>
                      <a:lnTo>
                        <a:pt x="5790" y="1410"/>
                      </a:lnTo>
                      <a:lnTo>
                        <a:pt x="5790" y="1409"/>
                      </a:lnTo>
                      <a:lnTo>
                        <a:pt x="5807" y="1399"/>
                      </a:lnTo>
                      <a:lnTo>
                        <a:pt x="5814" y="1386"/>
                      </a:lnTo>
                      <a:lnTo>
                        <a:pt x="5814" y="1362"/>
                      </a:lnTo>
                      <a:lnTo>
                        <a:pt x="5823" y="1354"/>
                      </a:lnTo>
                      <a:lnTo>
                        <a:pt x="5823" y="1345"/>
                      </a:lnTo>
                      <a:lnTo>
                        <a:pt x="5837" y="1338"/>
                      </a:lnTo>
                      <a:lnTo>
                        <a:pt x="5843" y="1345"/>
                      </a:lnTo>
                      <a:lnTo>
                        <a:pt x="5846" y="1357"/>
                      </a:lnTo>
                      <a:lnTo>
                        <a:pt x="5843" y="1361"/>
                      </a:lnTo>
                      <a:lnTo>
                        <a:pt x="5853" y="1357"/>
                      </a:lnTo>
                      <a:lnTo>
                        <a:pt x="5860" y="1345"/>
                      </a:lnTo>
                      <a:lnTo>
                        <a:pt x="5864" y="1321"/>
                      </a:lnTo>
                      <a:lnTo>
                        <a:pt x="5860" y="1311"/>
                      </a:lnTo>
                      <a:lnTo>
                        <a:pt x="5860" y="1287"/>
                      </a:lnTo>
                      <a:lnTo>
                        <a:pt x="5864" y="1286"/>
                      </a:lnTo>
                      <a:lnTo>
                        <a:pt x="5864" y="1276"/>
                      </a:lnTo>
                      <a:lnTo>
                        <a:pt x="5850" y="1258"/>
                      </a:lnTo>
                      <a:lnTo>
                        <a:pt x="5843" y="1246"/>
                      </a:lnTo>
                      <a:lnTo>
                        <a:pt x="5837" y="1222"/>
                      </a:lnTo>
                      <a:lnTo>
                        <a:pt x="5830" y="1201"/>
                      </a:lnTo>
                      <a:lnTo>
                        <a:pt x="5823" y="1188"/>
                      </a:lnTo>
                      <a:lnTo>
                        <a:pt x="5811" y="1147"/>
                      </a:lnTo>
                      <a:lnTo>
                        <a:pt x="5797" y="1126"/>
                      </a:lnTo>
                      <a:lnTo>
                        <a:pt x="5784" y="1113"/>
                      </a:lnTo>
                      <a:lnTo>
                        <a:pt x="5774" y="1110"/>
                      </a:lnTo>
                      <a:lnTo>
                        <a:pt x="5760" y="1108"/>
                      </a:lnTo>
                      <a:lnTo>
                        <a:pt x="5740" y="1119"/>
                      </a:lnTo>
                      <a:lnTo>
                        <a:pt x="5732" y="1126"/>
                      </a:lnTo>
                      <a:lnTo>
                        <a:pt x="5718" y="1135"/>
                      </a:lnTo>
                      <a:lnTo>
                        <a:pt x="5705" y="1137"/>
                      </a:lnTo>
                      <a:lnTo>
                        <a:pt x="5707" y="1150"/>
                      </a:lnTo>
                      <a:lnTo>
                        <a:pt x="5702" y="1167"/>
                      </a:lnTo>
                      <a:lnTo>
                        <a:pt x="5691" y="1177"/>
                      </a:lnTo>
                      <a:lnTo>
                        <a:pt x="5684" y="1188"/>
                      </a:lnTo>
                      <a:lnTo>
                        <a:pt x="5675" y="1201"/>
                      </a:lnTo>
                      <a:lnTo>
                        <a:pt x="5665" y="1194"/>
                      </a:lnTo>
                      <a:lnTo>
                        <a:pt x="5651" y="1194"/>
                      </a:lnTo>
                      <a:lnTo>
                        <a:pt x="5635" y="1183"/>
                      </a:lnTo>
                      <a:lnTo>
                        <a:pt x="5635" y="1164"/>
                      </a:lnTo>
                      <a:lnTo>
                        <a:pt x="5638" y="1140"/>
                      </a:lnTo>
                      <a:lnTo>
                        <a:pt x="5649" y="1135"/>
                      </a:lnTo>
                      <a:lnTo>
                        <a:pt x="5661" y="1132"/>
                      </a:lnTo>
                      <a:lnTo>
                        <a:pt x="5675" y="1113"/>
                      </a:lnTo>
                      <a:lnTo>
                        <a:pt x="5675" y="1092"/>
                      </a:lnTo>
                      <a:lnTo>
                        <a:pt x="5677" y="1081"/>
                      </a:lnTo>
                      <a:lnTo>
                        <a:pt x="5691" y="1075"/>
                      </a:lnTo>
                      <a:lnTo>
                        <a:pt x="5702" y="1065"/>
                      </a:lnTo>
                      <a:lnTo>
                        <a:pt x="5698" y="1030"/>
                      </a:lnTo>
                      <a:lnTo>
                        <a:pt x="5698" y="1009"/>
                      </a:lnTo>
                      <a:lnTo>
                        <a:pt x="5691" y="985"/>
                      </a:lnTo>
                      <a:lnTo>
                        <a:pt x="5688" y="976"/>
                      </a:lnTo>
                      <a:lnTo>
                        <a:pt x="5675" y="966"/>
                      </a:lnTo>
                      <a:lnTo>
                        <a:pt x="5668" y="958"/>
                      </a:lnTo>
                      <a:lnTo>
                        <a:pt x="5672" y="942"/>
                      </a:lnTo>
                      <a:lnTo>
                        <a:pt x="5684" y="942"/>
                      </a:lnTo>
                      <a:lnTo>
                        <a:pt x="5684" y="931"/>
                      </a:lnTo>
                      <a:lnTo>
                        <a:pt x="5677" y="928"/>
                      </a:lnTo>
                      <a:lnTo>
                        <a:pt x="5668" y="915"/>
                      </a:lnTo>
                      <a:lnTo>
                        <a:pt x="5665" y="907"/>
                      </a:lnTo>
                      <a:lnTo>
                        <a:pt x="5651" y="897"/>
                      </a:lnTo>
                      <a:lnTo>
                        <a:pt x="5638" y="897"/>
                      </a:lnTo>
                      <a:lnTo>
                        <a:pt x="5624" y="891"/>
                      </a:lnTo>
                      <a:lnTo>
                        <a:pt x="5601" y="884"/>
                      </a:lnTo>
                      <a:lnTo>
                        <a:pt x="5589" y="880"/>
                      </a:lnTo>
                      <a:lnTo>
                        <a:pt x="5575" y="880"/>
                      </a:lnTo>
                      <a:lnTo>
                        <a:pt x="5566" y="876"/>
                      </a:lnTo>
                      <a:lnTo>
                        <a:pt x="5559" y="867"/>
                      </a:lnTo>
                      <a:lnTo>
                        <a:pt x="5545" y="860"/>
                      </a:lnTo>
                      <a:lnTo>
                        <a:pt x="5536" y="859"/>
                      </a:lnTo>
                      <a:lnTo>
                        <a:pt x="5522" y="859"/>
                      </a:lnTo>
                      <a:lnTo>
                        <a:pt x="5512" y="859"/>
                      </a:lnTo>
                      <a:lnTo>
                        <a:pt x="5499" y="852"/>
                      </a:lnTo>
                      <a:lnTo>
                        <a:pt x="5489" y="849"/>
                      </a:lnTo>
                      <a:lnTo>
                        <a:pt x="5476" y="840"/>
                      </a:lnTo>
                      <a:lnTo>
                        <a:pt x="5466" y="849"/>
                      </a:lnTo>
                      <a:lnTo>
                        <a:pt x="5453" y="856"/>
                      </a:lnTo>
                      <a:lnTo>
                        <a:pt x="5446" y="867"/>
                      </a:lnTo>
                      <a:lnTo>
                        <a:pt x="5436" y="880"/>
                      </a:lnTo>
                      <a:lnTo>
                        <a:pt x="5436" y="891"/>
                      </a:lnTo>
                      <a:lnTo>
                        <a:pt x="5439" y="900"/>
                      </a:lnTo>
                      <a:lnTo>
                        <a:pt x="5453" y="910"/>
                      </a:lnTo>
                      <a:lnTo>
                        <a:pt x="5453" y="918"/>
                      </a:lnTo>
                      <a:lnTo>
                        <a:pt x="5436" y="918"/>
                      </a:lnTo>
                      <a:lnTo>
                        <a:pt x="5424" y="924"/>
                      </a:lnTo>
                      <a:lnTo>
                        <a:pt x="5413" y="934"/>
                      </a:lnTo>
                      <a:lnTo>
                        <a:pt x="5402" y="942"/>
                      </a:lnTo>
                      <a:lnTo>
                        <a:pt x="5409" y="979"/>
                      </a:lnTo>
                      <a:lnTo>
                        <a:pt x="5409" y="990"/>
                      </a:lnTo>
                      <a:lnTo>
                        <a:pt x="5406" y="999"/>
                      </a:lnTo>
                      <a:lnTo>
                        <a:pt x="5402" y="1011"/>
                      </a:lnTo>
                      <a:lnTo>
                        <a:pt x="5394" y="1023"/>
                      </a:lnTo>
                      <a:lnTo>
                        <a:pt x="5397" y="1011"/>
                      </a:lnTo>
                      <a:lnTo>
                        <a:pt x="5397" y="990"/>
                      </a:lnTo>
                      <a:lnTo>
                        <a:pt x="5394" y="990"/>
                      </a:lnTo>
                      <a:lnTo>
                        <a:pt x="5390" y="1014"/>
                      </a:lnTo>
                      <a:lnTo>
                        <a:pt x="5380" y="1023"/>
                      </a:lnTo>
                      <a:lnTo>
                        <a:pt x="5380" y="1014"/>
                      </a:lnTo>
                      <a:lnTo>
                        <a:pt x="5383" y="1003"/>
                      </a:lnTo>
                      <a:lnTo>
                        <a:pt x="5376" y="990"/>
                      </a:lnTo>
                      <a:lnTo>
                        <a:pt x="5380" y="985"/>
                      </a:lnTo>
                      <a:lnTo>
                        <a:pt x="5383" y="952"/>
                      </a:lnTo>
                      <a:lnTo>
                        <a:pt x="5374" y="960"/>
                      </a:lnTo>
                      <a:lnTo>
                        <a:pt x="5367" y="972"/>
                      </a:lnTo>
                      <a:lnTo>
                        <a:pt x="5360" y="982"/>
                      </a:lnTo>
                      <a:lnTo>
                        <a:pt x="5357" y="993"/>
                      </a:lnTo>
                      <a:lnTo>
                        <a:pt x="5350" y="1003"/>
                      </a:lnTo>
                      <a:lnTo>
                        <a:pt x="5337" y="999"/>
                      </a:lnTo>
                      <a:lnTo>
                        <a:pt x="5320" y="1020"/>
                      </a:lnTo>
                      <a:lnTo>
                        <a:pt x="5323" y="1030"/>
                      </a:lnTo>
                      <a:lnTo>
                        <a:pt x="5314" y="1041"/>
                      </a:lnTo>
                      <a:lnTo>
                        <a:pt x="5300" y="1051"/>
                      </a:lnTo>
                      <a:lnTo>
                        <a:pt x="5307" y="1071"/>
                      </a:lnTo>
                      <a:lnTo>
                        <a:pt x="5304" y="1089"/>
                      </a:lnTo>
                      <a:lnTo>
                        <a:pt x="5307" y="1102"/>
                      </a:lnTo>
                      <a:lnTo>
                        <a:pt x="5307" y="1113"/>
                      </a:lnTo>
                      <a:lnTo>
                        <a:pt x="5293" y="1147"/>
                      </a:lnTo>
                      <a:lnTo>
                        <a:pt x="5281" y="1156"/>
                      </a:lnTo>
                      <a:lnTo>
                        <a:pt x="5281" y="1167"/>
                      </a:lnTo>
                      <a:lnTo>
                        <a:pt x="5288" y="1177"/>
                      </a:lnTo>
                      <a:lnTo>
                        <a:pt x="5297" y="1210"/>
                      </a:lnTo>
                      <a:lnTo>
                        <a:pt x="5292" y="1222"/>
                      </a:lnTo>
                      <a:lnTo>
                        <a:pt x="5284" y="1234"/>
                      </a:lnTo>
                      <a:lnTo>
                        <a:pt x="5288" y="1242"/>
                      </a:lnTo>
                      <a:lnTo>
                        <a:pt x="5320" y="1303"/>
                      </a:lnTo>
                      <a:lnTo>
                        <a:pt x="5334" y="1297"/>
                      </a:lnTo>
                      <a:lnTo>
                        <a:pt x="5323" y="1310"/>
                      </a:lnTo>
                      <a:lnTo>
                        <a:pt x="5341" y="1341"/>
                      </a:lnTo>
                      <a:lnTo>
                        <a:pt x="5350" y="1386"/>
                      </a:lnTo>
                      <a:lnTo>
                        <a:pt x="5350" y="1420"/>
                      </a:lnTo>
                      <a:lnTo>
                        <a:pt x="5341" y="1460"/>
                      </a:lnTo>
                      <a:lnTo>
                        <a:pt x="5337" y="1471"/>
                      </a:lnTo>
                      <a:lnTo>
                        <a:pt x="5323" y="1492"/>
                      </a:lnTo>
                      <a:lnTo>
                        <a:pt x="5314" y="1525"/>
                      </a:lnTo>
                      <a:lnTo>
                        <a:pt x="5307" y="1536"/>
                      </a:lnTo>
                      <a:lnTo>
                        <a:pt x="5300" y="1549"/>
                      </a:lnTo>
                      <a:lnTo>
                        <a:pt x="5288" y="1559"/>
                      </a:lnTo>
                      <a:lnTo>
                        <a:pt x="5284" y="1560"/>
                      </a:lnTo>
                      <a:lnTo>
                        <a:pt x="5284" y="1560"/>
                      </a:lnTo>
                      <a:lnTo>
                        <a:pt x="5258" y="1580"/>
                      </a:lnTo>
                      <a:lnTo>
                        <a:pt x="5235" y="1591"/>
                      </a:lnTo>
                      <a:lnTo>
                        <a:pt x="5221" y="1594"/>
                      </a:lnTo>
                      <a:lnTo>
                        <a:pt x="5205" y="1591"/>
                      </a:lnTo>
                      <a:lnTo>
                        <a:pt x="5188" y="1580"/>
                      </a:lnTo>
                      <a:lnTo>
                        <a:pt x="5175" y="1560"/>
                      </a:lnTo>
                      <a:lnTo>
                        <a:pt x="5172" y="1552"/>
                      </a:lnTo>
                      <a:lnTo>
                        <a:pt x="5165" y="1540"/>
                      </a:lnTo>
                      <a:lnTo>
                        <a:pt x="5161" y="1522"/>
                      </a:lnTo>
                      <a:lnTo>
                        <a:pt x="5152" y="1512"/>
                      </a:lnTo>
                      <a:lnTo>
                        <a:pt x="5138" y="1492"/>
                      </a:lnTo>
                      <a:lnTo>
                        <a:pt x="5135" y="1484"/>
                      </a:lnTo>
                      <a:lnTo>
                        <a:pt x="5135" y="1460"/>
                      </a:lnTo>
                      <a:lnTo>
                        <a:pt x="5135" y="1450"/>
                      </a:lnTo>
                      <a:lnTo>
                        <a:pt x="5135" y="1450"/>
                      </a:lnTo>
                      <a:lnTo>
                        <a:pt x="5131" y="1426"/>
                      </a:lnTo>
                      <a:lnTo>
                        <a:pt x="5135" y="1413"/>
                      </a:lnTo>
                      <a:lnTo>
                        <a:pt x="5135" y="1405"/>
                      </a:lnTo>
                      <a:lnTo>
                        <a:pt x="5131" y="1393"/>
                      </a:lnTo>
                      <a:lnTo>
                        <a:pt x="5123" y="1381"/>
                      </a:lnTo>
                      <a:lnTo>
                        <a:pt x="5123" y="1372"/>
                      </a:lnTo>
                      <a:lnTo>
                        <a:pt x="5112" y="1361"/>
                      </a:lnTo>
                      <a:lnTo>
                        <a:pt x="5115" y="1351"/>
                      </a:lnTo>
                      <a:lnTo>
                        <a:pt x="5108" y="1324"/>
                      </a:lnTo>
                      <a:lnTo>
                        <a:pt x="5108" y="1303"/>
                      </a:lnTo>
                      <a:lnTo>
                        <a:pt x="5119" y="1282"/>
                      </a:lnTo>
                      <a:lnTo>
                        <a:pt x="5115" y="1270"/>
                      </a:lnTo>
                      <a:lnTo>
                        <a:pt x="5119" y="1258"/>
                      </a:lnTo>
                      <a:lnTo>
                        <a:pt x="5126" y="1246"/>
                      </a:lnTo>
                      <a:lnTo>
                        <a:pt x="5126" y="1236"/>
                      </a:lnTo>
                      <a:lnTo>
                        <a:pt x="5119" y="1212"/>
                      </a:lnTo>
                      <a:lnTo>
                        <a:pt x="5119" y="1201"/>
                      </a:lnTo>
                      <a:lnTo>
                        <a:pt x="5126" y="1180"/>
                      </a:lnTo>
                      <a:lnTo>
                        <a:pt x="5131" y="1167"/>
                      </a:lnTo>
                      <a:lnTo>
                        <a:pt x="5142" y="1159"/>
                      </a:lnTo>
                      <a:lnTo>
                        <a:pt x="5145" y="1153"/>
                      </a:lnTo>
                      <a:lnTo>
                        <a:pt x="5135" y="1132"/>
                      </a:lnTo>
                      <a:lnTo>
                        <a:pt x="5138" y="1119"/>
                      </a:lnTo>
                      <a:lnTo>
                        <a:pt x="5142" y="1099"/>
                      </a:lnTo>
                      <a:lnTo>
                        <a:pt x="5154" y="1065"/>
                      </a:lnTo>
                      <a:lnTo>
                        <a:pt x="5154" y="1057"/>
                      </a:lnTo>
                      <a:lnTo>
                        <a:pt x="5152" y="1044"/>
                      </a:lnTo>
                      <a:lnTo>
                        <a:pt x="5138" y="1035"/>
                      </a:lnTo>
                      <a:lnTo>
                        <a:pt x="5128" y="1041"/>
                      </a:lnTo>
                      <a:lnTo>
                        <a:pt x="5115" y="1047"/>
                      </a:lnTo>
                      <a:lnTo>
                        <a:pt x="5108" y="1057"/>
                      </a:lnTo>
                      <a:lnTo>
                        <a:pt x="5105" y="1068"/>
                      </a:lnTo>
                      <a:lnTo>
                        <a:pt x="5100" y="1081"/>
                      </a:lnTo>
                      <a:lnTo>
                        <a:pt x="5086" y="1089"/>
                      </a:lnTo>
                      <a:lnTo>
                        <a:pt x="5079" y="1099"/>
                      </a:lnTo>
                      <a:lnTo>
                        <a:pt x="5070" y="1099"/>
                      </a:lnTo>
                      <a:lnTo>
                        <a:pt x="5066" y="1086"/>
                      </a:lnTo>
                      <a:lnTo>
                        <a:pt x="5070" y="1075"/>
                      </a:lnTo>
                      <a:lnTo>
                        <a:pt x="5079" y="1051"/>
                      </a:lnTo>
                      <a:lnTo>
                        <a:pt x="5086" y="1038"/>
                      </a:lnTo>
                      <a:lnTo>
                        <a:pt x="5089" y="1030"/>
                      </a:lnTo>
                      <a:lnTo>
                        <a:pt x="5100" y="1023"/>
                      </a:lnTo>
                      <a:lnTo>
                        <a:pt x="5112" y="1017"/>
                      </a:lnTo>
                      <a:lnTo>
                        <a:pt x="5112" y="1009"/>
                      </a:lnTo>
                      <a:lnTo>
                        <a:pt x="5115" y="999"/>
                      </a:lnTo>
                      <a:lnTo>
                        <a:pt x="5115" y="987"/>
                      </a:lnTo>
                      <a:lnTo>
                        <a:pt x="5128" y="969"/>
                      </a:lnTo>
                      <a:lnTo>
                        <a:pt x="5145" y="936"/>
                      </a:lnTo>
                      <a:lnTo>
                        <a:pt x="5152" y="915"/>
                      </a:lnTo>
                      <a:lnTo>
                        <a:pt x="5158" y="904"/>
                      </a:lnTo>
                      <a:lnTo>
                        <a:pt x="5168" y="891"/>
                      </a:lnTo>
                      <a:lnTo>
                        <a:pt x="5175" y="870"/>
                      </a:lnTo>
                      <a:lnTo>
                        <a:pt x="5184" y="856"/>
                      </a:lnTo>
                      <a:lnTo>
                        <a:pt x="5179" y="867"/>
                      </a:lnTo>
                      <a:lnTo>
                        <a:pt x="5184" y="876"/>
                      </a:lnTo>
                      <a:lnTo>
                        <a:pt x="5191" y="888"/>
                      </a:lnTo>
                      <a:lnTo>
                        <a:pt x="5202" y="880"/>
                      </a:lnTo>
                      <a:lnTo>
                        <a:pt x="5205" y="873"/>
                      </a:lnTo>
                      <a:lnTo>
                        <a:pt x="5218" y="860"/>
                      </a:lnTo>
                      <a:lnTo>
                        <a:pt x="5228" y="856"/>
                      </a:lnTo>
                      <a:lnTo>
                        <a:pt x="5240" y="859"/>
                      </a:lnTo>
                      <a:lnTo>
                        <a:pt x="5237" y="870"/>
                      </a:lnTo>
                      <a:lnTo>
                        <a:pt x="5228" y="880"/>
                      </a:lnTo>
                      <a:lnTo>
                        <a:pt x="5221" y="891"/>
                      </a:lnTo>
                      <a:lnTo>
                        <a:pt x="5235" y="894"/>
                      </a:lnTo>
                      <a:lnTo>
                        <a:pt x="5240" y="883"/>
                      </a:lnTo>
                      <a:lnTo>
                        <a:pt x="5255" y="870"/>
                      </a:lnTo>
                      <a:lnTo>
                        <a:pt x="5265" y="860"/>
                      </a:lnTo>
                      <a:lnTo>
                        <a:pt x="5267" y="849"/>
                      </a:lnTo>
                      <a:lnTo>
                        <a:pt x="5274" y="840"/>
                      </a:lnTo>
                      <a:lnTo>
                        <a:pt x="5284" y="835"/>
                      </a:lnTo>
                      <a:lnTo>
                        <a:pt x="5297" y="832"/>
                      </a:lnTo>
                      <a:lnTo>
                        <a:pt x="5307" y="835"/>
                      </a:lnTo>
                      <a:lnTo>
                        <a:pt x="5330" y="825"/>
                      </a:lnTo>
                      <a:lnTo>
                        <a:pt x="5344" y="825"/>
                      </a:lnTo>
                      <a:lnTo>
                        <a:pt x="5357" y="819"/>
                      </a:lnTo>
                      <a:lnTo>
                        <a:pt x="5367" y="805"/>
                      </a:lnTo>
                      <a:lnTo>
                        <a:pt x="5390" y="801"/>
                      </a:lnTo>
                      <a:lnTo>
                        <a:pt x="5402" y="805"/>
                      </a:lnTo>
                      <a:lnTo>
                        <a:pt x="5413" y="801"/>
                      </a:lnTo>
                      <a:lnTo>
                        <a:pt x="5439" y="809"/>
                      </a:lnTo>
                      <a:lnTo>
                        <a:pt x="5462" y="829"/>
                      </a:lnTo>
                      <a:lnTo>
                        <a:pt x="5476" y="835"/>
                      </a:lnTo>
                      <a:lnTo>
                        <a:pt x="5476" y="813"/>
                      </a:lnTo>
                      <a:lnTo>
                        <a:pt x="5480" y="801"/>
                      </a:lnTo>
                      <a:lnTo>
                        <a:pt x="5489" y="798"/>
                      </a:lnTo>
                      <a:lnTo>
                        <a:pt x="5503" y="805"/>
                      </a:lnTo>
                      <a:lnTo>
                        <a:pt x="5515" y="801"/>
                      </a:lnTo>
                      <a:lnTo>
                        <a:pt x="5571" y="801"/>
                      </a:lnTo>
                      <a:lnTo>
                        <a:pt x="5582" y="798"/>
                      </a:lnTo>
                      <a:lnTo>
                        <a:pt x="5575" y="789"/>
                      </a:lnTo>
                      <a:lnTo>
                        <a:pt x="5563" y="784"/>
                      </a:lnTo>
                      <a:lnTo>
                        <a:pt x="5563" y="774"/>
                      </a:lnTo>
                      <a:lnTo>
                        <a:pt x="5549" y="768"/>
                      </a:lnTo>
                      <a:lnTo>
                        <a:pt x="5545" y="768"/>
                      </a:lnTo>
                      <a:lnTo>
                        <a:pt x="5536" y="760"/>
                      </a:lnTo>
                      <a:lnTo>
                        <a:pt x="5536" y="747"/>
                      </a:lnTo>
                      <a:lnTo>
                        <a:pt x="5529" y="737"/>
                      </a:lnTo>
                      <a:lnTo>
                        <a:pt x="5522" y="726"/>
                      </a:lnTo>
                      <a:lnTo>
                        <a:pt x="5512" y="713"/>
                      </a:lnTo>
                      <a:lnTo>
                        <a:pt x="5503" y="717"/>
                      </a:lnTo>
                      <a:lnTo>
                        <a:pt x="5503" y="720"/>
                      </a:lnTo>
                      <a:lnTo>
                        <a:pt x="5496" y="729"/>
                      </a:lnTo>
                      <a:lnTo>
                        <a:pt x="5483" y="733"/>
                      </a:lnTo>
                      <a:lnTo>
                        <a:pt x="5476" y="723"/>
                      </a:lnTo>
                      <a:lnTo>
                        <a:pt x="5453" y="733"/>
                      </a:lnTo>
                      <a:lnTo>
                        <a:pt x="5427" y="729"/>
                      </a:lnTo>
                      <a:lnTo>
                        <a:pt x="5424" y="720"/>
                      </a:lnTo>
                      <a:lnTo>
                        <a:pt x="5420" y="678"/>
                      </a:lnTo>
                      <a:lnTo>
                        <a:pt x="5397" y="685"/>
                      </a:lnTo>
                      <a:lnTo>
                        <a:pt x="5387" y="686"/>
                      </a:lnTo>
                      <a:lnTo>
                        <a:pt x="5364" y="699"/>
                      </a:lnTo>
                      <a:lnTo>
                        <a:pt x="5350" y="702"/>
                      </a:lnTo>
                      <a:lnTo>
                        <a:pt x="5300" y="705"/>
                      </a:lnTo>
                      <a:lnTo>
                        <a:pt x="5292" y="710"/>
                      </a:lnTo>
                      <a:lnTo>
                        <a:pt x="5270" y="713"/>
                      </a:lnTo>
                      <a:lnTo>
                        <a:pt x="5258" y="726"/>
                      </a:lnTo>
                      <a:lnTo>
                        <a:pt x="5235" y="737"/>
                      </a:lnTo>
                      <a:lnTo>
                        <a:pt x="5214" y="761"/>
                      </a:lnTo>
                      <a:lnTo>
                        <a:pt x="5205" y="757"/>
                      </a:lnTo>
                      <a:lnTo>
                        <a:pt x="5191" y="760"/>
                      </a:lnTo>
                      <a:lnTo>
                        <a:pt x="5179" y="757"/>
                      </a:lnTo>
                      <a:lnTo>
                        <a:pt x="5168" y="747"/>
                      </a:lnTo>
                      <a:lnTo>
                        <a:pt x="5138" y="757"/>
                      </a:lnTo>
                      <a:lnTo>
                        <a:pt x="5128" y="757"/>
                      </a:lnTo>
                      <a:lnTo>
                        <a:pt x="5115" y="750"/>
                      </a:lnTo>
                      <a:lnTo>
                        <a:pt x="5108" y="741"/>
                      </a:lnTo>
                      <a:lnTo>
                        <a:pt x="5086" y="720"/>
                      </a:lnTo>
                      <a:lnTo>
                        <a:pt x="5079" y="709"/>
                      </a:lnTo>
                      <a:lnTo>
                        <a:pt x="5070" y="705"/>
                      </a:lnTo>
                      <a:lnTo>
                        <a:pt x="5056" y="696"/>
                      </a:lnTo>
                      <a:lnTo>
                        <a:pt x="5043" y="693"/>
                      </a:lnTo>
                      <a:lnTo>
                        <a:pt x="5019" y="693"/>
                      </a:lnTo>
                      <a:lnTo>
                        <a:pt x="5006" y="696"/>
                      </a:lnTo>
                      <a:lnTo>
                        <a:pt x="4999" y="709"/>
                      </a:lnTo>
                      <a:lnTo>
                        <a:pt x="4992" y="710"/>
                      </a:lnTo>
                      <a:lnTo>
                        <a:pt x="5003" y="689"/>
                      </a:lnTo>
                      <a:lnTo>
                        <a:pt x="4992" y="699"/>
                      </a:lnTo>
                      <a:lnTo>
                        <a:pt x="4980" y="705"/>
                      </a:lnTo>
                      <a:lnTo>
                        <a:pt x="4976" y="717"/>
                      </a:lnTo>
                      <a:lnTo>
                        <a:pt x="4973" y="720"/>
                      </a:lnTo>
                      <a:lnTo>
                        <a:pt x="4969" y="710"/>
                      </a:lnTo>
                      <a:lnTo>
                        <a:pt x="4969" y="686"/>
                      </a:lnTo>
                      <a:lnTo>
                        <a:pt x="4950" y="666"/>
                      </a:lnTo>
                      <a:lnTo>
                        <a:pt x="4943" y="662"/>
                      </a:lnTo>
                      <a:lnTo>
                        <a:pt x="4934" y="651"/>
                      </a:lnTo>
                      <a:lnTo>
                        <a:pt x="4909" y="678"/>
                      </a:lnTo>
                      <a:lnTo>
                        <a:pt x="4904" y="686"/>
                      </a:lnTo>
                      <a:lnTo>
                        <a:pt x="4878" y="696"/>
                      </a:lnTo>
                      <a:lnTo>
                        <a:pt x="4864" y="709"/>
                      </a:lnTo>
                      <a:lnTo>
                        <a:pt x="4853" y="717"/>
                      </a:lnTo>
                      <a:lnTo>
                        <a:pt x="4841" y="720"/>
                      </a:lnTo>
                      <a:lnTo>
                        <a:pt x="4827" y="723"/>
                      </a:lnTo>
                      <a:lnTo>
                        <a:pt x="4818" y="726"/>
                      </a:lnTo>
                      <a:lnTo>
                        <a:pt x="4804" y="726"/>
                      </a:lnTo>
                      <a:lnTo>
                        <a:pt x="4792" y="733"/>
                      </a:lnTo>
                      <a:lnTo>
                        <a:pt x="4769" y="753"/>
                      </a:lnTo>
                      <a:lnTo>
                        <a:pt x="4732" y="768"/>
                      </a:lnTo>
                      <a:lnTo>
                        <a:pt x="4721" y="774"/>
                      </a:lnTo>
                      <a:lnTo>
                        <a:pt x="4702" y="774"/>
                      </a:lnTo>
                      <a:lnTo>
                        <a:pt x="4688" y="768"/>
                      </a:lnTo>
                      <a:lnTo>
                        <a:pt x="4675" y="765"/>
                      </a:lnTo>
                      <a:lnTo>
                        <a:pt x="4665" y="771"/>
                      </a:lnTo>
                      <a:lnTo>
                        <a:pt x="4652" y="771"/>
                      </a:lnTo>
                      <a:lnTo>
                        <a:pt x="4656" y="765"/>
                      </a:lnTo>
                      <a:lnTo>
                        <a:pt x="4658" y="753"/>
                      </a:lnTo>
                      <a:lnTo>
                        <a:pt x="4658" y="744"/>
                      </a:lnTo>
                      <a:lnTo>
                        <a:pt x="4668" y="733"/>
                      </a:lnTo>
                      <a:lnTo>
                        <a:pt x="4668" y="720"/>
                      </a:lnTo>
                      <a:lnTo>
                        <a:pt x="4658" y="710"/>
                      </a:lnTo>
                      <a:lnTo>
                        <a:pt x="4642" y="720"/>
                      </a:lnTo>
                      <a:lnTo>
                        <a:pt x="4630" y="726"/>
                      </a:lnTo>
                      <a:lnTo>
                        <a:pt x="4619" y="733"/>
                      </a:lnTo>
                      <a:lnTo>
                        <a:pt x="4605" y="737"/>
                      </a:lnTo>
                      <a:lnTo>
                        <a:pt x="4582" y="750"/>
                      </a:lnTo>
                      <a:lnTo>
                        <a:pt x="4533" y="765"/>
                      </a:lnTo>
                      <a:lnTo>
                        <a:pt x="4522" y="768"/>
                      </a:lnTo>
                      <a:lnTo>
                        <a:pt x="4510" y="765"/>
                      </a:lnTo>
                      <a:lnTo>
                        <a:pt x="4496" y="757"/>
                      </a:lnTo>
                      <a:lnTo>
                        <a:pt x="4494" y="760"/>
                      </a:lnTo>
                      <a:lnTo>
                        <a:pt x="4491" y="761"/>
                      </a:lnTo>
                      <a:lnTo>
                        <a:pt x="4487" y="774"/>
                      </a:lnTo>
                      <a:lnTo>
                        <a:pt x="4491" y="761"/>
                      </a:lnTo>
                      <a:lnTo>
                        <a:pt x="4494" y="760"/>
                      </a:lnTo>
                      <a:lnTo>
                        <a:pt x="4496" y="757"/>
                      </a:lnTo>
                      <a:lnTo>
                        <a:pt x="4503" y="747"/>
                      </a:lnTo>
                      <a:lnTo>
                        <a:pt x="4540" y="720"/>
                      </a:lnTo>
                      <a:lnTo>
                        <a:pt x="4549" y="710"/>
                      </a:lnTo>
                      <a:lnTo>
                        <a:pt x="4559" y="702"/>
                      </a:lnTo>
                      <a:lnTo>
                        <a:pt x="4570" y="693"/>
                      </a:lnTo>
                      <a:lnTo>
                        <a:pt x="4603" y="659"/>
                      </a:lnTo>
                      <a:lnTo>
                        <a:pt x="4615" y="642"/>
                      </a:lnTo>
                      <a:lnTo>
                        <a:pt x="4661" y="600"/>
                      </a:lnTo>
                      <a:lnTo>
                        <a:pt x="4698" y="582"/>
                      </a:lnTo>
                      <a:lnTo>
                        <a:pt x="4721" y="573"/>
                      </a:lnTo>
                      <a:lnTo>
                        <a:pt x="4735" y="566"/>
                      </a:lnTo>
                      <a:lnTo>
                        <a:pt x="4774" y="549"/>
                      </a:lnTo>
                      <a:lnTo>
                        <a:pt x="4785" y="542"/>
                      </a:lnTo>
                      <a:lnTo>
                        <a:pt x="4797" y="534"/>
                      </a:lnTo>
                      <a:lnTo>
                        <a:pt x="4807" y="525"/>
                      </a:lnTo>
                      <a:lnTo>
                        <a:pt x="4781" y="525"/>
                      </a:lnTo>
                      <a:lnTo>
                        <a:pt x="4769" y="531"/>
                      </a:lnTo>
                      <a:lnTo>
                        <a:pt x="4755" y="525"/>
                      </a:lnTo>
                      <a:lnTo>
                        <a:pt x="4755" y="522"/>
                      </a:lnTo>
                      <a:lnTo>
                        <a:pt x="4740" y="509"/>
                      </a:lnTo>
                      <a:lnTo>
                        <a:pt x="4718" y="512"/>
                      </a:lnTo>
                      <a:lnTo>
                        <a:pt x="4705" y="515"/>
                      </a:lnTo>
                      <a:lnTo>
                        <a:pt x="4682" y="515"/>
                      </a:lnTo>
                      <a:lnTo>
                        <a:pt x="4668" y="518"/>
                      </a:lnTo>
                      <a:lnTo>
                        <a:pt x="4656" y="518"/>
                      </a:lnTo>
                      <a:lnTo>
                        <a:pt x="4652" y="507"/>
                      </a:lnTo>
                      <a:lnTo>
                        <a:pt x="4645" y="504"/>
                      </a:lnTo>
                      <a:lnTo>
                        <a:pt x="4645" y="498"/>
                      </a:lnTo>
                      <a:lnTo>
                        <a:pt x="4631" y="498"/>
                      </a:lnTo>
                      <a:lnTo>
                        <a:pt x="4608" y="512"/>
                      </a:lnTo>
                      <a:lnTo>
                        <a:pt x="4600" y="525"/>
                      </a:lnTo>
                      <a:lnTo>
                        <a:pt x="4573" y="534"/>
                      </a:lnTo>
                      <a:lnTo>
                        <a:pt x="4559" y="534"/>
                      </a:lnTo>
                      <a:lnTo>
                        <a:pt x="4536" y="522"/>
                      </a:lnTo>
                      <a:lnTo>
                        <a:pt x="4533" y="512"/>
                      </a:lnTo>
                      <a:lnTo>
                        <a:pt x="4499" y="501"/>
                      </a:lnTo>
                      <a:lnTo>
                        <a:pt x="4494" y="488"/>
                      </a:lnTo>
                      <a:lnTo>
                        <a:pt x="4480" y="485"/>
                      </a:lnTo>
                      <a:lnTo>
                        <a:pt x="4464" y="488"/>
                      </a:lnTo>
                      <a:lnTo>
                        <a:pt x="4461" y="504"/>
                      </a:lnTo>
                      <a:lnTo>
                        <a:pt x="4446" y="501"/>
                      </a:lnTo>
                      <a:lnTo>
                        <a:pt x="4439" y="491"/>
                      </a:lnTo>
                      <a:lnTo>
                        <a:pt x="4438" y="483"/>
                      </a:lnTo>
                      <a:lnTo>
                        <a:pt x="4427" y="471"/>
                      </a:lnTo>
                      <a:lnTo>
                        <a:pt x="4413" y="474"/>
                      </a:lnTo>
                      <a:lnTo>
                        <a:pt x="4417" y="461"/>
                      </a:lnTo>
                      <a:lnTo>
                        <a:pt x="4367" y="443"/>
                      </a:lnTo>
                      <a:lnTo>
                        <a:pt x="4341" y="443"/>
                      </a:lnTo>
                      <a:lnTo>
                        <a:pt x="4330" y="443"/>
                      </a:lnTo>
                      <a:lnTo>
                        <a:pt x="4325" y="447"/>
                      </a:lnTo>
                      <a:lnTo>
                        <a:pt x="4322" y="447"/>
                      </a:lnTo>
                      <a:lnTo>
                        <a:pt x="4314" y="450"/>
                      </a:lnTo>
                      <a:lnTo>
                        <a:pt x="4307" y="459"/>
                      </a:lnTo>
                      <a:lnTo>
                        <a:pt x="4277" y="464"/>
                      </a:lnTo>
                      <a:lnTo>
                        <a:pt x="4265" y="459"/>
                      </a:lnTo>
                      <a:lnTo>
                        <a:pt x="4262" y="450"/>
                      </a:lnTo>
                      <a:lnTo>
                        <a:pt x="4209" y="443"/>
                      </a:lnTo>
                      <a:lnTo>
                        <a:pt x="4195" y="434"/>
                      </a:lnTo>
                      <a:lnTo>
                        <a:pt x="4172" y="434"/>
                      </a:lnTo>
                      <a:lnTo>
                        <a:pt x="4160" y="432"/>
                      </a:lnTo>
                      <a:lnTo>
                        <a:pt x="4149" y="423"/>
                      </a:lnTo>
                      <a:lnTo>
                        <a:pt x="4152" y="405"/>
                      </a:lnTo>
                      <a:lnTo>
                        <a:pt x="4138" y="375"/>
                      </a:lnTo>
                      <a:lnTo>
                        <a:pt x="4133" y="338"/>
                      </a:lnTo>
                      <a:lnTo>
                        <a:pt x="4123" y="330"/>
                      </a:lnTo>
                      <a:lnTo>
                        <a:pt x="4100" y="327"/>
                      </a:lnTo>
                      <a:lnTo>
                        <a:pt x="4093" y="324"/>
                      </a:lnTo>
                      <a:lnTo>
                        <a:pt x="4093" y="378"/>
                      </a:lnTo>
                      <a:lnTo>
                        <a:pt x="4089" y="386"/>
                      </a:lnTo>
                      <a:lnTo>
                        <a:pt x="3994" y="389"/>
                      </a:lnTo>
                      <a:lnTo>
                        <a:pt x="3832" y="389"/>
                      </a:lnTo>
                      <a:lnTo>
                        <a:pt x="3723" y="389"/>
                      </a:lnTo>
                      <a:lnTo>
                        <a:pt x="3468" y="384"/>
                      </a:lnTo>
                      <a:lnTo>
                        <a:pt x="3172" y="371"/>
                      </a:lnTo>
                      <a:lnTo>
                        <a:pt x="2975" y="360"/>
                      </a:lnTo>
                      <a:lnTo>
                        <a:pt x="2885" y="354"/>
                      </a:lnTo>
                      <a:lnTo>
                        <a:pt x="2640" y="335"/>
                      </a:lnTo>
                      <a:lnTo>
                        <a:pt x="2445" y="314"/>
                      </a:lnTo>
                      <a:lnTo>
                        <a:pt x="2263" y="293"/>
                      </a:lnTo>
                      <a:lnTo>
                        <a:pt x="1978" y="258"/>
                      </a:lnTo>
                      <a:lnTo>
                        <a:pt x="1658" y="207"/>
                      </a:lnTo>
                      <a:lnTo>
                        <a:pt x="1475" y="173"/>
                      </a:lnTo>
                      <a:lnTo>
                        <a:pt x="1445" y="170"/>
                      </a:lnTo>
                      <a:lnTo>
                        <a:pt x="1353" y="153"/>
                      </a:lnTo>
                      <a:lnTo>
                        <a:pt x="1234" y="129"/>
                      </a:lnTo>
                      <a:lnTo>
                        <a:pt x="1012" y="84"/>
                      </a:lnTo>
                      <a:lnTo>
                        <a:pt x="820" y="37"/>
                      </a:lnTo>
                      <a:lnTo>
                        <a:pt x="651" y="0"/>
                      </a:lnTo>
                      <a:close/>
                      <a:moveTo>
                        <a:pt x="204" y="1835"/>
                      </a:moveTo>
                      <a:lnTo>
                        <a:pt x="204" y="1835"/>
                      </a:lnTo>
                      <a:lnTo>
                        <a:pt x="218" y="1835"/>
                      </a:lnTo>
                      <a:lnTo>
                        <a:pt x="227" y="1843"/>
                      </a:lnTo>
                      <a:lnTo>
                        <a:pt x="251" y="1846"/>
                      </a:lnTo>
                      <a:lnTo>
                        <a:pt x="248" y="1850"/>
                      </a:lnTo>
                      <a:lnTo>
                        <a:pt x="251" y="1850"/>
                      </a:lnTo>
                      <a:lnTo>
                        <a:pt x="248" y="1852"/>
                      </a:lnTo>
                      <a:lnTo>
                        <a:pt x="249" y="1852"/>
                      </a:lnTo>
                      <a:lnTo>
                        <a:pt x="248" y="1853"/>
                      </a:lnTo>
                      <a:lnTo>
                        <a:pt x="211" y="1837"/>
                      </a:lnTo>
                      <a:lnTo>
                        <a:pt x="199" y="1837"/>
                      </a:lnTo>
                      <a:lnTo>
                        <a:pt x="204" y="183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7" name="Freeform 55"/>
                <p:cNvSpPr>
                  <a:spLocks/>
                </p:cNvSpPr>
                <p:nvPr/>
              </p:nvSpPr>
              <p:spPr bwMode="auto">
                <a:xfrm>
                  <a:off x="7736066" y="1047955"/>
                  <a:ext cx="28517" cy="31636"/>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8" name="Freeform 56"/>
                <p:cNvSpPr>
                  <a:spLocks/>
                </p:cNvSpPr>
                <p:nvPr/>
              </p:nvSpPr>
              <p:spPr bwMode="auto">
                <a:xfrm>
                  <a:off x="7907168" y="940395"/>
                  <a:ext cx="15843" cy="30054"/>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grpSp>
        <p:nvGrpSpPr>
          <p:cNvPr id="528" name="群組 527"/>
          <p:cNvGrpSpPr/>
          <p:nvPr/>
        </p:nvGrpSpPr>
        <p:grpSpPr>
          <a:xfrm>
            <a:off x="1604522" y="4585692"/>
            <a:ext cx="6855910" cy="653117"/>
            <a:chOff x="735204" y="1316859"/>
            <a:chExt cx="6855910" cy="653117"/>
          </a:xfrm>
        </p:grpSpPr>
        <p:sp>
          <p:nvSpPr>
            <p:cNvPr id="529" name="文字版面配置區 2"/>
            <p:cNvSpPr txBox="1">
              <a:spLocks/>
            </p:cNvSpPr>
            <p:nvPr/>
          </p:nvSpPr>
          <p:spPr>
            <a:xfrm>
              <a:off x="2478546" y="1610255"/>
              <a:ext cx="5112568" cy="282668"/>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lnSpc>
                  <a:spcPct val="50000"/>
                </a:lnSpc>
                <a:spcBef>
                  <a:spcPct val="50000"/>
                </a:spcBef>
              </a:pPr>
              <a:r>
                <a:rPr lang="zh-TW" altLang="en-US" sz="2400" b="1" dirty="0">
                  <a:solidFill>
                    <a:srgbClr val="008080"/>
                  </a:solidFill>
                  <a:latin typeface="微軟正黑體" panose="020B0604030504040204" pitchFamily="34" charset="-120"/>
                  <a:ea typeface="微軟正黑體" panose="020B0604030504040204" pitchFamily="34" charset="-120"/>
                </a:rPr>
                <a:t>須尊重患者神志清醒時決定全權</a:t>
              </a:r>
            </a:p>
          </p:txBody>
        </p:sp>
        <p:grpSp>
          <p:nvGrpSpPr>
            <p:cNvPr id="530" name="群組 529"/>
            <p:cNvGrpSpPr/>
            <p:nvPr/>
          </p:nvGrpSpPr>
          <p:grpSpPr>
            <a:xfrm>
              <a:off x="735204" y="1316859"/>
              <a:ext cx="1797629" cy="653117"/>
              <a:chOff x="735204" y="1316859"/>
              <a:chExt cx="1797629" cy="653117"/>
            </a:xfrm>
          </p:grpSpPr>
          <p:pic>
            <p:nvPicPr>
              <p:cNvPr id="531" name="圖片 5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532" name="文字方塊 531"/>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1983</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533" name="群組 532"/>
          <p:cNvGrpSpPr/>
          <p:nvPr/>
        </p:nvGrpSpPr>
        <p:grpSpPr>
          <a:xfrm>
            <a:off x="1604522" y="841276"/>
            <a:ext cx="5184576" cy="1010702"/>
            <a:chOff x="735204" y="1316859"/>
            <a:chExt cx="5184576" cy="1010702"/>
          </a:xfrm>
        </p:grpSpPr>
        <p:sp>
          <p:nvSpPr>
            <p:cNvPr id="534" name="文字版面配置區 2"/>
            <p:cNvSpPr txBox="1">
              <a:spLocks/>
            </p:cNvSpPr>
            <p:nvPr/>
          </p:nvSpPr>
          <p:spPr>
            <a:xfrm>
              <a:off x="807212" y="2044893"/>
              <a:ext cx="5112568" cy="282668"/>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lnSpc>
                  <a:spcPct val="50000"/>
                </a:lnSpc>
                <a:spcBef>
                  <a:spcPct val="50000"/>
                </a:spcBef>
              </a:pPr>
              <a:r>
                <a:rPr lang="zh-TW" altLang="en-US" sz="2400" b="1" dirty="0">
                  <a:solidFill>
                    <a:srgbClr val="008080"/>
                  </a:solidFill>
                  <a:latin typeface="微軟正黑體" panose="020B0604030504040204" pitchFamily="34" charset="-120"/>
                  <a:ea typeface="微軟正黑體" panose="020B0604030504040204" pitchFamily="34" charset="-120"/>
                </a:rPr>
                <a:t>加州通過「放棄侵入性治療措施」</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endParaRPr lang="zh-TW" altLang="en-US" sz="2400" b="1" dirty="0">
                <a:solidFill>
                  <a:srgbClr val="008080"/>
                </a:solidFill>
                <a:latin typeface="微軟正黑體" panose="020B0604030504040204" pitchFamily="34" charset="-120"/>
                <a:ea typeface="微軟正黑體" panose="020B0604030504040204" pitchFamily="34" charset="-120"/>
              </a:endParaRPr>
            </a:p>
          </p:txBody>
        </p:sp>
        <p:grpSp>
          <p:nvGrpSpPr>
            <p:cNvPr id="535" name="群組 534"/>
            <p:cNvGrpSpPr/>
            <p:nvPr/>
          </p:nvGrpSpPr>
          <p:grpSpPr>
            <a:xfrm>
              <a:off x="735204" y="1316859"/>
              <a:ext cx="1797629" cy="653117"/>
              <a:chOff x="735204" y="1316859"/>
              <a:chExt cx="1797629" cy="653117"/>
            </a:xfrm>
          </p:grpSpPr>
          <p:pic>
            <p:nvPicPr>
              <p:cNvPr id="536" name="圖片 5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537" name="文字方塊 536"/>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1976</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73519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28"/>
                                        </p:tgtEl>
                                        <p:attrNameLst>
                                          <p:attrName>style.visibility</p:attrName>
                                        </p:attrNameLst>
                                      </p:cBhvr>
                                      <p:to>
                                        <p:strVal val="visible"/>
                                      </p:to>
                                    </p:set>
                                    <p:animEffect transition="in" filter="fade">
                                      <p:cBhvr>
                                        <p:cTn id="12" dur="1000"/>
                                        <p:tgtEl>
                                          <p:spTgt spid="528"/>
                                        </p:tgtEl>
                                      </p:cBhvr>
                                    </p:animEffect>
                                    <p:anim calcmode="lin" valueType="num">
                                      <p:cBhvr>
                                        <p:cTn id="13" dur="1000" fill="hold"/>
                                        <p:tgtEl>
                                          <p:spTgt spid="528"/>
                                        </p:tgtEl>
                                        <p:attrNameLst>
                                          <p:attrName>ppt_x</p:attrName>
                                        </p:attrNameLst>
                                      </p:cBhvr>
                                      <p:tavLst>
                                        <p:tav tm="0">
                                          <p:val>
                                            <p:strVal val="#ppt_x"/>
                                          </p:val>
                                        </p:tav>
                                        <p:tav tm="100000">
                                          <p:val>
                                            <p:strVal val="#ppt_x"/>
                                          </p:val>
                                        </p:tav>
                                      </p:tavLst>
                                    </p:anim>
                                    <p:anim calcmode="lin" valueType="num">
                                      <p:cBhvr>
                                        <p:cTn id="14" dur="1000" fill="hold"/>
                                        <p:tgtEl>
                                          <p:spTgt spid="5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33"/>
                                        </p:tgtEl>
                                        <p:attrNameLst>
                                          <p:attrName>style.visibility</p:attrName>
                                        </p:attrNameLst>
                                      </p:cBhvr>
                                      <p:to>
                                        <p:strVal val="visible"/>
                                      </p:to>
                                    </p:set>
                                    <p:animEffect transition="in" filter="fade">
                                      <p:cBhvr>
                                        <p:cTn id="17" dur="1000"/>
                                        <p:tgtEl>
                                          <p:spTgt spid="533"/>
                                        </p:tgtEl>
                                      </p:cBhvr>
                                    </p:animEffect>
                                    <p:anim calcmode="lin" valueType="num">
                                      <p:cBhvr>
                                        <p:cTn id="18" dur="1000" fill="hold"/>
                                        <p:tgtEl>
                                          <p:spTgt spid="533"/>
                                        </p:tgtEl>
                                        <p:attrNameLst>
                                          <p:attrName>ppt_x</p:attrName>
                                        </p:attrNameLst>
                                      </p:cBhvr>
                                      <p:tavLst>
                                        <p:tav tm="0">
                                          <p:val>
                                            <p:strVal val="#ppt_x"/>
                                          </p:val>
                                        </p:tav>
                                        <p:tav tm="100000">
                                          <p:val>
                                            <p:strVal val="#ppt_x"/>
                                          </p:val>
                                        </p:tav>
                                      </p:tavLst>
                                    </p:anim>
                                    <p:anim calcmode="lin" valueType="num">
                                      <p:cBhvr>
                                        <p:cTn id="19" dur="1000" fill="hold"/>
                                        <p:tgtEl>
                                          <p:spTgt spid="5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7035" r="2411" b="21205"/>
          <a:stretch/>
        </p:blipFill>
        <p:spPr>
          <a:xfrm>
            <a:off x="-21858" y="562809"/>
            <a:ext cx="9165858" cy="5152191"/>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各國</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簡介</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41</a:t>
            </a:fld>
            <a:endParaRPr lang="zh-TW" altLang="en-US" b="1" dirty="0">
              <a:solidFill>
                <a:schemeClr val="bg1"/>
              </a:solidFill>
              <a:latin typeface="+mj-lt"/>
            </a:endParaRPr>
          </a:p>
        </p:txBody>
      </p:sp>
      <p:grpSp>
        <p:nvGrpSpPr>
          <p:cNvPr id="20" name="群組 19"/>
          <p:cNvGrpSpPr/>
          <p:nvPr/>
        </p:nvGrpSpPr>
        <p:grpSpPr>
          <a:xfrm>
            <a:off x="1619673" y="2209428"/>
            <a:ext cx="6336704" cy="2594878"/>
            <a:chOff x="735204" y="1316859"/>
            <a:chExt cx="6336704" cy="2594878"/>
          </a:xfrm>
        </p:grpSpPr>
        <p:sp>
          <p:nvSpPr>
            <p:cNvPr id="21" name="文字版面配置區 2"/>
            <p:cNvSpPr txBox="1">
              <a:spLocks/>
            </p:cNvSpPr>
            <p:nvPr/>
          </p:nvSpPr>
          <p:spPr>
            <a:xfrm>
              <a:off x="807212" y="1967520"/>
              <a:ext cx="6264696" cy="1944217"/>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zh-TW" altLang="en-US" sz="2800" b="1" dirty="0">
                  <a:solidFill>
                    <a:srgbClr val="008080"/>
                  </a:solidFill>
                  <a:latin typeface="微軟正黑體" panose="020B0604030504040204" pitchFamily="34" charset="-120"/>
                  <a:ea typeface="微軟正黑體" panose="020B0604030504040204" pitchFamily="34" charset="-120"/>
                </a:rPr>
                <a:t>有三項決議：</a:t>
              </a:r>
            </a:p>
            <a:p>
              <a:pPr eaLnBrk="0" hangingPunct="0">
                <a:lnSpc>
                  <a:spcPct val="70000"/>
                </a:lnSpc>
                <a:spcBef>
                  <a:spcPct val="50000"/>
                </a:spcBef>
              </a:pPr>
              <a:r>
                <a:rPr lang="en-US" altLang="zh-TW" sz="1800" kern="1000" spc="-50" dirty="0">
                  <a:latin typeface="微軟正黑體" panose="020B0604030504040204" pitchFamily="34" charset="-120"/>
                  <a:ea typeface="微軟正黑體" panose="020B0604030504040204" pitchFamily="34" charset="-120"/>
                </a:rPr>
                <a:t>﹝1﹞</a:t>
              </a:r>
              <a:r>
                <a:rPr lang="zh-TW" altLang="en-US" sz="2400" kern="1000" spc="-50" dirty="0">
                  <a:latin typeface="微軟正黑體" panose="020B0604030504040204" pitchFamily="34" charset="-120"/>
                  <a:ea typeface="微軟正黑體" panose="020B0604030504040204" pitchFamily="34" charset="-120"/>
                </a:rPr>
                <a:t>所謂醫師指由國家頒受執照</a:t>
              </a:r>
              <a:r>
                <a:rPr lang="zh-TW" altLang="en-US" sz="2400" kern="1000" spc="-50" dirty="0" smtClean="0">
                  <a:latin typeface="微軟正黑體" panose="020B0604030504040204" pitchFamily="34" charset="-120"/>
                  <a:ea typeface="微軟正黑體" panose="020B0604030504040204" pitchFamily="34" charset="-120"/>
                </a:rPr>
                <a:t>者</a:t>
              </a:r>
              <a:r>
                <a:rPr lang="zh-TW" altLang="en-US" sz="2400" dirty="0">
                  <a:latin typeface="微軟正黑體" panose="020B0604030504040204" pitchFamily="34" charset="-120"/>
                  <a:ea typeface="微軟正黑體" panose="020B0604030504040204" pitchFamily="34" charset="-120"/>
                </a:rPr>
                <a:t>。</a:t>
              </a:r>
              <a:endParaRPr lang="zh-TW" altLang="en-US" sz="2400" kern="1000" spc="-50" dirty="0">
                <a:latin typeface="微軟正黑體" panose="020B0604030504040204" pitchFamily="34" charset="-120"/>
                <a:ea typeface="微軟正黑體" panose="020B0604030504040204" pitchFamily="34" charset="-120"/>
              </a:endParaRPr>
            </a:p>
            <a:p>
              <a:pPr eaLnBrk="0" hangingPunct="0">
                <a:lnSpc>
                  <a:spcPct val="70000"/>
                </a:lnSpc>
                <a:spcBef>
                  <a:spcPct val="50000"/>
                </a:spcBef>
              </a:pPr>
              <a:r>
                <a:rPr lang="en-US" altLang="zh-TW" sz="1800" kern="1000" spc="-50" dirty="0">
                  <a:latin typeface="微軟正黑體" panose="020B0604030504040204" pitchFamily="34" charset="-120"/>
                  <a:ea typeface="微軟正黑體" panose="020B0604030504040204" pitchFamily="34" charset="-120"/>
                </a:rPr>
                <a:t>﹝2﹞</a:t>
              </a:r>
              <a:r>
                <a:rPr lang="zh-TW" altLang="en-US" sz="2400" kern="1000" spc="-50" dirty="0">
                  <a:latin typeface="微軟正黑體" panose="020B0604030504040204" pitchFamily="34" charset="-120"/>
                  <a:ea typeface="微軟正黑體" panose="020B0604030504040204" pitchFamily="34" charset="-120"/>
                </a:rPr>
                <a:t>是否無望之病須有醫師兩人以上</a:t>
              </a:r>
              <a:r>
                <a:rPr lang="zh-TW" altLang="en-US" sz="2400" kern="1000" spc="-50" dirty="0" smtClean="0">
                  <a:latin typeface="微軟正黑體" panose="020B0604030504040204" pitchFamily="34" charset="-120"/>
                  <a:ea typeface="微軟正黑體" panose="020B0604030504040204" pitchFamily="34" charset="-120"/>
                </a:rPr>
                <a:t>判斷</a:t>
              </a:r>
              <a:r>
                <a:rPr lang="zh-TW" altLang="en-US" sz="2400" dirty="0">
                  <a:latin typeface="微軟正黑體" panose="020B0604030504040204" pitchFamily="34" charset="-120"/>
                  <a:ea typeface="微軟正黑體" panose="020B0604030504040204" pitchFamily="34" charset="-120"/>
                </a:rPr>
                <a:t>。</a:t>
              </a:r>
              <a:endParaRPr lang="zh-TW" altLang="en-US" sz="2400" kern="1000" spc="-50" dirty="0">
                <a:latin typeface="微軟正黑體" panose="020B0604030504040204" pitchFamily="34" charset="-120"/>
                <a:ea typeface="微軟正黑體" panose="020B0604030504040204" pitchFamily="34" charset="-120"/>
              </a:endParaRPr>
            </a:p>
            <a:p>
              <a:pPr eaLnBrk="0" hangingPunct="0">
                <a:lnSpc>
                  <a:spcPct val="70000"/>
                </a:lnSpc>
                <a:spcBef>
                  <a:spcPct val="50000"/>
                </a:spcBef>
              </a:pPr>
              <a:r>
                <a:rPr lang="en-US" altLang="zh-TW" sz="1800" kern="1000" spc="-50" dirty="0">
                  <a:latin typeface="微軟正黑體" panose="020B0604030504040204" pitchFamily="34" charset="-120"/>
                  <a:ea typeface="微軟正黑體" panose="020B0604030504040204" pitchFamily="34" charset="-120"/>
                </a:rPr>
                <a:t>﹝3﹞</a:t>
              </a:r>
              <a:r>
                <a:rPr lang="zh-TW" altLang="en-US" sz="2400" kern="1000" spc="-50" dirty="0">
                  <a:latin typeface="微軟正黑體" panose="020B0604030504040204" pitchFamily="34" charset="-120"/>
                  <a:ea typeface="微軟正黑體" panose="020B0604030504040204" pitchFamily="34" charset="-120"/>
                </a:rPr>
                <a:t>患者意志不清時可由近親做善意之</a:t>
              </a:r>
              <a:r>
                <a:rPr lang="zh-TW" altLang="en-US" sz="2400" kern="1000" spc="-50" dirty="0" smtClean="0">
                  <a:latin typeface="微軟正黑體" panose="020B0604030504040204" pitchFamily="34" charset="-120"/>
                  <a:ea typeface="微軟正黑體" panose="020B0604030504040204" pitchFamily="34" charset="-120"/>
                </a:rPr>
                <a:t>囑託</a:t>
              </a:r>
              <a:r>
                <a:rPr lang="zh-TW" altLang="en-US" sz="2400" dirty="0">
                  <a:latin typeface="微軟正黑體" panose="020B0604030504040204" pitchFamily="34" charset="-120"/>
                  <a:ea typeface="微軟正黑體" panose="020B0604030504040204" pitchFamily="34" charset="-120"/>
                </a:rPr>
                <a:t>。</a:t>
              </a:r>
              <a:endParaRPr lang="zh-TW" altLang="en-US" sz="2400" kern="1000" spc="-50" dirty="0">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735204" y="1316859"/>
              <a:ext cx="1797629" cy="653117"/>
              <a:chOff x="735204" y="1316859"/>
              <a:chExt cx="1797629" cy="653117"/>
            </a:xfrm>
          </p:grpSpPr>
          <p:pic>
            <p:nvPicPr>
              <p:cNvPr id="23" name="圖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25" name="文字方塊 24"/>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1933</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sp>
        <p:nvSpPr>
          <p:cNvPr id="41" name="文字版面配置區 2"/>
          <p:cNvSpPr txBox="1">
            <a:spLocks/>
          </p:cNvSpPr>
          <p:nvPr/>
        </p:nvSpPr>
        <p:spPr>
          <a:xfrm>
            <a:off x="1705553" y="1195231"/>
            <a:ext cx="6682871" cy="94218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dirty="0">
                <a:latin typeface="微軟正黑體" panose="020B0604030504040204" pitchFamily="34" charset="-120"/>
                <a:ea typeface="微軟正黑體" panose="020B0604030504040204" pitchFamily="34" charset="-120"/>
              </a:rPr>
              <a:t>與美國相似</a:t>
            </a:r>
            <a:r>
              <a:rPr lang="zh-TW" altLang="en-US" sz="2400" dirty="0" smtClean="0">
                <a:latin typeface="微軟正黑體" panose="020B0604030504040204" pitchFamily="34" charset="-120"/>
                <a:ea typeface="微軟正黑體" panose="020B0604030504040204" pitchFamily="34" charset="-120"/>
              </a:rPr>
              <a:t>。以</a:t>
            </a:r>
            <a:r>
              <a:rPr lang="zh-TW" altLang="en-US" sz="2400" b="1" dirty="0">
                <a:solidFill>
                  <a:srgbClr val="008080"/>
                </a:solidFill>
                <a:latin typeface="微軟正黑體" panose="020B0604030504040204" pitchFamily="34" charset="-120"/>
                <a:ea typeface="微軟正黑體" panose="020B0604030504040204" pitchFamily="34" charset="-120"/>
              </a:rPr>
              <a:t>「自己決定權」</a:t>
            </a:r>
            <a:r>
              <a:rPr lang="zh-TW" altLang="en-US" sz="2400" dirty="0">
                <a:latin typeface="微軟正黑體" panose="020B0604030504040204" pitchFamily="34" charset="-120"/>
                <a:ea typeface="微軟正黑體" panose="020B0604030504040204" pitchFamily="34" charset="-120"/>
              </a:rPr>
              <a:t>為基礎</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r>
              <a:rPr lang="zh-TW" altLang="en-US" sz="2400" dirty="0" smtClean="0">
                <a:latin typeface="微軟正黑體" panose="020B0604030504040204" pitchFamily="34" charset="-120"/>
                <a:ea typeface="微軟正黑體" panose="020B0604030504040204" pitchFamily="34" charset="-120"/>
              </a:rPr>
              <a:t>但</a:t>
            </a:r>
            <a:r>
              <a:rPr lang="zh-TW" altLang="en-US" sz="2400" dirty="0">
                <a:latin typeface="微軟正黑體" panose="020B0604030504040204" pitchFamily="34" charset="-120"/>
                <a:ea typeface="微軟正黑體" panose="020B0604030504040204" pitchFamily="34" charset="-120"/>
              </a:rPr>
              <a:t>仍舊</a:t>
            </a:r>
            <a:r>
              <a:rPr lang="zh-TW" altLang="en-US" sz="2400" b="1" dirty="0">
                <a:solidFill>
                  <a:srgbClr val="008080"/>
                </a:solidFill>
                <a:latin typeface="微軟正黑體" panose="020B0604030504040204" pitchFamily="34" charset="-120"/>
                <a:ea typeface="微軟正黑體" panose="020B0604030504040204" pitchFamily="34" charset="-120"/>
              </a:rPr>
              <a:t>反對積極安樂死</a:t>
            </a:r>
            <a:r>
              <a:rPr lang="zh-TW" altLang="en-US" sz="2400" dirty="0">
                <a:latin typeface="微軟正黑體" panose="020B0604030504040204" pitchFamily="34" charset="-120"/>
                <a:ea typeface="微軟正黑體" panose="020B0604030504040204" pitchFamily="34" charset="-120"/>
              </a:rPr>
              <a:t>。</a:t>
            </a:r>
          </a:p>
        </p:txBody>
      </p:sp>
      <p:grpSp>
        <p:nvGrpSpPr>
          <p:cNvPr id="2" name="群組 1"/>
          <p:cNvGrpSpPr/>
          <p:nvPr/>
        </p:nvGrpSpPr>
        <p:grpSpPr>
          <a:xfrm>
            <a:off x="317875" y="1057300"/>
            <a:ext cx="1229789" cy="1462275"/>
            <a:chOff x="317875" y="1057300"/>
            <a:chExt cx="1229789" cy="1462275"/>
          </a:xfrm>
        </p:grpSpPr>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875" y="1057300"/>
              <a:ext cx="1229789" cy="1462275"/>
            </a:xfrm>
            <a:prstGeom prst="rect">
              <a:avLst/>
            </a:prstGeom>
            <a:effectLst>
              <a:outerShdw sx="102000" sy="102000" algn="ctr" rotWithShape="0">
                <a:schemeClr val="bg1">
                  <a:lumMod val="85000"/>
                  <a:alpha val="40000"/>
                </a:schemeClr>
              </a:outerShdw>
            </a:effectLst>
          </p:spPr>
        </p:pic>
        <p:grpSp>
          <p:nvGrpSpPr>
            <p:cNvPr id="42" name="Group 2"/>
            <p:cNvGrpSpPr/>
            <p:nvPr/>
          </p:nvGrpSpPr>
          <p:grpSpPr>
            <a:xfrm>
              <a:off x="664285" y="1388552"/>
              <a:ext cx="621466" cy="829883"/>
              <a:chOff x="942976" y="221456"/>
              <a:chExt cx="3518297" cy="4698207"/>
            </a:xfrm>
          </p:grpSpPr>
          <p:grpSp>
            <p:nvGrpSpPr>
              <p:cNvPr id="43" name="Group 1"/>
              <p:cNvGrpSpPr/>
              <p:nvPr/>
            </p:nvGrpSpPr>
            <p:grpSpPr>
              <a:xfrm>
                <a:off x="942976" y="221456"/>
                <a:ext cx="3518297" cy="4698207"/>
                <a:chOff x="942976" y="221456"/>
                <a:chExt cx="3518297" cy="4698207"/>
              </a:xfrm>
            </p:grpSpPr>
            <p:sp>
              <p:nvSpPr>
                <p:cNvPr id="45" name="Freeform 7"/>
                <p:cNvSpPr>
                  <a:spLocks/>
                </p:cNvSpPr>
                <p:nvPr/>
              </p:nvSpPr>
              <p:spPr bwMode="auto">
                <a:xfrm>
                  <a:off x="1871664" y="4852988"/>
                  <a:ext cx="17860" cy="8335"/>
                </a:xfrm>
                <a:custGeom>
                  <a:avLst/>
                  <a:gdLst>
                    <a:gd name="T0" fmla="*/ 15 w 15"/>
                    <a:gd name="T1" fmla="*/ 7 h 7"/>
                    <a:gd name="T2" fmla="*/ 15 w 15"/>
                    <a:gd name="T3" fmla="*/ 7 h 7"/>
                    <a:gd name="T4" fmla="*/ 0 w 15"/>
                    <a:gd name="T5" fmla="*/ 0 h 7"/>
                    <a:gd name="T6" fmla="*/ 15 w 15"/>
                    <a:gd name="T7" fmla="*/ 7 h 7"/>
                  </a:gdLst>
                  <a:ahLst/>
                  <a:cxnLst>
                    <a:cxn ang="0">
                      <a:pos x="T0" y="T1"/>
                    </a:cxn>
                    <a:cxn ang="0">
                      <a:pos x="T2" y="T3"/>
                    </a:cxn>
                    <a:cxn ang="0">
                      <a:pos x="T4" y="T5"/>
                    </a:cxn>
                    <a:cxn ang="0">
                      <a:pos x="T6" y="T7"/>
                    </a:cxn>
                  </a:cxnLst>
                  <a:rect l="0" t="0" r="r" b="b"/>
                  <a:pathLst>
                    <a:path w="15" h="7">
                      <a:moveTo>
                        <a:pt x="15" y="7"/>
                      </a:moveTo>
                      <a:lnTo>
                        <a:pt x="15" y="7"/>
                      </a:lnTo>
                      <a:lnTo>
                        <a:pt x="0" y="0"/>
                      </a:lnTo>
                      <a:lnTo>
                        <a:pt x="15"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 name="Freeform 8"/>
                <p:cNvSpPr>
                  <a:spLocks/>
                </p:cNvSpPr>
                <p:nvPr/>
              </p:nvSpPr>
              <p:spPr bwMode="auto">
                <a:xfrm>
                  <a:off x="1871664" y="4852988"/>
                  <a:ext cx="17860" cy="8335"/>
                </a:xfrm>
                <a:custGeom>
                  <a:avLst/>
                  <a:gdLst>
                    <a:gd name="T0" fmla="*/ 15 w 15"/>
                    <a:gd name="T1" fmla="*/ 7 h 7"/>
                    <a:gd name="T2" fmla="*/ 15 w 15"/>
                    <a:gd name="T3" fmla="*/ 7 h 7"/>
                    <a:gd name="T4" fmla="*/ 0 w 15"/>
                    <a:gd name="T5" fmla="*/ 0 h 7"/>
                    <a:gd name="T6" fmla="*/ 15 w 15"/>
                    <a:gd name="T7" fmla="*/ 7 h 7"/>
                  </a:gdLst>
                  <a:ahLst/>
                  <a:cxnLst>
                    <a:cxn ang="0">
                      <a:pos x="T0" y="T1"/>
                    </a:cxn>
                    <a:cxn ang="0">
                      <a:pos x="T2" y="T3"/>
                    </a:cxn>
                    <a:cxn ang="0">
                      <a:pos x="T4" y="T5"/>
                    </a:cxn>
                    <a:cxn ang="0">
                      <a:pos x="T6" y="T7"/>
                    </a:cxn>
                  </a:cxnLst>
                  <a:rect l="0" t="0" r="r" b="b"/>
                  <a:pathLst>
                    <a:path w="15" h="7">
                      <a:moveTo>
                        <a:pt x="15" y="7"/>
                      </a:moveTo>
                      <a:lnTo>
                        <a:pt x="15" y="7"/>
                      </a:lnTo>
                      <a:lnTo>
                        <a:pt x="0" y="0"/>
                      </a:lnTo>
                      <a:lnTo>
                        <a:pt x="15" y="7"/>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 name="Freeform 9"/>
                <p:cNvSpPr>
                  <a:spLocks/>
                </p:cNvSpPr>
                <p:nvPr/>
              </p:nvSpPr>
              <p:spPr bwMode="auto">
                <a:xfrm>
                  <a:off x="2251473" y="4795838"/>
                  <a:ext cx="20241" cy="22622"/>
                </a:xfrm>
                <a:custGeom>
                  <a:avLst/>
                  <a:gdLst>
                    <a:gd name="T0" fmla="*/ 0 w 17"/>
                    <a:gd name="T1" fmla="*/ 12 h 19"/>
                    <a:gd name="T2" fmla="*/ 0 w 17"/>
                    <a:gd name="T3" fmla="*/ 12 h 19"/>
                    <a:gd name="T4" fmla="*/ 0 w 17"/>
                    <a:gd name="T5" fmla="*/ 8 h 19"/>
                    <a:gd name="T6" fmla="*/ 7 w 17"/>
                    <a:gd name="T7" fmla="*/ 0 h 19"/>
                    <a:gd name="T8" fmla="*/ 11 w 17"/>
                    <a:gd name="T9" fmla="*/ 4 h 19"/>
                    <a:gd name="T10" fmla="*/ 15 w 17"/>
                    <a:gd name="T11" fmla="*/ 2 h 19"/>
                    <a:gd name="T12" fmla="*/ 15 w 17"/>
                    <a:gd name="T13" fmla="*/ 0 h 19"/>
                    <a:gd name="T14" fmla="*/ 17 w 17"/>
                    <a:gd name="T15" fmla="*/ 2 h 19"/>
                    <a:gd name="T16" fmla="*/ 13 w 17"/>
                    <a:gd name="T17" fmla="*/ 14 h 19"/>
                    <a:gd name="T18" fmla="*/ 11 w 17"/>
                    <a:gd name="T19" fmla="*/ 19 h 19"/>
                    <a:gd name="T20" fmla="*/ 9 w 17"/>
                    <a:gd name="T21" fmla="*/ 19 h 19"/>
                    <a:gd name="T22" fmla="*/ 9 w 17"/>
                    <a:gd name="T23" fmla="*/ 19 h 19"/>
                    <a:gd name="T24" fmla="*/ 7 w 17"/>
                    <a:gd name="T25" fmla="*/ 17 h 19"/>
                    <a:gd name="T26" fmla="*/ 7 w 17"/>
                    <a:gd name="T27" fmla="*/ 17 h 19"/>
                    <a:gd name="T28" fmla="*/ 5 w 17"/>
                    <a:gd name="T29" fmla="*/ 14 h 19"/>
                    <a:gd name="T30" fmla="*/ 2 w 17"/>
                    <a:gd name="T31" fmla="*/ 12 h 19"/>
                    <a:gd name="T32" fmla="*/ 0 w 17"/>
                    <a:gd name="T3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0" y="12"/>
                      </a:moveTo>
                      <a:lnTo>
                        <a:pt x="0" y="12"/>
                      </a:lnTo>
                      <a:lnTo>
                        <a:pt x="0" y="8"/>
                      </a:lnTo>
                      <a:lnTo>
                        <a:pt x="7" y="0"/>
                      </a:lnTo>
                      <a:lnTo>
                        <a:pt x="11" y="4"/>
                      </a:lnTo>
                      <a:lnTo>
                        <a:pt x="15" y="2"/>
                      </a:lnTo>
                      <a:lnTo>
                        <a:pt x="15" y="0"/>
                      </a:lnTo>
                      <a:lnTo>
                        <a:pt x="17" y="2"/>
                      </a:lnTo>
                      <a:lnTo>
                        <a:pt x="13" y="14"/>
                      </a:lnTo>
                      <a:lnTo>
                        <a:pt x="11" y="19"/>
                      </a:lnTo>
                      <a:lnTo>
                        <a:pt x="9" y="19"/>
                      </a:lnTo>
                      <a:lnTo>
                        <a:pt x="9" y="19"/>
                      </a:lnTo>
                      <a:lnTo>
                        <a:pt x="7" y="17"/>
                      </a:lnTo>
                      <a:lnTo>
                        <a:pt x="7" y="17"/>
                      </a:lnTo>
                      <a:lnTo>
                        <a:pt x="5" y="14"/>
                      </a:lnTo>
                      <a:lnTo>
                        <a:pt x="2" y="12"/>
                      </a:lnTo>
                      <a:lnTo>
                        <a:pt x="0" y="1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 name="Freeform 10"/>
                <p:cNvSpPr>
                  <a:spLocks/>
                </p:cNvSpPr>
                <p:nvPr/>
              </p:nvSpPr>
              <p:spPr bwMode="auto">
                <a:xfrm>
                  <a:off x="2251473" y="4795838"/>
                  <a:ext cx="20241" cy="22622"/>
                </a:xfrm>
                <a:custGeom>
                  <a:avLst/>
                  <a:gdLst>
                    <a:gd name="T0" fmla="*/ 0 w 17"/>
                    <a:gd name="T1" fmla="*/ 12 h 19"/>
                    <a:gd name="T2" fmla="*/ 0 w 17"/>
                    <a:gd name="T3" fmla="*/ 12 h 19"/>
                    <a:gd name="T4" fmla="*/ 0 w 17"/>
                    <a:gd name="T5" fmla="*/ 8 h 19"/>
                    <a:gd name="T6" fmla="*/ 7 w 17"/>
                    <a:gd name="T7" fmla="*/ 0 h 19"/>
                    <a:gd name="T8" fmla="*/ 11 w 17"/>
                    <a:gd name="T9" fmla="*/ 4 h 19"/>
                    <a:gd name="T10" fmla="*/ 15 w 17"/>
                    <a:gd name="T11" fmla="*/ 2 h 19"/>
                    <a:gd name="T12" fmla="*/ 15 w 17"/>
                    <a:gd name="T13" fmla="*/ 0 h 19"/>
                    <a:gd name="T14" fmla="*/ 17 w 17"/>
                    <a:gd name="T15" fmla="*/ 2 h 19"/>
                    <a:gd name="T16" fmla="*/ 13 w 17"/>
                    <a:gd name="T17" fmla="*/ 14 h 19"/>
                    <a:gd name="T18" fmla="*/ 11 w 17"/>
                    <a:gd name="T19" fmla="*/ 19 h 19"/>
                    <a:gd name="T20" fmla="*/ 9 w 17"/>
                    <a:gd name="T21" fmla="*/ 19 h 19"/>
                    <a:gd name="T22" fmla="*/ 9 w 17"/>
                    <a:gd name="T23" fmla="*/ 19 h 19"/>
                    <a:gd name="T24" fmla="*/ 7 w 17"/>
                    <a:gd name="T25" fmla="*/ 17 h 19"/>
                    <a:gd name="T26" fmla="*/ 7 w 17"/>
                    <a:gd name="T27" fmla="*/ 17 h 19"/>
                    <a:gd name="T28" fmla="*/ 5 w 17"/>
                    <a:gd name="T29" fmla="*/ 14 h 19"/>
                    <a:gd name="T30" fmla="*/ 2 w 17"/>
                    <a:gd name="T31" fmla="*/ 12 h 19"/>
                    <a:gd name="T32" fmla="*/ 0 w 17"/>
                    <a:gd name="T3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0" y="12"/>
                      </a:moveTo>
                      <a:lnTo>
                        <a:pt x="0" y="12"/>
                      </a:lnTo>
                      <a:lnTo>
                        <a:pt x="0" y="8"/>
                      </a:lnTo>
                      <a:lnTo>
                        <a:pt x="7" y="0"/>
                      </a:lnTo>
                      <a:lnTo>
                        <a:pt x="11" y="4"/>
                      </a:lnTo>
                      <a:lnTo>
                        <a:pt x="15" y="2"/>
                      </a:lnTo>
                      <a:lnTo>
                        <a:pt x="15" y="0"/>
                      </a:lnTo>
                      <a:lnTo>
                        <a:pt x="17" y="2"/>
                      </a:lnTo>
                      <a:lnTo>
                        <a:pt x="13" y="14"/>
                      </a:lnTo>
                      <a:lnTo>
                        <a:pt x="11" y="19"/>
                      </a:lnTo>
                      <a:lnTo>
                        <a:pt x="9" y="19"/>
                      </a:lnTo>
                      <a:lnTo>
                        <a:pt x="9" y="19"/>
                      </a:lnTo>
                      <a:lnTo>
                        <a:pt x="7" y="17"/>
                      </a:lnTo>
                      <a:lnTo>
                        <a:pt x="7" y="17"/>
                      </a:lnTo>
                      <a:lnTo>
                        <a:pt x="5" y="14"/>
                      </a:lnTo>
                      <a:lnTo>
                        <a:pt x="2" y="12"/>
                      </a:lnTo>
                      <a:lnTo>
                        <a:pt x="0" y="12"/>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 name="Freeform 11"/>
                <p:cNvSpPr>
                  <a:spLocks/>
                </p:cNvSpPr>
                <p:nvPr/>
              </p:nvSpPr>
              <p:spPr bwMode="auto">
                <a:xfrm>
                  <a:off x="965599" y="1768079"/>
                  <a:ext cx="1346597" cy="1429941"/>
                </a:xfrm>
                <a:custGeom>
                  <a:avLst/>
                  <a:gdLst>
                    <a:gd name="T0" fmla="*/ 166 w 1131"/>
                    <a:gd name="T1" fmla="*/ 1118 h 1201"/>
                    <a:gd name="T2" fmla="*/ 155 w 1131"/>
                    <a:gd name="T3" fmla="*/ 1063 h 1201"/>
                    <a:gd name="T4" fmla="*/ 68 w 1131"/>
                    <a:gd name="T5" fmla="*/ 984 h 1201"/>
                    <a:gd name="T6" fmla="*/ 73 w 1131"/>
                    <a:gd name="T7" fmla="*/ 906 h 1201"/>
                    <a:gd name="T8" fmla="*/ 30 w 1131"/>
                    <a:gd name="T9" fmla="*/ 848 h 1201"/>
                    <a:gd name="T10" fmla="*/ 96 w 1131"/>
                    <a:gd name="T11" fmla="*/ 691 h 1201"/>
                    <a:gd name="T12" fmla="*/ 32 w 1131"/>
                    <a:gd name="T13" fmla="*/ 493 h 1201"/>
                    <a:gd name="T14" fmla="*/ 68 w 1131"/>
                    <a:gd name="T15" fmla="*/ 417 h 1201"/>
                    <a:gd name="T16" fmla="*/ 175 w 1131"/>
                    <a:gd name="T17" fmla="*/ 410 h 1201"/>
                    <a:gd name="T18" fmla="*/ 236 w 1131"/>
                    <a:gd name="T19" fmla="*/ 296 h 1201"/>
                    <a:gd name="T20" fmla="*/ 355 w 1131"/>
                    <a:gd name="T21" fmla="*/ 187 h 1201"/>
                    <a:gd name="T22" fmla="*/ 493 w 1131"/>
                    <a:gd name="T23" fmla="*/ 113 h 1201"/>
                    <a:gd name="T24" fmla="*/ 502 w 1131"/>
                    <a:gd name="T25" fmla="*/ 60 h 1201"/>
                    <a:gd name="T26" fmla="*/ 608 w 1131"/>
                    <a:gd name="T27" fmla="*/ 109 h 1201"/>
                    <a:gd name="T28" fmla="*/ 613 w 1131"/>
                    <a:gd name="T29" fmla="*/ 164 h 1201"/>
                    <a:gd name="T30" fmla="*/ 623 w 1131"/>
                    <a:gd name="T31" fmla="*/ 198 h 1201"/>
                    <a:gd name="T32" fmla="*/ 617 w 1131"/>
                    <a:gd name="T33" fmla="*/ 240 h 1201"/>
                    <a:gd name="T34" fmla="*/ 715 w 1131"/>
                    <a:gd name="T35" fmla="*/ 232 h 1201"/>
                    <a:gd name="T36" fmla="*/ 787 w 1131"/>
                    <a:gd name="T37" fmla="*/ 172 h 1201"/>
                    <a:gd name="T38" fmla="*/ 742 w 1131"/>
                    <a:gd name="T39" fmla="*/ 53 h 1201"/>
                    <a:gd name="T40" fmla="*/ 829 w 1131"/>
                    <a:gd name="T41" fmla="*/ 2 h 1201"/>
                    <a:gd name="T42" fmla="*/ 853 w 1131"/>
                    <a:gd name="T43" fmla="*/ 64 h 1201"/>
                    <a:gd name="T44" fmla="*/ 974 w 1131"/>
                    <a:gd name="T45" fmla="*/ 7 h 1201"/>
                    <a:gd name="T46" fmla="*/ 963 w 1131"/>
                    <a:gd name="T47" fmla="*/ 81 h 1201"/>
                    <a:gd name="T48" fmla="*/ 974 w 1131"/>
                    <a:gd name="T49" fmla="*/ 132 h 1201"/>
                    <a:gd name="T50" fmla="*/ 961 w 1131"/>
                    <a:gd name="T51" fmla="*/ 179 h 1201"/>
                    <a:gd name="T52" fmla="*/ 1006 w 1131"/>
                    <a:gd name="T53" fmla="*/ 198 h 1201"/>
                    <a:gd name="T54" fmla="*/ 1025 w 1131"/>
                    <a:gd name="T55" fmla="*/ 253 h 1201"/>
                    <a:gd name="T56" fmla="*/ 1044 w 1131"/>
                    <a:gd name="T57" fmla="*/ 260 h 1201"/>
                    <a:gd name="T58" fmla="*/ 1080 w 1131"/>
                    <a:gd name="T59" fmla="*/ 294 h 1201"/>
                    <a:gd name="T60" fmla="*/ 1119 w 1131"/>
                    <a:gd name="T61" fmla="*/ 323 h 1201"/>
                    <a:gd name="T62" fmla="*/ 1114 w 1131"/>
                    <a:gd name="T63" fmla="*/ 370 h 1201"/>
                    <a:gd name="T64" fmla="*/ 1114 w 1131"/>
                    <a:gd name="T65" fmla="*/ 408 h 1201"/>
                    <a:gd name="T66" fmla="*/ 1102 w 1131"/>
                    <a:gd name="T67" fmla="*/ 449 h 1201"/>
                    <a:gd name="T68" fmla="*/ 1097 w 1131"/>
                    <a:gd name="T69" fmla="*/ 485 h 1201"/>
                    <a:gd name="T70" fmla="*/ 1074 w 1131"/>
                    <a:gd name="T71" fmla="*/ 525 h 1201"/>
                    <a:gd name="T72" fmla="*/ 1025 w 1131"/>
                    <a:gd name="T73" fmla="*/ 517 h 1201"/>
                    <a:gd name="T74" fmla="*/ 976 w 1131"/>
                    <a:gd name="T75" fmla="*/ 544 h 1201"/>
                    <a:gd name="T76" fmla="*/ 963 w 1131"/>
                    <a:gd name="T77" fmla="*/ 585 h 1201"/>
                    <a:gd name="T78" fmla="*/ 900 w 1131"/>
                    <a:gd name="T79" fmla="*/ 606 h 1201"/>
                    <a:gd name="T80" fmla="*/ 887 w 1131"/>
                    <a:gd name="T81" fmla="*/ 655 h 1201"/>
                    <a:gd name="T82" fmla="*/ 921 w 1131"/>
                    <a:gd name="T83" fmla="*/ 644 h 1201"/>
                    <a:gd name="T84" fmla="*/ 938 w 1131"/>
                    <a:gd name="T85" fmla="*/ 672 h 1201"/>
                    <a:gd name="T86" fmla="*/ 931 w 1131"/>
                    <a:gd name="T87" fmla="*/ 727 h 1201"/>
                    <a:gd name="T88" fmla="*/ 885 w 1131"/>
                    <a:gd name="T89" fmla="*/ 776 h 1201"/>
                    <a:gd name="T90" fmla="*/ 863 w 1131"/>
                    <a:gd name="T91" fmla="*/ 833 h 1201"/>
                    <a:gd name="T92" fmla="*/ 812 w 1131"/>
                    <a:gd name="T93" fmla="*/ 857 h 1201"/>
                    <a:gd name="T94" fmla="*/ 766 w 1131"/>
                    <a:gd name="T95" fmla="*/ 919 h 1201"/>
                    <a:gd name="T96" fmla="*/ 774 w 1131"/>
                    <a:gd name="T97" fmla="*/ 955 h 1201"/>
                    <a:gd name="T98" fmla="*/ 710 w 1131"/>
                    <a:gd name="T99" fmla="*/ 895 h 1201"/>
                    <a:gd name="T100" fmla="*/ 666 w 1131"/>
                    <a:gd name="T101" fmla="*/ 863 h 1201"/>
                    <a:gd name="T102" fmla="*/ 634 w 1131"/>
                    <a:gd name="T103" fmla="*/ 895 h 1201"/>
                    <a:gd name="T104" fmla="*/ 617 w 1131"/>
                    <a:gd name="T105" fmla="*/ 929 h 1201"/>
                    <a:gd name="T106" fmla="*/ 525 w 1131"/>
                    <a:gd name="T107" fmla="*/ 978 h 1201"/>
                    <a:gd name="T108" fmla="*/ 496 w 1131"/>
                    <a:gd name="T109" fmla="*/ 1025 h 1201"/>
                    <a:gd name="T110" fmla="*/ 442 w 1131"/>
                    <a:gd name="T111" fmla="*/ 1038 h 1201"/>
                    <a:gd name="T112" fmla="*/ 379 w 1131"/>
                    <a:gd name="T113" fmla="*/ 1080 h 1201"/>
                    <a:gd name="T114" fmla="*/ 351 w 1131"/>
                    <a:gd name="T115" fmla="*/ 1106 h 1201"/>
                    <a:gd name="T116" fmla="*/ 340 w 1131"/>
                    <a:gd name="T117" fmla="*/ 1152 h 1201"/>
                    <a:gd name="T118" fmla="*/ 296 w 1131"/>
                    <a:gd name="T119" fmla="*/ 1182 h 1201"/>
                    <a:gd name="T120" fmla="*/ 236 w 1131"/>
                    <a:gd name="T121" fmla="*/ 1191 h 1201"/>
                    <a:gd name="T122" fmla="*/ 228 w 1131"/>
                    <a:gd name="T123" fmla="*/ 1195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1" h="1201">
                      <a:moveTo>
                        <a:pt x="226" y="1197"/>
                      </a:moveTo>
                      <a:lnTo>
                        <a:pt x="226" y="1197"/>
                      </a:lnTo>
                      <a:lnTo>
                        <a:pt x="219" y="1201"/>
                      </a:lnTo>
                      <a:lnTo>
                        <a:pt x="211" y="1201"/>
                      </a:lnTo>
                      <a:lnTo>
                        <a:pt x="211" y="1199"/>
                      </a:lnTo>
                      <a:lnTo>
                        <a:pt x="196" y="1180"/>
                      </a:lnTo>
                      <a:lnTo>
                        <a:pt x="196" y="1174"/>
                      </a:lnTo>
                      <a:lnTo>
                        <a:pt x="198" y="1167"/>
                      </a:lnTo>
                      <a:lnTo>
                        <a:pt x="198" y="1154"/>
                      </a:lnTo>
                      <a:lnTo>
                        <a:pt x="198" y="1146"/>
                      </a:lnTo>
                      <a:lnTo>
                        <a:pt x="196" y="1144"/>
                      </a:lnTo>
                      <a:lnTo>
                        <a:pt x="194" y="1144"/>
                      </a:lnTo>
                      <a:lnTo>
                        <a:pt x="192" y="1140"/>
                      </a:lnTo>
                      <a:lnTo>
                        <a:pt x="189" y="1133"/>
                      </a:lnTo>
                      <a:lnTo>
                        <a:pt x="187" y="1129"/>
                      </a:lnTo>
                      <a:lnTo>
                        <a:pt x="187" y="1125"/>
                      </a:lnTo>
                      <a:lnTo>
                        <a:pt x="192" y="1120"/>
                      </a:lnTo>
                      <a:lnTo>
                        <a:pt x="185" y="1123"/>
                      </a:lnTo>
                      <a:lnTo>
                        <a:pt x="170" y="1118"/>
                      </a:lnTo>
                      <a:lnTo>
                        <a:pt x="166" y="1118"/>
                      </a:lnTo>
                      <a:lnTo>
                        <a:pt x="164" y="1116"/>
                      </a:lnTo>
                      <a:lnTo>
                        <a:pt x="164" y="1116"/>
                      </a:lnTo>
                      <a:lnTo>
                        <a:pt x="164" y="1116"/>
                      </a:lnTo>
                      <a:lnTo>
                        <a:pt x="162" y="1118"/>
                      </a:lnTo>
                      <a:lnTo>
                        <a:pt x="151" y="1123"/>
                      </a:lnTo>
                      <a:lnTo>
                        <a:pt x="149" y="1123"/>
                      </a:lnTo>
                      <a:lnTo>
                        <a:pt x="145" y="1120"/>
                      </a:lnTo>
                      <a:lnTo>
                        <a:pt x="143" y="1114"/>
                      </a:lnTo>
                      <a:lnTo>
                        <a:pt x="138" y="1112"/>
                      </a:lnTo>
                      <a:lnTo>
                        <a:pt x="141" y="1108"/>
                      </a:lnTo>
                      <a:lnTo>
                        <a:pt x="138" y="1108"/>
                      </a:lnTo>
                      <a:lnTo>
                        <a:pt x="134" y="1106"/>
                      </a:lnTo>
                      <a:lnTo>
                        <a:pt x="134" y="1103"/>
                      </a:lnTo>
                      <a:lnTo>
                        <a:pt x="136" y="1099"/>
                      </a:lnTo>
                      <a:lnTo>
                        <a:pt x="130" y="1093"/>
                      </a:lnTo>
                      <a:lnTo>
                        <a:pt x="136" y="1084"/>
                      </a:lnTo>
                      <a:lnTo>
                        <a:pt x="145" y="1074"/>
                      </a:lnTo>
                      <a:lnTo>
                        <a:pt x="153" y="1069"/>
                      </a:lnTo>
                      <a:lnTo>
                        <a:pt x="151" y="1067"/>
                      </a:lnTo>
                      <a:lnTo>
                        <a:pt x="155" y="1063"/>
                      </a:lnTo>
                      <a:lnTo>
                        <a:pt x="158" y="1059"/>
                      </a:lnTo>
                      <a:lnTo>
                        <a:pt x="155" y="1055"/>
                      </a:lnTo>
                      <a:lnTo>
                        <a:pt x="134" y="1057"/>
                      </a:lnTo>
                      <a:lnTo>
                        <a:pt x="126" y="1052"/>
                      </a:lnTo>
                      <a:lnTo>
                        <a:pt x="121" y="1046"/>
                      </a:lnTo>
                      <a:lnTo>
                        <a:pt x="126" y="1042"/>
                      </a:lnTo>
                      <a:lnTo>
                        <a:pt x="104" y="1014"/>
                      </a:lnTo>
                      <a:lnTo>
                        <a:pt x="98" y="1008"/>
                      </a:lnTo>
                      <a:lnTo>
                        <a:pt x="92" y="1008"/>
                      </a:lnTo>
                      <a:lnTo>
                        <a:pt x="79" y="1012"/>
                      </a:lnTo>
                      <a:lnTo>
                        <a:pt x="75" y="1012"/>
                      </a:lnTo>
                      <a:lnTo>
                        <a:pt x="73" y="1008"/>
                      </a:lnTo>
                      <a:lnTo>
                        <a:pt x="75" y="1001"/>
                      </a:lnTo>
                      <a:lnTo>
                        <a:pt x="73" y="997"/>
                      </a:lnTo>
                      <a:lnTo>
                        <a:pt x="68" y="995"/>
                      </a:lnTo>
                      <a:lnTo>
                        <a:pt x="66" y="995"/>
                      </a:lnTo>
                      <a:lnTo>
                        <a:pt x="66" y="993"/>
                      </a:lnTo>
                      <a:lnTo>
                        <a:pt x="66" y="993"/>
                      </a:lnTo>
                      <a:lnTo>
                        <a:pt x="68" y="991"/>
                      </a:lnTo>
                      <a:lnTo>
                        <a:pt x="68" y="984"/>
                      </a:lnTo>
                      <a:lnTo>
                        <a:pt x="66" y="982"/>
                      </a:lnTo>
                      <a:lnTo>
                        <a:pt x="62" y="980"/>
                      </a:lnTo>
                      <a:lnTo>
                        <a:pt x="60" y="976"/>
                      </a:lnTo>
                      <a:lnTo>
                        <a:pt x="58" y="970"/>
                      </a:lnTo>
                      <a:lnTo>
                        <a:pt x="62" y="970"/>
                      </a:lnTo>
                      <a:lnTo>
                        <a:pt x="66" y="965"/>
                      </a:lnTo>
                      <a:lnTo>
                        <a:pt x="68" y="959"/>
                      </a:lnTo>
                      <a:lnTo>
                        <a:pt x="66" y="955"/>
                      </a:lnTo>
                      <a:lnTo>
                        <a:pt x="66" y="950"/>
                      </a:lnTo>
                      <a:lnTo>
                        <a:pt x="68" y="944"/>
                      </a:lnTo>
                      <a:lnTo>
                        <a:pt x="73" y="942"/>
                      </a:lnTo>
                      <a:lnTo>
                        <a:pt x="79" y="942"/>
                      </a:lnTo>
                      <a:lnTo>
                        <a:pt x="83" y="938"/>
                      </a:lnTo>
                      <a:lnTo>
                        <a:pt x="85" y="931"/>
                      </a:lnTo>
                      <a:lnTo>
                        <a:pt x="85" y="927"/>
                      </a:lnTo>
                      <a:lnTo>
                        <a:pt x="81" y="916"/>
                      </a:lnTo>
                      <a:lnTo>
                        <a:pt x="81" y="912"/>
                      </a:lnTo>
                      <a:lnTo>
                        <a:pt x="83" y="910"/>
                      </a:lnTo>
                      <a:lnTo>
                        <a:pt x="83" y="908"/>
                      </a:lnTo>
                      <a:lnTo>
                        <a:pt x="73" y="906"/>
                      </a:lnTo>
                      <a:lnTo>
                        <a:pt x="64" y="902"/>
                      </a:lnTo>
                      <a:lnTo>
                        <a:pt x="62" y="899"/>
                      </a:lnTo>
                      <a:lnTo>
                        <a:pt x="60" y="895"/>
                      </a:lnTo>
                      <a:lnTo>
                        <a:pt x="60" y="887"/>
                      </a:lnTo>
                      <a:lnTo>
                        <a:pt x="60" y="882"/>
                      </a:lnTo>
                      <a:lnTo>
                        <a:pt x="62" y="878"/>
                      </a:lnTo>
                      <a:lnTo>
                        <a:pt x="60" y="876"/>
                      </a:lnTo>
                      <a:lnTo>
                        <a:pt x="49" y="878"/>
                      </a:lnTo>
                      <a:lnTo>
                        <a:pt x="41" y="876"/>
                      </a:lnTo>
                      <a:lnTo>
                        <a:pt x="36" y="876"/>
                      </a:lnTo>
                      <a:lnTo>
                        <a:pt x="32" y="876"/>
                      </a:lnTo>
                      <a:lnTo>
                        <a:pt x="24" y="882"/>
                      </a:lnTo>
                      <a:lnTo>
                        <a:pt x="19" y="882"/>
                      </a:lnTo>
                      <a:lnTo>
                        <a:pt x="17" y="870"/>
                      </a:lnTo>
                      <a:lnTo>
                        <a:pt x="11" y="855"/>
                      </a:lnTo>
                      <a:lnTo>
                        <a:pt x="9" y="844"/>
                      </a:lnTo>
                      <a:lnTo>
                        <a:pt x="17" y="838"/>
                      </a:lnTo>
                      <a:lnTo>
                        <a:pt x="21" y="840"/>
                      </a:lnTo>
                      <a:lnTo>
                        <a:pt x="26" y="844"/>
                      </a:lnTo>
                      <a:lnTo>
                        <a:pt x="30" y="848"/>
                      </a:lnTo>
                      <a:lnTo>
                        <a:pt x="36" y="848"/>
                      </a:lnTo>
                      <a:lnTo>
                        <a:pt x="41" y="842"/>
                      </a:lnTo>
                      <a:lnTo>
                        <a:pt x="45" y="829"/>
                      </a:lnTo>
                      <a:lnTo>
                        <a:pt x="49" y="823"/>
                      </a:lnTo>
                      <a:lnTo>
                        <a:pt x="77" y="797"/>
                      </a:lnTo>
                      <a:lnTo>
                        <a:pt x="96" y="787"/>
                      </a:lnTo>
                      <a:lnTo>
                        <a:pt x="100" y="780"/>
                      </a:lnTo>
                      <a:lnTo>
                        <a:pt x="92" y="774"/>
                      </a:lnTo>
                      <a:lnTo>
                        <a:pt x="100" y="768"/>
                      </a:lnTo>
                      <a:lnTo>
                        <a:pt x="102" y="765"/>
                      </a:lnTo>
                      <a:lnTo>
                        <a:pt x="94" y="763"/>
                      </a:lnTo>
                      <a:lnTo>
                        <a:pt x="79" y="776"/>
                      </a:lnTo>
                      <a:lnTo>
                        <a:pt x="70" y="772"/>
                      </a:lnTo>
                      <a:lnTo>
                        <a:pt x="68" y="763"/>
                      </a:lnTo>
                      <a:lnTo>
                        <a:pt x="68" y="751"/>
                      </a:lnTo>
                      <a:lnTo>
                        <a:pt x="70" y="740"/>
                      </a:lnTo>
                      <a:lnTo>
                        <a:pt x="73" y="736"/>
                      </a:lnTo>
                      <a:lnTo>
                        <a:pt x="79" y="725"/>
                      </a:lnTo>
                      <a:lnTo>
                        <a:pt x="94" y="693"/>
                      </a:lnTo>
                      <a:lnTo>
                        <a:pt x="96" y="691"/>
                      </a:lnTo>
                      <a:lnTo>
                        <a:pt x="104" y="685"/>
                      </a:lnTo>
                      <a:lnTo>
                        <a:pt x="107" y="680"/>
                      </a:lnTo>
                      <a:lnTo>
                        <a:pt x="109" y="672"/>
                      </a:lnTo>
                      <a:lnTo>
                        <a:pt x="109" y="661"/>
                      </a:lnTo>
                      <a:lnTo>
                        <a:pt x="109" y="657"/>
                      </a:lnTo>
                      <a:lnTo>
                        <a:pt x="104" y="651"/>
                      </a:lnTo>
                      <a:lnTo>
                        <a:pt x="104" y="642"/>
                      </a:lnTo>
                      <a:lnTo>
                        <a:pt x="104" y="632"/>
                      </a:lnTo>
                      <a:lnTo>
                        <a:pt x="104" y="621"/>
                      </a:lnTo>
                      <a:lnTo>
                        <a:pt x="102" y="610"/>
                      </a:lnTo>
                      <a:lnTo>
                        <a:pt x="100" y="595"/>
                      </a:lnTo>
                      <a:lnTo>
                        <a:pt x="85" y="581"/>
                      </a:lnTo>
                      <a:lnTo>
                        <a:pt x="62" y="553"/>
                      </a:lnTo>
                      <a:lnTo>
                        <a:pt x="60" y="547"/>
                      </a:lnTo>
                      <a:lnTo>
                        <a:pt x="60" y="538"/>
                      </a:lnTo>
                      <a:lnTo>
                        <a:pt x="62" y="527"/>
                      </a:lnTo>
                      <a:lnTo>
                        <a:pt x="41" y="519"/>
                      </a:lnTo>
                      <a:lnTo>
                        <a:pt x="32" y="510"/>
                      </a:lnTo>
                      <a:lnTo>
                        <a:pt x="36" y="496"/>
                      </a:lnTo>
                      <a:lnTo>
                        <a:pt x="32" y="493"/>
                      </a:lnTo>
                      <a:lnTo>
                        <a:pt x="24" y="487"/>
                      </a:lnTo>
                      <a:lnTo>
                        <a:pt x="21" y="487"/>
                      </a:lnTo>
                      <a:lnTo>
                        <a:pt x="11" y="487"/>
                      </a:lnTo>
                      <a:lnTo>
                        <a:pt x="9" y="485"/>
                      </a:lnTo>
                      <a:lnTo>
                        <a:pt x="7" y="481"/>
                      </a:lnTo>
                      <a:lnTo>
                        <a:pt x="15" y="472"/>
                      </a:lnTo>
                      <a:lnTo>
                        <a:pt x="13" y="462"/>
                      </a:lnTo>
                      <a:lnTo>
                        <a:pt x="9" y="453"/>
                      </a:lnTo>
                      <a:lnTo>
                        <a:pt x="0" y="447"/>
                      </a:lnTo>
                      <a:lnTo>
                        <a:pt x="2" y="442"/>
                      </a:lnTo>
                      <a:lnTo>
                        <a:pt x="7" y="438"/>
                      </a:lnTo>
                      <a:lnTo>
                        <a:pt x="19" y="436"/>
                      </a:lnTo>
                      <a:lnTo>
                        <a:pt x="26" y="432"/>
                      </a:lnTo>
                      <a:lnTo>
                        <a:pt x="32" y="428"/>
                      </a:lnTo>
                      <a:lnTo>
                        <a:pt x="36" y="423"/>
                      </a:lnTo>
                      <a:lnTo>
                        <a:pt x="49" y="419"/>
                      </a:lnTo>
                      <a:lnTo>
                        <a:pt x="60" y="421"/>
                      </a:lnTo>
                      <a:lnTo>
                        <a:pt x="68" y="423"/>
                      </a:lnTo>
                      <a:lnTo>
                        <a:pt x="73" y="423"/>
                      </a:lnTo>
                      <a:lnTo>
                        <a:pt x="68" y="417"/>
                      </a:lnTo>
                      <a:lnTo>
                        <a:pt x="55" y="406"/>
                      </a:lnTo>
                      <a:lnTo>
                        <a:pt x="51" y="404"/>
                      </a:lnTo>
                      <a:lnTo>
                        <a:pt x="62" y="396"/>
                      </a:lnTo>
                      <a:lnTo>
                        <a:pt x="73" y="400"/>
                      </a:lnTo>
                      <a:lnTo>
                        <a:pt x="83" y="408"/>
                      </a:lnTo>
                      <a:lnTo>
                        <a:pt x="94" y="413"/>
                      </a:lnTo>
                      <a:lnTo>
                        <a:pt x="104" y="408"/>
                      </a:lnTo>
                      <a:lnTo>
                        <a:pt x="107" y="408"/>
                      </a:lnTo>
                      <a:lnTo>
                        <a:pt x="109" y="410"/>
                      </a:lnTo>
                      <a:lnTo>
                        <a:pt x="113" y="417"/>
                      </a:lnTo>
                      <a:lnTo>
                        <a:pt x="115" y="419"/>
                      </a:lnTo>
                      <a:lnTo>
                        <a:pt x="126" y="419"/>
                      </a:lnTo>
                      <a:lnTo>
                        <a:pt x="132" y="421"/>
                      </a:lnTo>
                      <a:lnTo>
                        <a:pt x="134" y="430"/>
                      </a:lnTo>
                      <a:lnTo>
                        <a:pt x="145" y="425"/>
                      </a:lnTo>
                      <a:lnTo>
                        <a:pt x="147" y="421"/>
                      </a:lnTo>
                      <a:lnTo>
                        <a:pt x="143" y="408"/>
                      </a:lnTo>
                      <a:lnTo>
                        <a:pt x="164" y="413"/>
                      </a:lnTo>
                      <a:lnTo>
                        <a:pt x="170" y="413"/>
                      </a:lnTo>
                      <a:lnTo>
                        <a:pt x="175" y="410"/>
                      </a:lnTo>
                      <a:lnTo>
                        <a:pt x="189" y="398"/>
                      </a:lnTo>
                      <a:lnTo>
                        <a:pt x="221" y="383"/>
                      </a:lnTo>
                      <a:lnTo>
                        <a:pt x="249" y="381"/>
                      </a:lnTo>
                      <a:lnTo>
                        <a:pt x="257" y="374"/>
                      </a:lnTo>
                      <a:lnTo>
                        <a:pt x="264" y="366"/>
                      </a:lnTo>
                      <a:lnTo>
                        <a:pt x="270" y="351"/>
                      </a:lnTo>
                      <a:lnTo>
                        <a:pt x="272" y="349"/>
                      </a:lnTo>
                      <a:lnTo>
                        <a:pt x="274" y="349"/>
                      </a:lnTo>
                      <a:lnTo>
                        <a:pt x="277" y="347"/>
                      </a:lnTo>
                      <a:lnTo>
                        <a:pt x="277" y="340"/>
                      </a:lnTo>
                      <a:lnTo>
                        <a:pt x="274" y="336"/>
                      </a:lnTo>
                      <a:lnTo>
                        <a:pt x="272" y="334"/>
                      </a:lnTo>
                      <a:lnTo>
                        <a:pt x="264" y="325"/>
                      </a:lnTo>
                      <a:lnTo>
                        <a:pt x="243" y="317"/>
                      </a:lnTo>
                      <a:lnTo>
                        <a:pt x="234" y="315"/>
                      </a:lnTo>
                      <a:lnTo>
                        <a:pt x="230" y="311"/>
                      </a:lnTo>
                      <a:lnTo>
                        <a:pt x="228" y="304"/>
                      </a:lnTo>
                      <a:lnTo>
                        <a:pt x="230" y="298"/>
                      </a:lnTo>
                      <a:lnTo>
                        <a:pt x="232" y="296"/>
                      </a:lnTo>
                      <a:lnTo>
                        <a:pt x="236" y="296"/>
                      </a:lnTo>
                      <a:lnTo>
                        <a:pt x="238" y="294"/>
                      </a:lnTo>
                      <a:lnTo>
                        <a:pt x="240" y="291"/>
                      </a:lnTo>
                      <a:lnTo>
                        <a:pt x="243" y="283"/>
                      </a:lnTo>
                      <a:lnTo>
                        <a:pt x="245" y="281"/>
                      </a:lnTo>
                      <a:lnTo>
                        <a:pt x="249" y="274"/>
                      </a:lnTo>
                      <a:lnTo>
                        <a:pt x="255" y="272"/>
                      </a:lnTo>
                      <a:lnTo>
                        <a:pt x="274" y="268"/>
                      </a:lnTo>
                      <a:lnTo>
                        <a:pt x="279" y="264"/>
                      </a:lnTo>
                      <a:lnTo>
                        <a:pt x="285" y="249"/>
                      </a:lnTo>
                      <a:lnTo>
                        <a:pt x="289" y="240"/>
                      </a:lnTo>
                      <a:lnTo>
                        <a:pt x="302" y="234"/>
                      </a:lnTo>
                      <a:lnTo>
                        <a:pt x="309" y="228"/>
                      </a:lnTo>
                      <a:lnTo>
                        <a:pt x="315" y="215"/>
                      </a:lnTo>
                      <a:lnTo>
                        <a:pt x="317" y="211"/>
                      </a:lnTo>
                      <a:lnTo>
                        <a:pt x="332" y="202"/>
                      </a:lnTo>
                      <a:lnTo>
                        <a:pt x="332" y="198"/>
                      </a:lnTo>
                      <a:lnTo>
                        <a:pt x="332" y="198"/>
                      </a:lnTo>
                      <a:lnTo>
                        <a:pt x="338" y="198"/>
                      </a:lnTo>
                      <a:lnTo>
                        <a:pt x="351" y="189"/>
                      </a:lnTo>
                      <a:lnTo>
                        <a:pt x="355" y="187"/>
                      </a:lnTo>
                      <a:lnTo>
                        <a:pt x="357" y="183"/>
                      </a:lnTo>
                      <a:lnTo>
                        <a:pt x="360" y="183"/>
                      </a:lnTo>
                      <a:lnTo>
                        <a:pt x="402" y="177"/>
                      </a:lnTo>
                      <a:lnTo>
                        <a:pt x="415" y="172"/>
                      </a:lnTo>
                      <a:lnTo>
                        <a:pt x="430" y="162"/>
                      </a:lnTo>
                      <a:lnTo>
                        <a:pt x="434" y="155"/>
                      </a:lnTo>
                      <a:lnTo>
                        <a:pt x="436" y="155"/>
                      </a:lnTo>
                      <a:lnTo>
                        <a:pt x="436" y="153"/>
                      </a:lnTo>
                      <a:lnTo>
                        <a:pt x="445" y="151"/>
                      </a:lnTo>
                      <a:lnTo>
                        <a:pt x="449" y="149"/>
                      </a:lnTo>
                      <a:lnTo>
                        <a:pt x="451" y="147"/>
                      </a:lnTo>
                      <a:lnTo>
                        <a:pt x="464" y="130"/>
                      </a:lnTo>
                      <a:lnTo>
                        <a:pt x="479" y="115"/>
                      </a:lnTo>
                      <a:lnTo>
                        <a:pt x="479" y="115"/>
                      </a:lnTo>
                      <a:lnTo>
                        <a:pt x="483" y="113"/>
                      </a:lnTo>
                      <a:lnTo>
                        <a:pt x="485" y="113"/>
                      </a:lnTo>
                      <a:lnTo>
                        <a:pt x="491" y="115"/>
                      </a:lnTo>
                      <a:lnTo>
                        <a:pt x="493" y="113"/>
                      </a:lnTo>
                      <a:lnTo>
                        <a:pt x="493" y="113"/>
                      </a:lnTo>
                      <a:lnTo>
                        <a:pt x="493" y="113"/>
                      </a:lnTo>
                      <a:lnTo>
                        <a:pt x="496" y="109"/>
                      </a:lnTo>
                      <a:lnTo>
                        <a:pt x="496" y="109"/>
                      </a:lnTo>
                      <a:lnTo>
                        <a:pt x="496" y="107"/>
                      </a:lnTo>
                      <a:lnTo>
                        <a:pt x="498" y="107"/>
                      </a:lnTo>
                      <a:lnTo>
                        <a:pt x="498" y="104"/>
                      </a:lnTo>
                      <a:lnTo>
                        <a:pt x="500" y="96"/>
                      </a:lnTo>
                      <a:lnTo>
                        <a:pt x="500" y="94"/>
                      </a:lnTo>
                      <a:lnTo>
                        <a:pt x="502" y="92"/>
                      </a:lnTo>
                      <a:lnTo>
                        <a:pt x="504" y="90"/>
                      </a:lnTo>
                      <a:lnTo>
                        <a:pt x="504" y="90"/>
                      </a:lnTo>
                      <a:lnTo>
                        <a:pt x="502" y="87"/>
                      </a:lnTo>
                      <a:lnTo>
                        <a:pt x="500" y="85"/>
                      </a:lnTo>
                      <a:lnTo>
                        <a:pt x="498" y="85"/>
                      </a:lnTo>
                      <a:lnTo>
                        <a:pt x="496" y="81"/>
                      </a:lnTo>
                      <a:lnTo>
                        <a:pt x="496" y="79"/>
                      </a:lnTo>
                      <a:lnTo>
                        <a:pt x="498" y="64"/>
                      </a:lnTo>
                      <a:lnTo>
                        <a:pt x="500" y="60"/>
                      </a:lnTo>
                      <a:lnTo>
                        <a:pt x="500" y="60"/>
                      </a:lnTo>
                      <a:lnTo>
                        <a:pt x="502" y="60"/>
                      </a:lnTo>
                      <a:lnTo>
                        <a:pt x="502" y="60"/>
                      </a:lnTo>
                      <a:lnTo>
                        <a:pt x="525" y="64"/>
                      </a:lnTo>
                      <a:lnTo>
                        <a:pt x="528" y="64"/>
                      </a:lnTo>
                      <a:lnTo>
                        <a:pt x="528" y="66"/>
                      </a:lnTo>
                      <a:lnTo>
                        <a:pt x="530" y="68"/>
                      </a:lnTo>
                      <a:lnTo>
                        <a:pt x="530" y="70"/>
                      </a:lnTo>
                      <a:lnTo>
                        <a:pt x="536" y="87"/>
                      </a:lnTo>
                      <a:lnTo>
                        <a:pt x="536" y="90"/>
                      </a:lnTo>
                      <a:lnTo>
                        <a:pt x="538" y="92"/>
                      </a:lnTo>
                      <a:lnTo>
                        <a:pt x="545" y="94"/>
                      </a:lnTo>
                      <a:lnTo>
                        <a:pt x="568" y="104"/>
                      </a:lnTo>
                      <a:lnTo>
                        <a:pt x="570" y="104"/>
                      </a:lnTo>
                      <a:lnTo>
                        <a:pt x="574" y="109"/>
                      </a:lnTo>
                      <a:lnTo>
                        <a:pt x="576" y="111"/>
                      </a:lnTo>
                      <a:lnTo>
                        <a:pt x="579" y="111"/>
                      </a:lnTo>
                      <a:lnTo>
                        <a:pt x="598" y="100"/>
                      </a:lnTo>
                      <a:lnTo>
                        <a:pt x="600" y="100"/>
                      </a:lnTo>
                      <a:lnTo>
                        <a:pt x="602" y="100"/>
                      </a:lnTo>
                      <a:lnTo>
                        <a:pt x="602" y="104"/>
                      </a:lnTo>
                      <a:lnTo>
                        <a:pt x="606" y="107"/>
                      </a:lnTo>
                      <a:lnTo>
                        <a:pt x="608" y="109"/>
                      </a:lnTo>
                      <a:lnTo>
                        <a:pt x="615" y="115"/>
                      </a:lnTo>
                      <a:lnTo>
                        <a:pt x="621" y="126"/>
                      </a:lnTo>
                      <a:lnTo>
                        <a:pt x="625" y="130"/>
                      </a:lnTo>
                      <a:lnTo>
                        <a:pt x="625" y="130"/>
                      </a:lnTo>
                      <a:lnTo>
                        <a:pt x="625" y="132"/>
                      </a:lnTo>
                      <a:lnTo>
                        <a:pt x="625" y="132"/>
                      </a:lnTo>
                      <a:lnTo>
                        <a:pt x="623" y="134"/>
                      </a:lnTo>
                      <a:lnTo>
                        <a:pt x="615" y="136"/>
                      </a:lnTo>
                      <a:lnTo>
                        <a:pt x="613" y="136"/>
                      </a:lnTo>
                      <a:lnTo>
                        <a:pt x="613" y="138"/>
                      </a:lnTo>
                      <a:lnTo>
                        <a:pt x="613" y="141"/>
                      </a:lnTo>
                      <a:lnTo>
                        <a:pt x="615" y="143"/>
                      </a:lnTo>
                      <a:lnTo>
                        <a:pt x="615" y="145"/>
                      </a:lnTo>
                      <a:lnTo>
                        <a:pt x="615" y="145"/>
                      </a:lnTo>
                      <a:lnTo>
                        <a:pt x="617" y="147"/>
                      </a:lnTo>
                      <a:lnTo>
                        <a:pt x="619" y="151"/>
                      </a:lnTo>
                      <a:lnTo>
                        <a:pt x="619" y="151"/>
                      </a:lnTo>
                      <a:lnTo>
                        <a:pt x="619" y="153"/>
                      </a:lnTo>
                      <a:lnTo>
                        <a:pt x="617" y="158"/>
                      </a:lnTo>
                      <a:lnTo>
                        <a:pt x="613" y="164"/>
                      </a:lnTo>
                      <a:lnTo>
                        <a:pt x="610" y="166"/>
                      </a:lnTo>
                      <a:lnTo>
                        <a:pt x="613" y="166"/>
                      </a:lnTo>
                      <a:lnTo>
                        <a:pt x="613" y="166"/>
                      </a:lnTo>
                      <a:lnTo>
                        <a:pt x="613" y="168"/>
                      </a:lnTo>
                      <a:lnTo>
                        <a:pt x="615" y="172"/>
                      </a:lnTo>
                      <a:lnTo>
                        <a:pt x="615" y="175"/>
                      </a:lnTo>
                      <a:lnTo>
                        <a:pt x="615" y="175"/>
                      </a:lnTo>
                      <a:lnTo>
                        <a:pt x="615" y="177"/>
                      </a:lnTo>
                      <a:lnTo>
                        <a:pt x="613" y="181"/>
                      </a:lnTo>
                      <a:lnTo>
                        <a:pt x="610" y="185"/>
                      </a:lnTo>
                      <a:lnTo>
                        <a:pt x="608" y="187"/>
                      </a:lnTo>
                      <a:lnTo>
                        <a:pt x="608" y="189"/>
                      </a:lnTo>
                      <a:lnTo>
                        <a:pt x="610" y="192"/>
                      </a:lnTo>
                      <a:lnTo>
                        <a:pt x="613" y="192"/>
                      </a:lnTo>
                      <a:lnTo>
                        <a:pt x="615" y="194"/>
                      </a:lnTo>
                      <a:lnTo>
                        <a:pt x="617" y="194"/>
                      </a:lnTo>
                      <a:lnTo>
                        <a:pt x="619" y="194"/>
                      </a:lnTo>
                      <a:lnTo>
                        <a:pt x="621" y="194"/>
                      </a:lnTo>
                      <a:lnTo>
                        <a:pt x="621" y="196"/>
                      </a:lnTo>
                      <a:lnTo>
                        <a:pt x="623" y="198"/>
                      </a:lnTo>
                      <a:lnTo>
                        <a:pt x="623" y="200"/>
                      </a:lnTo>
                      <a:lnTo>
                        <a:pt x="625" y="200"/>
                      </a:lnTo>
                      <a:lnTo>
                        <a:pt x="630" y="200"/>
                      </a:lnTo>
                      <a:lnTo>
                        <a:pt x="636" y="198"/>
                      </a:lnTo>
                      <a:lnTo>
                        <a:pt x="638" y="198"/>
                      </a:lnTo>
                      <a:lnTo>
                        <a:pt x="644" y="200"/>
                      </a:lnTo>
                      <a:lnTo>
                        <a:pt x="647" y="200"/>
                      </a:lnTo>
                      <a:lnTo>
                        <a:pt x="649" y="202"/>
                      </a:lnTo>
                      <a:lnTo>
                        <a:pt x="649" y="204"/>
                      </a:lnTo>
                      <a:lnTo>
                        <a:pt x="647" y="206"/>
                      </a:lnTo>
                      <a:lnTo>
                        <a:pt x="644" y="213"/>
                      </a:lnTo>
                      <a:lnTo>
                        <a:pt x="644" y="221"/>
                      </a:lnTo>
                      <a:lnTo>
                        <a:pt x="644" y="223"/>
                      </a:lnTo>
                      <a:lnTo>
                        <a:pt x="642" y="226"/>
                      </a:lnTo>
                      <a:lnTo>
                        <a:pt x="642" y="228"/>
                      </a:lnTo>
                      <a:lnTo>
                        <a:pt x="638" y="230"/>
                      </a:lnTo>
                      <a:lnTo>
                        <a:pt x="634" y="230"/>
                      </a:lnTo>
                      <a:lnTo>
                        <a:pt x="630" y="232"/>
                      </a:lnTo>
                      <a:lnTo>
                        <a:pt x="621" y="236"/>
                      </a:lnTo>
                      <a:lnTo>
                        <a:pt x="617" y="240"/>
                      </a:lnTo>
                      <a:lnTo>
                        <a:pt x="613" y="247"/>
                      </a:lnTo>
                      <a:lnTo>
                        <a:pt x="613" y="249"/>
                      </a:lnTo>
                      <a:lnTo>
                        <a:pt x="617" y="255"/>
                      </a:lnTo>
                      <a:lnTo>
                        <a:pt x="617" y="257"/>
                      </a:lnTo>
                      <a:lnTo>
                        <a:pt x="621" y="266"/>
                      </a:lnTo>
                      <a:lnTo>
                        <a:pt x="621" y="266"/>
                      </a:lnTo>
                      <a:lnTo>
                        <a:pt x="623" y="266"/>
                      </a:lnTo>
                      <a:lnTo>
                        <a:pt x="634" y="268"/>
                      </a:lnTo>
                      <a:lnTo>
                        <a:pt x="638" y="270"/>
                      </a:lnTo>
                      <a:lnTo>
                        <a:pt x="640" y="272"/>
                      </a:lnTo>
                      <a:lnTo>
                        <a:pt x="642" y="272"/>
                      </a:lnTo>
                      <a:lnTo>
                        <a:pt x="644" y="270"/>
                      </a:lnTo>
                      <a:lnTo>
                        <a:pt x="655" y="257"/>
                      </a:lnTo>
                      <a:lnTo>
                        <a:pt x="659" y="253"/>
                      </a:lnTo>
                      <a:lnTo>
                        <a:pt x="672" y="251"/>
                      </a:lnTo>
                      <a:lnTo>
                        <a:pt x="683" y="253"/>
                      </a:lnTo>
                      <a:lnTo>
                        <a:pt x="704" y="243"/>
                      </a:lnTo>
                      <a:lnTo>
                        <a:pt x="710" y="238"/>
                      </a:lnTo>
                      <a:lnTo>
                        <a:pt x="715" y="234"/>
                      </a:lnTo>
                      <a:lnTo>
                        <a:pt x="715" y="232"/>
                      </a:lnTo>
                      <a:lnTo>
                        <a:pt x="719" y="223"/>
                      </a:lnTo>
                      <a:lnTo>
                        <a:pt x="729" y="215"/>
                      </a:lnTo>
                      <a:lnTo>
                        <a:pt x="770" y="221"/>
                      </a:lnTo>
                      <a:lnTo>
                        <a:pt x="772" y="221"/>
                      </a:lnTo>
                      <a:lnTo>
                        <a:pt x="774" y="219"/>
                      </a:lnTo>
                      <a:lnTo>
                        <a:pt x="774" y="219"/>
                      </a:lnTo>
                      <a:lnTo>
                        <a:pt x="776" y="217"/>
                      </a:lnTo>
                      <a:lnTo>
                        <a:pt x="776" y="209"/>
                      </a:lnTo>
                      <a:lnTo>
                        <a:pt x="778" y="206"/>
                      </a:lnTo>
                      <a:lnTo>
                        <a:pt x="778" y="204"/>
                      </a:lnTo>
                      <a:lnTo>
                        <a:pt x="791" y="196"/>
                      </a:lnTo>
                      <a:lnTo>
                        <a:pt x="793" y="194"/>
                      </a:lnTo>
                      <a:lnTo>
                        <a:pt x="795" y="192"/>
                      </a:lnTo>
                      <a:lnTo>
                        <a:pt x="795" y="187"/>
                      </a:lnTo>
                      <a:lnTo>
                        <a:pt x="798" y="185"/>
                      </a:lnTo>
                      <a:lnTo>
                        <a:pt x="800" y="181"/>
                      </a:lnTo>
                      <a:lnTo>
                        <a:pt x="800" y="179"/>
                      </a:lnTo>
                      <a:lnTo>
                        <a:pt x="798" y="179"/>
                      </a:lnTo>
                      <a:lnTo>
                        <a:pt x="795" y="175"/>
                      </a:lnTo>
                      <a:lnTo>
                        <a:pt x="787" y="172"/>
                      </a:lnTo>
                      <a:lnTo>
                        <a:pt x="787" y="170"/>
                      </a:lnTo>
                      <a:lnTo>
                        <a:pt x="785" y="166"/>
                      </a:lnTo>
                      <a:lnTo>
                        <a:pt x="783" y="149"/>
                      </a:lnTo>
                      <a:lnTo>
                        <a:pt x="781" y="130"/>
                      </a:lnTo>
                      <a:lnTo>
                        <a:pt x="781" y="119"/>
                      </a:lnTo>
                      <a:lnTo>
                        <a:pt x="778" y="111"/>
                      </a:lnTo>
                      <a:lnTo>
                        <a:pt x="774" y="102"/>
                      </a:lnTo>
                      <a:lnTo>
                        <a:pt x="770" y="96"/>
                      </a:lnTo>
                      <a:lnTo>
                        <a:pt x="768" y="92"/>
                      </a:lnTo>
                      <a:lnTo>
                        <a:pt x="766" y="90"/>
                      </a:lnTo>
                      <a:lnTo>
                        <a:pt x="755" y="83"/>
                      </a:lnTo>
                      <a:lnTo>
                        <a:pt x="734" y="77"/>
                      </a:lnTo>
                      <a:lnTo>
                        <a:pt x="732" y="73"/>
                      </a:lnTo>
                      <a:lnTo>
                        <a:pt x="729" y="70"/>
                      </a:lnTo>
                      <a:lnTo>
                        <a:pt x="721" y="49"/>
                      </a:lnTo>
                      <a:lnTo>
                        <a:pt x="727" y="51"/>
                      </a:lnTo>
                      <a:lnTo>
                        <a:pt x="736" y="51"/>
                      </a:lnTo>
                      <a:lnTo>
                        <a:pt x="736" y="51"/>
                      </a:lnTo>
                      <a:lnTo>
                        <a:pt x="740" y="53"/>
                      </a:lnTo>
                      <a:lnTo>
                        <a:pt x="742" y="53"/>
                      </a:lnTo>
                      <a:lnTo>
                        <a:pt x="759" y="49"/>
                      </a:lnTo>
                      <a:lnTo>
                        <a:pt x="766" y="45"/>
                      </a:lnTo>
                      <a:lnTo>
                        <a:pt x="768" y="43"/>
                      </a:lnTo>
                      <a:lnTo>
                        <a:pt x="768" y="41"/>
                      </a:lnTo>
                      <a:lnTo>
                        <a:pt x="768" y="41"/>
                      </a:lnTo>
                      <a:lnTo>
                        <a:pt x="770" y="28"/>
                      </a:lnTo>
                      <a:lnTo>
                        <a:pt x="770" y="26"/>
                      </a:lnTo>
                      <a:lnTo>
                        <a:pt x="770" y="26"/>
                      </a:lnTo>
                      <a:lnTo>
                        <a:pt x="770" y="24"/>
                      </a:lnTo>
                      <a:lnTo>
                        <a:pt x="772" y="22"/>
                      </a:lnTo>
                      <a:lnTo>
                        <a:pt x="774" y="19"/>
                      </a:lnTo>
                      <a:lnTo>
                        <a:pt x="778" y="17"/>
                      </a:lnTo>
                      <a:lnTo>
                        <a:pt x="778" y="15"/>
                      </a:lnTo>
                      <a:lnTo>
                        <a:pt x="785" y="13"/>
                      </a:lnTo>
                      <a:lnTo>
                        <a:pt x="802" y="13"/>
                      </a:lnTo>
                      <a:lnTo>
                        <a:pt x="806" y="11"/>
                      </a:lnTo>
                      <a:lnTo>
                        <a:pt x="821" y="2"/>
                      </a:lnTo>
                      <a:lnTo>
                        <a:pt x="821" y="2"/>
                      </a:lnTo>
                      <a:lnTo>
                        <a:pt x="823" y="2"/>
                      </a:lnTo>
                      <a:lnTo>
                        <a:pt x="829" y="2"/>
                      </a:lnTo>
                      <a:lnTo>
                        <a:pt x="832" y="5"/>
                      </a:lnTo>
                      <a:lnTo>
                        <a:pt x="836" y="7"/>
                      </a:lnTo>
                      <a:lnTo>
                        <a:pt x="846" y="22"/>
                      </a:lnTo>
                      <a:lnTo>
                        <a:pt x="846" y="26"/>
                      </a:lnTo>
                      <a:lnTo>
                        <a:pt x="849" y="30"/>
                      </a:lnTo>
                      <a:lnTo>
                        <a:pt x="849" y="32"/>
                      </a:lnTo>
                      <a:lnTo>
                        <a:pt x="846" y="36"/>
                      </a:lnTo>
                      <a:lnTo>
                        <a:pt x="849" y="39"/>
                      </a:lnTo>
                      <a:lnTo>
                        <a:pt x="849" y="41"/>
                      </a:lnTo>
                      <a:lnTo>
                        <a:pt x="849" y="43"/>
                      </a:lnTo>
                      <a:lnTo>
                        <a:pt x="851" y="45"/>
                      </a:lnTo>
                      <a:lnTo>
                        <a:pt x="851" y="47"/>
                      </a:lnTo>
                      <a:lnTo>
                        <a:pt x="851" y="47"/>
                      </a:lnTo>
                      <a:lnTo>
                        <a:pt x="851" y="53"/>
                      </a:lnTo>
                      <a:lnTo>
                        <a:pt x="851" y="58"/>
                      </a:lnTo>
                      <a:lnTo>
                        <a:pt x="851" y="60"/>
                      </a:lnTo>
                      <a:lnTo>
                        <a:pt x="851" y="62"/>
                      </a:lnTo>
                      <a:lnTo>
                        <a:pt x="853" y="62"/>
                      </a:lnTo>
                      <a:lnTo>
                        <a:pt x="853" y="64"/>
                      </a:lnTo>
                      <a:lnTo>
                        <a:pt x="853" y="64"/>
                      </a:lnTo>
                      <a:lnTo>
                        <a:pt x="857" y="64"/>
                      </a:lnTo>
                      <a:lnTo>
                        <a:pt x="889" y="64"/>
                      </a:lnTo>
                      <a:lnTo>
                        <a:pt x="900" y="62"/>
                      </a:lnTo>
                      <a:lnTo>
                        <a:pt x="908" y="58"/>
                      </a:lnTo>
                      <a:lnTo>
                        <a:pt x="910" y="56"/>
                      </a:lnTo>
                      <a:lnTo>
                        <a:pt x="931" y="49"/>
                      </a:lnTo>
                      <a:lnTo>
                        <a:pt x="931" y="49"/>
                      </a:lnTo>
                      <a:lnTo>
                        <a:pt x="931" y="47"/>
                      </a:lnTo>
                      <a:lnTo>
                        <a:pt x="934" y="45"/>
                      </a:lnTo>
                      <a:lnTo>
                        <a:pt x="936" y="30"/>
                      </a:lnTo>
                      <a:lnTo>
                        <a:pt x="938" y="24"/>
                      </a:lnTo>
                      <a:lnTo>
                        <a:pt x="940" y="22"/>
                      </a:lnTo>
                      <a:lnTo>
                        <a:pt x="946" y="11"/>
                      </a:lnTo>
                      <a:lnTo>
                        <a:pt x="963" y="0"/>
                      </a:lnTo>
                      <a:lnTo>
                        <a:pt x="963" y="0"/>
                      </a:lnTo>
                      <a:lnTo>
                        <a:pt x="966" y="0"/>
                      </a:lnTo>
                      <a:lnTo>
                        <a:pt x="968" y="0"/>
                      </a:lnTo>
                      <a:lnTo>
                        <a:pt x="972" y="7"/>
                      </a:lnTo>
                      <a:lnTo>
                        <a:pt x="974" y="7"/>
                      </a:lnTo>
                      <a:lnTo>
                        <a:pt x="974" y="7"/>
                      </a:lnTo>
                      <a:lnTo>
                        <a:pt x="976" y="9"/>
                      </a:lnTo>
                      <a:lnTo>
                        <a:pt x="978" y="9"/>
                      </a:lnTo>
                      <a:lnTo>
                        <a:pt x="980" y="9"/>
                      </a:lnTo>
                      <a:lnTo>
                        <a:pt x="980" y="9"/>
                      </a:lnTo>
                      <a:lnTo>
                        <a:pt x="980" y="11"/>
                      </a:lnTo>
                      <a:lnTo>
                        <a:pt x="980" y="15"/>
                      </a:lnTo>
                      <a:lnTo>
                        <a:pt x="978" y="17"/>
                      </a:lnTo>
                      <a:lnTo>
                        <a:pt x="978" y="19"/>
                      </a:lnTo>
                      <a:lnTo>
                        <a:pt x="976" y="19"/>
                      </a:lnTo>
                      <a:lnTo>
                        <a:pt x="974" y="22"/>
                      </a:lnTo>
                      <a:lnTo>
                        <a:pt x="974" y="22"/>
                      </a:lnTo>
                      <a:lnTo>
                        <a:pt x="974" y="26"/>
                      </a:lnTo>
                      <a:lnTo>
                        <a:pt x="976" y="28"/>
                      </a:lnTo>
                      <a:lnTo>
                        <a:pt x="983" y="45"/>
                      </a:lnTo>
                      <a:lnTo>
                        <a:pt x="974" y="62"/>
                      </a:lnTo>
                      <a:lnTo>
                        <a:pt x="972" y="75"/>
                      </a:lnTo>
                      <a:lnTo>
                        <a:pt x="970" y="77"/>
                      </a:lnTo>
                      <a:lnTo>
                        <a:pt x="968" y="79"/>
                      </a:lnTo>
                      <a:lnTo>
                        <a:pt x="966" y="79"/>
                      </a:lnTo>
                      <a:lnTo>
                        <a:pt x="963" y="81"/>
                      </a:lnTo>
                      <a:lnTo>
                        <a:pt x="961" y="83"/>
                      </a:lnTo>
                      <a:lnTo>
                        <a:pt x="953" y="83"/>
                      </a:lnTo>
                      <a:lnTo>
                        <a:pt x="951" y="83"/>
                      </a:lnTo>
                      <a:lnTo>
                        <a:pt x="951" y="83"/>
                      </a:lnTo>
                      <a:lnTo>
                        <a:pt x="948" y="85"/>
                      </a:lnTo>
                      <a:lnTo>
                        <a:pt x="948" y="87"/>
                      </a:lnTo>
                      <a:lnTo>
                        <a:pt x="946" y="92"/>
                      </a:lnTo>
                      <a:lnTo>
                        <a:pt x="946" y="96"/>
                      </a:lnTo>
                      <a:lnTo>
                        <a:pt x="946" y="111"/>
                      </a:lnTo>
                      <a:lnTo>
                        <a:pt x="946" y="115"/>
                      </a:lnTo>
                      <a:lnTo>
                        <a:pt x="946" y="117"/>
                      </a:lnTo>
                      <a:lnTo>
                        <a:pt x="946" y="119"/>
                      </a:lnTo>
                      <a:lnTo>
                        <a:pt x="946" y="121"/>
                      </a:lnTo>
                      <a:lnTo>
                        <a:pt x="946" y="124"/>
                      </a:lnTo>
                      <a:lnTo>
                        <a:pt x="948" y="126"/>
                      </a:lnTo>
                      <a:lnTo>
                        <a:pt x="948" y="126"/>
                      </a:lnTo>
                      <a:lnTo>
                        <a:pt x="951" y="126"/>
                      </a:lnTo>
                      <a:lnTo>
                        <a:pt x="957" y="128"/>
                      </a:lnTo>
                      <a:lnTo>
                        <a:pt x="968" y="130"/>
                      </a:lnTo>
                      <a:lnTo>
                        <a:pt x="974" y="132"/>
                      </a:lnTo>
                      <a:lnTo>
                        <a:pt x="976" y="132"/>
                      </a:lnTo>
                      <a:lnTo>
                        <a:pt x="976" y="132"/>
                      </a:lnTo>
                      <a:lnTo>
                        <a:pt x="976" y="134"/>
                      </a:lnTo>
                      <a:lnTo>
                        <a:pt x="970" y="138"/>
                      </a:lnTo>
                      <a:lnTo>
                        <a:pt x="968" y="141"/>
                      </a:lnTo>
                      <a:lnTo>
                        <a:pt x="968" y="145"/>
                      </a:lnTo>
                      <a:lnTo>
                        <a:pt x="968" y="145"/>
                      </a:lnTo>
                      <a:lnTo>
                        <a:pt x="968" y="147"/>
                      </a:lnTo>
                      <a:lnTo>
                        <a:pt x="970" y="149"/>
                      </a:lnTo>
                      <a:lnTo>
                        <a:pt x="970" y="151"/>
                      </a:lnTo>
                      <a:lnTo>
                        <a:pt x="972" y="155"/>
                      </a:lnTo>
                      <a:lnTo>
                        <a:pt x="972" y="158"/>
                      </a:lnTo>
                      <a:lnTo>
                        <a:pt x="970" y="158"/>
                      </a:lnTo>
                      <a:lnTo>
                        <a:pt x="963" y="158"/>
                      </a:lnTo>
                      <a:lnTo>
                        <a:pt x="953" y="162"/>
                      </a:lnTo>
                      <a:lnTo>
                        <a:pt x="957" y="166"/>
                      </a:lnTo>
                      <a:lnTo>
                        <a:pt x="959" y="172"/>
                      </a:lnTo>
                      <a:lnTo>
                        <a:pt x="961" y="175"/>
                      </a:lnTo>
                      <a:lnTo>
                        <a:pt x="961" y="177"/>
                      </a:lnTo>
                      <a:lnTo>
                        <a:pt x="961" y="179"/>
                      </a:lnTo>
                      <a:lnTo>
                        <a:pt x="961" y="181"/>
                      </a:lnTo>
                      <a:lnTo>
                        <a:pt x="961" y="183"/>
                      </a:lnTo>
                      <a:lnTo>
                        <a:pt x="961" y="183"/>
                      </a:lnTo>
                      <a:lnTo>
                        <a:pt x="961" y="185"/>
                      </a:lnTo>
                      <a:lnTo>
                        <a:pt x="959" y="187"/>
                      </a:lnTo>
                      <a:lnTo>
                        <a:pt x="959" y="189"/>
                      </a:lnTo>
                      <a:lnTo>
                        <a:pt x="961" y="189"/>
                      </a:lnTo>
                      <a:lnTo>
                        <a:pt x="961" y="189"/>
                      </a:lnTo>
                      <a:lnTo>
                        <a:pt x="966" y="187"/>
                      </a:lnTo>
                      <a:lnTo>
                        <a:pt x="970" y="187"/>
                      </a:lnTo>
                      <a:lnTo>
                        <a:pt x="974" y="187"/>
                      </a:lnTo>
                      <a:lnTo>
                        <a:pt x="980" y="185"/>
                      </a:lnTo>
                      <a:lnTo>
                        <a:pt x="1004" y="185"/>
                      </a:lnTo>
                      <a:lnTo>
                        <a:pt x="1006" y="187"/>
                      </a:lnTo>
                      <a:lnTo>
                        <a:pt x="1008" y="187"/>
                      </a:lnTo>
                      <a:lnTo>
                        <a:pt x="1008" y="192"/>
                      </a:lnTo>
                      <a:lnTo>
                        <a:pt x="1006" y="194"/>
                      </a:lnTo>
                      <a:lnTo>
                        <a:pt x="1006" y="196"/>
                      </a:lnTo>
                      <a:lnTo>
                        <a:pt x="1006" y="196"/>
                      </a:lnTo>
                      <a:lnTo>
                        <a:pt x="1006" y="198"/>
                      </a:lnTo>
                      <a:lnTo>
                        <a:pt x="1010" y="200"/>
                      </a:lnTo>
                      <a:lnTo>
                        <a:pt x="1019" y="202"/>
                      </a:lnTo>
                      <a:lnTo>
                        <a:pt x="1023" y="206"/>
                      </a:lnTo>
                      <a:lnTo>
                        <a:pt x="1025" y="211"/>
                      </a:lnTo>
                      <a:lnTo>
                        <a:pt x="1025" y="213"/>
                      </a:lnTo>
                      <a:lnTo>
                        <a:pt x="1025" y="215"/>
                      </a:lnTo>
                      <a:lnTo>
                        <a:pt x="1021" y="221"/>
                      </a:lnTo>
                      <a:lnTo>
                        <a:pt x="1021" y="221"/>
                      </a:lnTo>
                      <a:lnTo>
                        <a:pt x="1021" y="223"/>
                      </a:lnTo>
                      <a:lnTo>
                        <a:pt x="1023" y="223"/>
                      </a:lnTo>
                      <a:lnTo>
                        <a:pt x="1025" y="232"/>
                      </a:lnTo>
                      <a:lnTo>
                        <a:pt x="1031" y="240"/>
                      </a:lnTo>
                      <a:lnTo>
                        <a:pt x="1031" y="243"/>
                      </a:lnTo>
                      <a:lnTo>
                        <a:pt x="1031" y="245"/>
                      </a:lnTo>
                      <a:lnTo>
                        <a:pt x="1031" y="245"/>
                      </a:lnTo>
                      <a:lnTo>
                        <a:pt x="1031" y="247"/>
                      </a:lnTo>
                      <a:lnTo>
                        <a:pt x="1029" y="247"/>
                      </a:lnTo>
                      <a:lnTo>
                        <a:pt x="1029" y="249"/>
                      </a:lnTo>
                      <a:lnTo>
                        <a:pt x="1027" y="251"/>
                      </a:lnTo>
                      <a:lnTo>
                        <a:pt x="1025" y="253"/>
                      </a:lnTo>
                      <a:lnTo>
                        <a:pt x="1025" y="253"/>
                      </a:lnTo>
                      <a:lnTo>
                        <a:pt x="1025" y="253"/>
                      </a:lnTo>
                      <a:lnTo>
                        <a:pt x="1025" y="253"/>
                      </a:lnTo>
                      <a:lnTo>
                        <a:pt x="1025" y="255"/>
                      </a:lnTo>
                      <a:lnTo>
                        <a:pt x="1025" y="255"/>
                      </a:lnTo>
                      <a:lnTo>
                        <a:pt x="1025" y="257"/>
                      </a:lnTo>
                      <a:lnTo>
                        <a:pt x="1025" y="257"/>
                      </a:lnTo>
                      <a:lnTo>
                        <a:pt x="1025" y="257"/>
                      </a:lnTo>
                      <a:lnTo>
                        <a:pt x="1025" y="260"/>
                      </a:lnTo>
                      <a:lnTo>
                        <a:pt x="1025" y="260"/>
                      </a:lnTo>
                      <a:lnTo>
                        <a:pt x="1029" y="262"/>
                      </a:lnTo>
                      <a:lnTo>
                        <a:pt x="1038" y="264"/>
                      </a:lnTo>
                      <a:lnTo>
                        <a:pt x="1040" y="266"/>
                      </a:lnTo>
                      <a:lnTo>
                        <a:pt x="1042" y="264"/>
                      </a:lnTo>
                      <a:lnTo>
                        <a:pt x="1042" y="264"/>
                      </a:lnTo>
                      <a:lnTo>
                        <a:pt x="1042" y="262"/>
                      </a:lnTo>
                      <a:lnTo>
                        <a:pt x="1042" y="262"/>
                      </a:lnTo>
                      <a:lnTo>
                        <a:pt x="1042" y="262"/>
                      </a:lnTo>
                      <a:lnTo>
                        <a:pt x="1042" y="260"/>
                      </a:lnTo>
                      <a:lnTo>
                        <a:pt x="1044" y="260"/>
                      </a:lnTo>
                      <a:lnTo>
                        <a:pt x="1044" y="257"/>
                      </a:lnTo>
                      <a:lnTo>
                        <a:pt x="1046" y="257"/>
                      </a:lnTo>
                      <a:lnTo>
                        <a:pt x="1046" y="257"/>
                      </a:lnTo>
                      <a:lnTo>
                        <a:pt x="1048" y="257"/>
                      </a:lnTo>
                      <a:lnTo>
                        <a:pt x="1061" y="262"/>
                      </a:lnTo>
                      <a:lnTo>
                        <a:pt x="1061" y="262"/>
                      </a:lnTo>
                      <a:lnTo>
                        <a:pt x="1061" y="266"/>
                      </a:lnTo>
                      <a:lnTo>
                        <a:pt x="1061" y="281"/>
                      </a:lnTo>
                      <a:lnTo>
                        <a:pt x="1059" y="281"/>
                      </a:lnTo>
                      <a:lnTo>
                        <a:pt x="1059" y="283"/>
                      </a:lnTo>
                      <a:lnTo>
                        <a:pt x="1057" y="285"/>
                      </a:lnTo>
                      <a:lnTo>
                        <a:pt x="1055" y="287"/>
                      </a:lnTo>
                      <a:lnTo>
                        <a:pt x="1055" y="289"/>
                      </a:lnTo>
                      <a:lnTo>
                        <a:pt x="1055" y="289"/>
                      </a:lnTo>
                      <a:lnTo>
                        <a:pt x="1057" y="289"/>
                      </a:lnTo>
                      <a:lnTo>
                        <a:pt x="1065" y="287"/>
                      </a:lnTo>
                      <a:lnTo>
                        <a:pt x="1070" y="287"/>
                      </a:lnTo>
                      <a:lnTo>
                        <a:pt x="1078" y="289"/>
                      </a:lnTo>
                      <a:lnTo>
                        <a:pt x="1080" y="291"/>
                      </a:lnTo>
                      <a:lnTo>
                        <a:pt x="1080" y="294"/>
                      </a:lnTo>
                      <a:lnTo>
                        <a:pt x="1080" y="294"/>
                      </a:lnTo>
                      <a:lnTo>
                        <a:pt x="1082" y="296"/>
                      </a:lnTo>
                      <a:lnTo>
                        <a:pt x="1082" y="300"/>
                      </a:lnTo>
                      <a:lnTo>
                        <a:pt x="1082" y="306"/>
                      </a:lnTo>
                      <a:lnTo>
                        <a:pt x="1080" y="319"/>
                      </a:lnTo>
                      <a:lnTo>
                        <a:pt x="1085" y="321"/>
                      </a:lnTo>
                      <a:lnTo>
                        <a:pt x="1087" y="319"/>
                      </a:lnTo>
                      <a:lnTo>
                        <a:pt x="1093" y="317"/>
                      </a:lnTo>
                      <a:lnTo>
                        <a:pt x="1095" y="315"/>
                      </a:lnTo>
                      <a:lnTo>
                        <a:pt x="1108" y="315"/>
                      </a:lnTo>
                      <a:lnTo>
                        <a:pt x="1116" y="313"/>
                      </a:lnTo>
                      <a:lnTo>
                        <a:pt x="1119" y="311"/>
                      </a:lnTo>
                      <a:lnTo>
                        <a:pt x="1121" y="311"/>
                      </a:lnTo>
                      <a:lnTo>
                        <a:pt x="1123" y="308"/>
                      </a:lnTo>
                      <a:lnTo>
                        <a:pt x="1123" y="308"/>
                      </a:lnTo>
                      <a:lnTo>
                        <a:pt x="1125" y="311"/>
                      </a:lnTo>
                      <a:lnTo>
                        <a:pt x="1123" y="313"/>
                      </a:lnTo>
                      <a:lnTo>
                        <a:pt x="1123" y="315"/>
                      </a:lnTo>
                      <a:lnTo>
                        <a:pt x="1123" y="319"/>
                      </a:lnTo>
                      <a:lnTo>
                        <a:pt x="1119" y="323"/>
                      </a:lnTo>
                      <a:lnTo>
                        <a:pt x="1119" y="323"/>
                      </a:lnTo>
                      <a:lnTo>
                        <a:pt x="1119" y="325"/>
                      </a:lnTo>
                      <a:lnTo>
                        <a:pt x="1121" y="325"/>
                      </a:lnTo>
                      <a:lnTo>
                        <a:pt x="1123" y="325"/>
                      </a:lnTo>
                      <a:lnTo>
                        <a:pt x="1125" y="328"/>
                      </a:lnTo>
                      <a:lnTo>
                        <a:pt x="1127" y="328"/>
                      </a:lnTo>
                      <a:lnTo>
                        <a:pt x="1127" y="328"/>
                      </a:lnTo>
                      <a:lnTo>
                        <a:pt x="1127" y="330"/>
                      </a:lnTo>
                      <a:lnTo>
                        <a:pt x="1125" y="332"/>
                      </a:lnTo>
                      <a:lnTo>
                        <a:pt x="1125" y="334"/>
                      </a:lnTo>
                      <a:lnTo>
                        <a:pt x="1125" y="336"/>
                      </a:lnTo>
                      <a:lnTo>
                        <a:pt x="1125" y="340"/>
                      </a:lnTo>
                      <a:lnTo>
                        <a:pt x="1125" y="345"/>
                      </a:lnTo>
                      <a:lnTo>
                        <a:pt x="1125" y="351"/>
                      </a:lnTo>
                      <a:lnTo>
                        <a:pt x="1123" y="359"/>
                      </a:lnTo>
                      <a:lnTo>
                        <a:pt x="1123" y="362"/>
                      </a:lnTo>
                      <a:lnTo>
                        <a:pt x="1121" y="364"/>
                      </a:lnTo>
                      <a:lnTo>
                        <a:pt x="1119" y="366"/>
                      </a:lnTo>
                      <a:lnTo>
                        <a:pt x="1114" y="368"/>
                      </a:lnTo>
                      <a:lnTo>
                        <a:pt x="1114" y="370"/>
                      </a:lnTo>
                      <a:lnTo>
                        <a:pt x="1114" y="370"/>
                      </a:lnTo>
                      <a:lnTo>
                        <a:pt x="1114" y="372"/>
                      </a:lnTo>
                      <a:lnTo>
                        <a:pt x="1114" y="374"/>
                      </a:lnTo>
                      <a:lnTo>
                        <a:pt x="1114" y="374"/>
                      </a:lnTo>
                      <a:lnTo>
                        <a:pt x="1112" y="376"/>
                      </a:lnTo>
                      <a:lnTo>
                        <a:pt x="1112" y="379"/>
                      </a:lnTo>
                      <a:lnTo>
                        <a:pt x="1112" y="379"/>
                      </a:lnTo>
                      <a:lnTo>
                        <a:pt x="1110" y="379"/>
                      </a:lnTo>
                      <a:lnTo>
                        <a:pt x="1110" y="381"/>
                      </a:lnTo>
                      <a:lnTo>
                        <a:pt x="1110" y="383"/>
                      </a:lnTo>
                      <a:lnTo>
                        <a:pt x="1110" y="385"/>
                      </a:lnTo>
                      <a:lnTo>
                        <a:pt x="1112" y="389"/>
                      </a:lnTo>
                      <a:lnTo>
                        <a:pt x="1112" y="396"/>
                      </a:lnTo>
                      <a:lnTo>
                        <a:pt x="1114" y="398"/>
                      </a:lnTo>
                      <a:lnTo>
                        <a:pt x="1114" y="398"/>
                      </a:lnTo>
                      <a:lnTo>
                        <a:pt x="1112" y="400"/>
                      </a:lnTo>
                      <a:lnTo>
                        <a:pt x="1112" y="402"/>
                      </a:lnTo>
                      <a:lnTo>
                        <a:pt x="1112" y="404"/>
                      </a:lnTo>
                      <a:lnTo>
                        <a:pt x="1112" y="406"/>
                      </a:lnTo>
                      <a:lnTo>
                        <a:pt x="1114" y="408"/>
                      </a:lnTo>
                      <a:lnTo>
                        <a:pt x="1114" y="410"/>
                      </a:lnTo>
                      <a:lnTo>
                        <a:pt x="1114" y="413"/>
                      </a:lnTo>
                      <a:lnTo>
                        <a:pt x="1112" y="415"/>
                      </a:lnTo>
                      <a:lnTo>
                        <a:pt x="1110" y="415"/>
                      </a:lnTo>
                      <a:lnTo>
                        <a:pt x="1110" y="417"/>
                      </a:lnTo>
                      <a:lnTo>
                        <a:pt x="1110" y="419"/>
                      </a:lnTo>
                      <a:lnTo>
                        <a:pt x="1110" y="421"/>
                      </a:lnTo>
                      <a:lnTo>
                        <a:pt x="1110" y="423"/>
                      </a:lnTo>
                      <a:lnTo>
                        <a:pt x="1110" y="425"/>
                      </a:lnTo>
                      <a:lnTo>
                        <a:pt x="1112" y="428"/>
                      </a:lnTo>
                      <a:lnTo>
                        <a:pt x="1112" y="428"/>
                      </a:lnTo>
                      <a:lnTo>
                        <a:pt x="1112" y="430"/>
                      </a:lnTo>
                      <a:lnTo>
                        <a:pt x="1119" y="428"/>
                      </a:lnTo>
                      <a:lnTo>
                        <a:pt x="1131" y="421"/>
                      </a:lnTo>
                      <a:lnTo>
                        <a:pt x="1129" y="432"/>
                      </a:lnTo>
                      <a:lnTo>
                        <a:pt x="1127" y="434"/>
                      </a:lnTo>
                      <a:lnTo>
                        <a:pt x="1104" y="445"/>
                      </a:lnTo>
                      <a:lnTo>
                        <a:pt x="1102" y="447"/>
                      </a:lnTo>
                      <a:lnTo>
                        <a:pt x="1102" y="447"/>
                      </a:lnTo>
                      <a:lnTo>
                        <a:pt x="1102" y="449"/>
                      </a:lnTo>
                      <a:lnTo>
                        <a:pt x="1102" y="449"/>
                      </a:lnTo>
                      <a:lnTo>
                        <a:pt x="1104" y="449"/>
                      </a:lnTo>
                      <a:lnTo>
                        <a:pt x="1108" y="453"/>
                      </a:lnTo>
                      <a:lnTo>
                        <a:pt x="1108" y="453"/>
                      </a:lnTo>
                      <a:lnTo>
                        <a:pt x="1108" y="453"/>
                      </a:lnTo>
                      <a:lnTo>
                        <a:pt x="1108" y="453"/>
                      </a:lnTo>
                      <a:lnTo>
                        <a:pt x="1108" y="455"/>
                      </a:lnTo>
                      <a:lnTo>
                        <a:pt x="1108" y="455"/>
                      </a:lnTo>
                      <a:lnTo>
                        <a:pt x="1108" y="459"/>
                      </a:lnTo>
                      <a:lnTo>
                        <a:pt x="1108" y="462"/>
                      </a:lnTo>
                      <a:lnTo>
                        <a:pt x="1108" y="464"/>
                      </a:lnTo>
                      <a:lnTo>
                        <a:pt x="1106" y="466"/>
                      </a:lnTo>
                      <a:lnTo>
                        <a:pt x="1106" y="466"/>
                      </a:lnTo>
                      <a:lnTo>
                        <a:pt x="1106" y="468"/>
                      </a:lnTo>
                      <a:lnTo>
                        <a:pt x="1106" y="470"/>
                      </a:lnTo>
                      <a:lnTo>
                        <a:pt x="1106" y="474"/>
                      </a:lnTo>
                      <a:lnTo>
                        <a:pt x="1104" y="476"/>
                      </a:lnTo>
                      <a:lnTo>
                        <a:pt x="1102" y="479"/>
                      </a:lnTo>
                      <a:lnTo>
                        <a:pt x="1099" y="483"/>
                      </a:lnTo>
                      <a:lnTo>
                        <a:pt x="1097" y="485"/>
                      </a:lnTo>
                      <a:lnTo>
                        <a:pt x="1097" y="487"/>
                      </a:lnTo>
                      <a:lnTo>
                        <a:pt x="1097" y="491"/>
                      </a:lnTo>
                      <a:lnTo>
                        <a:pt x="1095" y="493"/>
                      </a:lnTo>
                      <a:lnTo>
                        <a:pt x="1095" y="496"/>
                      </a:lnTo>
                      <a:lnTo>
                        <a:pt x="1091" y="498"/>
                      </a:lnTo>
                      <a:lnTo>
                        <a:pt x="1087" y="502"/>
                      </a:lnTo>
                      <a:lnTo>
                        <a:pt x="1085" y="504"/>
                      </a:lnTo>
                      <a:lnTo>
                        <a:pt x="1082" y="506"/>
                      </a:lnTo>
                      <a:lnTo>
                        <a:pt x="1076" y="510"/>
                      </a:lnTo>
                      <a:lnTo>
                        <a:pt x="1074" y="513"/>
                      </a:lnTo>
                      <a:lnTo>
                        <a:pt x="1074" y="513"/>
                      </a:lnTo>
                      <a:lnTo>
                        <a:pt x="1074" y="515"/>
                      </a:lnTo>
                      <a:lnTo>
                        <a:pt x="1074" y="517"/>
                      </a:lnTo>
                      <a:lnTo>
                        <a:pt x="1072" y="519"/>
                      </a:lnTo>
                      <a:lnTo>
                        <a:pt x="1072" y="519"/>
                      </a:lnTo>
                      <a:lnTo>
                        <a:pt x="1074" y="521"/>
                      </a:lnTo>
                      <a:lnTo>
                        <a:pt x="1074" y="521"/>
                      </a:lnTo>
                      <a:lnTo>
                        <a:pt x="1074" y="523"/>
                      </a:lnTo>
                      <a:lnTo>
                        <a:pt x="1074" y="523"/>
                      </a:lnTo>
                      <a:lnTo>
                        <a:pt x="1074" y="525"/>
                      </a:lnTo>
                      <a:lnTo>
                        <a:pt x="1072" y="527"/>
                      </a:lnTo>
                      <a:lnTo>
                        <a:pt x="1072" y="530"/>
                      </a:lnTo>
                      <a:lnTo>
                        <a:pt x="1072" y="530"/>
                      </a:lnTo>
                      <a:lnTo>
                        <a:pt x="1068" y="530"/>
                      </a:lnTo>
                      <a:lnTo>
                        <a:pt x="1065" y="530"/>
                      </a:lnTo>
                      <a:lnTo>
                        <a:pt x="1055" y="540"/>
                      </a:lnTo>
                      <a:lnTo>
                        <a:pt x="1055" y="540"/>
                      </a:lnTo>
                      <a:lnTo>
                        <a:pt x="1053" y="540"/>
                      </a:lnTo>
                      <a:lnTo>
                        <a:pt x="1040" y="540"/>
                      </a:lnTo>
                      <a:lnTo>
                        <a:pt x="1034" y="536"/>
                      </a:lnTo>
                      <a:lnTo>
                        <a:pt x="1031" y="534"/>
                      </a:lnTo>
                      <a:lnTo>
                        <a:pt x="1031" y="534"/>
                      </a:lnTo>
                      <a:lnTo>
                        <a:pt x="1031" y="532"/>
                      </a:lnTo>
                      <a:lnTo>
                        <a:pt x="1031" y="527"/>
                      </a:lnTo>
                      <a:lnTo>
                        <a:pt x="1031" y="525"/>
                      </a:lnTo>
                      <a:lnTo>
                        <a:pt x="1031" y="525"/>
                      </a:lnTo>
                      <a:lnTo>
                        <a:pt x="1029" y="521"/>
                      </a:lnTo>
                      <a:lnTo>
                        <a:pt x="1027" y="517"/>
                      </a:lnTo>
                      <a:lnTo>
                        <a:pt x="1025" y="517"/>
                      </a:lnTo>
                      <a:lnTo>
                        <a:pt x="1025" y="517"/>
                      </a:lnTo>
                      <a:lnTo>
                        <a:pt x="1023" y="517"/>
                      </a:lnTo>
                      <a:lnTo>
                        <a:pt x="1023" y="517"/>
                      </a:lnTo>
                      <a:lnTo>
                        <a:pt x="1017" y="515"/>
                      </a:lnTo>
                      <a:lnTo>
                        <a:pt x="1010" y="510"/>
                      </a:lnTo>
                      <a:lnTo>
                        <a:pt x="1008" y="510"/>
                      </a:lnTo>
                      <a:lnTo>
                        <a:pt x="1006" y="508"/>
                      </a:lnTo>
                      <a:lnTo>
                        <a:pt x="1002" y="513"/>
                      </a:lnTo>
                      <a:lnTo>
                        <a:pt x="989" y="517"/>
                      </a:lnTo>
                      <a:lnTo>
                        <a:pt x="972" y="527"/>
                      </a:lnTo>
                      <a:lnTo>
                        <a:pt x="972" y="530"/>
                      </a:lnTo>
                      <a:lnTo>
                        <a:pt x="972" y="530"/>
                      </a:lnTo>
                      <a:lnTo>
                        <a:pt x="970" y="532"/>
                      </a:lnTo>
                      <a:lnTo>
                        <a:pt x="970" y="534"/>
                      </a:lnTo>
                      <a:lnTo>
                        <a:pt x="970" y="536"/>
                      </a:lnTo>
                      <a:lnTo>
                        <a:pt x="972" y="536"/>
                      </a:lnTo>
                      <a:lnTo>
                        <a:pt x="972" y="538"/>
                      </a:lnTo>
                      <a:lnTo>
                        <a:pt x="974" y="540"/>
                      </a:lnTo>
                      <a:lnTo>
                        <a:pt x="976" y="542"/>
                      </a:lnTo>
                      <a:lnTo>
                        <a:pt x="976" y="542"/>
                      </a:lnTo>
                      <a:lnTo>
                        <a:pt x="976" y="544"/>
                      </a:lnTo>
                      <a:lnTo>
                        <a:pt x="978" y="551"/>
                      </a:lnTo>
                      <a:lnTo>
                        <a:pt x="978" y="551"/>
                      </a:lnTo>
                      <a:lnTo>
                        <a:pt x="978" y="555"/>
                      </a:lnTo>
                      <a:lnTo>
                        <a:pt x="978" y="557"/>
                      </a:lnTo>
                      <a:lnTo>
                        <a:pt x="980" y="557"/>
                      </a:lnTo>
                      <a:lnTo>
                        <a:pt x="980" y="559"/>
                      </a:lnTo>
                      <a:lnTo>
                        <a:pt x="980" y="559"/>
                      </a:lnTo>
                      <a:lnTo>
                        <a:pt x="987" y="559"/>
                      </a:lnTo>
                      <a:lnTo>
                        <a:pt x="989" y="559"/>
                      </a:lnTo>
                      <a:lnTo>
                        <a:pt x="989" y="559"/>
                      </a:lnTo>
                      <a:lnTo>
                        <a:pt x="991" y="561"/>
                      </a:lnTo>
                      <a:lnTo>
                        <a:pt x="991" y="564"/>
                      </a:lnTo>
                      <a:lnTo>
                        <a:pt x="991" y="566"/>
                      </a:lnTo>
                      <a:lnTo>
                        <a:pt x="989" y="570"/>
                      </a:lnTo>
                      <a:lnTo>
                        <a:pt x="989" y="572"/>
                      </a:lnTo>
                      <a:lnTo>
                        <a:pt x="987" y="572"/>
                      </a:lnTo>
                      <a:lnTo>
                        <a:pt x="974" y="574"/>
                      </a:lnTo>
                      <a:lnTo>
                        <a:pt x="972" y="576"/>
                      </a:lnTo>
                      <a:lnTo>
                        <a:pt x="963" y="583"/>
                      </a:lnTo>
                      <a:lnTo>
                        <a:pt x="963" y="585"/>
                      </a:lnTo>
                      <a:lnTo>
                        <a:pt x="961" y="585"/>
                      </a:lnTo>
                      <a:lnTo>
                        <a:pt x="961" y="585"/>
                      </a:lnTo>
                      <a:lnTo>
                        <a:pt x="955" y="583"/>
                      </a:lnTo>
                      <a:lnTo>
                        <a:pt x="953" y="583"/>
                      </a:lnTo>
                      <a:lnTo>
                        <a:pt x="951" y="583"/>
                      </a:lnTo>
                      <a:lnTo>
                        <a:pt x="948" y="583"/>
                      </a:lnTo>
                      <a:lnTo>
                        <a:pt x="946" y="583"/>
                      </a:lnTo>
                      <a:lnTo>
                        <a:pt x="944" y="583"/>
                      </a:lnTo>
                      <a:lnTo>
                        <a:pt x="936" y="587"/>
                      </a:lnTo>
                      <a:lnTo>
                        <a:pt x="929" y="589"/>
                      </a:lnTo>
                      <a:lnTo>
                        <a:pt x="923" y="589"/>
                      </a:lnTo>
                      <a:lnTo>
                        <a:pt x="921" y="589"/>
                      </a:lnTo>
                      <a:lnTo>
                        <a:pt x="914" y="593"/>
                      </a:lnTo>
                      <a:lnTo>
                        <a:pt x="908" y="595"/>
                      </a:lnTo>
                      <a:lnTo>
                        <a:pt x="908" y="598"/>
                      </a:lnTo>
                      <a:lnTo>
                        <a:pt x="908" y="598"/>
                      </a:lnTo>
                      <a:lnTo>
                        <a:pt x="908" y="598"/>
                      </a:lnTo>
                      <a:lnTo>
                        <a:pt x="906" y="602"/>
                      </a:lnTo>
                      <a:lnTo>
                        <a:pt x="902" y="604"/>
                      </a:lnTo>
                      <a:lnTo>
                        <a:pt x="900" y="606"/>
                      </a:lnTo>
                      <a:lnTo>
                        <a:pt x="900" y="608"/>
                      </a:lnTo>
                      <a:lnTo>
                        <a:pt x="900" y="608"/>
                      </a:lnTo>
                      <a:lnTo>
                        <a:pt x="900" y="608"/>
                      </a:lnTo>
                      <a:lnTo>
                        <a:pt x="900" y="610"/>
                      </a:lnTo>
                      <a:lnTo>
                        <a:pt x="900" y="612"/>
                      </a:lnTo>
                      <a:lnTo>
                        <a:pt x="889" y="623"/>
                      </a:lnTo>
                      <a:lnTo>
                        <a:pt x="883" y="634"/>
                      </a:lnTo>
                      <a:lnTo>
                        <a:pt x="883" y="636"/>
                      </a:lnTo>
                      <a:lnTo>
                        <a:pt x="880" y="644"/>
                      </a:lnTo>
                      <a:lnTo>
                        <a:pt x="878" y="646"/>
                      </a:lnTo>
                      <a:lnTo>
                        <a:pt x="878" y="646"/>
                      </a:lnTo>
                      <a:lnTo>
                        <a:pt x="880" y="649"/>
                      </a:lnTo>
                      <a:lnTo>
                        <a:pt x="880" y="649"/>
                      </a:lnTo>
                      <a:lnTo>
                        <a:pt x="880" y="649"/>
                      </a:lnTo>
                      <a:lnTo>
                        <a:pt x="880" y="651"/>
                      </a:lnTo>
                      <a:lnTo>
                        <a:pt x="883" y="651"/>
                      </a:lnTo>
                      <a:lnTo>
                        <a:pt x="885" y="653"/>
                      </a:lnTo>
                      <a:lnTo>
                        <a:pt x="887" y="653"/>
                      </a:lnTo>
                      <a:lnTo>
                        <a:pt x="887" y="655"/>
                      </a:lnTo>
                      <a:lnTo>
                        <a:pt x="887" y="655"/>
                      </a:lnTo>
                      <a:lnTo>
                        <a:pt x="887" y="657"/>
                      </a:lnTo>
                      <a:lnTo>
                        <a:pt x="887" y="659"/>
                      </a:lnTo>
                      <a:lnTo>
                        <a:pt x="889" y="659"/>
                      </a:lnTo>
                      <a:lnTo>
                        <a:pt x="889" y="659"/>
                      </a:lnTo>
                      <a:lnTo>
                        <a:pt x="889" y="659"/>
                      </a:lnTo>
                      <a:lnTo>
                        <a:pt x="889" y="661"/>
                      </a:lnTo>
                      <a:lnTo>
                        <a:pt x="891" y="661"/>
                      </a:lnTo>
                      <a:lnTo>
                        <a:pt x="895" y="661"/>
                      </a:lnTo>
                      <a:lnTo>
                        <a:pt x="895" y="661"/>
                      </a:lnTo>
                      <a:lnTo>
                        <a:pt x="897" y="661"/>
                      </a:lnTo>
                      <a:lnTo>
                        <a:pt x="897" y="659"/>
                      </a:lnTo>
                      <a:lnTo>
                        <a:pt x="897" y="659"/>
                      </a:lnTo>
                      <a:lnTo>
                        <a:pt x="900" y="655"/>
                      </a:lnTo>
                      <a:lnTo>
                        <a:pt x="900" y="655"/>
                      </a:lnTo>
                      <a:lnTo>
                        <a:pt x="900" y="655"/>
                      </a:lnTo>
                      <a:lnTo>
                        <a:pt x="902" y="655"/>
                      </a:lnTo>
                      <a:lnTo>
                        <a:pt x="902" y="653"/>
                      </a:lnTo>
                      <a:lnTo>
                        <a:pt x="908" y="653"/>
                      </a:lnTo>
                      <a:lnTo>
                        <a:pt x="914" y="649"/>
                      </a:lnTo>
                      <a:lnTo>
                        <a:pt x="921" y="644"/>
                      </a:lnTo>
                      <a:lnTo>
                        <a:pt x="923" y="642"/>
                      </a:lnTo>
                      <a:lnTo>
                        <a:pt x="925" y="642"/>
                      </a:lnTo>
                      <a:lnTo>
                        <a:pt x="925" y="642"/>
                      </a:lnTo>
                      <a:lnTo>
                        <a:pt x="925" y="642"/>
                      </a:lnTo>
                      <a:lnTo>
                        <a:pt x="927" y="642"/>
                      </a:lnTo>
                      <a:lnTo>
                        <a:pt x="927" y="644"/>
                      </a:lnTo>
                      <a:lnTo>
                        <a:pt x="927" y="644"/>
                      </a:lnTo>
                      <a:lnTo>
                        <a:pt x="927" y="646"/>
                      </a:lnTo>
                      <a:lnTo>
                        <a:pt x="927" y="649"/>
                      </a:lnTo>
                      <a:lnTo>
                        <a:pt x="927" y="651"/>
                      </a:lnTo>
                      <a:lnTo>
                        <a:pt x="927" y="651"/>
                      </a:lnTo>
                      <a:lnTo>
                        <a:pt x="927" y="651"/>
                      </a:lnTo>
                      <a:lnTo>
                        <a:pt x="929" y="651"/>
                      </a:lnTo>
                      <a:lnTo>
                        <a:pt x="931" y="653"/>
                      </a:lnTo>
                      <a:lnTo>
                        <a:pt x="931" y="653"/>
                      </a:lnTo>
                      <a:lnTo>
                        <a:pt x="934" y="659"/>
                      </a:lnTo>
                      <a:lnTo>
                        <a:pt x="934" y="661"/>
                      </a:lnTo>
                      <a:lnTo>
                        <a:pt x="934" y="661"/>
                      </a:lnTo>
                      <a:lnTo>
                        <a:pt x="938" y="670"/>
                      </a:lnTo>
                      <a:lnTo>
                        <a:pt x="938" y="672"/>
                      </a:lnTo>
                      <a:lnTo>
                        <a:pt x="940" y="678"/>
                      </a:lnTo>
                      <a:lnTo>
                        <a:pt x="940" y="678"/>
                      </a:lnTo>
                      <a:lnTo>
                        <a:pt x="940" y="680"/>
                      </a:lnTo>
                      <a:lnTo>
                        <a:pt x="940" y="683"/>
                      </a:lnTo>
                      <a:lnTo>
                        <a:pt x="942" y="685"/>
                      </a:lnTo>
                      <a:lnTo>
                        <a:pt x="942" y="685"/>
                      </a:lnTo>
                      <a:lnTo>
                        <a:pt x="942" y="689"/>
                      </a:lnTo>
                      <a:lnTo>
                        <a:pt x="942" y="691"/>
                      </a:lnTo>
                      <a:lnTo>
                        <a:pt x="942" y="691"/>
                      </a:lnTo>
                      <a:lnTo>
                        <a:pt x="931" y="704"/>
                      </a:lnTo>
                      <a:lnTo>
                        <a:pt x="927" y="714"/>
                      </a:lnTo>
                      <a:lnTo>
                        <a:pt x="927" y="714"/>
                      </a:lnTo>
                      <a:lnTo>
                        <a:pt x="927" y="717"/>
                      </a:lnTo>
                      <a:lnTo>
                        <a:pt x="927" y="717"/>
                      </a:lnTo>
                      <a:lnTo>
                        <a:pt x="927" y="717"/>
                      </a:lnTo>
                      <a:lnTo>
                        <a:pt x="927" y="719"/>
                      </a:lnTo>
                      <a:lnTo>
                        <a:pt x="931" y="723"/>
                      </a:lnTo>
                      <a:lnTo>
                        <a:pt x="931" y="723"/>
                      </a:lnTo>
                      <a:lnTo>
                        <a:pt x="931" y="725"/>
                      </a:lnTo>
                      <a:lnTo>
                        <a:pt x="931" y="727"/>
                      </a:lnTo>
                      <a:lnTo>
                        <a:pt x="931" y="727"/>
                      </a:lnTo>
                      <a:lnTo>
                        <a:pt x="923" y="734"/>
                      </a:lnTo>
                      <a:lnTo>
                        <a:pt x="919" y="738"/>
                      </a:lnTo>
                      <a:lnTo>
                        <a:pt x="919" y="738"/>
                      </a:lnTo>
                      <a:lnTo>
                        <a:pt x="919" y="738"/>
                      </a:lnTo>
                      <a:lnTo>
                        <a:pt x="917" y="738"/>
                      </a:lnTo>
                      <a:lnTo>
                        <a:pt x="906" y="736"/>
                      </a:lnTo>
                      <a:lnTo>
                        <a:pt x="874" y="740"/>
                      </a:lnTo>
                      <a:lnTo>
                        <a:pt x="872" y="744"/>
                      </a:lnTo>
                      <a:lnTo>
                        <a:pt x="874" y="746"/>
                      </a:lnTo>
                      <a:lnTo>
                        <a:pt x="876" y="748"/>
                      </a:lnTo>
                      <a:lnTo>
                        <a:pt x="878" y="753"/>
                      </a:lnTo>
                      <a:lnTo>
                        <a:pt x="878" y="755"/>
                      </a:lnTo>
                      <a:lnTo>
                        <a:pt x="880" y="757"/>
                      </a:lnTo>
                      <a:lnTo>
                        <a:pt x="878" y="759"/>
                      </a:lnTo>
                      <a:lnTo>
                        <a:pt x="878" y="761"/>
                      </a:lnTo>
                      <a:lnTo>
                        <a:pt x="880" y="765"/>
                      </a:lnTo>
                      <a:lnTo>
                        <a:pt x="883" y="772"/>
                      </a:lnTo>
                      <a:lnTo>
                        <a:pt x="885" y="774"/>
                      </a:lnTo>
                      <a:lnTo>
                        <a:pt x="885" y="776"/>
                      </a:lnTo>
                      <a:lnTo>
                        <a:pt x="883" y="780"/>
                      </a:lnTo>
                      <a:lnTo>
                        <a:pt x="880" y="785"/>
                      </a:lnTo>
                      <a:lnTo>
                        <a:pt x="878" y="787"/>
                      </a:lnTo>
                      <a:lnTo>
                        <a:pt x="878" y="789"/>
                      </a:lnTo>
                      <a:lnTo>
                        <a:pt x="878" y="791"/>
                      </a:lnTo>
                      <a:lnTo>
                        <a:pt x="876" y="795"/>
                      </a:lnTo>
                      <a:lnTo>
                        <a:pt x="876" y="797"/>
                      </a:lnTo>
                      <a:lnTo>
                        <a:pt x="876" y="797"/>
                      </a:lnTo>
                      <a:lnTo>
                        <a:pt x="876" y="799"/>
                      </a:lnTo>
                      <a:lnTo>
                        <a:pt x="874" y="799"/>
                      </a:lnTo>
                      <a:lnTo>
                        <a:pt x="874" y="799"/>
                      </a:lnTo>
                      <a:lnTo>
                        <a:pt x="872" y="802"/>
                      </a:lnTo>
                      <a:lnTo>
                        <a:pt x="870" y="804"/>
                      </a:lnTo>
                      <a:lnTo>
                        <a:pt x="866" y="812"/>
                      </a:lnTo>
                      <a:lnTo>
                        <a:pt x="866" y="819"/>
                      </a:lnTo>
                      <a:lnTo>
                        <a:pt x="863" y="821"/>
                      </a:lnTo>
                      <a:lnTo>
                        <a:pt x="866" y="823"/>
                      </a:lnTo>
                      <a:lnTo>
                        <a:pt x="866" y="831"/>
                      </a:lnTo>
                      <a:lnTo>
                        <a:pt x="866" y="833"/>
                      </a:lnTo>
                      <a:lnTo>
                        <a:pt x="863" y="833"/>
                      </a:lnTo>
                      <a:lnTo>
                        <a:pt x="863" y="833"/>
                      </a:lnTo>
                      <a:lnTo>
                        <a:pt x="859" y="833"/>
                      </a:lnTo>
                      <a:lnTo>
                        <a:pt x="857" y="833"/>
                      </a:lnTo>
                      <a:lnTo>
                        <a:pt x="853" y="838"/>
                      </a:lnTo>
                      <a:lnTo>
                        <a:pt x="844" y="848"/>
                      </a:lnTo>
                      <a:lnTo>
                        <a:pt x="844" y="851"/>
                      </a:lnTo>
                      <a:lnTo>
                        <a:pt x="844" y="853"/>
                      </a:lnTo>
                      <a:lnTo>
                        <a:pt x="844" y="855"/>
                      </a:lnTo>
                      <a:lnTo>
                        <a:pt x="844" y="857"/>
                      </a:lnTo>
                      <a:lnTo>
                        <a:pt x="844" y="857"/>
                      </a:lnTo>
                      <a:lnTo>
                        <a:pt x="838" y="863"/>
                      </a:lnTo>
                      <a:lnTo>
                        <a:pt x="836" y="863"/>
                      </a:lnTo>
                      <a:lnTo>
                        <a:pt x="836" y="865"/>
                      </a:lnTo>
                      <a:lnTo>
                        <a:pt x="832" y="865"/>
                      </a:lnTo>
                      <a:lnTo>
                        <a:pt x="827" y="868"/>
                      </a:lnTo>
                      <a:lnTo>
                        <a:pt x="821" y="865"/>
                      </a:lnTo>
                      <a:lnTo>
                        <a:pt x="819" y="865"/>
                      </a:lnTo>
                      <a:lnTo>
                        <a:pt x="815" y="859"/>
                      </a:lnTo>
                      <a:lnTo>
                        <a:pt x="815" y="857"/>
                      </a:lnTo>
                      <a:lnTo>
                        <a:pt x="812" y="857"/>
                      </a:lnTo>
                      <a:lnTo>
                        <a:pt x="808" y="857"/>
                      </a:lnTo>
                      <a:lnTo>
                        <a:pt x="808" y="859"/>
                      </a:lnTo>
                      <a:lnTo>
                        <a:pt x="806" y="859"/>
                      </a:lnTo>
                      <a:lnTo>
                        <a:pt x="804" y="865"/>
                      </a:lnTo>
                      <a:lnTo>
                        <a:pt x="791" y="878"/>
                      </a:lnTo>
                      <a:lnTo>
                        <a:pt x="791" y="880"/>
                      </a:lnTo>
                      <a:lnTo>
                        <a:pt x="789" y="882"/>
                      </a:lnTo>
                      <a:lnTo>
                        <a:pt x="789" y="882"/>
                      </a:lnTo>
                      <a:lnTo>
                        <a:pt x="783" y="889"/>
                      </a:lnTo>
                      <a:lnTo>
                        <a:pt x="783" y="889"/>
                      </a:lnTo>
                      <a:lnTo>
                        <a:pt x="783" y="889"/>
                      </a:lnTo>
                      <a:lnTo>
                        <a:pt x="781" y="897"/>
                      </a:lnTo>
                      <a:lnTo>
                        <a:pt x="766" y="912"/>
                      </a:lnTo>
                      <a:lnTo>
                        <a:pt x="766" y="914"/>
                      </a:lnTo>
                      <a:lnTo>
                        <a:pt x="766" y="914"/>
                      </a:lnTo>
                      <a:lnTo>
                        <a:pt x="766" y="916"/>
                      </a:lnTo>
                      <a:lnTo>
                        <a:pt x="766" y="916"/>
                      </a:lnTo>
                      <a:lnTo>
                        <a:pt x="766" y="916"/>
                      </a:lnTo>
                      <a:lnTo>
                        <a:pt x="766" y="916"/>
                      </a:lnTo>
                      <a:lnTo>
                        <a:pt x="766" y="919"/>
                      </a:lnTo>
                      <a:lnTo>
                        <a:pt x="768" y="919"/>
                      </a:lnTo>
                      <a:lnTo>
                        <a:pt x="768" y="919"/>
                      </a:lnTo>
                      <a:lnTo>
                        <a:pt x="768" y="919"/>
                      </a:lnTo>
                      <a:lnTo>
                        <a:pt x="768" y="921"/>
                      </a:lnTo>
                      <a:lnTo>
                        <a:pt x="768" y="921"/>
                      </a:lnTo>
                      <a:lnTo>
                        <a:pt x="768" y="923"/>
                      </a:lnTo>
                      <a:lnTo>
                        <a:pt x="770" y="923"/>
                      </a:lnTo>
                      <a:lnTo>
                        <a:pt x="770" y="923"/>
                      </a:lnTo>
                      <a:lnTo>
                        <a:pt x="778" y="929"/>
                      </a:lnTo>
                      <a:lnTo>
                        <a:pt x="778" y="929"/>
                      </a:lnTo>
                      <a:lnTo>
                        <a:pt x="781" y="931"/>
                      </a:lnTo>
                      <a:lnTo>
                        <a:pt x="781" y="931"/>
                      </a:lnTo>
                      <a:lnTo>
                        <a:pt x="781" y="931"/>
                      </a:lnTo>
                      <a:lnTo>
                        <a:pt x="781" y="933"/>
                      </a:lnTo>
                      <a:lnTo>
                        <a:pt x="781" y="946"/>
                      </a:lnTo>
                      <a:lnTo>
                        <a:pt x="781" y="950"/>
                      </a:lnTo>
                      <a:lnTo>
                        <a:pt x="778" y="953"/>
                      </a:lnTo>
                      <a:lnTo>
                        <a:pt x="778" y="953"/>
                      </a:lnTo>
                      <a:lnTo>
                        <a:pt x="774" y="955"/>
                      </a:lnTo>
                      <a:lnTo>
                        <a:pt x="774" y="955"/>
                      </a:lnTo>
                      <a:lnTo>
                        <a:pt x="772" y="957"/>
                      </a:lnTo>
                      <a:lnTo>
                        <a:pt x="770" y="963"/>
                      </a:lnTo>
                      <a:lnTo>
                        <a:pt x="761" y="959"/>
                      </a:lnTo>
                      <a:lnTo>
                        <a:pt x="757" y="959"/>
                      </a:lnTo>
                      <a:lnTo>
                        <a:pt x="755" y="959"/>
                      </a:lnTo>
                      <a:lnTo>
                        <a:pt x="747" y="963"/>
                      </a:lnTo>
                      <a:lnTo>
                        <a:pt x="747" y="963"/>
                      </a:lnTo>
                      <a:lnTo>
                        <a:pt x="744" y="963"/>
                      </a:lnTo>
                      <a:lnTo>
                        <a:pt x="744" y="959"/>
                      </a:lnTo>
                      <a:lnTo>
                        <a:pt x="742" y="957"/>
                      </a:lnTo>
                      <a:lnTo>
                        <a:pt x="742" y="955"/>
                      </a:lnTo>
                      <a:lnTo>
                        <a:pt x="736" y="946"/>
                      </a:lnTo>
                      <a:lnTo>
                        <a:pt x="719" y="929"/>
                      </a:lnTo>
                      <a:lnTo>
                        <a:pt x="715" y="923"/>
                      </a:lnTo>
                      <a:lnTo>
                        <a:pt x="715" y="921"/>
                      </a:lnTo>
                      <a:lnTo>
                        <a:pt x="715" y="916"/>
                      </a:lnTo>
                      <a:lnTo>
                        <a:pt x="715" y="912"/>
                      </a:lnTo>
                      <a:lnTo>
                        <a:pt x="715" y="908"/>
                      </a:lnTo>
                      <a:lnTo>
                        <a:pt x="715" y="904"/>
                      </a:lnTo>
                      <a:lnTo>
                        <a:pt x="710" y="895"/>
                      </a:lnTo>
                      <a:lnTo>
                        <a:pt x="710" y="893"/>
                      </a:lnTo>
                      <a:lnTo>
                        <a:pt x="708" y="891"/>
                      </a:lnTo>
                      <a:lnTo>
                        <a:pt x="708" y="891"/>
                      </a:lnTo>
                      <a:lnTo>
                        <a:pt x="706" y="891"/>
                      </a:lnTo>
                      <a:lnTo>
                        <a:pt x="706" y="891"/>
                      </a:lnTo>
                      <a:lnTo>
                        <a:pt x="702" y="893"/>
                      </a:lnTo>
                      <a:lnTo>
                        <a:pt x="702" y="893"/>
                      </a:lnTo>
                      <a:lnTo>
                        <a:pt x="700" y="893"/>
                      </a:lnTo>
                      <a:lnTo>
                        <a:pt x="698" y="893"/>
                      </a:lnTo>
                      <a:lnTo>
                        <a:pt x="693" y="891"/>
                      </a:lnTo>
                      <a:lnTo>
                        <a:pt x="683" y="880"/>
                      </a:lnTo>
                      <a:lnTo>
                        <a:pt x="678" y="878"/>
                      </a:lnTo>
                      <a:lnTo>
                        <a:pt x="670" y="876"/>
                      </a:lnTo>
                      <a:lnTo>
                        <a:pt x="668" y="874"/>
                      </a:lnTo>
                      <a:lnTo>
                        <a:pt x="666" y="874"/>
                      </a:lnTo>
                      <a:lnTo>
                        <a:pt x="666" y="872"/>
                      </a:lnTo>
                      <a:lnTo>
                        <a:pt x="666" y="870"/>
                      </a:lnTo>
                      <a:lnTo>
                        <a:pt x="666" y="868"/>
                      </a:lnTo>
                      <a:lnTo>
                        <a:pt x="666" y="865"/>
                      </a:lnTo>
                      <a:lnTo>
                        <a:pt x="666" y="863"/>
                      </a:lnTo>
                      <a:lnTo>
                        <a:pt x="668" y="857"/>
                      </a:lnTo>
                      <a:lnTo>
                        <a:pt x="668" y="851"/>
                      </a:lnTo>
                      <a:lnTo>
                        <a:pt x="649" y="846"/>
                      </a:lnTo>
                      <a:lnTo>
                        <a:pt x="644" y="848"/>
                      </a:lnTo>
                      <a:lnTo>
                        <a:pt x="636" y="859"/>
                      </a:lnTo>
                      <a:lnTo>
                        <a:pt x="634" y="861"/>
                      </a:lnTo>
                      <a:lnTo>
                        <a:pt x="634" y="865"/>
                      </a:lnTo>
                      <a:lnTo>
                        <a:pt x="638" y="878"/>
                      </a:lnTo>
                      <a:lnTo>
                        <a:pt x="638" y="880"/>
                      </a:lnTo>
                      <a:lnTo>
                        <a:pt x="638" y="882"/>
                      </a:lnTo>
                      <a:lnTo>
                        <a:pt x="640" y="882"/>
                      </a:lnTo>
                      <a:lnTo>
                        <a:pt x="640" y="885"/>
                      </a:lnTo>
                      <a:lnTo>
                        <a:pt x="642" y="885"/>
                      </a:lnTo>
                      <a:lnTo>
                        <a:pt x="642" y="889"/>
                      </a:lnTo>
                      <a:lnTo>
                        <a:pt x="642" y="893"/>
                      </a:lnTo>
                      <a:lnTo>
                        <a:pt x="642" y="895"/>
                      </a:lnTo>
                      <a:lnTo>
                        <a:pt x="642" y="897"/>
                      </a:lnTo>
                      <a:lnTo>
                        <a:pt x="642" y="897"/>
                      </a:lnTo>
                      <a:lnTo>
                        <a:pt x="640" y="897"/>
                      </a:lnTo>
                      <a:lnTo>
                        <a:pt x="634" y="895"/>
                      </a:lnTo>
                      <a:lnTo>
                        <a:pt x="632" y="895"/>
                      </a:lnTo>
                      <a:lnTo>
                        <a:pt x="632" y="897"/>
                      </a:lnTo>
                      <a:lnTo>
                        <a:pt x="627" y="904"/>
                      </a:lnTo>
                      <a:lnTo>
                        <a:pt x="625" y="906"/>
                      </a:lnTo>
                      <a:lnTo>
                        <a:pt x="615" y="914"/>
                      </a:lnTo>
                      <a:lnTo>
                        <a:pt x="621" y="919"/>
                      </a:lnTo>
                      <a:lnTo>
                        <a:pt x="623" y="923"/>
                      </a:lnTo>
                      <a:lnTo>
                        <a:pt x="623" y="925"/>
                      </a:lnTo>
                      <a:lnTo>
                        <a:pt x="623" y="927"/>
                      </a:lnTo>
                      <a:lnTo>
                        <a:pt x="623" y="927"/>
                      </a:lnTo>
                      <a:lnTo>
                        <a:pt x="623" y="929"/>
                      </a:lnTo>
                      <a:lnTo>
                        <a:pt x="623" y="929"/>
                      </a:lnTo>
                      <a:lnTo>
                        <a:pt x="621" y="931"/>
                      </a:lnTo>
                      <a:lnTo>
                        <a:pt x="621" y="931"/>
                      </a:lnTo>
                      <a:lnTo>
                        <a:pt x="621" y="931"/>
                      </a:lnTo>
                      <a:lnTo>
                        <a:pt x="619" y="931"/>
                      </a:lnTo>
                      <a:lnTo>
                        <a:pt x="619" y="931"/>
                      </a:lnTo>
                      <a:lnTo>
                        <a:pt x="619" y="931"/>
                      </a:lnTo>
                      <a:lnTo>
                        <a:pt x="617" y="929"/>
                      </a:lnTo>
                      <a:lnTo>
                        <a:pt x="617" y="929"/>
                      </a:lnTo>
                      <a:lnTo>
                        <a:pt x="617" y="929"/>
                      </a:lnTo>
                      <a:lnTo>
                        <a:pt x="615" y="931"/>
                      </a:lnTo>
                      <a:lnTo>
                        <a:pt x="613" y="936"/>
                      </a:lnTo>
                      <a:lnTo>
                        <a:pt x="613" y="938"/>
                      </a:lnTo>
                      <a:lnTo>
                        <a:pt x="610" y="938"/>
                      </a:lnTo>
                      <a:lnTo>
                        <a:pt x="602" y="944"/>
                      </a:lnTo>
                      <a:lnTo>
                        <a:pt x="598" y="946"/>
                      </a:lnTo>
                      <a:lnTo>
                        <a:pt x="598" y="946"/>
                      </a:lnTo>
                      <a:lnTo>
                        <a:pt x="596" y="948"/>
                      </a:lnTo>
                      <a:lnTo>
                        <a:pt x="596" y="953"/>
                      </a:lnTo>
                      <a:lnTo>
                        <a:pt x="593" y="955"/>
                      </a:lnTo>
                      <a:lnTo>
                        <a:pt x="593" y="955"/>
                      </a:lnTo>
                      <a:lnTo>
                        <a:pt x="587" y="955"/>
                      </a:lnTo>
                      <a:lnTo>
                        <a:pt x="585" y="955"/>
                      </a:lnTo>
                      <a:lnTo>
                        <a:pt x="585" y="955"/>
                      </a:lnTo>
                      <a:lnTo>
                        <a:pt x="581" y="957"/>
                      </a:lnTo>
                      <a:lnTo>
                        <a:pt x="572" y="963"/>
                      </a:lnTo>
                      <a:lnTo>
                        <a:pt x="545" y="974"/>
                      </a:lnTo>
                      <a:lnTo>
                        <a:pt x="534" y="974"/>
                      </a:lnTo>
                      <a:lnTo>
                        <a:pt x="525" y="978"/>
                      </a:lnTo>
                      <a:lnTo>
                        <a:pt x="523" y="980"/>
                      </a:lnTo>
                      <a:lnTo>
                        <a:pt x="523" y="980"/>
                      </a:lnTo>
                      <a:lnTo>
                        <a:pt x="525" y="982"/>
                      </a:lnTo>
                      <a:lnTo>
                        <a:pt x="525" y="982"/>
                      </a:lnTo>
                      <a:lnTo>
                        <a:pt x="525" y="984"/>
                      </a:lnTo>
                      <a:lnTo>
                        <a:pt x="525" y="989"/>
                      </a:lnTo>
                      <a:lnTo>
                        <a:pt x="525" y="989"/>
                      </a:lnTo>
                      <a:lnTo>
                        <a:pt x="525" y="991"/>
                      </a:lnTo>
                      <a:lnTo>
                        <a:pt x="525" y="993"/>
                      </a:lnTo>
                      <a:lnTo>
                        <a:pt x="525" y="995"/>
                      </a:lnTo>
                      <a:lnTo>
                        <a:pt x="523" y="999"/>
                      </a:lnTo>
                      <a:lnTo>
                        <a:pt x="523" y="1001"/>
                      </a:lnTo>
                      <a:lnTo>
                        <a:pt x="523" y="1004"/>
                      </a:lnTo>
                      <a:lnTo>
                        <a:pt x="523" y="1008"/>
                      </a:lnTo>
                      <a:lnTo>
                        <a:pt x="523" y="1008"/>
                      </a:lnTo>
                      <a:lnTo>
                        <a:pt x="523" y="1010"/>
                      </a:lnTo>
                      <a:lnTo>
                        <a:pt x="515" y="1016"/>
                      </a:lnTo>
                      <a:lnTo>
                        <a:pt x="515" y="1016"/>
                      </a:lnTo>
                      <a:lnTo>
                        <a:pt x="500" y="1023"/>
                      </a:lnTo>
                      <a:lnTo>
                        <a:pt x="496" y="1025"/>
                      </a:lnTo>
                      <a:lnTo>
                        <a:pt x="476" y="1025"/>
                      </a:lnTo>
                      <a:lnTo>
                        <a:pt x="476" y="1025"/>
                      </a:lnTo>
                      <a:lnTo>
                        <a:pt x="476" y="1023"/>
                      </a:lnTo>
                      <a:lnTo>
                        <a:pt x="474" y="1021"/>
                      </a:lnTo>
                      <a:lnTo>
                        <a:pt x="474" y="1021"/>
                      </a:lnTo>
                      <a:lnTo>
                        <a:pt x="474" y="1018"/>
                      </a:lnTo>
                      <a:lnTo>
                        <a:pt x="474" y="1018"/>
                      </a:lnTo>
                      <a:lnTo>
                        <a:pt x="472" y="1018"/>
                      </a:lnTo>
                      <a:lnTo>
                        <a:pt x="470" y="1016"/>
                      </a:lnTo>
                      <a:lnTo>
                        <a:pt x="468" y="1016"/>
                      </a:lnTo>
                      <a:lnTo>
                        <a:pt x="468" y="1016"/>
                      </a:lnTo>
                      <a:lnTo>
                        <a:pt x="466" y="1018"/>
                      </a:lnTo>
                      <a:lnTo>
                        <a:pt x="466" y="1018"/>
                      </a:lnTo>
                      <a:lnTo>
                        <a:pt x="466" y="1021"/>
                      </a:lnTo>
                      <a:lnTo>
                        <a:pt x="464" y="1027"/>
                      </a:lnTo>
                      <a:lnTo>
                        <a:pt x="462" y="1029"/>
                      </a:lnTo>
                      <a:lnTo>
                        <a:pt x="455" y="1038"/>
                      </a:lnTo>
                      <a:lnTo>
                        <a:pt x="451" y="1038"/>
                      </a:lnTo>
                      <a:lnTo>
                        <a:pt x="442" y="1038"/>
                      </a:lnTo>
                      <a:lnTo>
                        <a:pt x="442" y="1038"/>
                      </a:lnTo>
                      <a:lnTo>
                        <a:pt x="442" y="1038"/>
                      </a:lnTo>
                      <a:lnTo>
                        <a:pt x="440" y="1040"/>
                      </a:lnTo>
                      <a:lnTo>
                        <a:pt x="440" y="1042"/>
                      </a:lnTo>
                      <a:lnTo>
                        <a:pt x="438" y="1044"/>
                      </a:lnTo>
                      <a:lnTo>
                        <a:pt x="436" y="1046"/>
                      </a:lnTo>
                      <a:lnTo>
                        <a:pt x="436" y="1046"/>
                      </a:lnTo>
                      <a:lnTo>
                        <a:pt x="434" y="1046"/>
                      </a:lnTo>
                      <a:lnTo>
                        <a:pt x="428" y="1044"/>
                      </a:lnTo>
                      <a:lnTo>
                        <a:pt x="423" y="1044"/>
                      </a:lnTo>
                      <a:lnTo>
                        <a:pt x="421" y="1046"/>
                      </a:lnTo>
                      <a:lnTo>
                        <a:pt x="404" y="1059"/>
                      </a:lnTo>
                      <a:lnTo>
                        <a:pt x="396" y="1063"/>
                      </a:lnTo>
                      <a:lnTo>
                        <a:pt x="391" y="1065"/>
                      </a:lnTo>
                      <a:lnTo>
                        <a:pt x="387" y="1067"/>
                      </a:lnTo>
                      <a:lnTo>
                        <a:pt x="385" y="1067"/>
                      </a:lnTo>
                      <a:lnTo>
                        <a:pt x="385" y="1067"/>
                      </a:lnTo>
                      <a:lnTo>
                        <a:pt x="385" y="1069"/>
                      </a:lnTo>
                      <a:lnTo>
                        <a:pt x="385" y="1069"/>
                      </a:lnTo>
                      <a:lnTo>
                        <a:pt x="383" y="1074"/>
                      </a:lnTo>
                      <a:lnTo>
                        <a:pt x="379" y="1080"/>
                      </a:lnTo>
                      <a:lnTo>
                        <a:pt x="370" y="1084"/>
                      </a:lnTo>
                      <a:lnTo>
                        <a:pt x="370" y="1084"/>
                      </a:lnTo>
                      <a:lnTo>
                        <a:pt x="370" y="1086"/>
                      </a:lnTo>
                      <a:lnTo>
                        <a:pt x="370" y="1089"/>
                      </a:lnTo>
                      <a:lnTo>
                        <a:pt x="370" y="1091"/>
                      </a:lnTo>
                      <a:lnTo>
                        <a:pt x="372" y="1093"/>
                      </a:lnTo>
                      <a:lnTo>
                        <a:pt x="372" y="1099"/>
                      </a:lnTo>
                      <a:lnTo>
                        <a:pt x="372" y="1110"/>
                      </a:lnTo>
                      <a:lnTo>
                        <a:pt x="370" y="1114"/>
                      </a:lnTo>
                      <a:lnTo>
                        <a:pt x="368" y="1116"/>
                      </a:lnTo>
                      <a:lnTo>
                        <a:pt x="366" y="1118"/>
                      </a:lnTo>
                      <a:lnTo>
                        <a:pt x="364" y="1118"/>
                      </a:lnTo>
                      <a:lnTo>
                        <a:pt x="362" y="1118"/>
                      </a:lnTo>
                      <a:lnTo>
                        <a:pt x="360" y="1116"/>
                      </a:lnTo>
                      <a:lnTo>
                        <a:pt x="357" y="1116"/>
                      </a:lnTo>
                      <a:lnTo>
                        <a:pt x="357" y="1114"/>
                      </a:lnTo>
                      <a:lnTo>
                        <a:pt x="355" y="1114"/>
                      </a:lnTo>
                      <a:lnTo>
                        <a:pt x="353" y="1112"/>
                      </a:lnTo>
                      <a:lnTo>
                        <a:pt x="351" y="1108"/>
                      </a:lnTo>
                      <a:lnTo>
                        <a:pt x="351" y="1106"/>
                      </a:lnTo>
                      <a:lnTo>
                        <a:pt x="349" y="1106"/>
                      </a:lnTo>
                      <a:lnTo>
                        <a:pt x="336" y="1112"/>
                      </a:lnTo>
                      <a:lnTo>
                        <a:pt x="332" y="1116"/>
                      </a:lnTo>
                      <a:lnTo>
                        <a:pt x="332" y="1116"/>
                      </a:lnTo>
                      <a:lnTo>
                        <a:pt x="332" y="1118"/>
                      </a:lnTo>
                      <a:lnTo>
                        <a:pt x="332" y="1118"/>
                      </a:lnTo>
                      <a:lnTo>
                        <a:pt x="332" y="1120"/>
                      </a:lnTo>
                      <a:lnTo>
                        <a:pt x="332" y="1125"/>
                      </a:lnTo>
                      <a:lnTo>
                        <a:pt x="330" y="1129"/>
                      </a:lnTo>
                      <a:lnTo>
                        <a:pt x="330" y="1131"/>
                      </a:lnTo>
                      <a:lnTo>
                        <a:pt x="330" y="1133"/>
                      </a:lnTo>
                      <a:lnTo>
                        <a:pt x="332" y="1133"/>
                      </a:lnTo>
                      <a:lnTo>
                        <a:pt x="332" y="1135"/>
                      </a:lnTo>
                      <a:lnTo>
                        <a:pt x="336" y="1137"/>
                      </a:lnTo>
                      <a:lnTo>
                        <a:pt x="338" y="1137"/>
                      </a:lnTo>
                      <a:lnTo>
                        <a:pt x="338" y="1137"/>
                      </a:lnTo>
                      <a:lnTo>
                        <a:pt x="338" y="1140"/>
                      </a:lnTo>
                      <a:lnTo>
                        <a:pt x="340" y="1140"/>
                      </a:lnTo>
                      <a:lnTo>
                        <a:pt x="340" y="1146"/>
                      </a:lnTo>
                      <a:lnTo>
                        <a:pt x="340" y="1152"/>
                      </a:lnTo>
                      <a:lnTo>
                        <a:pt x="343" y="1154"/>
                      </a:lnTo>
                      <a:lnTo>
                        <a:pt x="343" y="1157"/>
                      </a:lnTo>
                      <a:lnTo>
                        <a:pt x="345" y="1159"/>
                      </a:lnTo>
                      <a:lnTo>
                        <a:pt x="347" y="1163"/>
                      </a:lnTo>
                      <a:lnTo>
                        <a:pt x="349" y="1165"/>
                      </a:lnTo>
                      <a:lnTo>
                        <a:pt x="349" y="1167"/>
                      </a:lnTo>
                      <a:lnTo>
                        <a:pt x="349" y="1169"/>
                      </a:lnTo>
                      <a:lnTo>
                        <a:pt x="349" y="1171"/>
                      </a:lnTo>
                      <a:lnTo>
                        <a:pt x="349" y="1174"/>
                      </a:lnTo>
                      <a:lnTo>
                        <a:pt x="349" y="1174"/>
                      </a:lnTo>
                      <a:lnTo>
                        <a:pt x="340" y="1176"/>
                      </a:lnTo>
                      <a:lnTo>
                        <a:pt x="323" y="1184"/>
                      </a:lnTo>
                      <a:lnTo>
                        <a:pt x="317" y="1182"/>
                      </a:lnTo>
                      <a:lnTo>
                        <a:pt x="313" y="1178"/>
                      </a:lnTo>
                      <a:lnTo>
                        <a:pt x="311" y="1176"/>
                      </a:lnTo>
                      <a:lnTo>
                        <a:pt x="306" y="1174"/>
                      </a:lnTo>
                      <a:lnTo>
                        <a:pt x="304" y="1174"/>
                      </a:lnTo>
                      <a:lnTo>
                        <a:pt x="302" y="1176"/>
                      </a:lnTo>
                      <a:lnTo>
                        <a:pt x="300" y="1178"/>
                      </a:lnTo>
                      <a:lnTo>
                        <a:pt x="296" y="1182"/>
                      </a:lnTo>
                      <a:lnTo>
                        <a:pt x="291" y="1182"/>
                      </a:lnTo>
                      <a:lnTo>
                        <a:pt x="291" y="1182"/>
                      </a:lnTo>
                      <a:lnTo>
                        <a:pt x="289" y="1180"/>
                      </a:lnTo>
                      <a:lnTo>
                        <a:pt x="289" y="1178"/>
                      </a:lnTo>
                      <a:lnTo>
                        <a:pt x="291" y="1178"/>
                      </a:lnTo>
                      <a:lnTo>
                        <a:pt x="291" y="1176"/>
                      </a:lnTo>
                      <a:lnTo>
                        <a:pt x="291" y="1174"/>
                      </a:lnTo>
                      <a:lnTo>
                        <a:pt x="289" y="1171"/>
                      </a:lnTo>
                      <a:lnTo>
                        <a:pt x="283" y="1169"/>
                      </a:lnTo>
                      <a:lnTo>
                        <a:pt x="279" y="1169"/>
                      </a:lnTo>
                      <a:lnTo>
                        <a:pt x="279" y="1169"/>
                      </a:lnTo>
                      <a:lnTo>
                        <a:pt x="277" y="1169"/>
                      </a:lnTo>
                      <a:lnTo>
                        <a:pt x="274" y="1171"/>
                      </a:lnTo>
                      <a:lnTo>
                        <a:pt x="262" y="1174"/>
                      </a:lnTo>
                      <a:lnTo>
                        <a:pt x="260" y="1176"/>
                      </a:lnTo>
                      <a:lnTo>
                        <a:pt x="260" y="1176"/>
                      </a:lnTo>
                      <a:lnTo>
                        <a:pt x="245" y="1188"/>
                      </a:lnTo>
                      <a:lnTo>
                        <a:pt x="240" y="1191"/>
                      </a:lnTo>
                      <a:lnTo>
                        <a:pt x="238" y="1191"/>
                      </a:lnTo>
                      <a:lnTo>
                        <a:pt x="236" y="1191"/>
                      </a:lnTo>
                      <a:lnTo>
                        <a:pt x="234" y="1184"/>
                      </a:lnTo>
                      <a:lnTo>
                        <a:pt x="234" y="1182"/>
                      </a:lnTo>
                      <a:lnTo>
                        <a:pt x="232" y="1182"/>
                      </a:lnTo>
                      <a:lnTo>
                        <a:pt x="226" y="1180"/>
                      </a:lnTo>
                      <a:lnTo>
                        <a:pt x="223" y="1178"/>
                      </a:lnTo>
                      <a:lnTo>
                        <a:pt x="223" y="1176"/>
                      </a:lnTo>
                      <a:lnTo>
                        <a:pt x="223" y="1176"/>
                      </a:lnTo>
                      <a:lnTo>
                        <a:pt x="221" y="1174"/>
                      </a:lnTo>
                      <a:lnTo>
                        <a:pt x="221" y="1174"/>
                      </a:lnTo>
                      <a:lnTo>
                        <a:pt x="219" y="1171"/>
                      </a:lnTo>
                      <a:lnTo>
                        <a:pt x="217" y="1169"/>
                      </a:lnTo>
                      <a:lnTo>
                        <a:pt x="215" y="1171"/>
                      </a:lnTo>
                      <a:lnTo>
                        <a:pt x="215" y="1171"/>
                      </a:lnTo>
                      <a:lnTo>
                        <a:pt x="215" y="1171"/>
                      </a:lnTo>
                      <a:lnTo>
                        <a:pt x="213" y="1174"/>
                      </a:lnTo>
                      <a:lnTo>
                        <a:pt x="213" y="1176"/>
                      </a:lnTo>
                      <a:lnTo>
                        <a:pt x="215" y="1176"/>
                      </a:lnTo>
                      <a:lnTo>
                        <a:pt x="226" y="1193"/>
                      </a:lnTo>
                      <a:lnTo>
                        <a:pt x="228" y="1193"/>
                      </a:lnTo>
                      <a:lnTo>
                        <a:pt x="228" y="1195"/>
                      </a:lnTo>
                      <a:lnTo>
                        <a:pt x="228" y="1195"/>
                      </a:lnTo>
                      <a:lnTo>
                        <a:pt x="228" y="1197"/>
                      </a:lnTo>
                      <a:lnTo>
                        <a:pt x="226" y="119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 name="Freeform 13"/>
                <p:cNvSpPr>
                  <a:spLocks/>
                </p:cNvSpPr>
                <p:nvPr/>
              </p:nvSpPr>
              <p:spPr bwMode="auto">
                <a:xfrm>
                  <a:off x="960835" y="2947988"/>
                  <a:ext cx="53579" cy="27385"/>
                </a:xfrm>
                <a:custGeom>
                  <a:avLst/>
                  <a:gdLst>
                    <a:gd name="T0" fmla="*/ 15 w 45"/>
                    <a:gd name="T1" fmla="*/ 23 h 23"/>
                    <a:gd name="T2" fmla="*/ 15 w 45"/>
                    <a:gd name="T3" fmla="*/ 23 h 23"/>
                    <a:gd name="T4" fmla="*/ 0 w 45"/>
                    <a:gd name="T5" fmla="*/ 4 h 23"/>
                    <a:gd name="T6" fmla="*/ 0 w 45"/>
                    <a:gd name="T7" fmla="*/ 0 h 23"/>
                    <a:gd name="T8" fmla="*/ 2 w 45"/>
                    <a:gd name="T9" fmla="*/ 2 h 23"/>
                    <a:gd name="T10" fmla="*/ 4 w 45"/>
                    <a:gd name="T11" fmla="*/ 4 h 23"/>
                    <a:gd name="T12" fmla="*/ 34 w 45"/>
                    <a:gd name="T13" fmla="*/ 2 h 23"/>
                    <a:gd name="T14" fmla="*/ 38 w 45"/>
                    <a:gd name="T15" fmla="*/ 2 h 23"/>
                    <a:gd name="T16" fmla="*/ 45 w 45"/>
                    <a:gd name="T17" fmla="*/ 10 h 23"/>
                    <a:gd name="T18" fmla="*/ 38 w 45"/>
                    <a:gd name="T19" fmla="*/ 21 h 23"/>
                    <a:gd name="T20" fmla="*/ 34 w 45"/>
                    <a:gd name="T21" fmla="*/ 23 h 23"/>
                    <a:gd name="T22" fmla="*/ 28 w 45"/>
                    <a:gd name="T23" fmla="*/ 19 h 23"/>
                    <a:gd name="T24" fmla="*/ 15 w 45"/>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15" y="23"/>
                      </a:moveTo>
                      <a:lnTo>
                        <a:pt x="15" y="23"/>
                      </a:lnTo>
                      <a:lnTo>
                        <a:pt x="0" y="4"/>
                      </a:lnTo>
                      <a:lnTo>
                        <a:pt x="0" y="0"/>
                      </a:lnTo>
                      <a:lnTo>
                        <a:pt x="2" y="2"/>
                      </a:lnTo>
                      <a:lnTo>
                        <a:pt x="4" y="4"/>
                      </a:lnTo>
                      <a:lnTo>
                        <a:pt x="34" y="2"/>
                      </a:lnTo>
                      <a:lnTo>
                        <a:pt x="38" y="2"/>
                      </a:lnTo>
                      <a:lnTo>
                        <a:pt x="45" y="10"/>
                      </a:lnTo>
                      <a:lnTo>
                        <a:pt x="38" y="21"/>
                      </a:lnTo>
                      <a:lnTo>
                        <a:pt x="34" y="23"/>
                      </a:lnTo>
                      <a:lnTo>
                        <a:pt x="28" y="19"/>
                      </a:lnTo>
                      <a:lnTo>
                        <a:pt x="15" y="2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 name="Freeform 14"/>
                <p:cNvSpPr>
                  <a:spLocks/>
                </p:cNvSpPr>
                <p:nvPr/>
              </p:nvSpPr>
              <p:spPr bwMode="auto">
                <a:xfrm>
                  <a:off x="960835" y="2947988"/>
                  <a:ext cx="53579" cy="27385"/>
                </a:xfrm>
                <a:custGeom>
                  <a:avLst/>
                  <a:gdLst>
                    <a:gd name="T0" fmla="*/ 15 w 45"/>
                    <a:gd name="T1" fmla="*/ 23 h 23"/>
                    <a:gd name="T2" fmla="*/ 15 w 45"/>
                    <a:gd name="T3" fmla="*/ 23 h 23"/>
                    <a:gd name="T4" fmla="*/ 0 w 45"/>
                    <a:gd name="T5" fmla="*/ 4 h 23"/>
                    <a:gd name="T6" fmla="*/ 0 w 45"/>
                    <a:gd name="T7" fmla="*/ 0 h 23"/>
                    <a:gd name="T8" fmla="*/ 2 w 45"/>
                    <a:gd name="T9" fmla="*/ 2 h 23"/>
                    <a:gd name="T10" fmla="*/ 4 w 45"/>
                    <a:gd name="T11" fmla="*/ 4 h 23"/>
                    <a:gd name="T12" fmla="*/ 34 w 45"/>
                    <a:gd name="T13" fmla="*/ 2 h 23"/>
                    <a:gd name="T14" fmla="*/ 38 w 45"/>
                    <a:gd name="T15" fmla="*/ 2 h 23"/>
                    <a:gd name="T16" fmla="*/ 45 w 45"/>
                    <a:gd name="T17" fmla="*/ 10 h 23"/>
                    <a:gd name="T18" fmla="*/ 38 w 45"/>
                    <a:gd name="T19" fmla="*/ 21 h 23"/>
                    <a:gd name="T20" fmla="*/ 34 w 45"/>
                    <a:gd name="T21" fmla="*/ 23 h 23"/>
                    <a:gd name="T22" fmla="*/ 28 w 45"/>
                    <a:gd name="T23" fmla="*/ 19 h 23"/>
                    <a:gd name="T24" fmla="*/ 15 w 45"/>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15" y="23"/>
                      </a:moveTo>
                      <a:lnTo>
                        <a:pt x="15" y="23"/>
                      </a:lnTo>
                      <a:lnTo>
                        <a:pt x="0" y="4"/>
                      </a:lnTo>
                      <a:lnTo>
                        <a:pt x="0" y="0"/>
                      </a:lnTo>
                      <a:lnTo>
                        <a:pt x="2" y="2"/>
                      </a:lnTo>
                      <a:lnTo>
                        <a:pt x="4" y="4"/>
                      </a:lnTo>
                      <a:lnTo>
                        <a:pt x="34" y="2"/>
                      </a:lnTo>
                      <a:lnTo>
                        <a:pt x="38" y="2"/>
                      </a:lnTo>
                      <a:lnTo>
                        <a:pt x="45" y="10"/>
                      </a:lnTo>
                      <a:lnTo>
                        <a:pt x="38" y="21"/>
                      </a:lnTo>
                      <a:lnTo>
                        <a:pt x="34" y="23"/>
                      </a:lnTo>
                      <a:lnTo>
                        <a:pt x="28" y="19"/>
                      </a:lnTo>
                      <a:lnTo>
                        <a:pt x="15" y="23"/>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 name="Freeform 15"/>
                <p:cNvSpPr>
                  <a:spLocks/>
                </p:cNvSpPr>
                <p:nvPr/>
              </p:nvSpPr>
              <p:spPr bwMode="auto">
                <a:xfrm>
                  <a:off x="1824038" y="3402807"/>
                  <a:ext cx="1144191" cy="1460897"/>
                </a:xfrm>
                <a:custGeom>
                  <a:avLst/>
                  <a:gdLst>
                    <a:gd name="T0" fmla="*/ 459 w 961"/>
                    <a:gd name="T1" fmla="*/ 1112 h 1227"/>
                    <a:gd name="T2" fmla="*/ 400 w 961"/>
                    <a:gd name="T3" fmla="*/ 1078 h 1227"/>
                    <a:gd name="T4" fmla="*/ 323 w 961"/>
                    <a:gd name="T5" fmla="*/ 1093 h 1227"/>
                    <a:gd name="T6" fmla="*/ 374 w 961"/>
                    <a:gd name="T7" fmla="*/ 1135 h 1227"/>
                    <a:gd name="T8" fmla="*/ 366 w 961"/>
                    <a:gd name="T9" fmla="*/ 1170 h 1227"/>
                    <a:gd name="T10" fmla="*/ 232 w 961"/>
                    <a:gd name="T11" fmla="*/ 1178 h 1227"/>
                    <a:gd name="T12" fmla="*/ 96 w 961"/>
                    <a:gd name="T13" fmla="*/ 1218 h 1227"/>
                    <a:gd name="T14" fmla="*/ 2 w 961"/>
                    <a:gd name="T15" fmla="*/ 1159 h 1227"/>
                    <a:gd name="T16" fmla="*/ 11 w 961"/>
                    <a:gd name="T17" fmla="*/ 1048 h 1227"/>
                    <a:gd name="T18" fmla="*/ 34 w 961"/>
                    <a:gd name="T19" fmla="*/ 851 h 1227"/>
                    <a:gd name="T20" fmla="*/ 62 w 961"/>
                    <a:gd name="T21" fmla="*/ 719 h 1227"/>
                    <a:gd name="T22" fmla="*/ 119 w 961"/>
                    <a:gd name="T23" fmla="*/ 585 h 1227"/>
                    <a:gd name="T24" fmla="*/ 217 w 961"/>
                    <a:gd name="T25" fmla="*/ 332 h 1227"/>
                    <a:gd name="T26" fmla="*/ 230 w 961"/>
                    <a:gd name="T27" fmla="*/ 209 h 1227"/>
                    <a:gd name="T28" fmla="*/ 274 w 961"/>
                    <a:gd name="T29" fmla="*/ 162 h 1227"/>
                    <a:gd name="T30" fmla="*/ 298 w 961"/>
                    <a:gd name="T31" fmla="*/ 134 h 1227"/>
                    <a:gd name="T32" fmla="*/ 347 w 961"/>
                    <a:gd name="T33" fmla="*/ 175 h 1227"/>
                    <a:gd name="T34" fmla="*/ 357 w 961"/>
                    <a:gd name="T35" fmla="*/ 183 h 1227"/>
                    <a:gd name="T36" fmla="*/ 349 w 961"/>
                    <a:gd name="T37" fmla="*/ 226 h 1227"/>
                    <a:gd name="T38" fmla="*/ 381 w 961"/>
                    <a:gd name="T39" fmla="*/ 207 h 1227"/>
                    <a:gd name="T40" fmla="*/ 410 w 961"/>
                    <a:gd name="T41" fmla="*/ 168 h 1227"/>
                    <a:gd name="T42" fmla="*/ 449 w 961"/>
                    <a:gd name="T43" fmla="*/ 160 h 1227"/>
                    <a:gd name="T44" fmla="*/ 466 w 961"/>
                    <a:gd name="T45" fmla="*/ 124 h 1227"/>
                    <a:gd name="T46" fmla="*/ 510 w 961"/>
                    <a:gd name="T47" fmla="*/ 85 h 1227"/>
                    <a:gd name="T48" fmla="*/ 525 w 961"/>
                    <a:gd name="T49" fmla="*/ 43 h 1227"/>
                    <a:gd name="T50" fmla="*/ 512 w 961"/>
                    <a:gd name="T51" fmla="*/ 43 h 1227"/>
                    <a:gd name="T52" fmla="*/ 544 w 961"/>
                    <a:gd name="T53" fmla="*/ 0 h 1227"/>
                    <a:gd name="T54" fmla="*/ 604 w 961"/>
                    <a:gd name="T55" fmla="*/ 9 h 1227"/>
                    <a:gd name="T56" fmla="*/ 606 w 961"/>
                    <a:gd name="T57" fmla="*/ 34 h 1227"/>
                    <a:gd name="T58" fmla="*/ 623 w 961"/>
                    <a:gd name="T59" fmla="*/ 34 h 1227"/>
                    <a:gd name="T60" fmla="*/ 646 w 961"/>
                    <a:gd name="T61" fmla="*/ 32 h 1227"/>
                    <a:gd name="T62" fmla="*/ 693 w 961"/>
                    <a:gd name="T63" fmla="*/ 79 h 1227"/>
                    <a:gd name="T64" fmla="*/ 685 w 961"/>
                    <a:gd name="T65" fmla="*/ 115 h 1227"/>
                    <a:gd name="T66" fmla="*/ 706 w 961"/>
                    <a:gd name="T67" fmla="*/ 96 h 1227"/>
                    <a:gd name="T68" fmla="*/ 719 w 961"/>
                    <a:gd name="T69" fmla="*/ 141 h 1227"/>
                    <a:gd name="T70" fmla="*/ 757 w 961"/>
                    <a:gd name="T71" fmla="*/ 113 h 1227"/>
                    <a:gd name="T72" fmla="*/ 780 w 961"/>
                    <a:gd name="T73" fmla="*/ 119 h 1227"/>
                    <a:gd name="T74" fmla="*/ 804 w 961"/>
                    <a:gd name="T75" fmla="*/ 183 h 1227"/>
                    <a:gd name="T76" fmla="*/ 804 w 961"/>
                    <a:gd name="T77" fmla="*/ 217 h 1227"/>
                    <a:gd name="T78" fmla="*/ 797 w 961"/>
                    <a:gd name="T79" fmla="*/ 247 h 1227"/>
                    <a:gd name="T80" fmla="*/ 810 w 961"/>
                    <a:gd name="T81" fmla="*/ 277 h 1227"/>
                    <a:gd name="T82" fmla="*/ 853 w 961"/>
                    <a:gd name="T83" fmla="*/ 306 h 1227"/>
                    <a:gd name="T84" fmla="*/ 844 w 961"/>
                    <a:gd name="T85" fmla="*/ 328 h 1227"/>
                    <a:gd name="T86" fmla="*/ 863 w 961"/>
                    <a:gd name="T87" fmla="*/ 351 h 1227"/>
                    <a:gd name="T88" fmla="*/ 923 w 961"/>
                    <a:gd name="T89" fmla="*/ 389 h 1227"/>
                    <a:gd name="T90" fmla="*/ 931 w 961"/>
                    <a:gd name="T91" fmla="*/ 419 h 1227"/>
                    <a:gd name="T92" fmla="*/ 940 w 961"/>
                    <a:gd name="T93" fmla="*/ 466 h 1227"/>
                    <a:gd name="T94" fmla="*/ 940 w 961"/>
                    <a:gd name="T95" fmla="*/ 502 h 1227"/>
                    <a:gd name="T96" fmla="*/ 942 w 961"/>
                    <a:gd name="T97" fmla="*/ 530 h 1227"/>
                    <a:gd name="T98" fmla="*/ 912 w 961"/>
                    <a:gd name="T99" fmla="*/ 534 h 1227"/>
                    <a:gd name="T100" fmla="*/ 895 w 961"/>
                    <a:gd name="T101" fmla="*/ 557 h 1227"/>
                    <a:gd name="T102" fmla="*/ 906 w 961"/>
                    <a:gd name="T103" fmla="*/ 579 h 1227"/>
                    <a:gd name="T104" fmla="*/ 912 w 961"/>
                    <a:gd name="T105" fmla="*/ 617 h 1227"/>
                    <a:gd name="T106" fmla="*/ 855 w 961"/>
                    <a:gd name="T107" fmla="*/ 649 h 1227"/>
                    <a:gd name="T108" fmla="*/ 825 w 961"/>
                    <a:gd name="T109" fmla="*/ 678 h 1227"/>
                    <a:gd name="T110" fmla="*/ 884 w 961"/>
                    <a:gd name="T111" fmla="*/ 868 h 1227"/>
                    <a:gd name="T112" fmla="*/ 882 w 961"/>
                    <a:gd name="T113" fmla="*/ 963 h 1227"/>
                    <a:gd name="T114" fmla="*/ 897 w 961"/>
                    <a:gd name="T115" fmla="*/ 993 h 1227"/>
                    <a:gd name="T116" fmla="*/ 891 w 961"/>
                    <a:gd name="T117" fmla="*/ 1019 h 1227"/>
                    <a:gd name="T118" fmla="*/ 902 w 961"/>
                    <a:gd name="T119" fmla="*/ 1067 h 1227"/>
                    <a:gd name="T120" fmla="*/ 840 w 961"/>
                    <a:gd name="T121" fmla="*/ 1082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1" h="1227">
                      <a:moveTo>
                        <a:pt x="736" y="1133"/>
                      </a:moveTo>
                      <a:lnTo>
                        <a:pt x="736" y="1133"/>
                      </a:lnTo>
                      <a:lnTo>
                        <a:pt x="731" y="1140"/>
                      </a:lnTo>
                      <a:lnTo>
                        <a:pt x="719" y="1163"/>
                      </a:lnTo>
                      <a:lnTo>
                        <a:pt x="717" y="1163"/>
                      </a:lnTo>
                      <a:lnTo>
                        <a:pt x="612" y="1114"/>
                      </a:lnTo>
                      <a:lnTo>
                        <a:pt x="600" y="1112"/>
                      </a:lnTo>
                      <a:lnTo>
                        <a:pt x="587" y="1114"/>
                      </a:lnTo>
                      <a:lnTo>
                        <a:pt x="580" y="1108"/>
                      </a:lnTo>
                      <a:lnTo>
                        <a:pt x="561" y="1110"/>
                      </a:lnTo>
                      <a:lnTo>
                        <a:pt x="523" y="1110"/>
                      </a:lnTo>
                      <a:lnTo>
                        <a:pt x="517" y="1112"/>
                      </a:lnTo>
                      <a:lnTo>
                        <a:pt x="512" y="1121"/>
                      </a:lnTo>
                      <a:lnTo>
                        <a:pt x="500" y="1125"/>
                      </a:lnTo>
                      <a:lnTo>
                        <a:pt x="487" y="1127"/>
                      </a:lnTo>
                      <a:lnTo>
                        <a:pt x="478" y="1127"/>
                      </a:lnTo>
                      <a:lnTo>
                        <a:pt x="466" y="1121"/>
                      </a:lnTo>
                      <a:lnTo>
                        <a:pt x="461" y="1116"/>
                      </a:lnTo>
                      <a:lnTo>
                        <a:pt x="459" y="1112"/>
                      </a:lnTo>
                      <a:lnTo>
                        <a:pt x="466" y="1110"/>
                      </a:lnTo>
                      <a:lnTo>
                        <a:pt x="457" y="1101"/>
                      </a:lnTo>
                      <a:lnTo>
                        <a:pt x="444" y="1097"/>
                      </a:lnTo>
                      <a:lnTo>
                        <a:pt x="436" y="1097"/>
                      </a:lnTo>
                      <a:lnTo>
                        <a:pt x="434" y="1108"/>
                      </a:lnTo>
                      <a:lnTo>
                        <a:pt x="436" y="1110"/>
                      </a:lnTo>
                      <a:lnTo>
                        <a:pt x="419" y="1112"/>
                      </a:lnTo>
                      <a:lnTo>
                        <a:pt x="417" y="1110"/>
                      </a:lnTo>
                      <a:lnTo>
                        <a:pt x="417" y="1106"/>
                      </a:lnTo>
                      <a:lnTo>
                        <a:pt x="412" y="1104"/>
                      </a:lnTo>
                      <a:lnTo>
                        <a:pt x="410" y="1099"/>
                      </a:lnTo>
                      <a:lnTo>
                        <a:pt x="410" y="1095"/>
                      </a:lnTo>
                      <a:lnTo>
                        <a:pt x="415" y="1087"/>
                      </a:lnTo>
                      <a:lnTo>
                        <a:pt x="417" y="1087"/>
                      </a:lnTo>
                      <a:lnTo>
                        <a:pt x="412" y="1080"/>
                      </a:lnTo>
                      <a:lnTo>
                        <a:pt x="410" y="1080"/>
                      </a:lnTo>
                      <a:lnTo>
                        <a:pt x="406" y="1082"/>
                      </a:lnTo>
                      <a:lnTo>
                        <a:pt x="402" y="1080"/>
                      </a:lnTo>
                      <a:lnTo>
                        <a:pt x="400" y="1078"/>
                      </a:lnTo>
                      <a:lnTo>
                        <a:pt x="395" y="1072"/>
                      </a:lnTo>
                      <a:lnTo>
                        <a:pt x="391" y="1067"/>
                      </a:lnTo>
                      <a:lnTo>
                        <a:pt x="387" y="1065"/>
                      </a:lnTo>
                      <a:lnTo>
                        <a:pt x="385" y="1070"/>
                      </a:lnTo>
                      <a:lnTo>
                        <a:pt x="385" y="1080"/>
                      </a:lnTo>
                      <a:lnTo>
                        <a:pt x="381" y="1084"/>
                      </a:lnTo>
                      <a:lnTo>
                        <a:pt x="376" y="1082"/>
                      </a:lnTo>
                      <a:lnTo>
                        <a:pt x="374" y="1076"/>
                      </a:lnTo>
                      <a:lnTo>
                        <a:pt x="374" y="1070"/>
                      </a:lnTo>
                      <a:lnTo>
                        <a:pt x="372" y="1065"/>
                      </a:lnTo>
                      <a:lnTo>
                        <a:pt x="366" y="1063"/>
                      </a:lnTo>
                      <a:lnTo>
                        <a:pt x="357" y="1063"/>
                      </a:lnTo>
                      <a:lnTo>
                        <a:pt x="351" y="1067"/>
                      </a:lnTo>
                      <a:lnTo>
                        <a:pt x="355" y="1076"/>
                      </a:lnTo>
                      <a:lnTo>
                        <a:pt x="351" y="1078"/>
                      </a:lnTo>
                      <a:lnTo>
                        <a:pt x="334" y="1084"/>
                      </a:lnTo>
                      <a:lnTo>
                        <a:pt x="330" y="1084"/>
                      </a:lnTo>
                      <a:lnTo>
                        <a:pt x="325" y="1087"/>
                      </a:lnTo>
                      <a:lnTo>
                        <a:pt x="323" y="1093"/>
                      </a:lnTo>
                      <a:lnTo>
                        <a:pt x="321" y="1097"/>
                      </a:lnTo>
                      <a:lnTo>
                        <a:pt x="319" y="1108"/>
                      </a:lnTo>
                      <a:lnTo>
                        <a:pt x="317" y="1112"/>
                      </a:lnTo>
                      <a:lnTo>
                        <a:pt x="308" y="1118"/>
                      </a:lnTo>
                      <a:lnTo>
                        <a:pt x="306" y="1123"/>
                      </a:lnTo>
                      <a:lnTo>
                        <a:pt x="306" y="1127"/>
                      </a:lnTo>
                      <a:lnTo>
                        <a:pt x="306" y="1129"/>
                      </a:lnTo>
                      <a:lnTo>
                        <a:pt x="308" y="1133"/>
                      </a:lnTo>
                      <a:lnTo>
                        <a:pt x="306" y="1140"/>
                      </a:lnTo>
                      <a:lnTo>
                        <a:pt x="313" y="1142"/>
                      </a:lnTo>
                      <a:lnTo>
                        <a:pt x="315" y="1142"/>
                      </a:lnTo>
                      <a:lnTo>
                        <a:pt x="323" y="1148"/>
                      </a:lnTo>
                      <a:lnTo>
                        <a:pt x="332" y="1150"/>
                      </a:lnTo>
                      <a:lnTo>
                        <a:pt x="338" y="1150"/>
                      </a:lnTo>
                      <a:lnTo>
                        <a:pt x="342" y="1146"/>
                      </a:lnTo>
                      <a:lnTo>
                        <a:pt x="347" y="1142"/>
                      </a:lnTo>
                      <a:lnTo>
                        <a:pt x="351" y="1140"/>
                      </a:lnTo>
                      <a:lnTo>
                        <a:pt x="368" y="1135"/>
                      </a:lnTo>
                      <a:lnTo>
                        <a:pt x="374" y="1135"/>
                      </a:lnTo>
                      <a:lnTo>
                        <a:pt x="378" y="1138"/>
                      </a:lnTo>
                      <a:lnTo>
                        <a:pt x="383" y="1138"/>
                      </a:lnTo>
                      <a:lnTo>
                        <a:pt x="381" y="1148"/>
                      </a:lnTo>
                      <a:lnTo>
                        <a:pt x="378" y="1148"/>
                      </a:lnTo>
                      <a:lnTo>
                        <a:pt x="378" y="1146"/>
                      </a:lnTo>
                      <a:lnTo>
                        <a:pt x="378" y="1144"/>
                      </a:lnTo>
                      <a:lnTo>
                        <a:pt x="376" y="1144"/>
                      </a:lnTo>
                      <a:lnTo>
                        <a:pt x="374" y="1146"/>
                      </a:lnTo>
                      <a:lnTo>
                        <a:pt x="374" y="1146"/>
                      </a:lnTo>
                      <a:lnTo>
                        <a:pt x="374" y="1150"/>
                      </a:lnTo>
                      <a:lnTo>
                        <a:pt x="374" y="1153"/>
                      </a:lnTo>
                      <a:lnTo>
                        <a:pt x="376" y="1155"/>
                      </a:lnTo>
                      <a:lnTo>
                        <a:pt x="376" y="1157"/>
                      </a:lnTo>
                      <a:lnTo>
                        <a:pt x="376" y="1159"/>
                      </a:lnTo>
                      <a:lnTo>
                        <a:pt x="376" y="1163"/>
                      </a:lnTo>
                      <a:lnTo>
                        <a:pt x="376" y="1167"/>
                      </a:lnTo>
                      <a:lnTo>
                        <a:pt x="374" y="1172"/>
                      </a:lnTo>
                      <a:lnTo>
                        <a:pt x="370" y="1174"/>
                      </a:lnTo>
                      <a:lnTo>
                        <a:pt x="366" y="1170"/>
                      </a:lnTo>
                      <a:lnTo>
                        <a:pt x="361" y="1163"/>
                      </a:lnTo>
                      <a:lnTo>
                        <a:pt x="355" y="1157"/>
                      </a:lnTo>
                      <a:lnTo>
                        <a:pt x="344" y="1159"/>
                      </a:lnTo>
                      <a:lnTo>
                        <a:pt x="334" y="1167"/>
                      </a:lnTo>
                      <a:lnTo>
                        <a:pt x="332" y="1178"/>
                      </a:lnTo>
                      <a:lnTo>
                        <a:pt x="332" y="1180"/>
                      </a:lnTo>
                      <a:lnTo>
                        <a:pt x="321" y="1182"/>
                      </a:lnTo>
                      <a:lnTo>
                        <a:pt x="298" y="1184"/>
                      </a:lnTo>
                      <a:lnTo>
                        <a:pt x="285" y="1182"/>
                      </a:lnTo>
                      <a:lnTo>
                        <a:pt x="281" y="1180"/>
                      </a:lnTo>
                      <a:lnTo>
                        <a:pt x="279" y="1176"/>
                      </a:lnTo>
                      <a:lnTo>
                        <a:pt x="276" y="1172"/>
                      </a:lnTo>
                      <a:lnTo>
                        <a:pt x="274" y="1170"/>
                      </a:lnTo>
                      <a:lnTo>
                        <a:pt x="270" y="1170"/>
                      </a:lnTo>
                      <a:lnTo>
                        <a:pt x="262" y="1167"/>
                      </a:lnTo>
                      <a:lnTo>
                        <a:pt x="255" y="1167"/>
                      </a:lnTo>
                      <a:lnTo>
                        <a:pt x="236" y="1174"/>
                      </a:lnTo>
                      <a:lnTo>
                        <a:pt x="234" y="1174"/>
                      </a:lnTo>
                      <a:lnTo>
                        <a:pt x="232" y="1178"/>
                      </a:lnTo>
                      <a:lnTo>
                        <a:pt x="232" y="1180"/>
                      </a:lnTo>
                      <a:lnTo>
                        <a:pt x="225" y="1182"/>
                      </a:lnTo>
                      <a:lnTo>
                        <a:pt x="217" y="1187"/>
                      </a:lnTo>
                      <a:lnTo>
                        <a:pt x="215" y="1191"/>
                      </a:lnTo>
                      <a:lnTo>
                        <a:pt x="213" y="1193"/>
                      </a:lnTo>
                      <a:lnTo>
                        <a:pt x="210" y="1197"/>
                      </a:lnTo>
                      <a:lnTo>
                        <a:pt x="210" y="1199"/>
                      </a:lnTo>
                      <a:lnTo>
                        <a:pt x="206" y="1201"/>
                      </a:lnTo>
                      <a:lnTo>
                        <a:pt x="191" y="1206"/>
                      </a:lnTo>
                      <a:lnTo>
                        <a:pt x="147" y="1212"/>
                      </a:lnTo>
                      <a:lnTo>
                        <a:pt x="145" y="1210"/>
                      </a:lnTo>
                      <a:lnTo>
                        <a:pt x="145" y="1204"/>
                      </a:lnTo>
                      <a:lnTo>
                        <a:pt x="142" y="1199"/>
                      </a:lnTo>
                      <a:lnTo>
                        <a:pt x="140" y="1197"/>
                      </a:lnTo>
                      <a:lnTo>
                        <a:pt x="117" y="1199"/>
                      </a:lnTo>
                      <a:lnTo>
                        <a:pt x="113" y="1197"/>
                      </a:lnTo>
                      <a:lnTo>
                        <a:pt x="106" y="1208"/>
                      </a:lnTo>
                      <a:lnTo>
                        <a:pt x="102" y="1214"/>
                      </a:lnTo>
                      <a:lnTo>
                        <a:pt x="96" y="1218"/>
                      </a:lnTo>
                      <a:lnTo>
                        <a:pt x="68" y="1227"/>
                      </a:lnTo>
                      <a:lnTo>
                        <a:pt x="60" y="1227"/>
                      </a:lnTo>
                      <a:lnTo>
                        <a:pt x="40" y="1218"/>
                      </a:lnTo>
                      <a:lnTo>
                        <a:pt x="49" y="1218"/>
                      </a:lnTo>
                      <a:lnTo>
                        <a:pt x="53" y="1214"/>
                      </a:lnTo>
                      <a:lnTo>
                        <a:pt x="57" y="1201"/>
                      </a:lnTo>
                      <a:lnTo>
                        <a:pt x="49" y="1204"/>
                      </a:lnTo>
                      <a:lnTo>
                        <a:pt x="32" y="1210"/>
                      </a:lnTo>
                      <a:lnTo>
                        <a:pt x="32" y="1204"/>
                      </a:lnTo>
                      <a:lnTo>
                        <a:pt x="32" y="1201"/>
                      </a:lnTo>
                      <a:lnTo>
                        <a:pt x="32" y="1197"/>
                      </a:lnTo>
                      <a:lnTo>
                        <a:pt x="30" y="1195"/>
                      </a:lnTo>
                      <a:lnTo>
                        <a:pt x="28" y="1193"/>
                      </a:lnTo>
                      <a:lnTo>
                        <a:pt x="26" y="1191"/>
                      </a:lnTo>
                      <a:lnTo>
                        <a:pt x="15" y="1176"/>
                      </a:lnTo>
                      <a:lnTo>
                        <a:pt x="11" y="1170"/>
                      </a:lnTo>
                      <a:lnTo>
                        <a:pt x="4" y="1167"/>
                      </a:lnTo>
                      <a:lnTo>
                        <a:pt x="2" y="1165"/>
                      </a:lnTo>
                      <a:lnTo>
                        <a:pt x="2" y="1159"/>
                      </a:lnTo>
                      <a:lnTo>
                        <a:pt x="0" y="1148"/>
                      </a:lnTo>
                      <a:lnTo>
                        <a:pt x="0" y="1146"/>
                      </a:lnTo>
                      <a:lnTo>
                        <a:pt x="6" y="1138"/>
                      </a:lnTo>
                      <a:lnTo>
                        <a:pt x="6" y="1135"/>
                      </a:lnTo>
                      <a:lnTo>
                        <a:pt x="6" y="1127"/>
                      </a:lnTo>
                      <a:lnTo>
                        <a:pt x="0" y="1108"/>
                      </a:lnTo>
                      <a:lnTo>
                        <a:pt x="0" y="1101"/>
                      </a:lnTo>
                      <a:lnTo>
                        <a:pt x="4" y="1084"/>
                      </a:lnTo>
                      <a:lnTo>
                        <a:pt x="6" y="1082"/>
                      </a:lnTo>
                      <a:lnTo>
                        <a:pt x="11" y="1078"/>
                      </a:lnTo>
                      <a:lnTo>
                        <a:pt x="11" y="1072"/>
                      </a:lnTo>
                      <a:lnTo>
                        <a:pt x="8" y="1063"/>
                      </a:lnTo>
                      <a:lnTo>
                        <a:pt x="6" y="1061"/>
                      </a:lnTo>
                      <a:lnTo>
                        <a:pt x="6" y="1059"/>
                      </a:lnTo>
                      <a:lnTo>
                        <a:pt x="6" y="1059"/>
                      </a:lnTo>
                      <a:lnTo>
                        <a:pt x="6" y="1057"/>
                      </a:lnTo>
                      <a:lnTo>
                        <a:pt x="8" y="1055"/>
                      </a:lnTo>
                      <a:lnTo>
                        <a:pt x="11" y="1050"/>
                      </a:lnTo>
                      <a:lnTo>
                        <a:pt x="11" y="1048"/>
                      </a:lnTo>
                      <a:lnTo>
                        <a:pt x="13" y="1044"/>
                      </a:lnTo>
                      <a:lnTo>
                        <a:pt x="13" y="1042"/>
                      </a:lnTo>
                      <a:lnTo>
                        <a:pt x="11" y="1033"/>
                      </a:lnTo>
                      <a:lnTo>
                        <a:pt x="13" y="1025"/>
                      </a:lnTo>
                      <a:lnTo>
                        <a:pt x="21" y="1014"/>
                      </a:lnTo>
                      <a:lnTo>
                        <a:pt x="23" y="1008"/>
                      </a:lnTo>
                      <a:lnTo>
                        <a:pt x="21" y="993"/>
                      </a:lnTo>
                      <a:lnTo>
                        <a:pt x="4" y="968"/>
                      </a:lnTo>
                      <a:lnTo>
                        <a:pt x="0" y="946"/>
                      </a:lnTo>
                      <a:lnTo>
                        <a:pt x="2" y="936"/>
                      </a:lnTo>
                      <a:lnTo>
                        <a:pt x="4" y="927"/>
                      </a:lnTo>
                      <a:lnTo>
                        <a:pt x="6" y="923"/>
                      </a:lnTo>
                      <a:lnTo>
                        <a:pt x="8" y="919"/>
                      </a:lnTo>
                      <a:lnTo>
                        <a:pt x="8" y="914"/>
                      </a:lnTo>
                      <a:lnTo>
                        <a:pt x="8" y="908"/>
                      </a:lnTo>
                      <a:lnTo>
                        <a:pt x="11" y="902"/>
                      </a:lnTo>
                      <a:lnTo>
                        <a:pt x="30" y="868"/>
                      </a:lnTo>
                      <a:lnTo>
                        <a:pt x="32" y="861"/>
                      </a:lnTo>
                      <a:lnTo>
                        <a:pt x="34" y="851"/>
                      </a:lnTo>
                      <a:lnTo>
                        <a:pt x="32" y="840"/>
                      </a:lnTo>
                      <a:lnTo>
                        <a:pt x="34" y="829"/>
                      </a:lnTo>
                      <a:lnTo>
                        <a:pt x="38" y="825"/>
                      </a:lnTo>
                      <a:lnTo>
                        <a:pt x="45" y="821"/>
                      </a:lnTo>
                      <a:lnTo>
                        <a:pt x="49" y="812"/>
                      </a:lnTo>
                      <a:lnTo>
                        <a:pt x="49" y="806"/>
                      </a:lnTo>
                      <a:lnTo>
                        <a:pt x="47" y="800"/>
                      </a:lnTo>
                      <a:lnTo>
                        <a:pt x="43" y="793"/>
                      </a:lnTo>
                      <a:lnTo>
                        <a:pt x="43" y="787"/>
                      </a:lnTo>
                      <a:lnTo>
                        <a:pt x="43" y="778"/>
                      </a:lnTo>
                      <a:lnTo>
                        <a:pt x="43" y="766"/>
                      </a:lnTo>
                      <a:lnTo>
                        <a:pt x="45" y="759"/>
                      </a:lnTo>
                      <a:lnTo>
                        <a:pt x="45" y="755"/>
                      </a:lnTo>
                      <a:lnTo>
                        <a:pt x="47" y="751"/>
                      </a:lnTo>
                      <a:lnTo>
                        <a:pt x="49" y="747"/>
                      </a:lnTo>
                      <a:lnTo>
                        <a:pt x="49" y="736"/>
                      </a:lnTo>
                      <a:lnTo>
                        <a:pt x="49" y="732"/>
                      </a:lnTo>
                      <a:lnTo>
                        <a:pt x="53" y="725"/>
                      </a:lnTo>
                      <a:lnTo>
                        <a:pt x="62" y="719"/>
                      </a:lnTo>
                      <a:lnTo>
                        <a:pt x="62" y="715"/>
                      </a:lnTo>
                      <a:lnTo>
                        <a:pt x="55" y="704"/>
                      </a:lnTo>
                      <a:lnTo>
                        <a:pt x="53" y="687"/>
                      </a:lnTo>
                      <a:lnTo>
                        <a:pt x="55" y="670"/>
                      </a:lnTo>
                      <a:lnTo>
                        <a:pt x="68" y="644"/>
                      </a:lnTo>
                      <a:lnTo>
                        <a:pt x="70" y="642"/>
                      </a:lnTo>
                      <a:lnTo>
                        <a:pt x="77" y="640"/>
                      </a:lnTo>
                      <a:lnTo>
                        <a:pt x="81" y="634"/>
                      </a:lnTo>
                      <a:lnTo>
                        <a:pt x="89" y="623"/>
                      </a:lnTo>
                      <a:lnTo>
                        <a:pt x="94" y="619"/>
                      </a:lnTo>
                      <a:lnTo>
                        <a:pt x="98" y="615"/>
                      </a:lnTo>
                      <a:lnTo>
                        <a:pt x="100" y="608"/>
                      </a:lnTo>
                      <a:lnTo>
                        <a:pt x="102" y="604"/>
                      </a:lnTo>
                      <a:lnTo>
                        <a:pt x="100" y="596"/>
                      </a:lnTo>
                      <a:lnTo>
                        <a:pt x="102" y="591"/>
                      </a:lnTo>
                      <a:lnTo>
                        <a:pt x="106" y="589"/>
                      </a:lnTo>
                      <a:lnTo>
                        <a:pt x="115" y="587"/>
                      </a:lnTo>
                      <a:lnTo>
                        <a:pt x="117" y="587"/>
                      </a:lnTo>
                      <a:lnTo>
                        <a:pt x="119" y="585"/>
                      </a:lnTo>
                      <a:lnTo>
                        <a:pt x="119" y="581"/>
                      </a:lnTo>
                      <a:lnTo>
                        <a:pt x="119" y="576"/>
                      </a:lnTo>
                      <a:lnTo>
                        <a:pt x="121" y="574"/>
                      </a:lnTo>
                      <a:lnTo>
                        <a:pt x="123" y="572"/>
                      </a:lnTo>
                      <a:lnTo>
                        <a:pt x="123" y="570"/>
                      </a:lnTo>
                      <a:lnTo>
                        <a:pt x="125" y="570"/>
                      </a:lnTo>
                      <a:lnTo>
                        <a:pt x="138" y="562"/>
                      </a:lnTo>
                      <a:lnTo>
                        <a:pt x="140" y="559"/>
                      </a:lnTo>
                      <a:lnTo>
                        <a:pt x="142" y="553"/>
                      </a:lnTo>
                      <a:lnTo>
                        <a:pt x="155" y="508"/>
                      </a:lnTo>
                      <a:lnTo>
                        <a:pt x="162" y="487"/>
                      </a:lnTo>
                      <a:lnTo>
                        <a:pt x="168" y="479"/>
                      </a:lnTo>
                      <a:lnTo>
                        <a:pt x="179" y="474"/>
                      </a:lnTo>
                      <a:lnTo>
                        <a:pt x="189" y="462"/>
                      </a:lnTo>
                      <a:lnTo>
                        <a:pt x="193" y="449"/>
                      </a:lnTo>
                      <a:lnTo>
                        <a:pt x="213" y="396"/>
                      </a:lnTo>
                      <a:lnTo>
                        <a:pt x="215" y="389"/>
                      </a:lnTo>
                      <a:lnTo>
                        <a:pt x="215" y="341"/>
                      </a:lnTo>
                      <a:lnTo>
                        <a:pt x="217" y="332"/>
                      </a:lnTo>
                      <a:lnTo>
                        <a:pt x="219" y="328"/>
                      </a:lnTo>
                      <a:lnTo>
                        <a:pt x="223" y="324"/>
                      </a:lnTo>
                      <a:lnTo>
                        <a:pt x="245" y="294"/>
                      </a:lnTo>
                      <a:lnTo>
                        <a:pt x="245" y="287"/>
                      </a:lnTo>
                      <a:lnTo>
                        <a:pt x="236" y="285"/>
                      </a:lnTo>
                      <a:lnTo>
                        <a:pt x="236" y="281"/>
                      </a:lnTo>
                      <a:lnTo>
                        <a:pt x="245" y="253"/>
                      </a:lnTo>
                      <a:lnTo>
                        <a:pt x="245" y="247"/>
                      </a:lnTo>
                      <a:lnTo>
                        <a:pt x="242" y="238"/>
                      </a:lnTo>
                      <a:lnTo>
                        <a:pt x="240" y="234"/>
                      </a:lnTo>
                      <a:lnTo>
                        <a:pt x="240" y="234"/>
                      </a:lnTo>
                      <a:lnTo>
                        <a:pt x="242" y="226"/>
                      </a:lnTo>
                      <a:lnTo>
                        <a:pt x="245" y="224"/>
                      </a:lnTo>
                      <a:lnTo>
                        <a:pt x="240" y="219"/>
                      </a:lnTo>
                      <a:lnTo>
                        <a:pt x="234" y="217"/>
                      </a:lnTo>
                      <a:lnTo>
                        <a:pt x="227" y="217"/>
                      </a:lnTo>
                      <a:lnTo>
                        <a:pt x="223" y="215"/>
                      </a:lnTo>
                      <a:lnTo>
                        <a:pt x="221" y="213"/>
                      </a:lnTo>
                      <a:lnTo>
                        <a:pt x="230" y="209"/>
                      </a:lnTo>
                      <a:lnTo>
                        <a:pt x="227" y="204"/>
                      </a:lnTo>
                      <a:lnTo>
                        <a:pt x="223" y="196"/>
                      </a:lnTo>
                      <a:lnTo>
                        <a:pt x="213" y="175"/>
                      </a:lnTo>
                      <a:lnTo>
                        <a:pt x="204" y="164"/>
                      </a:lnTo>
                      <a:lnTo>
                        <a:pt x="206" y="151"/>
                      </a:lnTo>
                      <a:lnTo>
                        <a:pt x="217" y="145"/>
                      </a:lnTo>
                      <a:lnTo>
                        <a:pt x="219" y="145"/>
                      </a:lnTo>
                      <a:lnTo>
                        <a:pt x="221" y="145"/>
                      </a:lnTo>
                      <a:lnTo>
                        <a:pt x="225" y="145"/>
                      </a:lnTo>
                      <a:lnTo>
                        <a:pt x="234" y="151"/>
                      </a:lnTo>
                      <a:lnTo>
                        <a:pt x="259" y="173"/>
                      </a:lnTo>
                      <a:lnTo>
                        <a:pt x="266" y="168"/>
                      </a:lnTo>
                      <a:lnTo>
                        <a:pt x="268" y="168"/>
                      </a:lnTo>
                      <a:lnTo>
                        <a:pt x="268" y="166"/>
                      </a:lnTo>
                      <a:lnTo>
                        <a:pt x="268" y="166"/>
                      </a:lnTo>
                      <a:lnTo>
                        <a:pt x="272" y="164"/>
                      </a:lnTo>
                      <a:lnTo>
                        <a:pt x="274" y="164"/>
                      </a:lnTo>
                      <a:lnTo>
                        <a:pt x="274" y="162"/>
                      </a:lnTo>
                      <a:lnTo>
                        <a:pt x="274" y="162"/>
                      </a:lnTo>
                      <a:lnTo>
                        <a:pt x="274" y="160"/>
                      </a:lnTo>
                      <a:lnTo>
                        <a:pt x="274" y="160"/>
                      </a:lnTo>
                      <a:lnTo>
                        <a:pt x="274" y="158"/>
                      </a:lnTo>
                      <a:lnTo>
                        <a:pt x="274" y="153"/>
                      </a:lnTo>
                      <a:lnTo>
                        <a:pt x="270" y="143"/>
                      </a:lnTo>
                      <a:lnTo>
                        <a:pt x="268" y="141"/>
                      </a:lnTo>
                      <a:lnTo>
                        <a:pt x="266" y="130"/>
                      </a:lnTo>
                      <a:lnTo>
                        <a:pt x="266" y="130"/>
                      </a:lnTo>
                      <a:lnTo>
                        <a:pt x="266" y="128"/>
                      </a:lnTo>
                      <a:lnTo>
                        <a:pt x="266" y="128"/>
                      </a:lnTo>
                      <a:lnTo>
                        <a:pt x="289" y="119"/>
                      </a:lnTo>
                      <a:lnTo>
                        <a:pt x="291" y="119"/>
                      </a:lnTo>
                      <a:lnTo>
                        <a:pt x="291" y="119"/>
                      </a:lnTo>
                      <a:lnTo>
                        <a:pt x="291" y="124"/>
                      </a:lnTo>
                      <a:lnTo>
                        <a:pt x="293" y="124"/>
                      </a:lnTo>
                      <a:lnTo>
                        <a:pt x="298" y="130"/>
                      </a:lnTo>
                      <a:lnTo>
                        <a:pt x="298" y="132"/>
                      </a:lnTo>
                      <a:lnTo>
                        <a:pt x="298" y="134"/>
                      </a:lnTo>
                      <a:lnTo>
                        <a:pt x="298" y="134"/>
                      </a:lnTo>
                      <a:lnTo>
                        <a:pt x="298" y="136"/>
                      </a:lnTo>
                      <a:lnTo>
                        <a:pt x="296" y="136"/>
                      </a:lnTo>
                      <a:lnTo>
                        <a:pt x="296" y="139"/>
                      </a:lnTo>
                      <a:lnTo>
                        <a:pt x="296" y="139"/>
                      </a:lnTo>
                      <a:lnTo>
                        <a:pt x="298" y="145"/>
                      </a:lnTo>
                      <a:lnTo>
                        <a:pt x="304" y="153"/>
                      </a:lnTo>
                      <a:lnTo>
                        <a:pt x="304" y="156"/>
                      </a:lnTo>
                      <a:lnTo>
                        <a:pt x="306" y="158"/>
                      </a:lnTo>
                      <a:lnTo>
                        <a:pt x="306" y="158"/>
                      </a:lnTo>
                      <a:lnTo>
                        <a:pt x="308" y="160"/>
                      </a:lnTo>
                      <a:lnTo>
                        <a:pt x="319" y="164"/>
                      </a:lnTo>
                      <a:lnTo>
                        <a:pt x="325" y="166"/>
                      </a:lnTo>
                      <a:lnTo>
                        <a:pt x="332" y="168"/>
                      </a:lnTo>
                      <a:lnTo>
                        <a:pt x="338" y="166"/>
                      </a:lnTo>
                      <a:lnTo>
                        <a:pt x="340" y="166"/>
                      </a:lnTo>
                      <a:lnTo>
                        <a:pt x="342" y="166"/>
                      </a:lnTo>
                      <a:lnTo>
                        <a:pt x="342" y="168"/>
                      </a:lnTo>
                      <a:lnTo>
                        <a:pt x="344" y="173"/>
                      </a:lnTo>
                      <a:lnTo>
                        <a:pt x="347" y="175"/>
                      </a:lnTo>
                      <a:lnTo>
                        <a:pt x="347" y="175"/>
                      </a:lnTo>
                      <a:lnTo>
                        <a:pt x="349" y="175"/>
                      </a:lnTo>
                      <a:lnTo>
                        <a:pt x="353" y="175"/>
                      </a:lnTo>
                      <a:lnTo>
                        <a:pt x="370" y="173"/>
                      </a:lnTo>
                      <a:lnTo>
                        <a:pt x="370" y="175"/>
                      </a:lnTo>
                      <a:lnTo>
                        <a:pt x="370" y="175"/>
                      </a:lnTo>
                      <a:lnTo>
                        <a:pt x="370" y="175"/>
                      </a:lnTo>
                      <a:lnTo>
                        <a:pt x="370" y="177"/>
                      </a:lnTo>
                      <a:lnTo>
                        <a:pt x="370" y="179"/>
                      </a:lnTo>
                      <a:lnTo>
                        <a:pt x="370" y="179"/>
                      </a:lnTo>
                      <a:lnTo>
                        <a:pt x="370" y="183"/>
                      </a:lnTo>
                      <a:lnTo>
                        <a:pt x="368" y="183"/>
                      </a:lnTo>
                      <a:lnTo>
                        <a:pt x="366" y="187"/>
                      </a:lnTo>
                      <a:lnTo>
                        <a:pt x="366" y="187"/>
                      </a:lnTo>
                      <a:lnTo>
                        <a:pt x="364" y="190"/>
                      </a:lnTo>
                      <a:lnTo>
                        <a:pt x="361" y="187"/>
                      </a:lnTo>
                      <a:lnTo>
                        <a:pt x="361" y="185"/>
                      </a:lnTo>
                      <a:lnTo>
                        <a:pt x="359" y="183"/>
                      </a:lnTo>
                      <a:lnTo>
                        <a:pt x="357" y="183"/>
                      </a:lnTo>
                      <a:lnTo>
                        <a:pt x="357" y="185"/>
                      </a:lnTo>
                      <a:lnTo>
                        <a:pt x="353" y="192"/>
                      </a:lnTo>
                      <a:lnTo>
                        <a:pt x="351" y="194"/>
                      </a:lnTo>
                      <a:lnTo>
                        <a:pt x="351" y="194"/>
                      </a:lnTo>
                      <a:lnTo>
                        <a:pt x="351" y="196"/>
                      </a:lnTo>
                      <a:lnTo>
                        <a:pt x="351" y="198"/>
                      </a:lnTo>
                      <a:lnTo>
                        <a:pt x="351" y="200"/>
                      </a:lnTo>
                      <a:lnTo>
                        <a:pt x="353" y="209"/>
                      </a:lnTo>
                      <a:lnTo>
                        <a:pt x="353" y="211"/>
                      </a:lnTo>
                      <a:lnTo>
                        <a:pt x="353" y="211"/>
                      </a:lnTo>
                      <a:lnTo>
                        <a:pt x="353" y="213"/>
                      </a:lnTo>
                      <a:lnTo>
                        <a:pt x="353" y="213"/>
                      </a:lnTo>
                      <a:lnTo>
                        <a:pt x="349" y="215"/>
                      </a:lnTo>
                      <a:lnTo>
                        <a:pt x="349" y="217"/>
                      </a:lnTo>
                      <a:lnTo>
                        <a:pt x="349" y="217"/>
                      </a:lnTo>
                      <a:lnTo>
                        <a:pt x="349" y="217"/>
                      </a:lnTo>
                      <a:lnTo>
                        <a:pt x="349" y="219"/>
                      </a:lnTo>
                      <a:lnTo>
                        <a:pt x="349" y="224"/>
                      </a:lnTo>
                      <a:lnTo>
                        <a:pt x="349" y="226"/>
                      </a:lnTo>
                      <a:lnTo>
                        <a:pt x="349" y="228"/>
                      </a:lnTo>
                      <a:lnTo>
                        <a:pt x="351" y="228"/>
                      </a:lnTo>
                      <a:lnTo>
                        <a:pt x="351" y="228"/>
                      </a:lnTo>
                      <a:lnTo>
                        <a:pt x="355" y="228"/>
                      </a:lnTo>
                      <a:lnTo>
                        <a:pt x="357" y="228"/>
                      </a:lnTo>
                      <a:lnTo>
                        <a:pt x="361" y="230"/>
                      </a:lnTo>
                      <a:lnTo>
                        <a:pt x="364" y="230"/>
                      </a:lnTo>
                      <a:lnTo>
                        <a:pt x="366" y="226"/>
                      </a:lnTo>
                      <a:lnTo>
                        <a:pt x="370" y="219"/>
                      </a:lnTo>
                      <a:lnTo>
                        <a:pt x="374" y="213"/>
                      </a:lnTo>
                      <a:lnTo>
                        <a:pt x="374" y="213"/>
                      </a:lnTo>
                      <a:lnTo>
                        <a:pt x="374" y="211"/>
                      </a:lnTo>
                      <a:lnTo>
                        <a:pt x="376" y="204"/>
                      </a:lnTo>
                      <a:lnTo>
                        <a:pt x="376" y="202"/>
                      </a:lnTo>
                      <a:lnTo>
                        <a:pt x="376" y="202"/>
                      </a:lnTo>
                      <a:lnTo>
                        <a:pt x="376" y="202"/>
                      </a:lnTo>
                      <a:lnTo>
                        <a:pt x="378" y="202"/>
                      </a:lnTo>
                      <a:lnTo>
                        <a:pt x="378" y="204"/>
                      </a:lnTo>
                      <a:lnTo>
                        <a:pt x="381" y="207"/>
                      </a:lnTo>
                      <a:lnTo>
                        <a:pt x="381" y="207"/>
                      </a:lnTo>
                      <a:lnTo>
                        <a:pt x="383" y="204"/>
                      </a:lnTo>
                      <a:lnTo>
                        <a:pt x="389" y="200"/>
                      </a:lnTo>
                      <a:lnTo>
                        <a:pt x="391" y="198"/>
                      </a:lnTo>
                      <a:lnTo>
                        <a:pt x="391" y="196"/>
                      </a:lnTo>
                      <a:lnTo>
                        <a:pt x="389" y="192"/>
                      </a:lnTo>
                      <a:lnTo>
                        <a:pt x="389" y="192"/>
                      </a:lnTo>
                      <a:lnTo>
                        <a:pt x="387" y="190"/>
                      </a:lnTo>
                      <a:lnTo>
                        <a:pt x="385" y="187"/>
                      </a:lnTo>
                      <a:lnTo>
                        <a:pt x="383" y="185"/>
                      </a:lnTo>
                      <a:lnTo>
                        <a:pt x="383" y="183"/>
                      </a:lnTo>
                      <a:lnTo>
                        <a:pt x="383" y="183"/>
                      </a:lnTo>
                      <a:lnTo>
                        <a:pt x="383" y="181"/>
                      </a:lnTo>
                      <a:lnTo>
                        <a:pt x="391" y="173"/>
                      </a:lnTo>
                      <a:lnTo>
                        <a:pt x="391" y="173"/>
                      </a:lnTo>
                      <a:lnTo>
                        <a:pt x="391" y="170"/>
                      </a:lnTo>
                      <a:lnTo>
                        <a:pt x="391" y="170"/>
                      </a:lnTo>
                      <a:lnTo>
                        <a:pt x="391" y="170"/>
                      </a:lnTo>
                      <a:lnTo>
                        <a:pt x="410" y="168"/>
                      </a:lnTo>
                      <a:lnTo>
                        <a:pt x="412" y="168"/>
                      </a:lnTo>
                      <a:lnTo>
                        <a:pt x="412" y="168"/>
                      </a:lnTo>
                      <a:lnTo>
                        <a:pt x="417" y="168"/>
                      </a:lnTo>
                      <a:lnTo>
                        <a:pt x="419" y="168"/>
                      </a:lnTo>
                      <a:lnTo>
                        <a:pt x="421" y="166"/>
                      </a:lnTo>
                      <a:lnTo>
                        <a:pt x="427" y="158"/>
                      </a:lnTo>
                      <a:lnTo>
                        <a:pt x="429" y="158"/>
                      </a:lnTo>
                      <a:lnTo>
                        <a:pt x="434" y="158"/>
                      </a:lnTo>
                      <a:lnTo>
                        <a:pt x="438" y="158"/>
                      </a:lnTo>
                      <a:lnTo>
                        <a:pt x="438" y="158"/>
                      </a:lnTo>
                      <a:lnTo>
                        <a:pt x="440" y="158"/>
                      </a:lnTo>
                      <a:lnTo>
                        <a:pt x="440" y="158"/>
                      </a:lnTo>
                      <a:lnTo>
                        <a:pt x="442" y="162"/>
                      </a:lnTo>
                      <a:lnTo>
                        <a:pt x="444" y="162"/>
                      </a:lnTo>
                      <a:lnTo>
                        <a:pt x="444" y="162"/>
                      </a:lnTo>
                      <a:lnTo>
                        <a:pt x="446" y="162"/>
                      </a:lnTo>
                      <a:lnTo>
                        <a:pt x="446" y="162"/>
                      </a:lnTo>
                      <a:lnTo>
                        <a:pt x="449" y="162"/>
                      </a:lnTo>
                      <a:lnTo>
                        <a:pt x="449" y="160"/>
                      </a:lnTo>
                      <a:lnTo>
                        <a:pt x="446" y="158"/>
                      </a:lnTo>
                      <a:lnTo>
                        <a:pt x="442" y="151"/>
                      </a:lnTo>
                      <a:lnTo>
                        <a:pt x="438" y="147"/>
                      </a:lnTo>
                      <a:lnTo>
                        <a:pt x="438" y="147"/>
                      </a:lnTo>
                      <a:lnTo>
                        <a:pt x="436" y="143"/>
                      </a:lnTo>
                      <a:lnTo>
                        <a:pt x="434" y="141"/>
                      </a:lnTo>
                      <a:lnTo>
                        <a:pt x="427" y="134"/>
                      </a:lnTo>
                      <a:lnTo>
                        <a:pt x="427" y="134"/>
                      </a:lnTo>
                      <a:lnTo>
                        <a:pt x="425" y="132"/>
                      </a:lnTo>
                      <a:lnTo>
                        <a:pt x="427" y="130"/>
                      </a:lnTo>
                      <a:lnTo>
                        <a:pt x="427" y="130"/>
                      </a:lnTo>
                      <a:lnTo>
                        <a:pt x="434" y="134"/>
                      </a:lnTo>
                      <a:lnTo>
                        <a:pt x="436" y="134"/>
                      </a:lnTo>
                      <a:lnTo>
                        <a:pt x="436" y="132"/>
                      </a:lnTo>
                      <a:lnTo>
                        <a:pt x="438" y="128"/>
                      </a:lnTo>
                      <a:lnTo>
                        <a:pt x="440" y="130"/>
                      </a:lnTo>
                      <a:lnTo>
                        <a:pt x="442" y="130"/>
                      </a:lnTo>
                      <a:lnTo>
                        <a:pt x="461" y="124"/>
                      </a:lnTo>
                      <a:lnTo>
                        <a:pt x="466" y="124"/>
                      </a:lnTo>
                      <a:lnTo>
                        <a:pt x="485" y="122"/>
                      </a:lnTo>
                      <a:lnTo>
                        <a:pt x="487" y="119"/>
                      </a:lnTo>
                      <a:lnTo>
                        <a:pt x="489" y="119"/>
                      </a:lnTo>
                      <a:lnTo>
                        <a:pt x="489" y="115"/>
                      </a:lnTo>
                      <a:lnTo>
                        <a:pt x="491" y="113"/>
                      </a:lnTo>
                      <a:lnTo>
                        <a:pt x="491" y="109"/>
                      </a:lnTo>
                      <a:lnTo>
                        <a:pt x="491" y="109"/>
                      </a:lnTo>
                      <a:lnTo>
                        <a:pt x="493" y="107"/>
                      </a:lnTo>
                      <a:lnTo>
                        <a:pt x="495" y="105"/>
                      </a:lnTo>
                      <a:lnTo>
                        <a:pt x="495" y="102"/>
                      </a:lnTo>
                      <a:lnTo>
                        <a:pt x="495" y="102"/>
                      </a:lnTo>
                      <a:lnTo>
                        <a:pt x="495" y="100"/>
                      </a:lnTo>
                      <a:lnTo>
                        <a:pt x="493" y="94"/>
                      </a:lnTo>
                      <a:lnTo>
                        <a:pt x="493" y="92"/>
                      </a:lnTo>
                      <a:lnTo>
                        <a:pt x="495" y="92"/>
                      </a:lnTo>
                      <a:lnTo>
                        <a:pt x="500" y="88"/>
                      </a:lnTo>
                      <a:lnTo>
                        <a:pt x="502" y="85"/>
                      </a:lnTo>
                      <a:lnTo>
                        <a:pt x="504" y="85"/>
                      </a:lnTo>
                      <a:lnTo>
                        <a:pt x="510" y="85"/>
                      </a:lnTo>
                      <a:lnTo>
                        <a:pt x="512" y="83"/>
                      </a:lnTo>
                      <a:lnTo>
                        <a:pt x="521" y="79"/>
                      </a:lnTo>
                      <a:lnTo>
                        <a:pt x="523" y="79"/>
                      </a:lnTo>
                      <a:lnTo>
                        <a:pt x="523" y="79"/>
                      </a:lnTo>
                      <a:lnTo>
                        <a:pt x="529" y="83"/>
                      </a:lnTo>
                      <a:lnTo>
                        <a:pt x="529" y="83"/>
                      </a:lnTo>
                      <a:lnTo>
                        <a:pt x="532" y="83"/>
                      </a:lnTo>
                      <a:lnTo>
                        <a:pt x="538" y="77"/>
                      </a:lnTo>
                      <a:lnTo>
                        <a:pt x="536" y="73"/>
                      </a:lnTo>
                      <a:lnTo>
                        <a:pt x="534" y="71"/>
                      </a:lnTo>
                      <a:lnTo>
                        <a:pt x="534" y="71"/>
                      </a:lnTo>
                      <a:lnTo>
                        <a:pt x="534" y="71"/>
                      </a:lnTo>
                      <a:lnTo>
                        <a:pt x="534" y="68"/>
                      </a:lnTo>
                      <a:lnTo>
                        <a:pt x="536" y="47"/>
                      </a:lnTo>
                      <a:lnTo>
                        <a:pt x="534" y="47"/>
                      </a:lnTo>
                      <a:lnTo>
                        <a:pt x="534" y="45"/>
                      </a:lnTo>
                      <a:lnTo>
                        <a:pt x="534" y="45"/>
                      </a:lnTo>
                      <a:lnTo>
                        <a:pt x="525" y="43"/>
                      </a:lnTo>
                      <a:lnTo>
                        <a:pt x="525" y="43"/>
                      </a:lnTo>
                      <a:lnTo>
                        <a:pt x="525" y="43"/>
                      </a:lnTo>
                      <a:lnTo>
                        <a:pt x="523" y="43"/>
                      </a:lnTo>
                      <a:lnTo>
                        <a:pt x="523" y="45"/>
                      </a:lnTo>
                      <a:lnTo>
                        <a:pt x="523" y="45"/>
                      </a:lnTo>
                      <a:lnTo>
                        <a:pt x="523" y="45"/>
                      </a:lnTo>
                      <a:lnTo>
                        <a:pt x="523" y="49"/>
                      </a:lnTo>
                      <a:lnTo>
                        <a:pt x="521" y="51"/>
                      </a:lnTo>
                      <a:lnTo>
                        <a:pt x="521" y="54"/>
                      </a:lnTo>
                      <a:lnTo>
                        <a:pt x="519" y="54"/>
                      </a:lnTo>
                      <a:lnTo>
                        <a:pt x="519" y="54"/>
                      </a:lnTo>
                      <a:lnTo>
                        <a:pt x="517" y="54"/>
                      </a:lnTo>
                      <a:lnTo>
                        <a:pt x="517" y="54"/>
                      </a:lnTo>
                      <a:lnTo>
                        <a:pt x="515" y="54"/>
                      </a:lnTo>
                      <a:lnTo>
                        <a:pt x="515" y="51"/>
                      </a:lnTo>
                      <a:lnTo>
                        <a:pt x="517" y="47"/>
                      </a:lnTo>
                      <a:lnTo>
                        <a:pt x="517" y="45"/>
                      </a:lnTo>
                      <a:lnTo>
                        <a:pt x="515" y="43"/>
                      </a:lnTo>
                      <a:lnTo>
                        <a:pt x="515" y="43"/>
                      </a:lnTo>
                      <a:lnTo>
                        <a:pt x="512" y="43"/>
                      </a:lnTo>
                      <a:lnTo>
                        <a:pt x="500" y="41"/>
                      </a:lnTo>
                      <a:lnTo>
                        <a:pt x="498" y="41"/>
                      </a:lnTo>
                      <a:lnTo>
                        <a:pt x="495" y="41"/>
                      </a:lnTo>
                      <a:lnTo>
                        <a:pt x="495" y="39"/>
                      </a:lnTo>
                      <a:lnTo>
                        <a:pt x="495" y="39"/>
                      </a:lnTo>
                      <a:lnTo>
                        <a:pt x="495" y="37"/>
                      </a:lnTo>
                      <a:lnTo>
                        <a:pt x="495" y="32"/>
                      </a:lnTo>
                      <a:lnTo>
                        <a:pt x="498" y="30"/>
                      </a:lnTo>
                      <a:lnTo>
                        <a:pt x="498" y="30"/>
                      </a:lnTo>
                      <a:lnTo>
                        <a:pt x="498" y="30"/>
                      </a:lnTo>
                      <a:lnTo>
                        <a:pt x="495" y="28"/>
                      </a:lnTo>
                      <a:lnTo>
                        <a:pt x="493" y="22"/>
                      </a:lnTo>
                      <a:lnTo>
                        <a:pt x="495" y="20"/>
                      </a:lnTo>
                      <a:lnTo>
                        <a:pt x="498" y="15"/>
                      </a:lnTo>
                      <a:lnTo>
                        <a:pt x="502" y="11"/>
                      </a:lnTo>
                      <a:lnTo>
                        <a:pt x="504" y="11"/>
                      </a:lnTo>
                      <a:lnTo>
                        <a:pt x="521" y="9"/>
                      </a:lnTo>
                      <a:lnTo>
                        <a:pt x="534" y="3"/>
                      </a:lnTo>
                      <a:lnTo>
                        <a:pt x="544" y="0"/>
                      </a:lnTo>
                      <a:lnTo>
                        <a:pt x="551" y="0"/>
                      </a:lnTo>
                      <a:lnTo>
                        <a:pt x="570" y="7"/>
                      </a:lnTo>
                      <a:lnTo>
                        <a:pt x="574" y="7"/>
                      </a:lnTo>
                      <a:lnTo>
                        <a:pt x="578" y="5"/>
                      </a:lnTo>
                      <a:lnTo>
                        <a:pt x="578" y="3"/>
                      </a:lnTo>
                      <a:lnTo>
                        <a:pt x="589" y="9"/>
                      </a:lnTo>
                      <a:lnTo>
                        <a:pt x="593" y="7"/>
                      </a:lnTo>
                      <a:lnTo>
                        <a:pt x="597" y="5"/>
                      </a:lnTo>
                      <a:lnTo>
                        <a:pt x="600" y="3"/>
                      </a:lnTo>
                      <a:lnTo>
                        <a:pt x="602" y="0"/>
                      </a:lnTo>
                      <a:lnTo>
                        <a:pt x="602" y="0"/>
                      </a:lnTo>
                      <a:lnTo>
                        <a:pt x="604" y="0"/>
                      </a:lnTo>
                      <a:lnTo>
                        <a:pt x="606" y="0"/>
                      </a:lnTo>
                      <a:lnTo>
                        <a:pt x="606" y="3"/>
                      </a:lnTo>
                      <a:lnTo>
                        <a:pt x="606" y="5"/>
                      </a:lnTo>
                      <a:lnTo>
                        <a:pt x="606" y="5"/>
                      </a:lnTo>
                      <a:lnTo>
                        <a:pt x="604" y="7"/>
                      </a:lnTo>
                      <a:lnTo>
                        <a:pt x="604" y="7"/>
                      </a:lnTo>
                      <a:lnTo>
                        <a:pt x="604" y="9"/>
                      </a:lnTo>
                      <a:lnTo>
                        <a:pt x="604" y="9"/>
                      </a:lnTo>
                      <a:lnTo>
                        <a:pt x="606" y="11"/>
                      </a:lnTo>
                      <a:lnTo>
                        <a:pt x="606" y="15"/>
                      </a:lnTo>
                      <a:lnTo>
                        <a:pt x="606" y="15"/>
                      </a:lnTo>
                      <a:lnTo>
                        <a:pt x="606" y="17"/>
                      </a:lnTo>
                      <a:lnTo>
                        <a:pt x="606" y="17"/>
                      </a:lnTo>
                      <a:lnTo>
                        <a:pt x="606" y="20"/>
                      </a:lnTo>
                      <a:lnTo>
                        <a:pt x="606" y="20"/>
                      </a:lnTo>
                      <a:lnTo>
                        <a:pt x="606" y="22"/>
                      </a:lnTo>
                      <a:lnTo>
                        <a:pt x="606" y="22"/>
                      </a:lnTo>
                      <a:lnTo>
                        <a:pt x="606" y="24"/>
                      </a:lnTo>
                      <a:lnTo>
                        <a:pt x="606" y="26"/>
                      </a:lnTo>
                      <a:lnTo>
                        <a:pt x="606" y="28"/>
                      </a:lnTo>
                      <a:lnTo>
                        <a:pt x="606" y="28"/>
                      </a:lnTo>
                      <a:lnTo>
                        <a:pt x="604" y="30"/>
                      </a:lnTo>
                      <a:lnTo>
                        <a:pt x="604" y="30"/>
                      </a:lnTo>
                      <a:lnTo>
                        <a:pt x="604" y="32"/>
                      </a:lnTo>
                      <a:lnTo>
                        <a:pt x="604" y="34"/>
                      </a:lnTo>
                      <a:lnTo>
                        <a:pt x="606" y="34"/>
                      </a:lnTo>
                      <a:lnTo>
                        <a:pt x="604" y="37"/>
                      </a:lnTo>
                      <a:lnTo>
                        <a:pt x="604" y="41"/>
                      </a:lnTo>
                      <a:lnTo>
                        <a:pt x="604" y="43"/>
                      </a:lnTo>
                      <a:lnTo>
                        <a:pt x="604" y="43"/>
                      </a:lnTo>
                      <a:lnTo>
                        <a:pt x="604" y="45"/>
                      </a:lnTo>
                      <a:lnTo>
                        <a:pt x="604" y="45"/>
                      </a:lnTo>
                      <a:lnTo>
                        <a:pt x="606" y="47"/>
                      </a:lnTo>
                      <a:lnTo>
                        <a:pt x="608" y="47"/>
                      </a:lnTo>
                      <a:lnTo>
                        <a:pt x="610" y="49"/>
                      </a:lnTo>
                      <a:lnTo>
                        <a:pt x="617" y="49"/>
                      </a:lnTo>
                      <a:lnTo>
                        <a:pt x="619" y="47"/>
                      </a:lnTo>
                      <a:lnTo>
                        <a:pt x="619" y="47"/>
                      </a:lnTo>
                      <a:lnTo>
                        <a:pt x="619" y="45"/>
                      </a:lnTo>
                      <a:lnTo>
                        <a:pt x="619" y="43"/>
                      </a:lnTo>
                      <a:lnTo>
                        <a:pt x="619" y="41"/>
                      </a:lnTo>
                      <a:lnTo>
                        <a:pt x="619" y="39"/>
                      </a:lnTo>
                      <a:lnTo>
                        <a:pt x="619" y="39"/>
                      </a:lnTo>
                      <a:lnTo>
                        <a:pt x="621" y="37"/>
                      </a:lnTo>
                      <a:lnTo>
                        <a:pt x="623" y="34"/>
                      </a:lnTo>
                      <a:lnTo>
                        <a:pt x="625" y="34"/>
                      </a:lnTo>
                      <a:lnTo>
                        <a:pt x="625" y="30"/>
                      </a:lnTo>
                      <a:lnTo>
                        <a:pt x="625" y="30"/>
                      </a:lnTo>
                      <a:lnTo>
                        <a:pt x="627" y="30"/>
                      </a:lnTo>
                      <a:lnTo>
                        <a:pt x="627" y="30"/>
                      </a:lnTo>
                      <a:lnTo>
                        <a:pt x="627" y="30"/>
                      </a:lnTo>
                      <a:lnTo>
                        <a:pt x="629" y="32"/>
                      </a:lnTo>
                      <a:lnTo>
                        <a:pt x="629" y="34"/>
                      </a:lnTo>
                      <a:lnTo>
                        <a:pt x="629" y="37"/>
                      </a:lnTo>
                      <a:lnTo>
                        <a:pt x="629" y="39"/>
                      </a:lnTo>
                      <a:lnTo>
                        <a:pt x="634" y="45"/>
                      </a:lnTo>
                      <a:lnTo>
                        <a:pt x="636" y="45"/>
                      </a:lnTo>
                      <a:lnTo>
                        <a:pt x="636" y="45"/>
                      </a:lnTo>
                      <a:lnTo>
                        <a:pt x="638" y="45"/>
                      </a:lnTo>
                      <a:lnTo>
                        <a:pt x="638" y="43"/>
                      </a:lnTo>
                      <a:lnTo>
                        <a:pt x="640" y="41"/>
                      </a:lnTo>
                      <a:lnTo>
                        <a:pt x="646" y="32"/>
                      </a:lnTo>
                      <a:lnTo>
                        <a:pt x="646" y="32"/>
                      </a:lnTo>
                      <a:lnTo>
                        <a:pt x="646" y="32"/>
                      </a:lnTo>
                      <a:lnTo>
                        <a:pt x="648" y="30"/>
                      </a:lnTo>
                      <a:lnTo>
                        <a:pt x="653" y="28"/>
                      </a:lnTo>
                      <a:lnTo>
                        <a:pt x="655" y="26"/>
                      </a:lnTo>
                      <a:lnTo>
                        <a:pt x="657" y="26"/>
                      </a:lnTo>
                      <a:lnTo>
                        <a:pt x="657" y="26"/>
                      </a:lnTo>
                      <a:lnTo>
                        <a:pt x="659" y="30"/>
                      </a:lnTo>
                      <a:lnTo>
                        <a:pt x="670" y="41"/>
                      </a:lnTo>
                      <a:lnTo>
                        <a:pt x="672" y="41"/>
                      </a:lnTo>
                      <a:lnTo>
                        <a:pt x="672" y="43"/>
                      </a:lnTo>
                      <a:lnTo>
                        <a:pt x="672" y="45"/>
                      </a:lnTo>
                      <a:lnTo>
                        <a:pt x="672" y="56"/>
                      </a:lnTo>
                      <a:lnTo>
                        <a:pt x="674" y="60"/>
                      </a:lnTo>
                      <a:lnTo>
                        <a:pt x="674" y="60"/>
                      </a:lnTo>
                      <a:lnTo>
                        <a:pt x="674" y="62"/>
                      </a:lnTo>
                      <a:lnTo>
                        <a:pt x="676" y="62"/>
                      </a:lnTo>
                      <a:lnTo>
                        <a:pt x="689" y="75"/>
                      </a:lnTo>
                      <a:lnTo>
                        <a:pt x="691" y="77"/>
                      </a:lnTo>
                      <a:lnTo>
                        <a:pt x="693" y="77"/>
                      </a:lnTo>
                      <a:lnTo>
                        <a:pt x="693" y="79"/>
                      </a:lnTo>
                      <a:lnTo>
                        <a:pt x="693" y="79"/>
                      </a:lnTo>
                      <a:lnTo>
                        <a:pt x="693" y="81"/>
                      </a:lnTo>
                      <a:lnTo>
                        <a:pt x="693" y="81"/>
                      </a:lnTo>
                      <a:lnTo>
                        <a:pt x="693" y="83"/>
                      </a:lnTo>
                      <a:lnTo>
                        <a:pt x="691" y="83"/>
                      </a:lnTo>
                      <a:lnTo>
                        <a:pt x="689" y="88"/>
                      </a:lnTo>
                      <a:lnTo>
                        <a:pt x="687" y="92"/>
                      </a:lnTo>
                      <a:lnTo>
                        <a:pt x="687" y="94"/>
                      </a:lnTo>
                      <a:lnTo>
                        <a:pt x="687" y="94"/>
                      </a:lnTo>
                      <a:lnTo>
                        <a:pt x="687" y="96"/>
                      </a:lnTo>
                      <a:lnTo>
                        <a:pt x="689" y="98"/>
                      </a:lnTo>
                      <a:lnTo>
                        <a:pt x="689" y="100"/>
                      </a:lnTo>
                      <a:lnTo>
                        <a:pt x="689" y="102"/>
                      </a:lnTo>
                      <a:lnTo>
                        <a:pt x="687" y="102"/>
                      </a:lnTo>
                      <a:lnTo>
                        <a:pt x="687" y="105"/>
                      </a:lnTo>
                      <a:lnTo>
                        <a:pt x="683" y="109"/>
                      </a:lnTo>
                      <a:lnTo>
                        <a:pt x="683" y="111"/>
                      </a:lnTo>
                      <a:lnTo>
                        <a:pt x="683" y="113"/>
                      </a:lnTo>
                      <a:lnTo>
                        <a:pt x="685" y="115"/>
                      </a:lnTo>
                      <a:lnTo>
                        <a:pt x="687" y="115"/>
                      </a:lnTo>
                      <a:lnTo>
                        <a:pt x="689" y="115"/>
                      </a:lnTo>
                      <a:lnTo>
                        <a:pt x="691" y="113"/>
                      </a:lnTo>
                      <a:lnTo>
                        <a:pt x="691" y="111"/>
                      </a:lnTo>
                      <a:lnTo>
                        <a:pt x="693" y="109"/>
                      </a:lnTo>
                      <a:lnTo>
                        <a:pt x="693" y="107"/>
                      </a:lnTo>
                      <a:lnTo>
                        <a:pt x="693" y="105"/>
                      </a:lnTo>
                      <a:lnTo>
                        <a:pt x="693" y="105"/>
                      </a:lnTo>
                      <a:lnTo>
                        <a:pt x="695" y="102"/>
                      </a:lnTo>
                      <a:lnTo>
                        <a:pt x="697" y="102"/>
                      </a:lnTo>
                      <a:lnTo>
                        <a:pt x="697" y="102"/>
                      </a:lnTo>
                      <a:lnTo>
                        <a:pt x="697" y="100"/>
                      </a:lnTo>
                      <a:lnTo>
                        <a:pt x="700" y="98"/>
                      </a:lnTo>
                      <a:lnTo>
                        <a:pt x="700" y="96"/>
                      </a:lnTo>
                      <a:lnTo>
                        <a:pt x="702" y="96"/>
                      </a:lnTo>
                      <a:lnTo>
                        <a:pt x="702" y="94"/>
                      </a:lnTo>
                      <a:lnTo>
                        <a:pt x="704" y="94"/>
                      </a:lnTo>
                      <a:lnTo>
                        <a:pt x="706" y="94"/>
                      </a:lnTo>
                      <a:lnTo>
                        <a:pt x="706" y="96"/>
                      </a:lnTo>
                      <a:lnTo>
                        <a:pt x="708" y="96"/>
                      </a:lnTo>
                      <a:lnTo>
                        <a:pt x="708" y="98"/>
                      </a:lnTo>
                      <a:lnTo>
                        <a:pt x="708" y="98"/>
                      </a:lnTo>
                      <a:lnTo>
                        <a:pt x="706" y="100"/>
                      </a:lnTo>
                      <a:lnTo>
                        <a:pt x="706" y="100"/>
                      </a:lnTo>
                      <a:lnTo>
                        <a:pt x="706" y="102"/>
                      </a:lnTo>
                      <a:lnTo>
                        <a:pt x="706" y="102"/>
                      </a:lnTo>
                      <a:lnTo>
                        <a:pt x="706" y="102"/>
                      </a:lnTo>
                      <a:lnTo>
                        <a:pt x="710" y="107"/>
                      </a:lnTo>
                      <a:lnTo>
                        <a:pt x="712" y="107"/>
                      </a:lnTo>
                      <a:lnTo>
                        <a:pt x="712" y="109"/>
                      </a:lnTo>
                      <a:lnTo>
                        <a:pt x="714" y="115"/>
                      </a:lnTo>
                      <a:lnTo>
                        <a:pt x="717" y="119"/>
                      </a:lnTo>
                      <a:lnTo>
                        <a:pt x="717" y="122"/>
                      </a:lnTo>
                      <a:lnTo>
                        <a:pt x="717" y="124"/>
                      </a:lnTo>
                      <a:lnTo>
                        <a:pt x="717" y="126"/>
                      </a:lnTo>
                      <a:lnTo>
                        <a:pt x="717" y="128"/>
                      </a:lnTo>
                      <a:lnTo>
                        <a:pt x="717" y="130"/>
                      </a:lnTo>
                      <a:lnTo>
                        <a:pt x="719" y="141"/>
                      </a:lnTo>
                      <a:lnTo>
                        <a:pt x="719" y="141"/>
                      </a:lnTo>
                      <a:lnTo>
                        <a:pt x="719" y="143"/>
                      </a:lnTo>
                      <a:lnTo>
                        <a:pt x="719" y="143"/>
                      </a:lnTo>
                      <a:lnTo>
                        <a:pt x="721" y="143"/>
                      </a:lnTo>
                      <a:lnTo>
                        <a:pt x="723" y="145"/>
                      </a:lnTo>
                      <a:lnTo>
                        <a:pt x="746" y="141"/>
                      </a:lnTo>
                      <a:lnTo>
                        <a:pt x="751" y="139"/>
                      </a:lnTo>
                      <a:lnTo>
                        <a:pt x="753" y="136"/>
                      </a:lnTo>
                      <a:lnTo>
                        <a:pt x="761" y="124"/>
                      </a:lnTo>
                      <a:lnTo>
                        <a:pt x="761" y="122"/>
                      </a:lnTo>
                      <a:lnTo>
                        <a:pt x="761" y="119"/>
                      </a:lnTo>
                      <a:lnTo>
                        <a:pt x="759" y="117"/>
                      </a:lnTo>
                      <a:lnTo>
                        <a:pt x="759" y="117"/>
                      </a:lnTo>
                      <a:lnTo>
                        <a:pt x="759" y="117"/>
                      </a:lnTo>
                      <a:lnTo>
                        <a:pt x="757" y="115"/>
                      </a:lnTo>
                      <a:lnTo>
                        <a:pt x="757" y="115"/>
                      </a:lnTo>
                      <a:lnTo>
                        <a:pt x="757" y="115"/>
                      </a:lnTo>
                      <a:lnTo>
                        <a:pt x="757" y="115"/>
                      </a:lnTo>
                      <a:lnTo>
                        <a:pt x="757" y="113"/>
                      </a:lnTo>
                      <a:lnTo>
                        <a:pt x="765" y="105"/>
                      </a:lnTo>
                      <a:lnTo>
                        <a:pt x="768" y="107"/>
                      </a:lnTo>
                      <a:lnTo>
                        <a:pt x="768" y="107"/>
                      </a:lnTo>
                      <a:lnTo>
                        <a:pt x="770" y="107"/>
                      </a:lnTo>
                      <a:lnTo>
                        <a:pt x="772" y="109"/>
                      </a:lnTo>
                      <a:lnTo>
                        <a:pt x="772" y="109"/>
                      </a:lnTo>
                      <a:lnTo>
                        <a:pt x="770" y="113"/>
                      </a:lnTo>
                      <a:lnTo>
                        <a:pt x="770" y="113"/>
                      </a:lnTo>
                      <a:lnTo>
                        <a:pt x="770" y="113"/>
                      </a:lnTo>
                      <a:lnTo>
                        <a:pt x="770" y="115"/>
                      </a:lnTo>
                      <a:lnTo>
                        <a:pt x="770" y="115"/>
                      </a:lnTo>
                      <a:lnTo>
                        <a:pt x="772" y="117"/>
                      </a:lnTo>
                      <a:lnTo>
                        <a:pt x="774" y="119"/>
                      </a:lnTo>
                      <a:lnTo>
                        <a:pt x="774" y="119"/>
                      </a:lnTo>
                      <a:lnTo>
                        <a:pt x="776" y="119"/>
                      </a:lnTo>
                      <a:lnTo>
                        <a:pt x="776" y="119"/>
                      </a:lnTo>
                      <a:lnTo>
                        <a:pt x="778" y="119"/>
                      </a:lnTo>
                      <a:lnTo>
                        <a:pt x="778" y="119"/>
                      </a:lnTo>
                      <a:lnTo>
                        <a:pt x="780" y="119"/>
                      </a:lnTo>
                      <a:lnTo>
                        <a:pt x="780" y="119"/>
                      </a:lnTo>
                      <a:lnTo>
                        <a:pt x="782" y="122"/>
                      </a:lnTo>
                      <a:lnTo>
                        <a:pt x="782" y="124"/>
                      </a:lnTo>
                      <a:lnTo>
                        <a:pt x="780" y="126"/>
                      </a:lnTo>
                      <a:lnTo>
                        <a:pt x="780" y="130"/>
                      </a:lnTo>
                      <a:lnTo>
                        <a:pt x="780" y="130"/>
                      </a:lnTo>
                      <a:lnTo>
                        <a:pt x="780" y="132"/>
                      </a:lnTo>
                      <a:lnTo>
                        <a:pt x="785" y="141"/>
                      </a:lnTo>
                      <a:lnTo>
                        <a:pt x="785" y="149"/>
                      </a:lnTo>
                      <a:lnTo>
                        <a:pt x="782" y="151"/>
                      </a:lnTo>
                      <a:lnTo>
                        <a:pt x="782" y="153"/>
                      </a:lnTo>
                      <a:lnTo>
                        <a:pt x="780" y="156"/>
                      </a:lnTo>
                      <a:lnTo>
                        <a:pt x="780" y="156"/>
                      </a:lnTo>
                      <a:lnTo>
                        <a:pt x="782" y="158"/>
                      </a:lnTo>
                      <a:lnTo>
                        <a:pt x="789" y="158"/>
                      </a:lnTo>
                      <a:lnTo>
                        <a:pt x="791" y="160"/>
                      </a:lnTo>
                      <a:lnTo>
                        <a:pt x="791" y="160"/>
                      </a:lnTo>
                      <a:lnTo>
                        <a:pt x="791" y="160"/>
                      </a:lnTo>
                      <a:lnTo>
                        <a:pt x="804" y="183"/>
                      </a:lnTo>
                      <a:lnTo>
                        <a:pt x="804" y="185"/>
                      </a:lnTo>
                      <a:lnTo>
                        <a:pt x="804" y="185"/>
                      </a:lnTo>
                      <a:lnTo>
                        <a:pt x="802" y="185"/>
                      </a:lnTo>
                      <a:lnTo>
                        <a:pt x="799" y="185"/>
                      </a:lnTo>
                      <a:lnTo>
                        <a:pt x="797" y="183"/>
                      </a:lnTo>
                      <a:lnTo>
                        <a:pt x="795" y="185"/>
                      </a:lnTo>
                      <a:lnTo>
                        <a:pt x="793" y="185"/>
                      </a:lnTo>
                      <a:lnTo>
                        <a:pt x="789" y="194"/>
                      </a:lnTo>
                      <a:lnTo>
                        <a:pt x="791" y="202"/>
                      </a:lnTo>
                      <a:lnTo>
                        <a:pt x="789" y="204"/>
                      </a:lnTo>
                      <a:lnTo>
                        <a:pt x="791" y="209"/>
                      </a:lnTo>
                      <a:lnTo>
                        <a:pt x="791" y="211"/>
                      </a:lnTo>
                      <a:lnTo>
                        <a:pt x="795" y="215"/>
                      </a:lnTo>
                      <a:lnTo>
                        <a:pt x="797" y="217"/>
                      </a:lnTo>
                      <a:lnTo>
                        <a:pt x="799" y="217"/>
                      </a:lnTo>
                      <a:lnTo>
                        <a:pt x="802" y="217"/>
                      </a:lnTo>
                      <a:lnTo>
                        <a:pt x="802" y="217"/>
                      </a:lnTo>
                      <a:lnTo>
                        <a:pt x="802" y="217"/>
                      </a:lnTo>
                      <a:lnTo>
                        <a:pt x="804" y="217"/>
                      </a:lnTo>
                      <a:lnTo>
                        <a:pt x="804" y="219"/>
                      </a:lnTo>
                      <a:lnTo>
                        <a:pt x="804" y="221"/>
                      </a:lnTo>
                      <a:lnTo>
                        <a:pt x="802" y="228"/>
                      </a:lnTo>
                      <a:lnTo>
                        <a:pt x="804" y="230"/>
                      </a:lnTo>
                      <a:lnTo>
                        <a:pt x="804" y="232"/>
                      </a:lnTo>
                      <a:lnTo>
                        <a:pt x="808" y="238"/>
                      </a:lnTo>
                      <a:lnTo>
                        <a:pt x="808" y="241"/>
                      </a:lnTo>
                      <a:lnTo>
                        <a:pt x="808" y="243"/>
                      </a:lnTo>
                      <a:lnTo>
                        <a:pt x="808" y="245"/>
                      </a:lnTo>
                      <a:lnTo>
                        <a:pt x="808" y="245"/>
                      </a:lnTo>
                      <a:lnTo>
                        <a:pt x="806" y="245"/>
                      </a:lnTo>
                      <a:lnTo>
                        <a:pt x="802" y="245"/>
                      </a:lnTo>
                      <a:lnTo>
                        <a:pt x="802" y="245"/>
                      </a:lnTo>
                      <a:lnTo>
                        <a:pt x="799" y="243"/>
                      </a:lnTo>
                      <a:lnTo>
                        <a:pt x="799" y="243"/>
                      </a:lnTo>
                      <a:lnTo>
                        <a:pt x="797" y="243"/>
                      </a:lnTo>
                      <a:lnTo>
                        <a:pt x="797" y="245"/>
                      </a:lnTo>
                      <a:lnTo>
                        <a:pt x="797" y="245"/>
                      </a:lnTo>
                      <a:lnTo>
                        <a:pt x="797" y="247"/>
                      </a:lnTo>
                      <a:lnTo>
                        <a:pt x="799" y="249"/>
                      </a:lnTo>
                      <a:lnTo>
                        <a:pt x="804" y="253"/>
                      </a:lnTo>
                      <a:lnTo>
                        <a:pt x="806" y="253"/>
                      </a:lnTo>
                      <a:lnTo>
                        <a:pt x="806" y="255"/>
                      </a:lnTo>
                      <a:lnTo>
                        <a:pt x="806" y="260"/>
                      </a:lnTo>
                      <a:lnTo>
                        <a:pt x="806" y="262"/>
                      </a:lnTo>
                      <a:lnTo>
                        <a:pt x="806" y="264"/>
                      </a:lnTo>
                      <a:lnTo>
                        <a:pt x="808" y="266"/>
                      </a:lnTo>
                      <a:lnTo>
                        <a:pt x="808" y="268"/>
                      </a:lnTo>
                      <a:lnTo>
                        <a:pt x="812" y="270"/>
                      </a:lnTo>
                      <a:lnTo>
                        <a:pt x="812" y="270"/>
                      </a:lnTo>
                      <a:lnTo>
                        <a:pt x="812" y="272"/>
                      </a:lnTo>
                      <a:lnTo>
                        <a:pt x="812" y="275"/>
                      </a:lnTo>
                      <a:lnTo>
                        <a:pt x="812" y="275"/>
                      </a:lnTo>
                      <a:lnTo>
                        <a:pt x="812" y="275"/>
                      </a:lnTo>
                      <a:lnTo>
                        <a:pt x="810" y="277"/>
                      </a:lnTo>
                      <a:lnTo>
                        <a:pt x="810" y="277"/>
                      </a:lnTo>
                      <a:lnTo>
                        <a:pt x="808" y="277"/>
                      </a:lnTo>
                      <a:lnTo>
                        <a:pt x="810" y="277"/>
                      </a:lnTo>
                      <a:lnTo>
                        <a:pt x="810" y="279"/>
                      </a:lnTo>
                      <a:lnTo>
                        <a:pt x="814" y="281"/>
                      </a:lnTo>
                      <a:lnTo>
                        <a:pt x="821" y="285"/>
                      </a:lnTo>
                      <a:lnTo>
                        <a:pt x="821" y="285"/>
                      </a:lnTo>
                      <a:lnTo>
                        <a:pt x="823" y="287"/>
                      </a:lnTo>
                      <a:lnTo>
                        <a:pt x="831" y="296"/>
                      </a:lnTo>
                      <a:lnTo>
                        <a:pt x="836" y="300"/>
                      </a:lnTo>
                      <a:lnTo>
                        <a:pt x="838" y="300"/>
                      </a:lnTo>
                      <a:lnTo>
                        <a:pt x="838" y="300"/>
                      </a:lnTo>
                      <a:lnTo>
                        <a:pt x="842" y="296"/>
                      </a:lnTo>
                      <a:lnTo>
                        <a:pt x="842" y="296"/>
                      </a:lnTo>
                      <a:lnTo>
                        <a:pt x="842" y="296"/>
                      </a:lnTo>
                      <a:lnTo>
                        <a:pt x="844" y="296"/>
                      </a:lnTo>
                      <a:lnTo>
                        <a:pt x="844" y="296"/>
                      </a:lnTo>
                      <a:lnTo>
                        <a:pt x="844" y="296"/>
                      </a:lnTo>
                      <a:lnTo>
                        <a:pt x="850" y="300"/>
                      </a:lnTo>
                      <a:lnTo>
                        <a:pt x="853" y="302"/>
                      </a:lnTo>
                      <a:lnTo>
                        <a:pt x="853" y="304"/>
                      </a:lnTo>
                      <a:lnTo>
                        <a:pt x="853" y="306"/>
                      </a:lnTo>
                      <a:lnTo>
                        <a:pt x="853" y="313"/>
                      </a:lnTo>
                      <a:lnTo>
                        <a:pt x="853" y="315"/>
                      </a:lnTo>
                      <a:lnTo>
                        <a:pt x="853" y="317"/>
                      </a:lnTo>
                      <a:lnTo>
                        <a:pt x="853" y="317"/>
                      </a:lnTo>
                      <a:lnTo>
                        <a:pt x="853" y="317"/>
                      </a:lnTo>
                      <a:lnTo>
                        <a:pt x="853" y="319"/>
                      </a:lnTo>
                      <a:lnTo>
                        <a:pt x="850" y="321"/>
                      </a:lnTo>
                      <a:lnTo>
                        <a:pt x="850" y="321"/>
                      </a:lnTo>
                      <a:lnTo>
                        <a:pt x="850" y="324"/>
                      </a:lnTo>
                      <a:lnTo>
                        <a:pt x="850" y="324"/>
                      </a:lnTo>
                      <a:lnTo>
                        <a:pt x="848" y="324"/>
                      </a:lnTo>
                      <a:lnTo>
                        <a:pt x="848" y="324"/>
                      </a:lnTo>
                      <a:lnTo>
                        <a:pt x="846" y="324"/>
                      </a:lnTo>
                      <a:lnTo>
                        <a:pt x="846" y="324"/>
                      </a:lnTo>
                      <a:lnTo>
                        <a:pt x="844" y="324"/>
                      </a:lnTo>
                      <a:lnTo>
                        <a:pt x="844" y="324"/>
                      </a:lnTo>
                      <a:lnTo>
                        <a:pt x="844" y="326"/>
                      </a:lnTo>
                      <a:lnTo>
                        <a:pt x="844" y="326"/>
                      </a:lnTo>
                      <a:lnTo>
                        <a:pt x="844" y="328"/>
                      </a:lnTo>
                      <a:lnTo>
                        <a:pt x="846" y="328"/>
                      </a:lnTo>
                      <a:lnTo>
                        <a:pt x="850" y="330"/>
                      </a:lnTo>
                      <a:lnTo>
                        <a:pt x="853" y="330"/>
                      </a:lnTo>
                      <a:lnTo>
                        <a:pt x="855" y="330"/>
                      </a:lnTo>
                      <a:lnTo>
                        <a:pt x="855" y="330"/>
                      </a:lnTo>
                      <a:lnTo>
                        <a:pt x="855" y="332"/>
                      </a:lnTo>
                      <a:lnTo>
                        <a:pt x="855" y="334"/>
                      </a:lnTo>
                      <a:lnTo>
                        <a:pt x="855" y="336"/>
                      </a:lnTo>
                      <a:lnTo>
                        <a:pt x="855" y="336"/>
                      </a:lnTo>
                      <a:lnTo>
                        <a:pt x="855" y="336"/>
                      </a:lnTo>
                      <a:lnTo>
                        <a:pt x="857" y="338"/>
                      </a:lnTo>
                      <a:lnTo>
                        <a:pt x="863" y="343"/>
                      </a:lnTo>
                      <a:lnTo>
                        <a:pt x="863" y="345"/>
                      </a:lnTo>
                      <a:lnTo>
                        <a:pt x="863" y="347"/>
                      </a:lnTo>
                      <a:lnTo>
                        <a:pt x="863" y="349"/>
                      </a:lnTo>
                      <a:lnTo>
                        <a:pt x="863" y="349"/>
                      </a:lnTo>
                      <a:lnTo>
                        <a:pt x="863" y="351"/>
                      </a:lnTo>
                      <a:lnTo>
                        <a:pt x="863" y="351"/>
                      </a:lnTo>
                      <a:lnTo>
                        <a:pt x="863" y="351"/>
                      </a:lnTo>
                      <a:lnTo>
                        <a:pt x="865" y="353"/>
                      </a:lnTo>
                      <a:lnTo>
                        <a:pt x="872" y="353"/>
                      </a:lnTo>
                      <a:lnTo>
                        <a:pt x="874" y="353"/>
                      </a:lnTo>
                      <a:lnTo>
                        <a:pt x="876" y="353"/>
                      </a:lnTo>
                      <a:lnTo>
                        <a:pt x="876" y="353"/>
                      </a:lnTo>
                      <a:lnTo>
                        <a:pt x="878" y="353"/>
                      </a:lnTo>
                      <a:lnTo>
                        <a:pt x="884" y="358"/>
                      </a:lnTo>
                      <a:lnTo>
                        <a:pt x="884" y="358"/>
                      </a:lnTo>
                      <a:lnTo>
                        <a:pt x="887" y="358"/>
                      </a:lnTo>
                      <a:lnTo>
                        <a:pt x="891" y="355"/>
                      </a:lnTo>
                      <a:lnTo>
                        <a:pt x="891" y="358"/>
                      </a:lnTo>
                      <a:lnTo>
                        <a:pt x="893" y="360"/>
                      </a:lnTo>
                      <a:lnTo>
                        <a:pt x="895" y="362"/>
                      </a:lnTo>
                      <a:lnTo>
                        <a:pt x="897" y="368"/>
                      </a:lnTo>
                      <a:lnTo>
                        <a:pt x="899" y="370"/>
                      </a:lnTo>
                      <a:lnTo>
                        <a:pt x="914" y="379"/>
                      </a:lnTo>
                      <a:lnTo>
                        <a:pt x="919" y="385"/>
                      </a:lnTo>
                      <a:lnTo>
                        <a:pt x="923" y="389"/>
                      </a:lnTo>
                      <a:lnTo>
                        <a:pt x="923" y="389"/>
                      </a:lnTo>
                      <a:lnTo>
                        <a:pt x="925" y="389"/>
                      </a:lnTo>
                      <a:lnTo>
                        <a:pt x="925" y="392"/>
                      </a:lnTo>
                      <a:lnTo>
                        <a:pt x="925" y="392"/>
                      </a:lnTo>
                      <a:lnTo>
                        <a:pt x="927" y="396"/>
                      </a:lnTo>
                      <a:lnTo>
                        <a:pt x="929" y="398"/>
                      </a:lnTo>
                      <a:lnTo>
                        <a:pt x="931" y="398"/>
                      </a:lnTo>
                      <a:lnTo>
                        <a:pt x="931" y="400"/>
                      </a:lnTo>
                      <a:lnTo>
                        <a:pt x="931" y="400"/>
                      </a:lnTo>
                      <a:lnTo>
                        <a:pt x="933" y="402"/>
                      </a:lnTo>
                      <a:lnTo>
                        <a:pt x="933" y="404"/>
                      </a:lnTo>
                      <a:lnTo>
                        <a:pt x="936" y="409"/>
                      </a:lnTo>
                      <a:lnTo>
                        <a:pt x="938" y="411"/>
                      </a:lnTo>
                      <a:lnTo>
                        <a:pt x="938" y="413"/>
                      </a:lnTo>
                      <a:lnTo>
                        <a:pt x="936" y="415"/>
                      </a:lnTo>
                      <a:lnTo>
                        <a:pt x="933" y="415"/>
                      </a:lnTo>
                      <a:lnTo>
                        <a:pt x="931" y="417"/>
                      </a:lnTo>
                      <a:lnTo>
                        <a:pt x="929" y="417"/>
                      </a:lnTo>
                      <a:lnTo>
                        <a:pt x="929" y="417"/>
                      </a:lnTo>
                      <a:lnTo>
                        <a:pt x="931" y="419"/>
                      </a:lnTo>
                      <a:lnTo>
                        <a:pt x="933" y="421"/>
                      </a:lnTo>
                      <a:lnTo>
                        <a:pt x="933" y="421"/>
                      </a:lnTo>
                      <a:lnTo>
                        <a:pt x="936" y="423"/>
                      </a:lnTo>
                      <a:lnTo>
                        <a:pt x="936" y="428"/>
                      </a:lnTo>
                      <a:lnTo>
                        <a:pt x="936" y="440"/>
                      </a:lnTo>
                      <a:lnTo>
                        <a:pt x="936" y="443"/>
                      </a:lnTo>
                      <a:lnTo>
                        <a:pt x="936" y="443"/>
                      </a:lnTo>
                      <a:lnTo>
                        <a:pt x="936" y="447"/>
                      </a:lnTo>
                      <a:lnTo>
                        <a:pt x="936" y="447"/>
                      </a:lnTo>
                      <a:lnTo>
                        <a:pt x="936" y="447"/>
                      </a:lnTo>
                      <a:lnTo>
                        <a:pt x="936" y="449"/>
                      </a:lnTo>
                      <a:lnTo>
                        <a:pt x="940" y="453"/>
                      </a:lnTo>
                      <a:lnTo>
                        <a:pt x="940" y="453"/>
                      </a:lnTo>
                      <a:lnTo>
                        <a:pt x="940" y="455"/>
                      </a:lnTo>
                      <a:lnTo>
                        <a:pt x="940" y="455"/>
                      </a:lnTo>
                      <a:lnTo>
                        <a:pt x="940" y="457"/>
                      </a:lnTo>
                      <a:lnTo>
                        <a:pt x="940" y="464"/>
                      </a:lnTo>
                      <a:lnTo>
                        <a:pt x="940" y="466"/>
                      </a:lnTo>
                      <a:lnTo>
                        <a:pt x="940" y="466"/>
                      </a:lnTo>
                      <a:lnTo>
                        <a:pt x="938" y="468"/>
                      </a:lnTo>
                      <a:lnTo>
                        <a:pt x="938" y="470"/>
                      </a:lnTo>
                      <a:lnTo>
                        <a:pt x="936" y="470"/>
                      </a:lnTo>
                      <a:lnTo>
                        <a:pt x="936" y="472"/>
                      </a:lnTo>
                      <a:lnTo>
                        <a:pt x="936" y="477"/>
                      </a:lnTo>
                      <a:lnTo>
                        <a:pt x="938" y="483"/>
                      </a:lnTo>
                      <a:lnTo>
                        <a:pt x="938" y="485"/>
                      </a:lnTo>
                      <a:lnTo>
                        <a:pt x="938" y="487"/>
                      </a:lnTo>
                      <a:lnTo>
                        <a:pt x="936" y="487"/>
                      </a:lnTo>
                      <a:lnTo>
                        <a:pt x="936" y="489"/>
                      </a:lnTo>
                      <a:lnTo>
                        <a:pt x="936" y="489"/>
                      </a:lnTo>
                      <a:lnTo>
                        <a:pt x="936" y="491"/>
                      </a:lnTo>
                      <a:lnTo>
                        <a:pt x="936" y="491"/>
                      </a:lnTo>
                      <a:lnTo>
                        <a:pt x="936" y="494"/>
                      </a:lnTo>
                      <a:lnTo>
                        <a:pt x="936" y="496"/>
                      </a:lnTo>
                      <a:lnTo>
                        <a:pt x="938" y="498"/>
                      </a:lnTo>
                      <a:lnTo>
                        <a:pt x="938" y="500"/>
                      </a:lnTo>
                      <a:lnTo>
                        <a:pt x="938" y="500"/>
                      </a:lnTo>
                      <a:lnTo>
                        <a:pt x="940" y="502"/>
                      </a:lnTo>
                      <a:lnTo>
                        <a:pt x="948" y="506"/>
                      </a:lnTo>
                      <a:lnTo>
                        <a:pt x="950" y="504"/>
                      </a:lnTo>
                      <a:lnTo>
                        <a:pt x="950" y="504"/>
                      </a:lnTo>
                      <a:lnTo>
                        <a:pt x="950" y="506"/>
                      </a:lnTo>
                      <a:lnTo>
                        <a:pt x="953" y="508"/>
                      </a:lnTo>
                      <a:lnTo>
                        <a:pt x="955" y="511"/>
                      </a:lnTo>
                      <a:lnTo>
                        <a:pt x="961" y="521"/>
                      </a:lnTo>
                      <a:lnTo>
                        <a:pt x="948" y="538"/>
                      </a:lnTo>
                      <a:lnTo>
                        <a:pt x="944" y="540"/>
                      </a:lnTo>
                      <a:lnTo>
                        <a:pt x="944" y="540"/>
                      </a:lnTo>
                      <a:lnTo>
                        <a:pt x="944" y="540"/>
                      </a:lnTo>
                      <a:lnTo>
                        <a:pt x="942" y="540"/>
                      </a:lnTo>
                      <a:lnTo>
                        <a:pt x="942" y="538"/>
                      </a:lnTo>
                      <a:lnTo>
                        <a:pt x="942" y="538"/>
                      </a:lnTo>
                      <a:lnTo>
                        <a:pt x="942" y="536"/>
                      </a:lnTo>
                      <a:lnTo>
                        <a:pt x="942" y="536"/>
                      </a:lnTo>
                      <a:lnTo>
                        <a:pt x="942" y="534"/>
                      </a:lnTo>
                      <a:lnTo>
                        <a:pt x="944" y="532"/>
                      </a:lnTo>
                      <a:lnTo>
                        <a:pt x="942" y="530"/>
                      </a:lnTo>
                      <a:lnTo>
                        <a:pt x="942" y="528"/>
                      </a:lnTo>
                      <a:lnTo>
                        <a:pt x="942" y="528"/>
                      </a:lnTo>
                      <a:lnTo>
                        <a:pt x="944" y="525"/>
                      </a:lnTo>
                      <a:lnTo>
                        <a:pt x="944" y="525"/>
                      </a:lnTo>
                      <a:lnTo>
                        <a:pt x="944" y="523"/>
                      </a:lnTo>
                      <a:lnTo>
                        <a:pt x="944" y="523"/>
                      </a:lnTo>
                      <a:lnTo>
                        <a:pt x="942" y="521"/>
                      </a:lnTo>
                      <a:lnTo>
                        <a:pt x="942" y="521"/>
                      </a:lnTo>
                      <a:lnTo>
                        <a:pt x="940" y="521"/>
                      </a:lnTo>
                      <a:lnTo>
                        <a:pt x="938" y="523"/>
                      </a:lnTo>
                      <a:lnTo>
                        <a:pt x="925" y="545"/>
                      </a:lnTo>
                      <a:lnTo>
                        <a:pt x="923" y="545"/>
                      </a:lnTo>
                      <a:lnTo>
                        <a:pt x="923" y="545"/>
                      </a:lnTo>
                      <a:lnTo>
                        <a:pt x="923" y="545"/>
                      </a:lnTo>
                      <a:lnTo>
                        <a:pt x="921" y="545"/>
                      </a:lnTo>
                      <a:lnTo>
                        <a:pt x="919" y="540"/>
                      </a:lnTo>
                      <a:lnTo>
                        <a:pt x="914" y="536"/>
                      </a:lnTo>
                      <a:lnTo>
                        <a:pt x="914" y="534"/>
                      </a:lnTo>
                      <a:lnTo>
                        <a:pt x="912" y="534"/>
                      </a:lnTo>
                      <a:lnTo>
                        <a:pt x="906" y="534"/>
                      </a:lnTo>
                      <a:lnTo>
                        <a:pt x="904" y="534"/>
                      </a:lnTo>
                      <a:lnTo>
                        <a:pt x="902" y="534"/>
                      </a:lnTo>
                      <a:lnTo>
                        <a:pt x="899" y="532"/>
                      </a:lnTo>
                      <a:lnTo>
                        <a:pt x="897" y="530"/>
                      </a:lnTo>
                      <a:lnTo>
                        <a:pt x="895" y="528"/>
                      </a:lnTo>
                      <a:lnTo>
                        <a:pt x="893" y="530"/>
                      </a:lnTo>
                      <a:lnTo>
                        <a:pt x="893" y="530"/>
                      </a:lnTo>
                      <a:lnTo>
                        <a:pt x="891" y="536"/>
                      </a:lnTo>
                      <a:lnTo>
                        <a:pt x="889" y="540"/>
                      </a:lnTo>
                      <a:lnTo>
                        <a:pt x="887" y="540"/>
                      </a:lnTo>
                      <a:lnTo>
                        <a:pt x="887" y="540"/>
                      </a:lnTo>
                      <a:lnTo>
                        <a:pt x="887" y="547"/>
                      </a:lnTo>
                      <a:lnTo>
                        <a:pt x="889" y="551"/>
                      </a:lnTo>
                      <a:lnTo>
                        <a:pt x="891" y="553"/>
                      </a:lnTo>
                      <a:lnTo>
                        <a:pt x="891" y="553"/>
                      </a:lnTo>
                      <a:lnTo>
                        <a:pt x="893" y="555"/>
                      </a:lnTo>
                      <a:lnTo>
                        <a:pt x="893" y="555"/>
                      </a:lnTo>
                      <a:lnTo>
                        <a:pt x="895" y="557"/>
                      </a:lnTo>
                      <a:lnTo>
                        <a:pt x="895" y="557"/>
                      </a:lnTo>
                      <a:lnTo>
                        <a:pt x="895" y="559"/>
                      </a:lnTo>
                      <a:lnTo>
                        <a:pt x="897" y="559"/>
                      </a:lnTo>
                      <a:lnTo>
                        <a:pt x="899" y="559"/>
                      </a:lnTo>
                      <a:lnTo>
                        <a:pt x="902" y="562"/>
                      </a:lnTo>
                      <a:lnTo>
                        <a:pt x="904" y="562"/>
                      </a:lnTo>
                      <a:lnTo>
                        <a:pt x="906" y="564"/>
                      </a:lnTo>
                      <a:lnTo>
                        <a:pt x="908" y="566"/>
                      </a:lnTo>
                      <a:lnTo>
                        <a:pt x="910" y="568"/>
                      </a:lnTo>
                      <a:lnTo>
                        <a:pt x="912" y="568"/>
                      </a:lnTo>
                      <a:lnTo>
                        <a:pt x="912" y="568"/>
                      </a:lnTo>
                      <a:lnTo>
                        <a:pt x="912" y="570"/>
                      </a:lnTo>
                      <a:lnTo>
                        <a:pt x="912" y="572"/>
                      </a:lnTo>
                      <a:lnTo>
                        <a:pt x="912" y="574"/>
                      </a:lnTo>
                      <a:lnTo>
                        <a:pt x="910" y="574"/>
                      </a:lnTo>
                      <a:lnTo>
                        <a:pt x="908" y="576"/>
                      </a:lnTo>
                      <a:lnTo>
                        <a:pt x="906" y="576"/>
                      </a:lnTo>
                      <a:lnTo>
                        <a:pt x="906" y="579"/>
                      </a:lnTo>
                      <a:lnTo>
                        <a:pt x="906" y="579"/>
                      </a:lnTo>
                      <a:lnTo>
                        <a:pt x="906" y="581"/>
                      </a:lnTo>
                      <a:lnTo>
                        <a:pt x="908" y="583"/>
                      </a:lnTo>
                      <a:lnTo>
                        <a:pt x="908" y="583"/>
                      </a:lnTo>
                      <a:lnTo>
                        <a:pt x="908" y="585"/>
                      </a:lnTo>
                      <a:lnTo>
                        <a:pt x="910" y="587"/>
                      </a:lnTo>
                      <a:lnTo>
                        <a:pt x="912" y="589"/>
                      </a:lnTo>
                      <a:lnTo>
                        <a:pt x="912" y="591"/>
                      </a:lnTo>
                      <a:lnTo>
                        <a:pt x="912" y="596"/>
                      </a:lnTo>
                      <a:lnTo>
                        <a:pt x="912" y="598"/>
                      </a:lnTo>
                      <a:lnTo>
                        <a:pt x="912" y="600"/>
                      </a:lnTo>
                      <a:lnTo>
                        <a:pt x="910" y="610"/>
                      </a:lnTo>
                      <a:lnTo>
                        <a:pt x="910" y="613"/>
                      </a:lnTo>
                      <a:lnTo>
                        <a:pt x="910" y="613"/>
                      </a:lnTo>
                      <a:lnTo>
                        <a:pt x="912" y="615"/>
                      </a:lnTo>
                      <a:lnTo>
                        <a:pt x="912" y="615"/>
                      </a:lnTo>
                      <a:lnTo>
                        <a:pt x="912" y="615"/>
                      </a:lnTo>
                      <a:lnTo>
                        <a:pt x="914" y="615"/>
                      </a:lnTo>
                      <a:lnTo>
                        <a:pt x="914" y="617"/>
                      </a:lnTo>
                      <a:lnTo>
                        <a:pt x="912" y="617"/>
                      </a:lnTo>
                      <a:lnTo>
                        <a:pt x="899" y="619"/>
                      </a:lnTo>
                      <a:lnTo>
                        <a:pt x="897" y="621"/>
                      </a:lnTo>
                      <a:lnTo>
                        <a:pt x="895" y="621"/>
                      </a:lnTo>
                      <a:lnTo>
                        <a:pt x="895" y="621"/>
                      </a:lnTo>
                      <a:lnTo>
                        <a:pt x="893" y="625"/>
                      </a:lnTo>
                      <a:lnTo>
                        <a:pt x="893" y="625"/>
                      </a:lnTo>
                      <a:lnTo>
                        <a:pt x="893" y="627"/>
                      </a:lnTo>
                      <a:lnTo>
                        <a:pt x="893" y="634"/>
                      </a:lnTo>
                      <a:lnTo>
                        <a:pt x="861" y="657"/>
                      </a:lnTo>
                      <a:lnTo>
                        <a:pt x="861" y="657"/>
                      </a:lnTo>
                      <a:lnTo>
                        <a:pt x="859" y="657"/>
                      </a:lnTo>
                      <a:lnTo>
                        <a:pt x="859" y="657"/>
                      </a:lnTo>
                      <a:lnTo>
                        <a:pt x="859" y="655"/>
                      </a:lnTo>
                      <a:lnTo>
                        <a:pt x="857" y="655"/>
                      </a:lnTo>
                      <a:lnTo>
                        <a:pt x="857" y="655"/>
                      </a:lnTo>
                      <a:lnTo>
                        <a:pt x="857" y="651"/>
                      </a:lnTo>
                      <a:lnTo>
                        <a:pt x="857" y="651"/>
                      </a:lnTo>
                      <a:lnTo>
                        <a:pt x="855" y="649"/>
                      </a:lnTo>
                      <a:lnTo>
                        <a:pt x="855" y="649"/>
                      </a:lnTo>
                      <a:lnTo>
                        <a:pt x="855" y="647"/>
                      </a:lnTo>
                      <a:lnTo>
                        <a:pt x="853" y="647"/>
                      </a:lnTo>
                      <a:lnTo>
                        <a:pt x="853" y="647"/>
                      </a:lnTo>
                      <a:lnTo>
                        <a:pt x="850" y="647"/>
                      </a:lnTo>
                      <a:lnTo>
                        <a:pt x="850" y="647"/>
                      </a:lnTo>
                      <a:lnTo>
                        <a:pt x="846" y="651"/>
                      </a:lnTo>
                      <a:lnTo>
                        <a:pt x="844" y="653"/>
                      </a:lnTo>
                      <a:lnTo>
                        <a:pt x="842" y="655"/>
                      </a:lnTo>
                      <a:lnTo>
                        <a:pt x="838" y="657"/>
                      </a:lnTo>
                      <a:lnTo>
                        <a:pt x="833" y="657"/>
                      </a:lnTo>
                      <a:lnTo>
                        <a:pt x="831" y="659"/>
                      </a:lnTo>
                      <a:lnTo>
                        <a:pt x="829" y="659"/>
                      </a:lnTo>
                      <a:lnTo>
                        <a:pt x="827" y="664"/>
                      </a:lnTo>
                      <a:lnTo>
                        <a:pt x="827" y="666"/>
                      </a:lnTo>
                      <a:lnTo>
                        <a:pt x="825" y="670"/>
                      </a:lnTo>
                      <a:lnTo>
                        <a:pt x="825" y="672"/>
                      </a:lnTo>
                      <a:lnTo>
                        <a:pt x="825" y="674"/>
                      </a:lnTo>
                      <a:lnTo>
                        <a:pt x="827" y="676"/>
                      </a:lnTo>
                      <a:lnTo>
                        <a:pt x="825" y="678"/>
                      </a:lnTo>
                      <a:lnTo>
                        <a:pt x="810" y="708"/>
                      </a:lnTo>
                      <a:lnTo>
                        <a:pt x="812" y="715"/>
                      </a:lnTo>
                      <a:lnTo>
                        <a:pt x="814" y="712"/>
                      </a:lnTo>
                      <a:lnTo>
                        <a:pt x="816" y="712"/>
                      </a:lnTo>
                      <a:lnTo>
                        <a:pt x="816" y="712"/>
                      </a:lnTo>
                      <a:lnTo>
                        <a:pt x="816" y="712"/>
                      </a:lnTo>
                      <a:lnTo>
                        <a:pt x="816" y="712"/>
                      </a:lnTo>
                      <a:lnTo>
                        <a:pt x="816" y="715"/>
                      </a:lnTo>
                      <a:lnTo>
                        <a:pt x="819" y="715"/>
                      </a:lnTo>
                      <a:lnTo>
                        <a:pt x="825" y="727"/>
                      </a:lnTo>
                      <a:lnTo>
                        <a:pt x="831" y="736"/>
                      </a:lnTo>
                      <a:lnTo>
                        <a:pt x="838" y="742"/>
                      </a:lnTo>
                      <a:lnTo>
                        <a:pt x="840" y="744"/>
                      </a:lnTo>
                      <a:lnTo>
                        <a:pt x="846" y="761"/>
                      </a:lnTo>
                      <a:lnTo>
                        <a:pt x="870" y="823"/>
                      </a:lnTo>
                      <a:lnTo>
                        <a:pt x="880" y="842"/>
                      </a:lnTo>
                      <a:lnTo>
                        <a:pt x="882" y="849"/>
                      </a:lnTo>
                      <a:lnTo>
                        <a:pt x="884" y="855"/>
                      </a:lnTo>
                      <a:lnTo>
                        <a:pt x="884" y="868"/>
                      </a:lnTo>
                      <a:lnTo>
                        <a:pt x="884" y="880"/>
                      </a:lnTo>
                      <a:lnTo>
                        <a:pt x="878" y="910"/>
                      </a:lnTo>
                      <a:lnTo>
                        <a:pt x="874" y="912"/>
                      </a:lnTo>
                      <a:lnTo>
                        <a:pt x="874" y="912"/>
                      </a:lnTo>
                      <a:lnTo>
                        <a:pt x="874" y="914"/>
                      </a:lnTo>
                      <a:lnTo>
                        <a:pt x="872" y="917"/>
                      </a:lnTo>
                      <a:lnTo>
                        <a:pt x="874" y="919"/>
                      </a:lnTo>
                      <a:lnTo>
                        <a:pt x="874" y="921"/>
                      </a:lnTo>
                      <a:lnTo>
                        <a:pt x="878" y="927"/>
                      </a:lnTo>
                      <a:lnTo>
                        <a:pt x="878" y="927"/>
                      </a:lnTo>
                      <a:lnTo>
                        <a:pt x="882" y="931"/>
                      </a:lnTo>
                      <a:lnTo>
                        <a:pt x="884" y="934"/>
                      </a:lnTo>
                      <a:lnTo>
                        <a:pt x="884" y="946"/>
                      </a:lnTo>
                      <a:lnTo>
                        <a:pt x="884" y="948"/>
                      </a:lnTo>
                      <a:lnTo>
                        <a:pt x="884" y="953"/>
                      </a:lnTo>
                      <a:lnTo>
                        <a:pt x="884" y="955"/>
                      </a:lnTo>
                      <a:lnTo>
                        <a:pt x="882" y="957"/>
                      </a:lnTo>
                      <a:lnTo>
                        <a:pt x="882" y="963"/>
                      </a:lnTo>
                      <a:lnTo>
                        <a:pt x="882" y="963"/>
                      </a:lnTo>
                      <a:lnTo>
                        <a:pt x="882" y="965"/>
                      </a:lnTo>
                      <a:lnTo>
                        <a:pt x="882" y="965"/>
                      </a:lnTo>
                      <a:lnTo>
                        <a:pt x="882" y="968"/>
                      </a:lnTo>
                      <a:lnTo>
                        <a:pt x="880" y="968"/>
                      </a:lnTo>
                      <a:lnTo>
                        <a:pt x="880" y="970"/>
                      </a:lnTo>
                      <a:lnTo>
                        <a:pt x="880" y="970"/>
                      </a:lnTo>
                      <a:lnTo>
                        <a:pt x="880" y="970"/>
                      </a:lnTo>
                      <a:lnTo>
                        <a:pt x="880" y="972"/>
                      </a:lnTo>
                      <a:lnTo>
                        <a:pt x="882" y="972"/>
                      </a:lnTo>
                      <a:lnTo>
                        <a:pt x="882" y="972"/>
                      </a:lnTo>
                      <a:lnTo>
                        <a:pt x="884" y="972"/>
                      </a:lnTo>
                      <a:lnTo>
                        <a:pt x="884" y="970"/>
                      </a:lnTo>
                      <a:lnTo>
                        <a:pt x="884" y="970"/>
                      </a:lnTo>
                      <a:lnTo>
                        <a:pt x="884" y="970"/>
                      </a:lnTo>
                      <a:lnTo>
                        <a:pt x="887" y="972"/>
                      </a:lnTo>
                      <a:lnTo>
                        <a:pt x="887" y="972"/>
                      </a:lnTo>
                      <a:lnTo>
                        <a:pt x="889" y="974"/>
                      </a:lnTo>
                      <a:lnTo>
                        <a:pt x="891" y="978"/>
                      </a:lnTo>
                      <a:lnTo>
                        <a:pt x="897" y="993"/>
                      </a:lnTo>
                      <a:lnTo>
                        <a:pt x="897" y="995"/>
                      </a:lnTo>
                      <a:lnTo>
                        <a:pt x="895" y="995"/>
                      </a:lnTo>
                      <a:lnTo>
                        <a:pt x="895" y="995"/>
                      </a:lnTo>
                      <a:lnTo>
                        <a:pt x="895" y="995"/>
                      </a:lnTo>
                      <a:lnTo>
                        <a:pt x="895" y="997"/>
                      </a:lnTo>
                      <a:lnTo>
                        <a:pt x="893" y="999"/>
                      </a:lnTo>
                      <a:lnTo>
                        <a:pt x="893" y="999"/>
                      </a:lnTo>
                      <a:lnTo>
                        <a:pt x="893" y="1002"/>
                      </a:lnTo>
                      <a:lnTo>
                        <a:pt x="887" y="1002"/>
                      </a:lnTo>
                      <a:lnTo>
                        <a:pt x="884" y="1002"/>
                      </a:lnTo>
                      <a:lnTo>
                        <a:pt x="884" y="1004"/>
                      </a:lnTo>
                      <a:lnTo>
                        <a:pt x="884" y="1004"/>
                      </a:lnTo>
                      <a:lnTo>
                        <a:pt x="882" y="1008"/>
                      </a:lnTo>
                      <a:lnTo>
                        <a:pt x="882" y="1008"/>
                      </a:lnTo>
                      <a:lnTo>
                        <a:pt x="882" y="1010"/>
                      </a:lnTo>
                      <a:lnTo>
                        <a:pt x="887" y="1012"/>
                      </a:lnTo>
                      <a:lnTo>
                        <a:pt x="889" y="1014"/>
                      </a:lnTo>
                      <a:lnTo>
                        <a:pt x="889" y="1016"/>
                      </a:lnTo>
                      <a:lnTo>
                        <a:pt x="891" y="1019"/>
                      </a:lnTo>
                      <a:lnTo>
                        <a:pt x="891" y="1019"/>
                      </a:lnTo>
                      <a:lnTo>
                        <a:pt x="893" y="1019"/>
                      </a:lnTo>
                      <a:lnTo>
                        <a:pt x="895" y="1019"/>
                      </a:lnTo>
                      <a:lnTo>
                        <a:pt x="897" y="1019"/>
                      </a:lnTo>
                      <a:lnTo>
                        <a:pt x="897" y="1021"/>
                      </a:lnTo>
                      <a:lnTo>
                        <a:pt x="897" y="1021"/>
                      </a:lnTo>
                      <a:lnTo>
                        <a:pt x="897" y="1023"/>
                      </a:lnTo>
                      <a:lnTo>
                        <a:pt x="902" y="1038"/>
                      </a:lnTo>
                      <a:lnTo>
                        <a:pt x="904" y="1048"/>
                      </a:lnTo>
                      <a:lnTo>
                        <a:pt x="906" y="1053"/>
                      </a:lnTo>
                      <a:lnTo>
                        <a:pt x="906" y="1057"/>
                      </a:lnTo>
                      <a:lnTo>
                        <a:pt x="908" y="1057"/>
                      </a:lnTo>
                      <a:lnTo>
                        <a:pt x="908" y="1059"/>
                      </a:lnTo>
                      <a:lnTo>
                        <a:pt x="908" y="1061"/>
                      </a:lnTo>
                      <a:lnTo>
                        <a:pt x="908" y="1063"/>
                      </a:lnTo>
                      <a:lnTo>
                        <a:pt x="908" y="1065"/>
                      </a:lnTo>
                      <a:lnTo>
                        <a:pt x="906" y="1065"/>
                      </a:lnTo>
                      <a:lnTo>
                        <a:pt x="906" y="1067"/>
                      </a:lnTo>
                      <a:lnTo>
                        <a:pt x="902" y="1067"/>
                      </a:lnTo>
                      <a:lnTo>
                        <a:pt x="895" y="1065"/>
                      </a:lnTo>
                      <a:lnTo>
                        <a:pt x="895" y="1065"/>
                      </a:lnTo>
                      <a:lnTo>
                        <a:pt x="893" y="1065"/>
                      </a:lnTo>
                      <a:lnTo>
                        <a:pt x="893" y="1067"/>
                      </a:lnTo>
                      <a:lnTo>
                        <a:pt x="893" y="1070"/>
                      </a:lnTo>
                      <a:lnTo>
                        <a:pt x="893" y="1076"/>
                      </a:lnTo>
                      <a:lnTo>
                        <a:pt x="891" y="1082"/>
                      </a:lnTo>
                      <a:lnTo>
                        <a:pt x="889" y="1078"/>
                      </a:lnTo>
                      <a:lnTo>
                        <a:pt x="887" y="1074"/>
                      </a:lnTo>
                      <a:lnTo>
                        <a:pt x="884" y="1070"/>
                      </a:lnTo>
                      <a:lnTo>
                        <a:pt x="882" y="1067"/>
                      </a:lnTo>
                      <a:lnTo>
                        <a:pt x="880" y="1067"/>
                      </a:lnTo>
                      <a:lnTo>
                        <a:pt x="878" y="1067"/>
                      </a:lnTo>
                      <a:lnTo>
                        <a:pt x="874" y="1067"/>
                      </a:lnTo>
                      <a:lnTo>
                        <a:pt x="865" y="1072"/>
                      </a:lnTo>
                      <a:lnTo>
                        <a:pt x="859" y="1076"/>
                      </a:lnTo>
                      <a:lnTo>
                        <a:pt x="853" y="1080"/>
                      </a:lnTo>
                      <a:lnTo>
                        <a:pt x="848" y="1082"/>
                      </a:lnTo>
                      <a:lnTo>
                        <a:pt x="840" y="1082"/>
                      </a:lnTo>
                      <a:lnTo>
                        <a:pt x="831" y="1082"/>
                      </a:lnTo>
                      <a:lnTo>
                        <a:pt x="819" y="1078"/>
                      </a:lnTo>
                      <a:lnTo>
                        <a:pt x="816" y="1078"/>
                      </a:lnTo>
                      <a:lnTo>
                        <a:pt x="812" y="1080"/>
                      </a:lnTo>
                      <a:lnTo>
                        <a:pt x="806" y="1084"/>
                      </a:lnTo>
                      <a:lnTo>
                        <a:pt x="785" y="1110"/>
                      </a:lnTo>
                      <a:lnTo>
                        <a:pt x="770" y="1121"/>
                      </a:lnTo>
                      <a:lnTo>
                        <a:pt x="759" y="1118"/>
                      </a:lnTo>
                      <a:lnTo>
                        <a:pt x="757" y="1118"/>
                      </a:lnTo>
                      <a:lnTo>
                        <a:pt x="751" y="1121"/>
                      </a:lnTo>
                      <a:lnTo>
                        <a:pt x="751" y="1123"/>
                      </a:lnTo>
                      <a:lnTo>
                        <a:pt x="751" y="1125"/>
                      </a:lnTo>
                      <a:lnTo>
                        <a:pt x="751" y="1125"/>
                      </a:lnTo>
                      <a:lnTo>
                        <a:pt x="748" y="1127"/>
                      </a:lnTo>
                      <a:lnTo>
                        <a:pt x="746" y="1129"/>
                      </a:lnTo>
                      <a:lnTo>
                        <a:pt x="738" y="1131"/>
                      </a:lnTo>
                      <a:lnTo>
                        <a:pt x="736" y="1131"/>
                      </a:lnTo>
                      <a:lnTo>
                        <a:pt x="736" y="113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3" name="Freeform 17"/>
                <p:cNvSpPr>
                  <a:spLocks/>
                </p:cNvSpPr>
                <p:nvPr/>
              </p:nvSpPr>
              <p:spPr bwMode="auto">
                <a:xfrm>
                  <a:off x="1783557" y="2264569"/>
                  <a:ext cx="876300" cy="1412081"/>
                </a:xfrm>
                <a:custGeom>
                  <a:avLst/>
                  <a:gdLst>
                    <a:gd name="T0" fmla="*/ 644 w 736"/>
                    <a:gd name="T1" fmla="*/ 623 h 1186"/>
                    <a:gd name="T2" fmla="*/ 612 w 736"/>
                    <a:gd name="T3" fmla="*/ 720 h 1186"/>
                    <a:gd name="T4" fmla="*/ 568 w 736"/>
                    <a:gd name="T5" fmla="*/ 729 h 1186"/>
                    <a:gd name="T6" fmla="*/ 568 w 736"/>
                    <a:gd name="T7" fmla="*/ 776 h 1186"/>
                    <a:gd name="T8" fmla="*/ 483 w 736"/>
                    <a:gd name="T9" fmla="*/ 786 h 1186"/>
                    <a:gd name="T10" fmla="*/ 440 w 736"/>
                    <a:gd name="T11" fmla="*/ 801 h 1186"/>
                    <a:gd name="T12" fmla="*/ 400 w 736"/>
                    <a:gd name="T13" fmla="*/ 844 h 1186"/>
                    <a:gd name="T14" fmla="*/ 440 w 736"/>
                    <a:gd name="T15" fmla="*/ 950 h 1186"/>
                    <a:gd name="T16" fmla="*/ 459 w 736"/>
                    <a:gd name="T17" fmla="*/ 971 h 1186"/>
                    <a:gd name="T18" fmla="*/ 472 w 736"/>
                    <a:gd name="T19" fmla="*/ 1016 h 1186"/>
                    <a:gd name="T20" fmla="*/ 457 w 736"/>
                    <a:gd name="T21" fmla="*/ 1067 h 1186"/>
                    <a:gd name="T22" fmla="*/ 478 w 736"/>
                    <a:gd name="T23" fmla="*/ 1118 h 1186"/>
                    <a:gd name="T24" fmla="*/ 417 w 736"/>
                    <a:gd name="T25" fmla="*/ 1139 h 1186"/>
                    <a:gd name="T26" fmla="*/ 398 w 736"/>
                    <a:gd name="T27" fmla="*/ 1186 h 1186"/>
                    <a:gd name="T28" fmla="*/ 385 w 736"/>
                    <a:gd name="T29" fmla="*/ 1150 h 1186"/>
                    <a:gd name="T30" fmla="*/ 378 w 736"/>
                    <a:gd name="T31" fmla="*/ 1129 h 1186"/>
                    <a:gd name="T32" fmla="*/ 325 w 736"/>
                    <a:gd name="T33" fmla="*/ 1080 h 1186"/>
                    <a:gd name="T34" fmla="*/ 268 w 736"/>
                    <a:gd name="T35" fmla="*/ 1107 h 1186"/>
                    <a:gd name="T36" fmla="*/ 217 w 736"/>
                    <a:gd name="T37" fmla="*/ 982 h 1186"/>
                    <a:gd name="T38" fmla="*/ 11 w 736"/>
                    <a:gd name="T39" fmla="*/ 871 h 1186"/>
                    <a:gd name="T40" fmla="*/ 47 w 736"/>
                    <a:gd name="T41" fmla="*/ 848 h 1186"/>
                    <a:gd name="T42" fmla="*/ 64 w 736"/>
                    <a:gd name="T43" fmla="*/ 786 h 1186"/>
                    <a:gd name="T44" fmla="*/ 102 w 736"/>
                    <a:gd name="T45" fmla="*/ 759 h 1186"/>
                    <a:gd name="T46" fmla="*/ 51 w 736"/>
                    <a:gd name="T47" fmla="*/ 686 h 1186"/>
                    <a:gd name="T48" fmla="*/ 62 w 736"/>
                    <a:gd name="T49" fmla="*/ 623 h 1186"/>
                    <a:gd name="T50" fmla="*/ 89 w 736"/>
                    <a:gd name="T51" fmla="*/ 580 h 1186"/>
                    <a:gd name="T52" fmla="*/ 83 w 736"/>
                    <a:gd name="T53" fmla="*/ 506 h 1186"/>
                    <a:gd name="T54" fmla="*/ 117 w 736"/>
                    <a:gd name="T55" fmla="*/ 448 h 1186"/>
                    <a:gd name="T56" fmla="*/ 176 w 736"/>
                    <a:gd name="T57" fmla="*/ 416 h 1186"/>
                    <a:gd name="T58" fmla="*/ 196 w 736"/>
                    <a:gd name="T59" fmla="*/ 355 h 1186"/>
                    <a:gd name="T60" fmla="*/ 240 w 736"/>
                    <a:gd name="T61" fmla="*/ 300 h 1186"/>
                    <a:gd name="T62" fmla="*/ 240 w 736"/>
                    <a:gd name="T63" fmla="*/ 234 h 1186"/>
                    <a:gd name="T64" fmla="*/ 208 w 736"/>
                    <a:gd name="T65" fmla="*/ 244 h 1186"/>
                    <a:gd name="T66" fmla="*/ 202 w 736"/>
                    <a:gd name="T67" fmla="*/ 206 h 1186"/>
                    <a:gd name="T68" fmla="*/ 268 w 736"/>
                    <a:gd name="T69" fmla="*/ 166 h 1186"/>
                    <a:gd name="T70" fmla="*/ 289 w 736"/>
                    <a:gd name="T71" fmla="*/ 127 h 1186"/>
                    <a:gd name="T72" fmla="*/ 342 w 736"/>
                    <a:gd name="T73" fmla="*/ 104 h 1186"/>
                    <a:gd name="T74" fmla="*/ 385 w 736"/>
                    <a:gd name="T75" fmla="*/ 102 h 1186"/>
                    <a:gd name="T76" fmla="*/ 421 w 736"/>
                    <a:gd name="T77" fmla="*/ 47 h 1186"/>
                    <a:gd name="T78" fmla="*/ 461 w 736"/>
                    <a:gd name="T79" fmla="*/ 4 h 1186"/>
                    <a:gd name="T80" fmla="*/ 500 w 736"/>
                    <a:gd name="T81" fmla="*/ 11 h 1186"/>
                    <a:gd name="T82" fmla="*/ 512 w 736"/>
                    <a:gd name="T83" fmla="*/ 42 h 1186"/>
                    <a:gd name="T84" fmla="*/ 521 w 736"/>
                    <a:gd name="T85" fmla="*/ 89 h 1186"/>
                    <a:gd name="T86" fmla="*/ 502 w 736"/>
                    <a:gd name="T87" fmla="*/ 136 h 1186"/>
                    <a:gd name="T88" fmla="*/ 572 w 736"/>
                    <a:gd name="T89" fmla="*/ 168 h 1186"/>
                    <a:gd name="T90" fmla="*/ 568 w 736"/>
                    <a:gd name="T91" fmla="*/ 157 h 1186"/>
                    <a:gd name="T92" fmla="*/ 589 w 736"/>
                    <a:gd name="T93" fmla="*/ 121 h 1186"/>
                    <a:gd name="T94" fmla="*/ 606 w 736"/>
                    <a:gd name="T95" fmla="*/ 106 h 1186"/>
                    <a:gd name="T96" fmla="*/ 629 w 736"/>
                    <a:gd name="T97" fmla="*/ 159 h 1186"/>
                    <a:gd name="T98" fmla="*/ 676 w 736"/>
                    <a:gd name="T99" fmla="*/ 195 h 1186"/>
                    <a:gd name="T100" fmla="*/ 731 w 736"/>
                    <a:gd name="T101" fmla="*/ 215 h 1186"/>
                    <a:gd name="T102" fmla="*/ 699 w 736"/>
                    <a:gd name="T103" fmla="*/ 240 h 1186"/>
                    <a:gd name="T104" fmla="*/ 717 w 736"/>
                    <a:gd name="T105" fmla="*/ 283 h 1186"/>
                    <a:gd name="T106" fmla="*/ 708 w 736"/>
                    <a:gd name="T107" fmla="*/ 310 h 1186"/>
                    <a:gd name="T108" fmla="*/ 665 w 736"/>
                    <a:gd name="T109" fmla="*/ 348 h 1186"/>
                    <a:gd name="T110" fmla="*/ 670 w 736"/>
                    <a:gd name="T111" fmla="*/ 361 h 1186"/>
                    <a:gd name="T112" fmla="*/ 689 w 736"/>
                    <a:gd name="T113" fmla="*/ 402 h 1186"/>
                    <a:gd name="T114" fmla="*/ 665 w 736"/>
                    <a:gd name="T115" fmla="*/ 434 h 1186"/>
                    <a:gd name="T116" fmla="*/ 655 w 736"/>
                    <a:gd name="T117" fmla="*/ 491 h 1186"/>
                    <a:gd name="T118" fmla="*/ 678 w 736"/>
                    <a:gd name="T119" fmla="*/ 497 h 1186"/>
                    <a:gd name="T120" fmla="*/ 719 w 736"/>
                    <a:gd name="T121" fmla="*/ 508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6" h="1186">
                      <a:moveTo>
                        <a:pt x="717" y="561"/>
                      </a:moveTo>
                      <a:lnTo>
                        <a:pt x="717" y="561"/>
                      </a:lnTo>
                      <a:lnTo>
                        <a:pt x="719" y="563"/>
                      </a:lnTo>
                      <a:lnTo>
                        <a:pt x="721" y="563"/>
                      </a:lnTo>
                      <a:lnTo>
                        <a:pt x="721" y="567"/>
                      </a:lnTo>
                      <a:lnTo>
                        <a:pt x="719" y="570"/>
                      </a:lnTo>
                      <a:lnTo>
                        <a:pt x="719" y="572"/>
                      </a:lnTo>
                      <a:lnTo>
                        <a:pt x="719" y="572"/>
                      </a:lnTo>
                      <a:lnTo>
                        <a:pt x="714" y="584"/>
                      </a:lnTo>
                      <a:lnTo>
                        <a:pt x="710" y="593"/>
                      </a:lnTo>
                      <a:lnTo>
                        <a:pt x="708" y="599"/>
                      </a:lnTo>
                      <a:lnTo>
                        <a:pt x="702" y="606"/>
                      </a:lnTo>
                      <a:lnTo>
                        <a:pt x="682" y="621"/>
                      </a:lnTo>
                      <a:lnTo>
                        <a:pt x="665" y="631"/>
                      </a:lnTo>
                      <a:lnTo>
                        <a:pt x="661" y="631"/>
                      </a:lnTo>
                      <a:lnTo>
                        <a:pt x="659" y="631"/>
                      </a:lnTo>
                      <a:lnTo>
                        <a:pt x="657" y="631"/>
                      </a:lnTo>
                      <a:lnTo>
                        <a:pt x="655" y="631"/>
                      </a:lnTo>
                      <a:lnTo>
                        <a:pt x="653" y="629"/>
                      </a:lnTo>
                      <a:lnTo>
                        <a:pt x="651" y="627"/>
                      </a:lnTo>
                      <a:lnTo>
                        <a:pt x="646" y="623"/>
                      </a:lnTo>
                      <a:lnTo>
                        <a:pt x="646" y="623"/>
                      </a:lnTo>
                      <a:lnTo>
                        <a:pt x="644" y="623"/>
                      </a:lnTo>
                      <a:lnTo>
                        <a:pt x="644" y="623"/>
                      </a:lnTo>
                      <a:lnTo>
                        <a:pt x="642" y="623"/>
                      </a:lnTo>
                      <a:lnTo>
                        <a:pt x="640" y="625"/>
                      </a:lnTo>
                      <a:lnTo>
                        <a:pt x="638" y="627"/>
                      </a:lnTo>
                      <a:lnTo>
                        <a:pt x="636" y="633"/>
                      </a:lnTo>
                      <a:lnTo>
                        <a:pt x="631" y="661"/>
                      </a:lnTo>
                      <a:lnTo>
                        <a:pt x="634" y="669"/>
                      </a:lnTo>
                      <a:lnTo>
                        <a:pt x="634" y="672"/>
                      </a:lnTo>
                      <a:lnTo>
                        <a:pt x="634" y="674"/>
                      </a:lnTo>
                      <a:lnTo>
                        <a:pt x="636" y="678"/>
                      </a:lnTo>
                      <a:lnTo>
                        <a:pt x="636" y="682"/>
                      </a:lnTo>
                      <a:lnTo>
                        <a:pt x="634" y="684"/>
                      </a:lnTo>
                      <a:lnTo>
                        <a:pt x="631" y="689"/>
                      </a:lnTo>
                      <a:lnTo>
                        <a:pt x="627" y="693"/>
                      </a:lnTo>
                      <a:lnTo>
                        <a:pt x="623" y="695"/>
                      </a:lnTo>
                      <a:lnTo>
                        <a:pt x="619" y="697"/>
                      </a:lnTo>
                      <a:lnTo>
                        <a:pt x="614" y="699"/>
                      </a:lnTo>
                      <a:lnTo>
                        <a:pt x="612" y="701"/>
                      </a:lnTo>
                      <a:lnTo>
                        <a:pt x="610" y="706"/>
                      </a:lnTo>
                      <a:lnTo>
                        <a:pt x="610" y="712"/>
                      </a:lnTo>
                      <a:lnTo>
                        <a:pt x="610" y="716"/>
                      </a:lnTo>
                      <a:lnTo>
                        <a:pt x="610" y="718"/>
                      </a:lnTo>
                      <a:lnTo>
                        <a:pt x="612" y="720"/>
                      </a:lnTo>
                      <a:lnTo>
                        <a:pt x="612" y="723"/>
                      </a:lnTo>
                      <a:lnTo>
                        <a:pt x="612" y="723"/>
                      </a:lnTo>
                      <a:lnTo>
                        <a:pt x="602" y="727"/>
                      </a:lnTo>
                      <a:lnTo>
                        <a:pt x="595" y="731"/>
                      </a:lnTo>
                      <a:lnTo>
                        <a:pt x="591" y="731"/>
                      </a:lnTo>
                      <a:lnTo>
                        <a:pt x="589" y="731"/>
                      </a:lnTo>
                      <a:lnTo>
                        <a:pt x="589" y="731"/>
                      </a:lnTo>
                      <a:lnTo>
                        <a:pt x="587" y="729"/>
                      </a:lnTo>
                      <a:lnTo>
                        <a:pt x="587" y="729"/>
                      </a:lnTo>
                      <a:lnTo>
                        <a:pt x="587" y="729"/>
                      </a:lnTo>
                      <a:lnTo>
                        <a:pt x="585" y="729"/>
                      </a:lnTo>
                      <a:lnTo>
                        <a:pt x="585" y="729"/>
                      </a:lnTo>
                      <a:lnTo>
                        <a:pt x="578" y="731"/>
                      </a:lnTo>
                      <a:lnTo>
                        <a:pt x="578" y="731"/>
                      </a:lnTo>
                      <a:lnTo>
                        <a:pt x="576" y="731"/>
                      </a:lnTo>
                      <a:lnTo>
                        <a:pt x="576" y="731"/>
                      </a:lnTo>
                      <a:lnTo>
                        <a:pt x="574" y="729"/>
                      </a:lnTo>
                      <a:lnTo>
                        <a:pt x="574" y="727"/>
                      </a:lnTo>
                      <a:lnTo>
                        <a:pt x="572" y="727"/>
                      </a:lnTo>
                      <a:lnTo>
                        <a:pt x="572" y="727"/>
                      </a:lnTo>
                      <a:lnTo>
                        <a:pt x="572" y="727"/>
                      </a:lnTo>
                      <a:lnTo>
                        <a:pt x="568" y="729"/>
                      </a:lnTo>
                      <a:lnTo>
                        <a:pt x="568" y="729"/>
                      </a:lnTo>
                      <a:lnTo>
                        <a:pt x="566" y="729"/>
                      </a:lnTo>
                      <a:lnTo>
                        <a:pt x="561" y="729"/>
                      </a:lnTo>
                      <a:lnTo>
                        <a:pt x="561" y="729"/>
                      </a:lnTo>
                      <a:lnTo>
                        <a:pt x="561" y="729"/>
                      </a:lnTo>
                      <a:lnTo>
                        <a:pt x="561" y="733"/>
                      </a:lnTo>
                      <a:lnTo>
                        <a:pt x="563" y="744"/>
                      </a:lnTo>
                      <a:lnTo>
                        <a:pt x="563" y="746"/>
                      </a:lnTo>
                      <a:lnTo>
                        <a:pt x="561" y="752"/>
                      </a:lnTo>
                      <a:lnTo>
                        <a:pt x="561" y="754"/>
                      </a:lnTo>
                      <a:lnTo>
                        <a:pt x="561" y="757"/>
                      </a:lnTo>
                      <a:lnTo>
                        <a:pt x="561" y="759"/>
                      </a:lnTo>
                      <a:lnTo>
                        <a:pt x="561" y="759"/>
                      </a:lnTo>
                      <a:lnTo>
                        <a:pt x="563" y="759"/>
                      </a:lnTo>
                      <a:lnTo>
                        <a:pt x="563" y="761"/>
                      </a:lnTo>
                      <a:lnTo>
                        <a:pt x="563" y="761"/>
                      </a:lnTo>
                      <a:lnTo>
                        <a:pt x="570" y="761"/>
                      </a:lnTo>
                      <a:lnTo>
                        <a:pt x="572" y="761"/>
                      </a:lnTo>
                      <a:lnTo>
                        <a:pt x="572" y="761"/>
                      </a:lnTo>
                      <a:lnTo>
                        <a:pt x="572" y="763"/>
                      </a:lnTo>
                      <a:lnTo>
                        <a:pt x="572" y="763"/>
                      </a:lnTo>
                      <a:lnTo>
                        <a:pt x="572" y="765"/>
                      </a:lnTo>
                      <a:lnTo>
                        <a:pt x="570" y="774"/>
                      </a:lnTo>
                      <a:lnTo>
                        <a:pt x="568" y="776"/>
                      </a:lnTo>
                      <a:lnTo>
                        <a:pt x="568" y="778"/>
                      </a:lnTo>
                      <a:lnTo>
                        <a:pt x="570" y="780"/>
                      </a:lnTo>
                      <a:lnTo>
                        <a:pt x="572" y="791"/>
                      </a:lnTo>
                      <a:lnTo>
                        <a:pt x="572" y="791"/>
                      </a:lnTo>
                      <a:lnTo>
                        <a:pt x="570" y="795"/>
                      </a:lnTo>
                      <a:lnTo>
                        <a:pt x="551" y="805"/>
                      </a:lnTo>
                      <a:lnTo>
                        <a:pt x="544" y="805"/>
                      </a:lnTo>
                      <a:lnTo>
                        <a:pt x="538" y="805"/>
                      </a:lnTo>
                      <a:lnTo>
                        <a:pt x="534" y="803"/>
                      </a:lnTo>
                      <a:lnTo>
                        <a:pt x="532" y="801"/>
                      </a:lnTo>
                      <a:lnTo>
                        <a:pt x="532" y="799"/>
                      </a:lnTo>
                      <a:lnTo>
                        <a:pt x="529" y="795"/>
                      </a:lnTo>
                      <a:lnTo>
                        <a:pt x="529" y="795"/>
                      </a:lnTo>
                      <a:lnTo>
                        <a:pt x="527" y="793"/>
                      </a:lnTo>
                      <a:lnTo>
                        <a:pt x="525" y="791"/>
                      </a:lnTo>
                      <a:lnTo>
                        <a:pt x="523" y="791"/>
                      </a:lnTo>
                      <a:lnTo>
                        <a:pt x="508" y="784"/>
                      </a:lnTo>
                      <a:lnTo>
                        <a:pt x="506" y="784"/>
                      </a:lnTo>
                      <a:lnTo>
                        <a:pt x="502" y="786"/>
                      </a:lnTo>
                      <a:lnTo>
                        <a:pt x="502" y="786"/>
                      </a:lnTo>
                      <a:lnTo>
                        <a:pt x="500" y="784"/>
                      </a:lnTo>
                      <a:lnTo>
                        <a:pt x="498" y="784"/>
                      </a:lnTo>
                      <a:lnTo>
                        <a:pt x="483" y="786"/>
                      </a:lnTo>
                      <a:lnTo>
                        <a:pt x="478" y="786"/>
                      </a:lnTo>
                      <a:lnTo>
                        <a:pt x="476" y="786"/>
                      </a:lnTo>
                      <a:lnTo>
                        <a:pt x="476" y="786"/>
                      </a:lnTo>
                      <a:lnTo>
                        <a:pt x="466" y="791"/>
                      </a:lnTo>
                      <a:lnTo>
                        <a:pt x="463" y="791"/>
                      </a:lnTo>
                      <a:lnTo>
                        <a:pt x="463" y="793"/>
                      </a:lnTo>
                      <a:lnTo>
                        <a:pt x="463" y="795"/>
                      </a:lnTo>
                      <a:lnTo>
                        <a:pt x="463" y="797"/>
                      </a:lnTo>
                      <a:lnTo>
                        <a:pt x="463" y="799"/>
                      </a:lnTo>
                      <a:lnTo>
                        <a:pt x="463" y="801"/>
                      </a:lnTo>
                      <a:lnTo>
                        <a:pt x="459" y="808"/>
                      </a:lnTo>
                      <a:lnTo>
                        <a:pt x="455" y="812"/>
                      </a:lnTo>
                      <a:lnTo>
                        <a:pt x="453" y="814"/>
                      </a:lnTo>
                      <a:lnTo>
                        <a:pt x="451" y="814"/>
                      </a:lnTo>
                      <a:lnTo>
                        <a:pt x="451" y="812"/>
                      </a:lnTo>
                      <a:lnTo>
                        <a:pt x="451" y="812"/>
                      </a:lnTo>
                      <a:lnTo>
                        <a:pt x="453" y="808"/>
                      </a:lnTo>
                      <a:lnTo>
                        <a:pt x="453" y="808"/>
                      </a:lnTo>
                      <a:lnTo>
                        <a:pt x="453" y="805"/>
                      </a:lnTo>
                      <a:lnTo>
                        <a:pt x="453" y="805"/>
                      </a:lnTo>
                      <a:lnTo>
                        <a:pt x="446" y="805"/>
                      </a:lnTo>
                      <a:lnTo>
                        <a:pt x="446" y="803"/>
                      </a:lnTo>
                      <a:lnTo>
                        <a:pt x="440" y="801"/>
                      </a:lnTo>
                      <a:lnTo>
                        <a:pt x="440" y="801"/>
                      </a:lnTo>
                      <a:lnTo>
                        <a:pt x="438" y="799"/>
                      </a:lnTo>
                      <a:lnTo>
                        <a:pt x="438" y="799"/>
                      </a:lnTo>
                      <a:lnTo>
                        <a:pt x="436" y="801"/>
                      </a:lnTo>
                      <a:lnTo>
                        <a:pt x="421" y="810"/>
                      </a:lnTo>
                      <a:lnTo>
                        <a:pt x="410" y="814"/>
                      </a:lnTo>
                      <a:lnTo>
                        <a:pt x="408" y="814"/>
                      </a:lnTo>
                      <a:lnTo>
                        <a:pt x="408" y="816"/>
                      </a:lnTo>
                      <a:lnTo>
                        <a:pt x="406" y="818"/>
                      </a:lnTo>
                      <a:lnTo>
                        <a:pt x="406" y="818"/>
                      </a:lnTo>
                      <a:lnTo>
                        <a:pt x="406" y="820"/>
                      </a:lnTo>
                      <a:lnTo>
                        <a:pt x="406" y="822"/>
                      </a:lnTo>
                      <a:lnTo>
                        <a:pt x="406" y="831"/>
                      </a:lnTo>
                      <a:lnTo>
                        <a:pt x="406" y="833"/>
                      </a:lnTo>
                      <a:lnTo>
                        <a:pt x="406" y="835"/>
                      </a:lnTo>
                      <a:lnTo>
                        <a:pt x="406" y="835"/>
                      </a:lnTo>
                      <a:lnTo>
                        <a:pt x="404" y="837"/>
                      </a:lnTo>
                      <a:lnTo>
                        <a:pt x="404" y="837"/>
                      </a:lnTo>
                      <a:lnTo>
                        <a:pt x="402" y="837"/>
                      </a:lnTo>
                      <a:lnTo>
                        <a:pt x="402" y="837"/>
                      </a:lnTo>
                      <a:lnTo>
                        <a:pt x="398" y="842"/>
                      </a:lnTo>
                      <a:lnTo>
                        <a:pt x="398" y="844"/>
                      </a:lnTo>
                      <a:lnTo>
                        <a:pt x="400" y="844"/>
                      </a:lnTo>
                      <a:lnTo>
                        <a:pt x="404" y="846"/>
                      </a:lnTo>
                      <a:lnTo>
                        <a:pt x="406" y="846"/>
                      </a:lnTo>
                      <a:lnTo>
                        <a:pt x="406" y="844"/>
                      </a:lnTo>
                      <a:lnTo>
                        <a:pt x="410" y="844"/>
                      </a:lnTo>
                      <a:lnTo>
                        <a:pt x="412" y="844"/>
                      </a:lnTo>
                      <a:lnTo>
                        <a:pt x="415" y="846"/>
                      </a:lnTo>
                      <a:lnTo>
                        <a:pt x="415" y="846"/>
                      </a:lnTo>
                      <a:lnTo>
                        <a:pt x="419" y="857"/>
                      </a:lnTo>
                      <a:lnTo>
                        <a:pt x="421" y="861"/>
                      </a:lnTo>
                      <a:lnTo>
                        <a:pt x="423" y="867"/>
                      </a:lnTo>
                      <a:lnTo>
                        <a:pt x="423" y="867"/>
                      </a:lnTo>
                      <a:lnTo>
                        <a:pt x="425" y="871"/>
                      </a:lnTo>
                      <a:lnTo>
                        <a:pt x="427" y="876"/>
                      </a:lnTo>
                      <a:lnTo>
                        <a:pt x="427" y="876"/>
                      </a:lnTo>
                      <a:lnTo>
                        <a:pt x="427" y="878"/>
                      </a:lnTo>
                      <a:lnTo>
                        <a:pt x="427" y="878"/>
                      </a:lnTo>
                      <a:lnTo>
                        <a:pt x="419" y="876"/>
                      </a:lnTo>
                      <a:lnTo>
                        <a:pt x="423" y="914"/>
                      </a:lnTo>
                      <a:lnTo>
                        <a:pt x="423" y="916"/>
                      </a:lnTo>
                      <a:lnTo>
                        <a:pt x="429" y="929"/>
                      </a:lnTo>
                      <a:lnTo>
                        <a:pt x="434" y="935"/>
                      </a:lnTo>
                      <a:lnTo>
                        <a:pt x="440" y="950"/>
                      </a:lnTo>
                      <a:lnTo>
                        <a:pt x="440" y="950"/>
                      </a:lnTo>
                      <a:lnTo>
                        <a:pt x="442" y="952"/>
                      </a:lnTo>
                      <a:lnTo>
                        <a:pt x="442" y="954"/>
                      </a:lnTo>
                      <a:lnTo>
                        <a:pt x="442" y="954"/>
                      </a:lnTo>
                      <a:lnTo>
                        <a:pt x="444" y="954"/>
                      </a:lnTo>
                      <a:lnTo>
                        <a:pt x="444" y="954"/>
                      </a:lnTo>
                      <a:lnTo>
                        <a:pt x="444" y="952"/>
                      </a:lnTo>
                      <a:lnTo>
                        <a:pt x="444" y="952"/>
                      </a:lnTo>
                      <a:lnTo>
                        <a:pt x="446" y="948"/>
                      </a:lnTo>
                      <a:lnTo>
                        <a:pt x="446" y="946"/>
                      </a:lnTo>
                      <a:lnTo>
                        <a:pt x="449" y="946"/>
                      </a:lnTo>
                      <a:lnTo>
                        <a:pt x="449" y="946"/>
                      </a:lnTo>
                      <a:lnTo>
                        <a:pt x="449" y="946"/>
                      </a:lnTo>
                      <a:lnTo>
                        <a:pt x="449" y="948"/>
                      </a:lnTo>
                      <a:lnTo>
                        <a:pt x="449" y="948"/>
                      </a:lnTo>
                      <a:lnTo>
                        <a:pt x="451" y="950"/>
                      </a:lnTo>
                      <a:lnTo>
                        <a:pt x="449" y="954"/>
                      </a:lnTo>
                      <a:lnTo>
                        <a:pt x="451" y="959"/>
                      </a:lnTo>
                      <a:lnTo>
                        <a:pt x="451" y="961"/>
                      </a:lnTo>
                      <a:lnTo>
                        <a:pt x="453" y="965"/>
                      </a:lnTo>
                      <a:lnTo>
                        <a:pt x="455" y="969"/>
                      </a:lnTo>
                      <a:lnTo>
                        <a:pt x="455" y="969"/>
                      </a:lnTo>
                      <a:lnTo>
                        <a:pt x="457" y="971"/>
                      </a:lnTo>
                      <a:lnTo>
                        <a:pt x="459" y="971"/>
                      </a:lnTo>
                      <a:lnTo>
                        <a:pt x="461" y="971"/>
                      </a:lnTo>
                      <a:lnTo>
                        <a:pt x="461" y="969"/>
                      </a:lnTo>
                      <a:lnTo>
                        <a:pt x="463" y="969"/>
                      </a:lnTo>
                      <a:lnTo>
                        <a:pt x="466" y="969"/>
                      </a:lnTo>
                      <a:lnTo>
                        <a:pt x="466" y="969"/>
                      </a:lnTo>
                      <a:lnTo>
                        <a:pt x="468" y="969"/>
                      </a:lnTo>
                      <a:lnTo>
                        <a:pt x="468" y="971"/>
                      </a:lnTo>
                      <a:lnTo>
                        <a:pt x="470" y="973"/>
                      </a:lnTo>
                      <a:lnTo>
                        <a:pt x="470" y="976"/>
                      </a:lnTo>
                      <a:lnTo>
                        <a:pt x="468" y="978"/>
                      </a:lnTo>
                      <a:lnTo>
                        <a:pt x="463" y="984"/>
                      </a:lnTo>
                      <a:lnTo>
                        <a:pt x="463" y="986"/>
                      </a:lnTo>
                      <a:lnTo>
                        <a:pt x="463" y="988"/>
                      </a:lnTo>
                      <a:lnTo>
                        <a:pt x="466" y="990"/>
                      </a:lnTo>
                      <a:lnTo>
                        <a:pt x="468" y="993"/>
                      </a:lnTo>
                      <a:lnTo>
                        <a:pt x="474" y="995"/>
                      </a:lnTo>
                      <a:lnTo>
                        <a:pt x="474" y="995"/>
                      </a:lnTo>
                      <a:lnTo>
                        <a:pt x="474" y="997"/>
                      </a:lnTo>
                      <a:lnTo>
                        <a:pt x="472" y="1007"/>
                      </a:lnTo>
                      <a:lnTo>
                        <a:pt x="470" y="1010"/>
                      </a:lnTo>
                      <a:lnTo>
                        <a:pt x="470" y="1012"/>
                      </a:lnTo>
                      <a:lnTo>
                        <a:pt x="470" y="1014"/>
                      </a:lnTo>
                      <a:lnTo>
                        <a:pt x="472" y="1016"/>
                      </a:lnTo>
                      <a:lnTo>
                        <a:pt x="472" y="1018"/>
                      </a:lnTo>
                      <a:lnTo>
                        <a:pt x="472" y="1020"/>
                      </a:lnTo>
                      <a:lnTo>
                        <a:pt x="472" y="1020"/>
                      </a:lnTo>
                      <a:lnTo>
                        <a:pt x="470" y="1022"/>
                      </a:lnTo>
                      <a:lnTo>
                        <a:pt x="470" y="1024"/>
                      </a:lnTo>
                      <a:lnTo>
                        <a:pt x="468" y="1024"/>
                      </a:lnTo>
                      <a:lnTo>
                        <a:pt x="466" y="1024"/>
                      </a:lnTo>
                      <a:lnTo>
                        <a:pt x="463" y="1027"/>
                      </a:lnTo>
                      <a:lnTo>
                        <a:pt x="463" y="1027"/>
                      </a:lnTo>
                      <a:lnTo>
                        <a:pt x="461" y="1027"/>
                      </a:lnTo>
                      <a:lnTo>
                        <a:pt x="461" y="1029"/>
                      </a:lnTo>
                      <a:lnTo>
                        <a:pt x="463" y="1033"/>
                      </a:lnTo>
                      <a:lnTo>
                        <a:pt x="468" y="1048"/>
                      </a:lnTo>
                      <a:lnTo>
                        <a:pt x="468" y="1050"/>
                      </a:lnTo>
                      <a:lnTo>
                        <a:pt x="468" y="1052"/>
                      </a:lnTo>
                      <a:lnTo>
                        <a:pt x="468" y="1054"/>
                      </a:lnTo>
                      <a:lnTo>
                        <a:pt x="466" y="1054"/>
                      </a:lnTo>
                      <a:lnTo>
                        <a:pt x="466" y="1056"/>
                      </a:lnTo>
                      <a:lnTo>
                        <a:pt x="463" y="1058"/>
                      </a:lnTo>
                      <a:lnTo>
                        <a:pt x="459" y="1063"/>
                      </a:lnTo>
                      <a:lnTo>
                        <a:pt x="459" y="1065"/>
                      </a:lnTo>
                      <a:lnTo>
                        <a:pt x="459" y="1065"/>
                      </a:lnTo>
                      <a:lnTo>
                        <a:pt x="457" y="1067"/>
                      </a:lnTo>
                      <a:lnTo>
                        <a:pt x="457" y="1069"/>
                      </a:lnTo>
                      <a:lnTo>
                        <a:pt x="459" y="1071"/>
                      </a:lnTo>
                      <a:lnTo>
                        <a:pt x="466" y="1075"/>
                      </a:lnTo>
                      <a:lnTo>
                        <a:pt x="472" y="1084"/>
                      </a:lnTo>
                      <a:lnTo>
                        <a:pt x="470" y="1088"/>
                      </a:lnTo>
                      <a:lnTo>
                        <a:pt x="470" y="1090"/>
                      </a:lnTo>
                      <a:lnTo>
                        <a:pt x="468" y="1090"/>
                      </a:lnTo>
                      <a:lnTo>
                        <a:pt x="461" y="1086"/>
                      </a:lnTo>
                      <a:lnTo>
                        <a:pt x="461" y="1086"/>
                      </a:lnTo>
                      <a:lnTo>
                        <a:pt x="459" y="1088"/>
                      </a:lnTo>
                      <a:lnTo>
                        <a:pt x="461" y="1090"/>
                      </a:lnTo>
                      <a:lnTo>
                        <a:pt x="461" y="1090"/>
                      </a:lnTo>
                      <a:lnTo>
                        <a:pt x="468" y="1097"/>
                      </a:lnTo>
                      <a:lnTo>
                        <a:pt x="470" y="1099"/>
                      </a:lnTo>
                      <a:lnTo>
                        <a:pt x="472" y="1103"/>
                      </a:lnTo>
                      <a:lnTo>
                        <a:pt x="472" y="1103"/>
                      </a:lnTo>
                      <a:lnTo>
                        <a:pt x="476" y="1107"/>
                      </a:lnTo>
                      <a:lnTo>
                        <a:pt x="480" y="1114"/>
                      </a:lnTo>
                      <a:lnTo>
                        <a:pt x="483" y="1116"/>
                      </a:lnTo>
                      <a:lnTo>
                        <a:pt x="483" y="1118"/>
                      </a:lnTo>
                      <a:lnTo>
                        <a:pt x="480" y="1118"/>
                      </a:lnTo>
                      <a:lnTo>
                        <a:pt x="480" y="1118"/>
                      </a:lnTo>
                      <a:lnTo>
                        <a:pt x="478" y="1118"/>
                      </a:lnTo>
                      <a:lnTo>
                        <a:pt x="478" y="1118"/>
                      </a:lnTo>
                      <a:lnTo>
                        <a:pt x="476" y="1118"/>
                      </a:lnTo>
                      <a:lnTo>
                        <a:pt x="474" y="1114"/>
                      </a:lnTo>
                      <a:lnTo>
                        <a:pt x="474" y="1114"/>
                      </a:lnTo>
                      <a:lnTo>
                        <a:pt x="472" y="1114"/>
                      </a:lnTo>
                      <a:lnTo>
                        <a:pt x="472" y="1114"/>
                      </a:lnTo>
                      <a:lnTo>
                        <a:pt x="468" y="1114"/>
                      </a:lnTo>
                      <a:lnTo>
                        <a:pt x="463" y="1114"/>
                      </a:lnTo>
                      <a:lnTo>
                        <a:pt x="461" y="1114"/>
                      </a:lnTo>
                      <a:lnTo>
                        <a:pt x="455" y="1122"/>
                      </a:lnTo>
                      <a:lnTo>
                        <a:pt x="453" y="1124"/>
                      </a:lnTo>
                      <a:lnTo>
                        <a:pt x="451" y="1124"/>
                      </a:lnTo>
                      <a:lnTo>
                        <a:pt x="446" y="1124"/>
                      </a:lnTo>
                      <a:lnTo>
                        <a:pt x="446" y="1124"/>
                      </a:lnTo>
                      <a:lnTo>
                        <a:pt x="444" y="1124"/>
                      </a:lnTo>
                      <a:lnTo>
                        <a:pt x="425" y="1126"/>
                      </a:lnTo>
                      <a:lnTo>
                        <a:pt x="425" y="1126"/>
                      </a:lnTo>
                      <a:lnTo>
                        <a:pt x="425" y="1126"/>
                      </a:lnTo>
                      <a:lnTo>
                        <a:pt x="425" y="1129"/>
                      </a:lnTo>
                      <a:lnTo>
                        <a:pt x="425" y="1129"/>
                      </a:lnTo>
                      <a:lnTo>
                        <a:pt x="417" y="1137"/>
                      </a:lnTo>
                      <a:lnTo>
                        <a:pt x="417" y="1139"/>
                      </a:lnTo>
                      <a:lnTo>
                        <a:pt x="417" y="1139"/>
                      </a:lnTo>
                      <a:lnTo>
                        <a:pt x="417" y="1141"/>
                      </a:lnTo>
                      <a:lnTo>
                        <a:pt x="419" y="1143"/>
                      </a:lnTo>
                      <a:lnTo>
                        <a:pt x="421" y="1146"/>
                      </a:lnTo>
                      <a:lnTo>
                        <a:pt x="423" y="1148"/>
                      </a:lnTo>
                      <a:lnTo>
                        <a:pt x="423" y="1148"/>
                      </a:lnTo>
                      <a:lnTo>
                        <a:pt x="425" y="1152"/>
                      </a:lnTo>
                      <a:lnTo>
                        <a:pt x="425" y="1154"/>
                      </a:lnTo>
                      <a:lnTo>
                        <a:pt x="423" y="1156"/>
                      </a:lnTo>
                      <a:lnTo>
                        <a:pt x="417" y="1160"/>
                      </a:lnTo>
                      <a:lnTo>
                        <a:pt x="415" y="1163"/>
                      </a:lnTo>
                      <a:lnTo>
                        <a:pt x="415" y="1163"/>
                      </a:lnTo>
                      <a:lnTo>
                        <a:pt x="412" y="1160"/>
                      </a:lnTo>
                      <a:lnTo>
                        <a:pt x="412" y="1158"/>
                      </a:lnTo>
                      <a:lnTo>
                        <a:pt x="410" y="1158"/>
                      </a:lnTo>
                      <a:lnTo>
                        <a:pt x="410" y="1158"/>
                      </a:lnTo>
                      <a:lnTo>
                        <a:pt x="410" y="1158"/>
                      </a:lnTo>
                      <a:lnTo>
                        <a:pt x="410" y="1160"/>
                      </a:lnTo>
                      <a:lnTo>
                        <a:pt x="408" y="1167"/>
                      </a:lnTo>
                      <a:lnTo>
                        <a:pt x="408" y="1169"/>
                      </a:lnTo>
                      <a:lnTo>
                        <a:pt x="408" y="1169"/>
                      </a:lnTo>
                      <a:lnTo>
                        <a:pt x="404" y="1175"/>
                      </a:lnTo>
                      <a:lnTo>
                        <a:pt x="400" y="1182"/>
                      </a:lnTo>
                      <a:lnTo>
                        <a:pt x="398" y="1186"/>
                      </a:lnTo>
                      <a:lnTo>
                        <a:pt x="395" y="1186"/>
                      </a:lnTo>
                      <a:lnTo>
                        <a:pt x="391" y="1184"/>
                      </a:lnTo>
                      <a:lnTo>
                        <a:pt x="389" y="1184"/>
                      </a:lnTo>
                      <a:lnTo>
                        <a:pt x="385" y="1184"/>
                      </a:lnTo>
                      <a:lnTo>
                        <a:pt x="385" y="1184"/>
                      </a:lnTo>
                      <a:lnTo>
                        <a:pt x="383" y="1184"/>
                      </a:lnTo>
                      <a:lnTo>
                        <a:pt x="383" y="1182"/>
                      </a:lnTo>
                      <a:lnTo>
                        <a:pt x="383" y="1180"/>
                      </a:lnTo>
                      <a:lnTo>
                        <a:pt x="383" y="1175"/>
                      </a:lnTo>
                      <a:lnTo>
                        <a:pt x="383" y="1173"/>
                      </a:lnTo>
                      <a:lnTo>
                        <a:pt x="383" y="1173"/>
                      </a:lnTo>
                      <a:lnTo>
                        <a:pt x="383" y="1173"/>
                      </a:lnTo>
                      <a:lnTo>
                        <a:pt x="383" y="1171"/>
                      </a:lnTo>
                      <a:lnTo>
                        <a:pt x="387" y="1169"/>
                      </a:lnTo>
                      <a:lnTo>
                        <a:pt x="387" y="1169"/>
                      </a:lnTo>
                      <a:lnTo>
                        <a:pt x="387" y="1167"/>
                      </a:lnTo>
                      <a:lnTo>
                        <a:pt x="387" y="1167"/>
                      </a:lnTo>
                      <a:lnTo>
                        <a:pt x="387" y="1165"/>
                      </a:lnTo>
                      <a:lnTo>
                        <a:pt x="385" y="1156"/>
                      </a:lnTo>
                      <a:lnTo>
                        <a:pt x="385" y="1154"/>
                      </a:lnTo>
                      <a:lnTo>
                        <a:pt x="385" y="1152"/>
                      </a:lnTo>
                      <a:lnTo>
                        <a:pt x="385" y="1150"/>
                      </a:lnTo>
                      <a:lnTo>
                        <a:pt x="385" y="1150"/>
                      </a:lnTo>
                      <a:lnTo>
                        <a:pt x="387" y="1148"/>
                      </a:lnTo>
                      <a:lnTo>
                        <a:pt x="391" y="1141"/>
                      </a:lnTo>
                      <a:lnTo>
                        <a:pt x="391" y="1139"/>
                      </a:lnTo>
                      <a:lnTo>
                        <a:pt x="393" y="1139"/>
                      </a:lnTo>
                      <a:lnTo>
                        <a:pt x="395" y="1141"/>
                      </a:lnTo>
                      <a:lnTo>
                        <a:pt x="395" y="1143"/>
                      </a:lnTo>
                      <a:lnTo>
                        <a:pt x="398" y="1146"/>
                      </a:lnTo>
                      <a:lnTo>
                        <a:pt x="400" y="1143"/>
                      </a:lnTo>
                      <a:lnTo>
                        <a:pt x="400" y="1143"/>
                      </a:lnTo>
                      <a:lnTo>
                        <a:pt x="402" y="1139"/>
                      </a:lnTo>
                      <a:lnTo>
                        <a:pt x="404" y="1139"/>
                      </a:lnTo>
                      <a:lnTo>
                        <a:pt x="404" y="1135"/>
                      </a:lnTo>
                      <a:lnTo>
                        <a:pt x="404" y="1135"/>
                      </a:lnTo>
                      <a:lnTo>
                        <a:pt x="404" y="1133"/>
                      </a:lnTo>
                      <a:lnTo>
                        <a:pt x="404" y="1131"/>
                      </a:lnTo>
                      <a:lnTo>
                        <a:pt x="404" y="1131"/>
                      </a:lnTo>
                      <a:lnTo>
                        <a:pt x="404" y="1131"/>
                      </a:lnTo>
                      <a:lnTo>
                        <a:pt x="404" y="1129"/>
                      </a:lnTo>
                      <a:lnTo>
                        <a:pt x="387" y="1131"/>
                      </a:lnTo>
                      <a:lnTo>
                        <a:pt x="383" y="1131"/>
                      </a:lnTo>
                      <a:lnTo>
                        <a:pt x="381" y="1131"/>
                      </a:lnTo>
                      <a:lnTo>
                        <a:pt x="381" y="1131"/>
                      </a:lnTo>
                      <a:lnTo>
                        <a:pt x="378" y="1129"/>
                      </a:lnTo>
                      <a:lnTo>
                        <a:pt x="376" y="1124"/>
                      </a:lnTo>
                      <a:lnTo>
                        <a:pt x="376" y="1122"/>
                      </a:lnTo>
                      <a:lnTo>
                        <a:pt x="374" y="1122"/>
                      </a:lnTo>
                      <a:lnTo>
                        <a:pt x="372" y="1122"/>
                      </a:lnTo>
                      <a:lnTo>
                        <a:pt x="366" y="1124"/>
                      </a:lnTo>
                      <a:lnTo>
                        <a:pt x="359" y="1122"/>
                      </a:lnTo>
                      <a:lnTo>
                        <a:pt x="353" y="1120"/>
                      </a:lnTo>
                      <a:lnTo>
                        <a:pt x="342" y="1116"/>
                      </a:lnTo>
                      <a:lnTo>
                        <a:pt x="340" y="1114"/>
                      </a:lnTo>
                      <a:lnTo>
                        <a:pt x="340" y="1114"/>
                      </a:lnTo>
                      <a:lnTo>
                        <a:pt x="338" y="1112"/>
                      </a:lnTo>
                      <a:lnTo>
                        <a:pt x="338" y="1109"/>
                      </a:lnTo>
                      <a:lnTo>
                        <a:pt x="332" y="1101"/>
                      </a:lnTo>
                      <a:lnTo>
                        <a:pt x="330" y="1095"/>
                      </a:lnTo>
                      <a:lnTo>
                        <a:pt x="330" y="1095"/>
                      </a:lnTo>
                      <a:lnTo>
                        <a:pt x="330" y="1092"/>
                      </a:lnTo>
                      <a:lnTo>
                        <a:pt x="332" y="1092"/>
                      </a:lnTo>
                      <a:lnTo>
                        <a:pt x="332" y="1090"/>
                      </a:lnTo>
                      <a:lnTo>
                        <a:pt x="332" y="1090"/>
                      </a:lnTo>
                      <a:lnTo>
                        <a:pt x="332" y="1088"/>
                      </a:lnTo>
                      <a:lnTo>
                        <a:pt x="332" y="1086"/>
                      </a:lnTo>
                      <a:lnTo>
                        <a:pt x="327" y="1080"/>
                      </a:lnTo>
                      <a:lnTo>
                        <a:pt x="325" y="1080"/>
                      </a:lnTo>
                      <a:lnTo>
                        <a:pt x="325" y="1075"/>
                      </a:lnTo>
                      <a:lnTo>
                        <a:pt x="325" y="1075"/>
                      </a:lnTo>
                      <a:lnTo>
                        <a:pt x="323" y="1075"/>
                      </a:lnTo>
                      <a:lnTo>
                        <a:pt x="300" y="1084"/>
                      </a:lnTo>
                      <a:lnTo>
                        <a:pt x="300" y="1084"/>
                      </a:lnTo>
                      <a:lnTo>
                        <a:pt x="300" y="1086"/>
                      </a:lnTo>
                      <a:lnTo>
                        <a:pt x="300" y="1086"/>
                      </a:lnTo>
                      <a:lnTo>
                        <a:pt x="302" y="1097"/>
                      </a:lnTo>
                      <a:lnTo>
                        <a:pt x="304" y="1099"/>
                      </a:lnTo>
                      <a:lnTo>
                        <a:pt x="308" y="1109"/>
                      </a:lnTo>
                      <a:lnTo>
                        <a:pt x="308" y="1114"/>
                      </a:lnTo>
                      <a:lnTo>
                        <a:pt x="308" y="1116"/>
                      </a:lnTo>
                      <a:lnTo>
                        <a:pt x="308" y="1116"/>
                      </a:lnTo>
                      <a:lnTo>
                        <a:pt x="308" y="1118"/>
                      </a:lnTo>
                      <a:lnTo>
                        <a:pt x="308" y="1118"/>
                      </a:lnTo>
                      <a:lnTo>
                        <a:pt x="308" y="1120"/>
                      </a:lnTo>
                      <a:lnTo>
                        <a:pt x="306" y="1120"/>
                      </a:lnTo>
                      <a:lnTo>
                        <a:pt x="302" y="1122"/>
                      </a:lnTo>
                      <a:lnTo>
                        <a:pt x="302" y="1122"/>
                      </a:lnTo>
                      <a:lnTo>
                        <a:pt x="302" y="1124"/>
                      </a:lnTo>
                      <a:lnTo>
                        <a:pt x="300" y="1124"/>
                      </a:lnTo>
                      <a:lnTo>
                        <a:pt x="293" y="1129"/>
                      </a:lnTo>
                      <a:lnTo>
                        <a:pt x="268" y="1107"/>
                      </a:lnTo>
                      <a:lnTo>
                        <a:pt x="259" y="1101"/>
                      </a:lnTo>
                      <a:lnTo>
                        <a:pt x="255" y="1101"/>
                      </a:lnTo>
                      <a:lnTo>
                        <a:pt x="253" y="1101"/>
                      </a:lnTo>
                      <a:lnTo>
                        <a:pt x="251" y="1101"/>
                      </a:lnTo>
                      <a:lnTo>
                        <a:pt x="240" y="1107"/>
                      </a:lnTo>
                      <a:lnTo>
                        <a:pt x="234" y="1092"/>
                      </a:lnTo>
                      <a:lnTo>
                        <a:pt x="223" y="1075"/>
                      </a:lnTo>
                      <a:lnTo>
                        <a:pt x="217" y="1065"/>
                      </a:lnTo>
                      <a:lnTo>
                        <a:pt x="215" y="1052"/>
                      </a:lnTo>
                      <a:lnTo>
                        <a:pt x="221" y="1041"/>
                      </a:lnTo>
                      <a:lnTo>
                        <a:pt x="230" y="1033"/>
                      </a:lnTo>
                      <a:lnTo>
                        <a:pt x="240" y="1031"/>
                      </a:lnTo>
                      <a:lnTo>
                        <a:pt x="244" y="1020"/>
                      </a:lnTo>
                      <a:lnTo>
                        <a:pt x="249" y="1014"/>
                      </a:lnTo>
                      <a:lnTo>
                        <a:pt x="249" y="1007"/>
                      </a:lnTo>
                      <a:lnTo>
                        <a:pt x="244" y="1005"/>
                      </a:lnTo>
                      <a:lnTo>
                        <a:pt x="238" y="1010"/>
                      </a:lnTo>
                      <a:lnTo>
                        <a:pt x="232" y="1010"/>
                      </a:lnTo>
                      <a:lnTo>
                        <a:pt x="227" y="1005"/>
                      </a:lnTo>
                      <a:lnTo>
                        <a:pt x="227" y="1001"/>
                      </a:lnTo>
                      <a:lnTo>
                        <a:pt x="225" y="997"/>
                      </a:lnTo>
                      <a:lnTo>
                        <a:pt x="217" y="986"/>
                      </a:lnTo>
                      <a:lnTo>
                        <a:pt x="217" y="982"/>
                      </a:lnTo>
                      <a:lnTo>
                        <a:pt x="215" y="978"/>
                      </a:lnTo>
                      <a:lnTo>
                        <a:pt x="213" y="971"/>
                      </a:lnTo>
                      <a:lnTo>
                        <a:pt x="208" y="965"/>
                      </a:lnTo>
                      <a:lnTo>
                        <a:pt x="200" y="954"/>
                      </a:lnTo>
                      <a:lnTo>
                        <a:pt x="198" y="948"/>
                      </a:lnTo>
                      <a:lnTo>
                        <a:pt x="200" y="931"/>
                      </a:lnTo>
                      <a:lnTo>
                        <a:pt x="191" y="914"/>
                      </a:lnTo>
                      <a:lnTo>
                        <a:pt x="151" y="876"/>
                      </a:lnTo>
                      <a:lnTo>
                        <a:pt x="147" y="874"/>
                      </a:lnTo>
                      <a:lnTo>
                        <a:pt x="142" y="874"/>
                      </a:lnTo>
                      <a:lnTo>
                        <a:pt x="132" y="876"/>
                      </a:lnTo>
                      <a:lnTo>
                        <a:pt x="94" y="893"/>
                      </a:lnTo>
                      <a:lnTo>
                        <a:pt x="81" y="903"/>
                      </a:lnTo>
                      <a:lnTo>
                        <a:pt x="66" y="914"/>
                      </a:lnTo>
                      <a:lnTo>
                        <a:pt x="53" y="920"/>
                      </a:lnTo>
                      <a:lnTo>
                        <a:pt x="38" y="922"/>
                      </a:lnTo>
                      <a:lnTo>
                        <a:pt x="32" y="914"/>
                      </a:lnTo>
                      <a:lnTo>
                        <a:pt x="30" y="908"/>
                      </a:lnTo>
                      <a:lnTo>
                        <a:pt x="28" y="903"/>
                      </a:lnTo>
                      <a:lnTo>
                        <a:pt x="4" y="886"/>
                      </a:lnTo>
                      <a:lnTo>
                        <a:pt x="0" y="884"/>
                      </a:lnTo>
                      <a:lnTo>
                        <a:pt x="0" y="884"/>
                      </a:lnTo>
                      <a:lnTo>
                        <a:pt x="11" y="871"/>
                      </a:lnTo>
                      <a:lnTo>
                        <a:pt x="17" y="869"/>
                      </a:lnTo>
                      <a:lnTo>
                        <a:pt x="19" y="865"/>
                      </a:lnTo>
                      <a:lnTo>
                        <a:pt x="21" y="863"/>
                      </a:lnTo>
                      <a:lnTo>
                        <a:pt x="21" y="859"/>
                      </a:lnTo>
                      <a:lnTo>
                        <a:pt x="21" y="857"/>
                      </a:lnTo>
                      <a:lnTo>
                        <a:pt x="21" y="854"/>
                      </a:lnTo>
                      <a:lnTo>
                        <a:pt x="23" y="848"/>
                      </a:lnTo>
                      <a:lnTo>
                        <a:pt x="25" y="848"/>
                      </a:lnTo>
                      <a:lnTo>
                        <a:pt x="25" y="846"/>
                      </a:lnTo>
                      <a:lnTo>
                        <a:pt x="28" y="848"/>
                      </a:lnTo>
                      <a:lnTo>
                        <a:pt x="30" y="848"/>
                      </a:lnTo>
                      <a:lnTo>
                        <a:pt x="32" y="848"/>
                      </a:lnTo>
                      <a:lnTo>
                        <a:pt x="34" y="846"/>
                      </a:lnTo>
                      <a:lnTo>
                        <a:pt x="36" y="846"/>
                      </a:lnTo>
                      <a:lnTo>
                        <a:pt x="36" y="846"/>
                      </a:lnTo>
                      <a:lnTo>
                        <a:pt x="38" y="846"/>
                      </a:lnTo>
                      <a:lnTo>
                        <a:pt x="40" y="848"/>
                      </a:lnTo>
                      <a:lnTo>
                        <a:pt x="42" y="850"/>
                      </a:lnTo>
                      <a:lnTo>
                        <a:pt x="42" y="850"/>
                      </a:lnTo>
                      <a:lnTo>
                        <a:pt x="45" y="850"/>
                      </a:lnTo>
                      <a:lnTo>
                        <a:pt x="47" y="850"/>
                      </a:lnTo>
                      <a:lnTo>
                        <a:pt x="47" y="848"/>
                      </a:lnTo>
                      <a:lnTo>
                        <a:pt x="47" y="848"/>
                      </a:lnTo>
                      <a:lnTo>
                        <a:pt x="47" y="846"/>
                      </a:lnTo>
                      <a:lnTo>
                        <a:pt x="47" y="844"/>
                      </a:lnTo>
                      <a:lnTo>
                        <a:pt x="47" y="837"/>
                      </a:lnTo>
                      <a:lnTo>
                        <a:pt x="47" y="837"/>
                      </a:lnTo>
                      <a:lnTo>
                        <a:pt x="47" y="835"/>
                      </a:lnTo>
                      <a:lnTo>
                        <a:pt x="47" y="835"/>
                      </a:lnTo>
                      <a:lnTo>
                        <a:pt x="45" y="835"/>
                      </a:lnTo>
                      <a:lnTo>
                        <a:pt x="38" y="831"/>
                      </a:lnTo>
                      <a:lnTo>
                        <a:pt x="38" y="831"/>
                      </a:lnTo>
                      <a:lnTo>
                        <a:pt x="36" y="829"/>
                      </a:lnTo>
                      <a:lnTo>
                        <a:pt x="36" y="827"/>
                      </a:lnTo>
                      <a:lnTo>
                        <a:pt x="34" y="825"/>
                      </a:lnTo>
                      <a:lnTo>
                        <a:pt x="34" y="818"/>
                      </a:lnTo>
                      <a:lnTo>
                        <a:pt x="38" y="810"/>
                      </a:lnTo>
                      <a:lnTo>
                        <a:pt x="40" y="805"/>
                      </a:lnTo>
                      <a:lnTo>
                        <a:pt x="40" y="803"/>
                      </a:lnTo>
                      <a:lnTo>
                        <a:pt x="47" y="801"/>
                      </a:lnTo>
                      <a:lnTo>
                        <a:pt x="51" y="797"/>
                      </a:lnTo>
                      <a:lnTo>
                        <a:pt x="60" y="791"/>
                      </a:lnTo>
                      <a:lnTo>
                        <a:pt x="62" y="788"/>
                      </a:lnTo>
                      <a:lnTo>
                        <a:pt x="62" y="786"/>
                      </a:lnTo>
                      <a:lnTo>
                        <a:pt x="64" y="786"/>
                      </a:lnTo>
                      <a:lnTo>
                        <a:pt x="64" y="786"/>
                      </a:lnTo>
                      <a:lnTo>
                        <a:pt x="64" y="786"/>
                      </a:lnTo>
                      <a:lnTo>
                        <a:pt x="66" y="788"/>
                      </a:lnTo>
                      <a:lnTo>
                        <a:pt x="68" y="791"/>
                      </a:lnTo>
                      <a:lnTo>
                        <a:pt x="70" y="791"/>
                      </a:lnTo>
                      <a:lnTo>
                        <a:pt x="70" y="793"/>
                      </a:lnTo>
                      <a:lnTo>
                        <a:pt x="74" y="793"/>
                      </a:lnTo>
                      <a:lnTo>
                        <a:pt x="74" y="791"/>
                      </a:lnTo>
                      <a:lnTo>
                        <a:pt x="77" y="788"/>
                      </a:lnTo>
                      <a:lnTo>
                        <a:pt x="79" y="782"/>
                      </a:lnTo>
                      <a:lnTo>
                        <a:pt x="79" y="780"/>
                      </a:lnTo>
                      <a:lnTo>
                        <a:pt x="79" y="780"/>
                      </a:lnTo>
                      <a:lnTo>
                        <a:pt x="74" y="776"/>
                      </a:lnTo>
                      <a:lnTo>
                        <a:pt x="74" y="776"/>
                      </a:lnTo>
                      <a:lnTo>
                        <a:pt x="74" y="774"/>
                      </a:lnTo>
                      <a:lnTo>
                        <a:pt x="77" y="769"/>
                      </a:lnTo>
                      <a:lnTo>
                        <a:pt x="77" y="767"/>
                      </a:lnTo>
                      <a:lnTo>
                        <a:pt x="79" y="767"/>
                      </a:lnTo>
                      <a:lnTo>
                        <a:pt x="96" y="765"/>
                      </a:lnTo>
                      <a:lnTo>
                        <a:pt x="100" y="763"/>
                      </a:lnTo>
                      <a:lnTo>
                        <a:pt x="102" y="763"/>
                      </a:lnTo>
                      <a:lnTo>
                        <a:pt x="102" y="761"/>
                      </a:lnTo>
                      <a:lnTo>
                        <a:pt x="102" y="761"/>
                      </a:lnTo>
                      <a:lnTo>
                        <a:pt x="102" y="759"/>
                      </a:lnTo>
                      <a:lnTo>
                        <a:pt x="102" y="757"/>
                      </a:lnTo>
                      <a:lnTo>
                        <a:pt x="102" y="754"/>
                      </a:lnTo>
                      <a:lnTo>
                        <a:pt x="102" y="752"/>
                      </a:lnTo>
                      <a:lnTo>
                        <a:pt x="96" y="740"/>
                      </a:lnTo>
                      <a:lnTo>
                        <a:pt x="94" y="735"/>
                      </a:lnTo>
                      <a:lnTo>
                        <a:pt x="94" y="735"/>
                      </a:lnTo>
                      <a:lnTo>
                        <a:pt x="89" y="733"/>
                      </a:lnTo>
                      <a:lnTo>
                        <a:pt x="85" y="731"/>
                      </a:lnTo>
                      <a:lnTo>
                        <a:pt x="83" y="727"/>
                      </a:lnTo>
                      <a:lnTo>
                        <a:pt x="74" y="714"/>
                      </a:lnTo>
                      <a:lnTo>
                        <a:pt x="74" y="712"/>
                      </a:lnTo>
                      <a:lnTo>
                        <a:pt x="68" y="708"/>
                      </a:lnTo>
                      <a:lnTo>
                        <a:pt x="66" y="708"/>
                      </a:lnTo>
                      <a:lnTo>
                        <a:pt x="66" y="706"/>
                      </a:lnTo>
                      <a:lnTo>
                        <a:pt x="66" y="703"/>
                      </a:lnTo>
                      <a:lnTo>
                        <a:pt x="64" y="703"/>
                      </a:lnTo>
                      <a:lnTo>
                        <a:pt x="64" y="703"/>
                      </a:lnTo>
                      <a:lnTo>
                        <a:pt x="49" y="701"/>
                      </a:lnTo>
                      <a:lnTo>
                        <a:pt x="47" y="699"/>
                      </a:lnTo>
                      <a:lnTo>
                        <a:pt x="47" y="699"/>
                      </a:lnTo>
                      <a:lnTo>
                        <a:pt x="47" y="695"/>
                      </a:lnTo>
                      <a:lnTo>
                        <a:pt x="51" y="693"/>
                      </a:lnTo>
                      <a:lnTo>
                        <a:pt x="51" y="686"/>
                      </a:lnTo>
                      <a:lnTo>
                        <a:pt x="53" y="682"/>
                      </a:lnTo>
                      <a:lnTo>
                        <a:pt x="53" y="678"/>
                      </a:lnTo>
                      <a:lnTo>
                        <a:pt x="57" y="672"/>
                      </a:lnTo>
                      <a:lnTo>
                        <a:pt x="60" y="669"/>
                      </a:lnTo>
                      <a:lnTo>
                        <a:pt x="60" y="669"/>
                      </a:lnTo>
                      <a:lnTo>
                        <a:pt x="57" y="667"/>
                      </a:lnTo>
                      <a:lnTo>
                        <a:pt x="55" y="667"/>
                      </a:lnTo>
                      <a:lnTo>
                        <a:pt x="53" y="667"/>
                      </a:lnTo>
                      <a:lnTo>
                        <a:pt x="53" y="665"/>
                      </a:lnTo>
                      <a:lnTo>
                        <a:pt x="53" y="665"/>
                      </a:lnTo>
                      <a:lnTo>
                        <a:pt x="51" y="663"/>
                      </a:lnTo>
                      <a:lnTo>
                        <a:pt x="51" y="661"/>
                      </a:lnTo>
                      <a:lnTo>
                        <a:pt x="51" y="659"/>
                      </a:lnTo>
                      <a:lnTo>
                        <a:pt x="51" y="659"/>
                      </a:lnTo>
                      <a:lnTo>
                        <a:pt x="49" y="642"/>
                      </a:lnTo>
                      <a:lnTo>
                        <a:pt x="51" y="638"/>
                      </a:lnTo>
                      <a:lnTo>
                        <a:pt x="51" y="635"/>
                      </a:lnTo>
                      <a:lnTo>
                        <a:pt x="51" y="635"/>
                      </a:lnTo>
                      <a:lnTo>
                        <a:pt x="53" y="633"/>
                      </a:lnTo>
                      <a:lnTo>
                        <a:pt x="55" y="631"/>
                      </a:lnTo>
                      <a:lnTo>
                        <a:pt x="57" y="625"/>
                      </a:lnTo>
                      <a:lnTo>
                        <a:pt x="60" y="623"/>
                      </a:lnTo>
                      <a:lnTo>
                        <a:pt x="62" y="623"/>
                      </a:lnTo>
                      <a:lnTo>
                        <a:pt x="64" y="621"/>
                      </a:lnTo>
                      <a:lnTo>
                        <a:pt x="68" y="621"/>
                      </a:lnTo>
                      <a:lnTo>
                        <a:pt x="70" y="621"/>
                      </a:lnTo>
                      <a:lnTo>
                        <a:pt x="70" y="621"/>
                      </a:lnTo>
                      <a:lnTo>
                        <a:pt x="77" y="627"/>
                      </a:lnTo>
                      <a:lnTo>
                        <a:pt x="79" y="629"/>
                      </a:lnTo>
                      <a:lnTo>
                        <a:pt x="79" y="629"/>
                      </a:lnTo>
                      <a:lnTo>
                        <a:pt x="83" y="629"/>
                      </a:lnTo>
                      <a:lnTo>
                        <a:pt x="83" y="629"/>
                      </a:lnTo>
                      <a:lnTo>
                        <a:pt x="85" y="629"/>
                      </a:lnTo>
                      <a:lnTo>
                        <a:pt x="85" y="627"/>
                      </a:lnTo>
                      <a:lnTo>
                        <a:pt x="91" y="623"/>
                      </a:lnTo>
                      <a:lnTo>
                        <a:pt x="91" y="623"/>
                      </a:lnTo>
                      <a:lnTo>
                        <a:pt x="94" y="621"/>
                      </a:lnTo>
                      <a:lnTo>
                        <a:pt x="94" y="618"/>
                      </a:lnTo>
                      <a:lnTo>
                        <a:pt x="96" y="606"/>
                      </a:lnTo>
                      <a:lnTo>
                        <a:pt x="98" y="597"/>
                      </a:lnTo>
                      <a:lnTo>
                        <a:pt x="98" y="595"/>
                      </a:lnTo>
                      <a:lnTo>
                        <a:pt x="98" y="595"/>
                      </a:lnTo>
                      <a:lnTo>
                        <a:pt x="94" y="593"/>
                      </a:lnTo>
                      <a:lnTo>
                        <a:pt x="94" y="591"/>
                      </a:lnTo>
                      <a:lnTo>
                        <a:pt x="91" y="589"/>
                      </a:lnTo>
                      <a:lnTo>
                        <a:pt x="89" y="580"/>
                      </a:lnTo>
                      <a:lnTo>
                        <a:pt x="87" y="576"/>
                      </a:lnTo>
                      <a:lnTo>
                        <a:pt x="81" y="567"/>
                      </a:lnTo>
                      <a:lnTo>
                        <a:pt x="81" y="565"/>
                      </a:lnTo>
                      <a:lnTo>
                        <a:pt x="81" y="563"/>
                      </a:lnTo>
                      <a:lnTo>
                        <a:pt x="81" y="561"/>
                      </a:lnTo>
                      <a:lnTo>
                        <a:pt x="83" y="559"/>
                      </a:lnTo>
                      <a:lnTo>
                        <a:pt x="83" y="555"/>
                      </a:lnTo>
                      <a:lnTo>
                        <a:pt x="83" y="546"/>
                      </a:lnTo>
                      <a:lnTo>
                        <a:pt x="85" y="540"/>
                      </a:lnTo>
                      <a:lnTo>
                        <a:pt x="87" y="538"/>
                      </a:lnTo>
                      <a:lnTo>
                        <a:pt x="87" y="538"/>
                      </a:lnTo>
                      <a:lnTo>
                        <a:pt x="91" y="536"/>
                      </a:lnTo>
                      <a:lnTo>
                        <a:pt x="91" y="536"/>
                      </a:lnTo>
                      <a:lnTo>
                        <a:pt x="94" y="533"/>
                      </a:lnTo>
                      <a:lnTo>
                        <a:pt x="94" y="529"/>
                      </a:lnTo>
                      <a:lnTo>
                        <a:pt x="94" y="516"/>
                      </a:lnTo>
                      <a:lnTo>
                        <a:pt x="94" y="514"/>
                      </a:lnTo>
                      <a:lnTo>
                        <a:pt x="94" y="514"/>
                      </a:lnTo>
                      <a:lnTo>
                        <a:pt x="94" y="514"/>
                      </a:lnTo>
                      <a:lnTo>
                        <a:pt x="91" y="512"/>
                      </a:lnTo>
                      <a:lnTo>
                        <a:pt x="91" y="512"/>
                      </a:lnTo>
                      <a:lnTo>
                        <a:pt x="83" y="506"/>
                      </a:lnTo>
                      <a:lnTo>
                        <a:pt x="83" y="506"/>
                      </a:lnTo>
                      <a:lnTo>
                        <a:pt x="81" y="506"/>
                      </a:lnTo>
                      <a:lnTo>
                        <a:pt x="81" y="504"/>
                      </a:lnTo>
                      <a:lnTo>
                        <a:pt x="81" y="504"/>
                      </a:lnTo>
                      <a:lnTo>
                        <a:pt x="81" y="502"/>
                      </a:lnTo>
                      <a:lnTo>
                        <a:pt x="81" y="502"/>
                      </a:lnTo>
                      <a:lnTo>
                        <a:pt x="81" y="502"/>
                      </a:lnTo>
                      <a:lnTo>
                        <a:pt x="79" y="502"/>
                      </a:lnTo>
                      <a:lnTo>
                        <a:pt x="79" y="499"/>
                      </a:lnTo>
                      <a:lnTo>
                        <a:pt x="79" y="499"/>
                      </a:lnTo>
                      <a:lnTo>
                        <a:pt x="79" y="499"/>
                      </a:lnTo>
                      <a:lnTo>
                        <a:pt x="79" y="499"/>
                      </a:lnTo>
                      <a:lnTo>
                        <a:pt x="79" y="497"/>
                      </a:lnTo>
                      <a:lnTo>
                        <a:pt x="79" y="497"/>
                      </a:lnTo>
                      <a:lnTo>
                        <a:pt x="79" y="495"/>
                      </a:lnTo>
                      <a:lnTo>
                        <a:pt x="94" y="480"/>
                      </a:lnTo>
                      <a:lnTo>
                        <a:pt x="96" y="472"/>
                      </a:lnTo>
                      <a:lnTo>
                        <a:pt x="96" y="472"/>
                      </a:lnTo>
                      <a:lnTo>
                        <a:pt x="96" y="472"/>
                      </a:lnTo>
                      <a:lnTo>
                        <a:pt x="102" y="465"/>
                      </a:lnTo>
                      <a:lnTo>
                        <a:pt x="102" y="465"/>
                      </a:lnTo>
                      <a:lnTo>
                        <a:pt x="104" y="463"/>
                      </a:lnTo>
                      <a:lnTo>
                        <a:pt x="104" y="461"/>
                      </a:lnTo>
                      <a:lnTo>
                        <a:pt x="117" y="448"/>
                      </a:lnTo>
                      <a:lnTo>
                        <a:pt x="119" y="442"/>
                      </a:lnTo>
                      <a:lnTo>
                        <a:pt x="121" y="442"/>
                      </a:lnTo>
                      <a:lnTo>
                        <a:pt x="121" y="440"/>
                      </a:lnTo>
                      <a:lnTo>
                        <a:pt x="125" y="440"/>
                      </a:lnTo>
                      <a:lnTo>
                        <a:pt x="128" y="440"/>
                      </a:lnTo>
                      <a:lnTo>
                        <a:pt x="128" y="442"/>
                      </a:lnTo>
                      <a:lnTo>
                        <a:pt x="132" y="448"/>
                      </a:lnTo>
                      <a:lnTo>
                        <a:pt x="134" y="448"/>
                      </a:lnTo>
                      <a:lnTo>
                        <a:pt x="140" y="451"/>
                      </a:lnTo>
                      <a:lnTo>
                        <a:pt x="145" y="448"/>
                      </a:lnTo>
                      <a:lnTo>
                        <a:pt x="149" y="448"/>
                      </a:lnTo>
                      <a:lnTo>
                        <a:pt x="149" y="446"/>
                      </a:lnTo>
                      <a:lnTo>
                        <a:pt x="151" y="446"/>
                      </a:lnTo>
                      <a:lnTo>
                        <a:pt x="157" y="440"/>
                      </a:lnTo>
                      <a:lnTo>
                        <a:pt x="157" y="440"/>
                      </a:lnTo>
                      <a:lnTo>
                        <a:pt x="157" y="438"/>
                      </a:lnTo>
                      <a:lnTo>
                        <a:pt x="157" y="436"/>
                      </a:lnTo>
                      <a:lnTo>
                        <a:pt x="157" y="434"/>
                      </a:lnTo>
                      <a:lnTo>
                        <a:pt x="157" y="431"/>
                      </a:lnTo>
                      <a:lnTo>
                        <a:pt x="166" y="421"/>
                      </a:lnTo>
                      <a:lnTo>
                        <a:pt x="170" y="416"/>
                      </a:lnTo>
                      <a:lnTo>
                        <a:pt x="172" y="416"/>
                      </a:lnTo>
                      <a:lnTo>
                        <a:pt x="176" y="416"/>
                      </a:lnTo>
                      <a:lnTo>
                        <a:pt x="176" y="416"/>
                      </a:lnTo>
                      <a:lnTo>
                        <a:pt x="179" y="416"/>
                      </a:lnTo>
                      <a:lnTo>
                        <a:pt x="179" y="414"/>
                      </a:lnTo>
                      <a:lnTo>
                        <a:pt x="179" y="406"/>
                      </a:lnTo>
                      <a:lnTo>
                        <a:pt x="176" y="404"/>
                      </a:lnTo>
                      <a:lnTo>
                        <a:pt x="179" y="402"/>
                      </a:lnTo>
                      <a:lnTo>
                        <a:pt x="179" y="395"/>
                      </a:lnTo>
                      <a:lnTo>
                        <a:pt x="183" y="387"/>
                      </a:lnTo>
                      <a:lnTo>
                        <a:pt x="185" y="385"/>
                      </a:lnTo>
                      <a:lnTo>
                        <a:pt x="187" y="382"/>
                      </a:lnTo>
                      <a:lnTo>
                        <a:pt x="187" y="382"/>
                      </a:lnTo>
                      <a:lnTo>
                        <a:pt x="189" y="382"/>
                      </a:lnTo>
                      <a:lnTo>
                        <a:pt x="189" y="380"/>
                      </a:lnTo>
                      <a:lnTo>
                        <a:pt x="189" y="380"/>
                      </a:lnTo>
                      <a:lnTo>
                        <a:pt x="189" y="378"/>
                      </a:lnTo>
                      <a:lnTo>
                        <a:pt x="191" y="374"/>
                      </a:lnTo>
                      <a:lnTo>
                        <a:pt x="191" y="372"/>
                      </a:lnTo>
                      <a:lnTo>
                        <a:pt x="191" y="370"/>
                      </a:lnTo>
                      <a:lnTo>
                        <a:pt x="193" y="368"/>
                      </a:lnTo>
                      <a:lnTo>
                        <a:pt x="196" y="363"/>
                      </a:lnTo>
                      <a:lnTo>
                        <a:pt x="198" y="359"/>
                      </a:lnTo>
                      <a:lnTo>
                        <a:pt x="198" y="357"/>
                      </a:lnTo>
                      <a:lnTo>
                        <a:pt x="196" y="355"/>
                      </a:lnTo>
                      <a:lnTo>
                        <a:pt x="193" y="348"/>
                      </a:lnTo>
                      <a:lnTo>
                        <a:pt x="191" y="344"/>
                      </a:lnTo>
                      <a:lnTo>
                        <a:pt x="191" y="342"/>
                      </a:lnTo>
                      <a:lnTo>
                        <a:pt x="193" y="340"/>
                      </a:lnTo>
                      <a:lnTo>
                        <a:pt x="191" y="338"/>
                      </a:lnTo>
                      <a:lnTo>
                        <a:pt x="191" y="336"/>
                      </a:lnTo>
                      <a:lnTo>
                        <a:pt x="189" y="331"/>
                      </a:lnTo>
                      <a:lnTo>
                        <a:pt x="187" y="329"/>
                      </a:lnTo>
                      <a:lnTo>
                        <a:pt x="185" y="327"/>
                      </a:lnTo>
                      <a:lnTo>
                        <a:pt x="187" y="323"/>
                      </a:lnTo>
                      <a:lnTo>
                        <a:pt x="219" y="319"/>
                      </a:lnTo>
                      <a:lnTo>
                        <a:pt x="230" y="321"/>
                      </a:lnTo>
                      <a:lnTo>
                        <a:pt x="232" y="321"/>
                      </a:lnTo>
                      <a:lnTo>
                        <a:pt x="232" y="321"/>
                      </a:lnTo>
                      <a:lnTo>
                        <a:pt x="232" y="321"/>
                      </a:lnTo>
                      <a:lnTo>
                        <a:pt x="236" y="317"/>
                      </a:lnTo>
                      <a:lnTo>
                        <a:pt x="244" y="310"/>
                      </a:lnTo>
                      <a:lnTo>
                        <a:pt x="244" y="310"/>
                      </a:lnTo>
                      <a:lnTo>
                        <a:pt x="244" y="308"/>
                      </a:lnTo>
                      <a:lnTo>
                        <a:pt x="244" y="306"/>
                      </a:lnTo>
                      <a:lnTo>
                        <a:pt x="244" y="306"/>
                      </a:lnTo>
                      <a:lnTo>
                        <a:pt x="240" y="302"/>
                      </a:lnTo>
                      <a:lnTo>
                        <a:pt x="240" y="300"/>
                      </a:lnTo>
                      <a:lnTo>
                        <a:pt x="240" y="300"/>
                      </a:lnTo>
                      <a:lnTo>
                        <a:pt x="240" y="300"/>
                      </a:lnTo>
                      <a:lnTo>
                        <a:pt x="240" y="297"/>
                      </a:lnTo>
                      <a:lnTo>
                        <a:pt x="240" y="297"/>
                      </a:lnTo>
                      <a:lnTo>
                        <a:pt x="244" y="287"/>
                      </a:lnTo>
                      <a:lnTo>
                        <a:pt x="255" y="274"/>
                      </a:lnTo>
                      <a:lnTo>
                        <a:pt x="255" y="274"/>
                      </a:lnTo>
                      <a:lnTo>
                        <a:pt x="255" y="272"/>
                      </a:lnTo>
                      <a:lnTo>
                        <a:pt x="255" y="268"/>
                      </a:lnTo>
                      <a:lnTo>
                        <a:pt x="255" y="268"/>
                      </a:lnTo>
                      <a:lnTo>
                        <a:pt x="253" y="266"/>
                      </a:lnTo>
                      <a:lnTo>
                        <a:pt x="253" y="263"/>
                      </a:lnTo>
                      <a:lnTo>
                        <a:pt x="253" y="261"/>
                      </a:lnTo>
                      <a:lnTo>
                        <a:pt x="253" y="261"/>
                      </a:lnTo>
                      <a:lnTo>
                        <a:pt x="251" y="255"/>
                      </a:lnTo>
                      <a:lnTo>
                        <a:pt x="251" y="253"/>
                      </a:lnTo>
                      <a:lnTo>
                        <a:pt x="247" y="244"/>
                      </a:lnTo>
                      <a:lnTo>
                        <a:pt x="247" y="244"/>
                      </a:lnTo>
                      <a:lnTo>
                        <a:pt x="247" y="242"/>
                      </a:lnTo>
                      <a:lnTo>
                        <a:pt x="244" y="236"/>
                      </a:lnTo>
                      <a:lnTo>
                        <a:pt x="244" y="236"/>
                      </a:lnTo>
                      <a:lnTo>
                        <a:pt x="242" y="234"/>
                      </a:lnTo>
                      <a:lnTo>
                        <a:pt x="240" y="234"/>
                      </a:lnTo>
                      <a:lnTo>
                        <a:pt x="240" y="234"/>
                      </a:lnTo>
                      <a:lnTo>
                        <a:pt x="240" y="234"/>
                      </a:lnTo>
                      <a:lnTo>
                        <a:pt x="240" y="232"/>
                      </a:lnTo>
                      <a:lnTo>
                        <a:pt x="240" y="229"/>
                      </a:lnTo>
                      <a:lnTo>
                        <a:pt x="240" y="227"/>
                      </a:lnTo>
                      <a:lnTo>
                        <a:pt x="240" y="227"/>
                      </a:lnTo>
                      <a:lnTo>
                        <a:pt x="240" y="225"/>
                      </a:lnTo>
                      <a:lnTo>
                        <a:pt x="238" y="225"/>
                      </a:lnTo>
                      <a:lnTo>
                        <a:pt x="238" y="225"/>
                      </a:lnTo>
                      <a:lnTo>
                        <a:pt x="238" y="225"/>
                      </a:lnTo>
                      <a:lnTo>
                        <a:pt x="236" y="225"/>
                      </a:lnTo>
                      <a:lnTo>
                        <a:pt x="234" y="227"/>
                      </a:lnTo>
                      <a:lnTo>
                        <a:pt x="227" y="232"/>
                      </a:lnTo>
                      <a:lnTo>
                        <a:pt x="221" y="236"/>
                      </a:lnTo>
                      <a:lnTo>
                        <a:pt x="215" y="236"/>
                      </a:lnTo>
                      <a:lnTo>
                        <a:pt x="215" y="238"/>
                      </a:lnTo>
                      <a:lnTo>
                        <a:pt x="213" y="238"/>
                      </a:lnTo>
                      <a:lnTo>
                        <a:pt x="213" y="238"/>
                      </a:lnTo>
                      <a:lnTo>
                        <a:pt x="213" y="238"/>
                      </a:lnTo>
                      <a:lnTo>
                        <a:pt x="210" y="242"/>
                      </a:lnTo>
                      <a:lnTo>
                        <a:pt x="210" y="242"/>
                      </a:lnTo>
                      <a:lnTo>
                        <a:pt x="210" y="244"/>
                      </a:lnTo>
                      <a:lnTo>
                        <a:pt x="208" y="244"/>
                      </a:lnTo>
                      <a:lnTo>
                        <a:pt x="208" y="244"/>
                      </a:lnTo>
                      <a:lnTo>
                        <a:pt x="204" y="244"/>
                      </a:lnTo>
                      <a:lnTo>
                        <a:pt x="202" y="244"/>
                      </a:lnTo>
                      <a:lnTo>
                        <a:pt x="202" y="242"/>
                      </a:lnTo>
                      <a:lnTo>
                        <a:pt x="202" y="242"/>
                      </a:lnTo>
                      <a:lnTo>
                        <a:pt x="202" y="242"/>
                      </a:lnTo>
                      <a:lnTo>
                        <a:pt x="200" y="242"/>
                      </a:lnTo>
                      <a:lnTo>
                        <a:pt x="200" y="240"/>
                      </a:lnTo>
                      <a:lnTo>
                        <a:pt x="200" y="238"/>
                      </a:lnTo>
                      <a:lnTo>
                        <a:pt x="200" y="238"/>
                      </a:lnTo>
                      <a:lnTo>
                        <a:pt x="200" y="236"/>
                      </a:lnTo>
                      <a:lnTo>
                        <a:pt x="198" y="236"/>
                      </a:lnTo>
                      <a:lnTo>
                        <a:pt x="196" y="234"/>
                      </a:lnTo>
                      <a:lnTo>
                        <a:pt x="193" y="234"/>
                      </a:lnTo>
                      <a:lnTo>
                        <a:pt x="193" y="232"/>
                      </a:lnTo>
                      <a:lnTo>
                        <a:pt x="193" y="232"/>
                      </a:lnTo>
                      <a:lnTo>
                        <a:pt x="193" y="232"/>
                      </a:lnTo>
                      <a:lnTo>
                        <a:pt x="191" y="229"/>
                      </a:lnTo>
                      <a:lnTo>
                        <a:pt x="191" y="229"/>
                      </a:lnTo>
                      <a:lnTo>
                        <a:pt x="193" y="227"/>
                      </a:lnTo>
                      <a:lnTo>
                        <a:pt x="196" y="219"/>
                      </a:lnTo>
                      <a:lnTo>
                        <a:pt x="196" y="217"/>
                      </a:lnTo>
                      <a:lnTo>
                        <a:pt x="202" y="206"/>
                      </a:lnTo>
                      <a:lnTo>
                        <a:pt x="213" y="195"/>
                      </a:lnTo>
                      <a:lnTo>
                        <a:pt x="213" y="193"/>
                      </a:lnTo>
                      <a:lnTo>
                        <a:pt x="213" y="191"/>
                      </a:lnTo>
                      <a:lnTo>
                        <a:pt x="213" y="191"/>
                      </a:lnTo>
                      <a:lnTo>
                        <a:pt x="213" y="191"/>
                      </a:lnTo>
                      <a:lnTo>
                        <a:pt x="213" y="189"/>
                      </a:lnTo>
                      <a:lnTo>
                        <a:pt x="215" y="187"/>
                      </a:lnTo>
                      <a:lnTo>
                        <a:pt x="219" y="185"/>
                      </a:lnTo>
                      <a:lnTo>
                        <a:pt x="221" y="181"/>
                      </a:lnTo>
                      <a:lnTo>
                        <a:pt x="221" y="181"/>
                      </a:lnTo>
                      <a:lnTo>
                        <a:pt x="221" y="181"/>
                      </a:lnTo>
                      <a:lnTo>
                        <a:pt x="221" y="178"/>
                      </a:lnTo>
                      <a:lnTo>
                        <a:pt x="227" y="176"/>
                      </a:lnTo>
                      <a:lnTo>
                        <a:pt x="234" y="172"/>
                      </a:lnTo>
                      <a:lnTo>
                        <a:pt x="236" y="172"/>
                      </a:lnTo>
                      <a:lnTo>
                        <a:pt x="242" y="172"/>
                      </a:lnTo>
                      <a:lnTo>
                        <a:pt x="249" y="170"/>
                      </a:lnTo>
                      <a:lnTo>
                        <a:pt x="257" y="166"/>
                      </a:lnTo>
                      <a:lnTo>
                        <a:pt x="259" y="166"/>
                      </a:lnTo>
                      <a:lnTo>
                        <a:pt x="261" y="166"/>
                      </a:lnTo>
                      <a:lnTo>
                        <a:pt x="264" y="166"/>
                      </a:lnTo>
                      <a:lnTo>
                        <a:pt x="266" y="166"/>
                      </a:lnTo>
                      <a:lnTo>
                        <a:pt x="268" y="166"/>
                      </a:lnTo>
                      <a:lnTo>
                        <a:pt x="274" y="168"/>
                      </a:lnTo>
                      <a:lnTo>
                        <a:pt x="274" y="168"/>
                      </a:lnTo>
                      <a:lnTo>
                        <a:pt x="276" y="168"/>
                      </a:lnTo>
                      <a:lnTo>
                        <a:pt x="276" y="166"/>
                      </a:lnTo>
                      <a:lnTo>
                        <a:pt x="285" y="159"/>
                      </a:lnTo>
                      <a:lnTo>
                        <a:pt x="287" y="157"/>
                      </a:lnTo>
                      <a:lnTo>
                        <a:pt x="300" y="155"/>
                      </a:lnTo>
                      <a:lnTo>
                        <a:pt x="302" y="155"/>
                      </a:lnTo>
                      <a:lnTo>
                        <a:pt x="302" y="153"/>
                      </a:lnTo>
                      <a:lnTo>
                        <a:pt x="304" y="149"/>
                      </a:lnTo>
                      <a:lnTo>
                        <a:pt x="304" y="147"/>
                      </a:lnTo>
                      <a:lnTo>
                        <a:pt x="304" y="144"/>
                      </a:lnTo>
                      <a:lnTo>
                        <a:pt x="302" y="142"/>
                      </a:lnTo>
                      <a:lnTo>
                        <a:pt x="302" y="142"/>
                      </a:lnTo>
                      <a:lnTo>
                        <a:pt x="300" y="142"/>
                      </a:lnTo>
                      <a:lnTo>
                        <a:pt x="293" y="142"/>
                      </a:lnTo>
                      <a:lnTo>
                        <a:pt x="293" y="142"/>
                      </a:lnTo>
                      <a:lnTo>
                        <a:pt x="293" y="140"/>
                      </a:lnTo>
                      <a:lnTo>
                        <a:pt x="291" y="140"/>
                      </a:lnTo>
                      <a:lnTo>
                        <a:pt x="291" y="138"/>
                      </a:lnTo>
                      <a:lnTo>
                        <a:pt x="291" y="134"/>
                      </a:lnTo>
                      <a:lnTo>
                        <a:pt x="291" y="134"/>
                      </a:lnTo>
                      <a:lnTo>
                        <a:pt x="289" y="127"/>
                      </a:lnTo>
                      <a:lnTo>
                        <a:pt x="289" y="125"/>
                      </a:lnTo>
                      <a:lnTo>
                        <a:pt x="289" y="125"/>
                      </a:lnTo>
                      <a:lnTo>
                        <a:pt x="287" y="123"/>
                      </a:lnTo>
                      <a:lnTo>
                        <a:pt x="285" y="121"/>
                      </a:lnTo>
                      <a:lnTo>
                        <a:pt x="285" y="119"/>
                      </a:lnTo>
                      <a:lnTo>
                        <a:pt x="283" y="119"/>
                      </a:lnTo>
                      <a:lnTo>
                        <a:pt x="283" y="117"/>
                      </a:lnTo>
                      <a:lnTo>
                        <a:pt x="283" y="115"/>
                      </a:lnTo>
                      <a:lnTo>
                        <a:pt x="285" y="113"/>
                      </a:lnTo>
                      <a:lnTo>
                        <a:pt x="285" y="113"/>
                      </a:lnTo>
                      <a:lnTo>
                        <a:pt x="285" y="110"/>
                      </a:lnTo>
                      <a:lnTo>
                        <a:pt x="302" y="100"/>
                      </a:lnTo>
                      <a:lnTo>
                        <a:pt x="315" y="96"/>
                      </a:lnTo>
                      <a:lnTo>
                        <a:pt x="319" y="91"/>
                      </a:lnTo>
                      <a:lnTo>
                        <a:pt x="321" y="93"/>
                      </a:lnTo>
                      <a:lnTo>
                        <a:pt x="323" y="93"/>
                      </a:lnTo>
                      <a:lnTo>
                        <a:pt x="330" y="98"/>
                      </a:lnTo>
                      <a:lnTo>
                        <a:pt x="336" y="100"/>
                      </a:lnTo>
                      <a:lnTo>
                        <a:pt x="336" y="100"/>
                      </a:lnTo>
                      <a:lnTo>
                        <a:pt x="338" y="100"/>
                      </a:lnTo>
                      <a:lnTo>
                        <a:pt x="338" y="100"/>
                      </a:lnTo>
                      <a:lnTo>
                        <a:pt x="340" y="100"/>
                      </a:lnTo>
                      <a:lnTo>
                        <a:pt x="342" y="104"/>
                      </a:lnTo>
                      <a:lnTo>
                        <a:pt x="344" y="108"/>
                      </a:lnTo>
                      <a:lnTo>
                        <a:pt x="344" y="108"/>
                      </a:lnTo>
                      <a:lnTo>
                        <a:pt x="344" y="110"/>
                      </a:lnTo>
                      <a:lnTo>
                        <a:pt x="344" y="115"/>
                      </a:lnTo>
                      <a:lnTo>
                        <a:pt x="344" y="117"/>
                      </a:lnTo>
                      <a:lnTo>
                        <a:pt x="344" y="117"/>
                      </a:lnTo>
                      <a:lnTo>
                        <a:pt x="347" y="119"/>
                      </a:lnTo>
                      <a:lnTo>
                        <a:pt x="353" y="123"/>
                      </a:lnTo>
                      <a:lnTo>
                        <a:pt x="366" y="123"/>
                      </a:lnTo>
                      <a:lnTo>
                        <a:pt x="368" y="123"/>
                      </a:lnTo>
                      <a:lnTo>
                        <a:pt x="368" y="123"/>
                      </a:lnTo>
                      <a:lnTo>
                        <a:pt x="378" y="113"/>
                      </a:lnTo>
                      <a:lnTo>
                        <a:pt x="381" y="113"/>
                      </a:lnTo>
                      <a:lnTo>
                        <a:pt x="385" y="113"/>
                      </a:lnTo>
                      <a:lnTo>
                        <a:pt x="385" y="113"/>
                      </a:lnTo>
                      <a:lnTo>
                        <a:pt x="385" y="110"/>
                      </a:lnTo>
                      <a:lnTo>
                        <a:pt x="387" y="108"/>
                      </a:lnTo>
                      <a:lnTo>
                        <a:pt x="387" y="106"/>
                      </a:lnTo>
                      <a:lnTo>
                        <a:pt x="387" y="106"/>
                      </a:lnTo>
                      <a:lnTo>
                        <a:pt x="387" y="104"/>
                      </a:lnTo>
                      <a:lnTo>
                        <a:pt x="387" y="104"/>
                      </a:lnTo>
                      <a:lnTo>
                        <a:pt x="385" y="102"/>
                      </a:lnTo>
                      <a:lnTo>
                        <a:pt x="385" y="102"/>
                      </a:lnTo>
                      <a:lnTo>
                        <a:pt x="387" y="100"/>
                      </a:lnTo>
                      <a:lnTo>
                        <a:pt x="387" y="98"/>
                      </a:lnTo>
                      <a:lnTo>
                        <a:pt x="387" y="96"/>
                      </a:lnTo>
                      <a:lnTo>
                        <a:pt x="387" y="96"/>
                      </a:lnTo>
                      <a:lnTo>
                        <a:pt x="389" y="93"/>
                      </a:lnTo>
                      <a:lnTo>
                        <a:pt x="395" y="89"/>
                      </a:lnTo>
                      <a:lnTo>
                        <a:pt x="398" y="87"/>
                      </a:lnTo>
                      <a:lnTo>
                        <a:pt x="400" y="85"/>
                      </a:lnTo>
                      <a:lnTo>
                        <a:pt x="404" y="81"/>
                      </a:lnTo>
                      <a:lnTo>
                        <a:pt x="408" y="79"/>
                      </a:lnTo>
                      <a:lnTo>
                        <a:pt x="408" y="76"/>
                      </a:lnTo>
                      <a:lnTo>
                        <a:pt x="410" y="74"/>
                      </a:lnTo>
                      <a:lnTo>
                        <a:pt x="410" y="70"/>
                      </a:lnTo>
                      <a:lnTo>
                        <a:pt x="410" y="68"/>
                      </a:lnTo>
                      <a:lnTo>
                        <a:pt x="412" y="66"/>
                      </a:lnTo>
                      <a:lnTo>
                        <a:pt x="415" y="62"/>
                      </a:lnTo>
                      <a:lnTo>
                        <a:pt x="417" y="59"/>
                      </a:lnTo>
                      <a:lnTo>
                        <a:pt x="419" y="57"/>
                      </a:lnTo>
                      <a:lnTo>
                        <a:pt x="419" y="53"/>
                      </a:lnTo>
                      <a:lnTo>
                        <a:pt x="419" y="51"/>
                      </a:lnTo>
                      <a:lnTo>
                        <a:pt x="419" y="49"/>
                      </a:lnTo>
                      <a:lnTo>
                        <a:pt x="419" y="49"/>
                      </a:lnTo>
                      <a:lnTo>
                        <a:pt x="421" y="47"/>
                      </a:lnTo>
                      <a:lnTo>
                        <a:pt x="421" y="45"/>
                      </a:lnTo>
                      <a:lnTo>
                        <a:pt x="421" y="42"/>
                      </a:lnTo>
                      <a:lnTo>
                        <a:pt x="421" y="38"/>
                      </a:lnTo>
                      <a:lnTo>
                        <a:pt x="421" y="38"/>
                      </a:lnTo>
                      <a:lnTo>
                        <a:pt x="421" y="36"/>
                      </a:lnTo>
                      <a:lnTo>
                        <a:pt x="421" y="36"/>
                      </a:lnTo>
                      <a:lnTo>
                        <a:pt x="421" y="36"/>
                      </a:lnTo>
                      <a:lnTo>
                        <a:pt x="421" y="36"/>
                      </a:lnTo>
                      <a:lnTo>
                        <a:pt x="417" y="32"/>
                      </a:lnTo>
                      <a:lnTo>
                        <a:pt x="415" y="32"/>
                      </a:lnTo>
                      <a:lnTo>
                        <a:pt x="415" y="32"/>
                      </a:lnTo>
                      <a:lnTo>
                        <a:pt x="415" y="30"/>
                      </a:lnTo>
                      <a:lnTo>
                        <a:pt x="415" y="30"/>
                      </a:lnTo>
                      <a:lnTo>
                        <a:pt x="417" y="28"/>
                      </a:lnTo>
                      <a:lnTo>
                        <a:pt x="440" y="17"/>
                      </a:lnTo>
                      <a:lnTo>
                        <a:pt x="442" y="15"/>
                      </a:lnTo>
                      <a:lnTo>
                        <a:pt x="444" y="4"/>
                      </a:lnTo>
                      <a:lnTo>
                        <a:pt x="449" y="6"/>
                      </a:lnTo>
                      <a:lnTo>
                        <a:pt x="453" y="0"/>
                      </a:lnTo>
                      <a:lnTo>
                        <a:pt x="459" y="0"/>
                      </a:lnTo>
                      <a:lnTo>
                        <a:pt x="459" y="0"/>
                      </a:lnTo>
                      <a:lnTo>
                        <a:pt x="461" y="2"/>
                      </a:lnTo>
                      <a:lnTo>
                        <a:pt x="461" y="4"/>
                      </a:lnTo>
                      <a:lnTo>
                        <a:pt x="461" y="6"/>
                      </a:lnTo>
                      <a:lnTo>
                        <a:pt x="461" y="8"/>
                      </a:lnTo>
                      <a:lnTo>
                        <a:pt x="461" y="8"/>
                      </a:lnTo>
                      <a:lnTo>
                        <a:pt x="463" y="11"/>
                      </a:lnTo>
                      <a:lnTo>
                        <a:pt x="463" y="11"/>
                      </a:lnTo>
                      <a:lnTo>
                        <a:pt x="466" y="13"/>
                      </a:lnTo>
                      <a:lnTo>
                        <a:pt x="468" y="13"/>
                      </a:lnTo>
                      <a:lnTo>
                        <a:pt x="472" y="13"/>
                      </a:lnTo>
                      <a:lnTo>
                        <a:pt x="474" y="13"/>
                      </a:lnTo>
                      <a:lnTo>
                        <a:pt x="476" y="11"/>
                      </a:lnTo>
                      <a:lnTo>
                        <a:pt x="476" y="11"/>
                      </a:lnTo>
                      <a:lnTo>
                        <a:pt x="476" y="8"/>
                      </a:lnTo>
                      <a:lnTo>
                        <a:pt x="478" y="6"/>
                      </a:lnTo>
                      <a:lnTo>
                        <a:pt x="478" y="6"/>
                      </a:lnTo>
                      <a:lnTo>
                        <a:pt x="480" y="6"/>
                      </a:lnTo>
                      <a:lnTo>
                        <a:pt x="483" y="6"/>
                      </a:lnTo>
                      <a:lnTo>
                        <a:pt x="483" y="6"/>
                      </a:lnTo>
                      <a:lnTo>
                        <a:pt x="485" y="8"/>
                      </a:lnTo>
                      <a:lnTo>
                        <a:pt x="487" y="11"/>
                      </a:lnTo>
                      <a:lnTo>
                        <a:pt x="491" y="11"/>
                      </a:lnTo>
                      <a:lnTo>
                        <a:pt x="493" y="11"/>
                      </a:lnTo>
                      <a:lnTo>
                        <a:pt x="495" y="11"/>
                      </a:lnTo>
                      <a:lnTo>
                        <a:pt x="500" y="11"/>
                      </a:lnTo>
                      <a:lnTo>
                        <a:pt x="502" y="8"/>
                      </a:lnTo>
                      <a:lnTo>
                        <a:pt x="504" y="6"/>
                      </a:lnTo>
                      <a:lnTo>
                        <a:pt x="504" y="8"/>
                      </a:lnTo>
                      <a:lnTo>
                        <a:pt x="506" y="11"/>
                      </a:lnTo>
                      <a:lnTo>
                        <a:pt x="506" y="13"/>
                      </a:lnTo>
                      <a:lnTo>
                        <a:pt x="508" y="15"/>
                      </a:lnTo>
                      <a:lnTo>
                        <a:pt x="515" y="17"/>
                      </a:lnTo>
                      <a:lnTo>
                        <a:pt x="517" y="17"/>
                      </a:lnTo>
                      <a:lnTo>
                        <a:pt x="517" y="19"/>
                      </a:lnTo>
                      <a:lnTo>
                        <a:pt x="519" y="23"/>
                      </a:lnTo>
                      <a:lnTo>
                        <a:pt x="521" y="30"/>
                      </a:lnTo>
                      <a:lnTo>
                        <a:pt x="529" y="36"/>
                      </a:lnTo>
                      <a:lnTo>
                        <a:pt x="527" y="40"/>
                      </a:lnTo>
                      <a:lnTo>
                        <a:pt x="525" y="42"/>
                      </a:lnTo>
                      <a:lnTo>
                        <a:pt x="523" y="42"/>
                      </a:lnTo>
                      <a:lnTo>
                        <a:pt x="515" y="36"/>
                      </a:lnTo>
                      <a:lnTo>
                        <a:pt x="515" y="36"/>
                      </a:lnTo>
                      <a:lnTo>
                        <a:pt x="515" y="36"/>
                      </a:lnTo>
                      <a:lnTo>
                        <a:pt x="512" y="36"/>
                      </a:lnTo>
                      <a:lnTo>
                        <a:pt x="512" y="38"/>
                      </a:lnTo>
                      <a:lnTo>
                        <a:pt x="512" y="38"/>
                      </a:lnTo>
                      <a:lnTo>
                        <a:pt x="512" y="40"/>
                      </a:lnTo>
                      <a:lnTo>
                        <a:pt x="512" y="42"/>
                      </a:lnTo>
                      <a:lnTo>
                        <a:pt x="517" y="47"/>
                      </a:lnTo>
                      <a:lnTo>
                        <a:pt x="517" y="49"/>
                      </a:lnTo>
                      <a:lnTo>
                        <a:pt x="517" y="49"/>
                      </a:lnTo>
                      <a:lnTo>
                        <a:pt x="515" y="49"/>
                      </a:lnTo>
                      <a:lnTo>
                        <a:pt x="512" y="49"/>
                      </a:lnTo>
                      <a:lnTo>
                        <a:pt x="512" y="49"/>
                      </a:lnTo>
                      <a:lnTo>
                        <a:pt x="510" y="47"/>
                      </a:lnTo>
                      <a:lnTo>
                        <a:pt x="508" y="47"/>
                      </a:lnTo>
                      <a:lnTo>
                        <a:pt x="508" y="49"/>
                      </a:lnTo>
                      <a:lnTo>
                        <a:pt x="508" y="53"/>
                      </a:lnTo>
                      <a:lnTo>
                        <a:pt x="508" y="57"/>
                      </a:lnTo>
                      <a:lnTo>
                        <a:pt x="508" y="62"/>
                      </a:lnTo>
                      <a:lnTo>
                        <a:pt x="508" y="64"/>
                      </a:lnTo>
                      <a:lnTo>
                        <a:pt x="508" y="64"/>
                      </a:lnTo>
                      <a:lnTo>
                        <a:pt x="506" y="64"/>
                      </a:lnTo>
                      <a:lnTo>
                        <a:pt x="504" y="66"/>
                      </a:lnTo>
                      <a:lnTo>
                        <a:pt x="504" y="66"/>
                      </a:lnTo>
                      <a:lnTo>
                        <a:pt x="504" y="70"/>
                      </a:lnTo>
                      <a:lnTo>
                        <a:pt x="512" y="83"/>
                      </a:lnTo>
                      <a:lnTo>
                        <a:pt x="515" y="87"/>
                      </a:lnTo>
                      <a:lnTo>
                        <a:pt x="517" y="87"/>
                      </a:lnTo>
                      <a:lnTo>
                        <a:pt x="519" y="89"/>
                      </a:lnTo>
                      <a:lnTo>
                        <a:pt x="521" y="89"/>
                      </a:lnTo>
                      <a:lnTo>
                        <a:pt x="521" y="89"/>
                      </a:lnTo>
                      <a:lnTo>
                        <a:pt x="521" y="91"/>
                      </a:lnTo>
                      <a:lnTo>
                        <a:pt x="519" y="93"/>
                      </a:lnTo>
                      <a:lnTo>
                        <a:pt x="519" y="96"/>
                      </a:lnTo>
                      <a:lnTo>
                        <a:pt x="519" y="98"/>
                      </a:lnTo>
                      <a:lnTo>
                        <a:pt x="521" y="100"/>
                      </a:lnTo>
                      <a:lnTo>
                        <a:pt x="521" y="102"/>
                      </a:lnTo>
                      <a:lnTo>
                        <a:pt x="521" y="104"/>
                      </a:lnTo>
                      <a:lnTo>
                        <a:pt x="521" y="106"/>
                      </a:lnTo>
                      <a:lnTo>
                        <a:pt x="521" y="108"/>
                      </a:lnTo>
                      <a:lnTo>
                        <a:pt x="525" y="121"/>
                      </a:lnTo>
                      <a:lnTo>
                        <a:pt x="525" y="123"/>
                      </a:lnTo>
                      <a:lnTo>
                        <a:pt x="523" y="125"/>
                      </a:lnTo>
                      <a:lnTo>
                        <a:pt x="515" y="127"/>
                      </a:lnTo>
                      <a:lnTo>
                        <a:pt x="512" y="127"/>
                      </a:lnTo>
                      <a:lnTo>
                        <a:pt x="510" y="127"/>
                      </a:lnTo>
                      <a:lnTo>
                        <a:pt x="508" y="127"/>
                      </a:lnTo>
                      <a:lnTo>
                        <a:pt x="508" y="127"/>
                      </a:lnTo>
                      <a:lnTo>
                        <a:pt x="506" y="130"/>
                      </a:lnTo>
                      <a:lnTo>
                        <a:pt x="506" y="130"/>
                      </a:lnTo>
                      <a:lnTo>
                        <a:pt x="506" y="132"/>
                      </a:lnTo>
                      <a:lnTo>
                        <a:pt x="504" y="134"/>
                      </a:lnTo>
                      <a:lnTo>
                        <a:pt x="502" y="136"/>
                      </a:lnTo>
                      <a:lnTo>
                        <a:pt x="502" y="138"/>
                      </a:lnTo>
                      <a:lnTo>
                        <a:pt x="504" y="140"/>
                      </a:lnTo>
                      <a:lnTo>
                        <a:pt x="506" y="144"/>
                      </a:lnTo>
                      <a:lnTo>
                        <a:pt x="506" y="147"/>
                      </a:lnTo>
                      <a:lnTo>
                        <a:pt x="506" y="147"/>
                      </a:lnTo>
                      <a:lnTo>
                        <a:pt x="506" y="149"/>
                      </a:lnTo>
                      <a:lnTo>
                        <a:pt x="504" y="149"/>
                      </a:lnTo>
                      <a:lnTo>
                        <a:pt x="500" y="149"/>
                      </a:lnTo>
                      <a:lnTo>
                        <a:pt x="495" y="147"/>
                      </a:lnTo>
                      <a:lnTo>
                        <a:pt x="493" y="147"/>
                      </a:lnTo>
                      <a:lnTo>
                        <a:pt x="495" y="149"/>
                      </a:lnTo>
                      <a:lnTo>
                        <a:pt x="498" y="151"/>
                      </a:lnTo>
                      <a:lnTo>
                        <a:pt x="506" y="157"/>
                      </a:lnTo>
                      <a:lnTo>
                        <a:pt x="512" y="157"/>
                      </a:lnTo>
                      <a:lnTo>
                        <a:pt x="536" y="166"/>
                      </a:lnTo>
                      <a:lnTo>
                        <a:pt x="538" y="166"/>
                      </a:lnTo>
                      <a:lnTo>
                        <a:pt x="540" y="166"/>
                      </a:lnTo>
                      <a:lnTo>
                        <a:pt x="544" y="168"/>
                      </a:lnTo>
                      <a:lnTo>
                        <a:pt x="557" y="178"/>
                      </a:lnTo>
                      <a:lnTo>
                        <a:pt x="559" y="178"/>
                      </a:lnTo>
                      <a:lnTo>
                        <a:pt x="561" y="178"/>
                      </a:lnTo>
                      <a:lnTo>
                        <a:pt x="563" y="176"/>
                      </a:lnTo>
                      <a:lnTo>
                        <a:pt x="572" y="168"/>
                      </a:lnTo>
                      <a:lnTo>
                        <a:pt x="574" y="164"/>
                      </a:lnTo>
                      <a:lnTo>
                        <a:pt x="574" y="161"/>
                      </a:lnTo>
                      <a:lnTo>
                        <a:pt x="574" y="161"/>
                      </a:lnTo>
                      <a:lnTo>
                        <a:pt x="574" y="159"/>
                      </a:lnTo>
                      <a:lnTo>
                        <a:pt x="574" y="159"/>
                      </a:lnTo>
                      <a:lnTo>
                        <a:pt x="574" y="157"/>
                      </a:lnTo>
                      <a:lnTo>
                        <a:pt x="574" y="157"/>
                      </a:lnTo>
                      <a:lnTo>
                        <a:pt x="574" y="157"/>
                      </a:lnTo>
                      <a:lnTo>
                        <a:pt x="574" y="155"/>
                      </a:lnTo>
                      <a:lnTo>
                        <a:pt x="574" y="155"/>
                      </a:lnTo>
                      <a:lnTo>
                        <a:pt x="576" y="155"/>
                      </a:lnTo>
                      <a:lnTo>
                        <a:pt x="576" y="153"/>
                      </a:lnTo>
                      <a:lnTo>
                        <a:pt x="576" y="153"/>
                      </a:lnTo>
                      <a:lnTo>
                        <a:pt x="576" y="151"/>
                      </a:lnTo>
                      <a:lnTo>
                        <a:pt x="576" y="151"/>
                      </a:lnTo>
                      <a:lnTo>
                        <a:pt x="576" y="151"/>
                      </a:lnTo>
                      <a:lnTo>
                        <a:pt x="576" y="151"/>
                      </a:lnTo>
                      <a:lnTo>
                        <a:pt x="574" y="149"/>
                      </a:lnTo>
                      <a:lnTo>
                        <a:pt x="574" y="149"/>
                      </a:lnTo>
                      <a:lnTo>
                        <a:pt x="572" y="151"/>
                      </a:lnTo>
                      <a:lnTo>
                        <a:pt x="568" y="155"/>
                      </a:lnTo>
                      <a:lnTo>
                        <a:pt x="568" y="155"/>
                      </a:lnTo>
                      <a:lnTo>
                        <a:pt x="568" y="157"/>
                      </a:lnTo>
                      <a:lnTo>
                        <a:pt x="566" y="155"/>
                      </a:lnTo>
                      <a:lnTo>
                        <a:pt x="563" y="155"/>
                      </a:lnTo>
                      <a:lnTo>
                        <a:pt x="555" y="147"/>
                      </a:lnTo>
                      <a:lnTo>
                        <a:pt x="553" y="147"/>
                      </a:lnTo>
                      <a:lnTo>
                        <a:pt x="553" y="144"/>
                      </a:lnTo>
                      <a:lnTo>
                        <a:pt x="551" y="142"/>
                      </a:lnTo>
                      <a:lnTo>
                        <a:pt x="551" y="142"/>
                      </a:lnTo>
                      <a:lnTo>
                        <a:pt x="553" y="140"/>
                      </a:lnTo>
                      <a:lnTo>
                        <a:pt x="563" y="132"/>
                      </a:lnTo>
                      <a:lnTo>
                        <a:pt x="568" y="127"/>
                      </a:lnTo>
                      <a:lnTo>
                        <a:pt x="574" y="123"/>
                      </a:lnTo>
                      <a:lnTo>
                        <a:pt x="576" y="121"/>
                      </a:lnTo>
                      <a:lnTo>
                        <a:pt x="578" y="121"/>
                      </a:lnTo>
                      <a:lnTo>
                        <a:pt x="576" y="119"/>
                      </a:lnTo>
                      <a:lnTo>
                        <a:pt x="576" y="117"/>
                      </a:lnTo>
                      <a:lnTo>
                        <a:pt x="576" y="117"/>
                      </a:lnTo>
                      <a:lnTo>
                        <a:pt x="576" y="115"/>
                      </a:lnTo>
                      <a:lnTo>
                        <a:pt x="576" y="115"/>
                      </a:lnTo>
                      <a:lnTo>
                        <a:pt x="576" y="115"/>
                      </a:lnTo>
                      <a:lnTo>
                        <a:pt x="578" y="115"/>
                      </a:lnTo>
                      <a:lnTo>
                        <a:pt x="585" y="117"/>
                      </a:lnTo>
                      <a:lnTo>
                        <a:pt x="587" y="119"/>
                      </a:lnTo>
                      <a:lnTo>
                        <a:pt x="589" y="121"/>
                      </a:lnTo>
                      <a:lnTo>
                        <a:pt x="591" y="123"/>
                      </a:lnTo>
                      <a:lnTo>
                        <a:pt x="593" y="127"/>
                      </a:lnTo>
                      <a:lnTo>
                        <a:pt x="595" y="130"/>
                      </a:lnTo>
                      <a:lnTo>
                        <a:pt x="595" y="130"/>
                      </a:lnTo>
                      <a:lnTo>
                        <a:pt x="597" y="132"/>
                      </a:lnTo>
                      <a:lnTo>
                        <a:pt x="597" y="132"/>
                      </a:lnTo>
                      <a:lnTo>
                        <a:pt x="600" y="130"/>
                      </a:lnTo>
                      <a:lnTo>
                        <a:pt x="602" y="127"/>
                      </a:lnTo>
                      <a:lnTo>
                        <a:pt x="602" y="125"/>
                      </a:lnTo>
                      <a:lnTo>
                        <a:pt x="602" y="123"/>
                      </a:lnTo>
                      <a:lnTo>
                        <a:pt x="600" y="119"/>
                      </a:lnTo>
                      <a:lnTo>
                        <a:pt x="597" y="117"/>
                      </a:lnTo>
                      <a:lnTo>
                        <a:pt x="597" y="117"/>
                      </a:lnTo>
                      <a:lnTo>
                        <a:pt x="597" y="115"/>
                      </a:lnTo>
                      <a:lnTo>
                        <a:pt x="597" y="115"/>
                      </a:lnTo>
                      <a:lnTo>
                        <a:pt x="595" y="113"/>
                      </a:lnTo>
                      <a:lnTo>
                        <a:pt x="597" y="113"/>
                      </a:lnTo>
                      <a:lnTo>
                        <a:pt x="597" y="110"/>
                      </a:lnTo>
                      <a:lnTo>
                        <a:pt x="600" y="110"/>
                      </a:lnTo>
                      <a:lnTo>
                        <a:pt x="602" y="110"/>
                      </a:lnTo>
                      <a:lnTo>
                        <a:pt x="604" y="110"/>
                      </a:lnTo>
                      <a:lnTo>
                        <a:pt x="606" y="106"/>
                      </a:lnTo>
                      <a:lnTo>
                        <a:pt x="606" y="106"/>
                      </a:lnTo>
                      <a:lnTo>
                        <a:pt x="606" y="106"/>
                      </a:lnTo>
                      <a:lnTo>
                        <a:pt x="608" y="106"/>
                      </a:lnTo>
                      <a:lnTo>
                        <a:pt x="608" y="106"/>
                      </a:lnTo>
                      <a:lnTo>
                        <a:pt x="610" y="108"/>
                      </a:lnTo>
                      <a:lnTo>
                        <a:pt x="610" y="113"/>
                      </a:lnTo>
                      <a:lnTo>
                        <a:pt x="610" y="113"/>
                      </a:lnTo>
                      <a:lnTo>
                        <a:pt x="614" y="115"/>
                      </a:lnTo>
                      <a:lnTo>
                        <a:pt x="625" y="123"/>
                      </a:lnTo>
                      <a:lnTo>
                        <a:pt x="621" y="127"/>
                      </a:lnTo>
                      <a:lnTo>
                        <a:pt x="621" y="132"/>
                      </a:lnTo>
                      <a:lnTo>
                        <a:pt x="619" y="134"/>
                      </a:lnTo>
                      <a:lnTo>
                        <a:pt x="619" y="136"/>
                      </a:lnTo>
                      <a:lnTo>
                        <a:pt x="621" y="138"/>
                      </a:lnTo>
                      <a:lnTo>
                        <a:pt x="621" y="138"/>
                      </a:lnTo>
                      <a:lnTo>
                        <a:pt x="621" y="140"/>
                      </a:lnTo>
                      <a:lnTo>
                        <a:pt x="623" y="144"/>
                      </a:lnTo>
                      <a:lnTo>
                        <a:pt x="623" y="144"/>
                      </a:lnTo>
                      <a:lnTo>
                        <a:pt x="623" y="147"/>
                      </a:lnTo>
                      <a:lnTo>
                        <a:pt x="625" y="147"/>
                      </a:lnTo>
                      <a:lnTo>
                        <a:pt x="627" y="149"/>
                      </a:lnTo>
                      <a:lnTo>
                        <a:pt x="627" y="151"/>
                      </a:lnTo>
                      <a:lnTo>
                        <a:pt x="629" y="155"/>
                      </a:lnTo>
                      <a:lnTo>
                        <a:pt x="629" y="159"/>
                      </a:lnTo>
                      <a:lnTo>
                        <a:pt x="631" y="161"/>
                      </a:lnTo>
                      <a:lnTo>
                        <a:pt x="631" y="164"/>
                      </a:lnTo>
                      <a:lnTo>
                        <a:pt x="634" y="161"/>
                      </a:lnTo>
                      <a:lnTo>
                        <a:pt x="634" y="164"/>
                      </a:lnTo>
                      <a:lnTo>
                        <a:pt x="636" y="164"/>
                      </a:lnTo>
                      <a:lnTo>
                        <a:pt x="640" y="168"/>
                      </a:lnTo>
                      <a:lnTo>
                        <a:pt x="642" y="170"/>
                      </a:lnTo>
                      <a:lnTo>
                        <a:pt x="644" y="170"/>
                      </a:lnTo>
                      <a:lnTo>
                        <a:pt x="646" y="170"/>
                      </a:lnTo>
                      <a:lnTo>
                        <a:pt x="648" y="170"/>
                      </a:lnTo>
                      <a:lnTo>
                        <a:pt x="651" y="170"/>
                      </a:lnTo>
                      <a:lnTo>
                        <a:pt x="657" y="172"/>
                      </a:lnTo>
                      <a:lnTo>
                        <a:pt x="663" y="172"/>
                      </a:lnTo>
                      <a:lnTo>
                        <a:pt x="665" y="172"/>
                      </a:lnTo>
                      <a:lnTo>
                        <a:pt x="668" y="174"/>
                      </a:lnTo>
                      <a:lnTo>
                        <a:pt x="668" y="174"/>
                      </a:lnTo>
                      <a:lnTo>
                        <a:pt x="665" y="178"/>
                      </a:lnTo>
                      <a:lnTo>
                        <a:pt x="668" y="183"/>
                      </a:lnTo>
                      <a:lnTo>
                        <a:pt x="668" y="185"/>
                      </a:lnTo>
                      <a:lnTo>
                        <a:pt x="668" y="185"/>
                      </a:lnTo>
                      <a:lnTo>
                        <a:pt x="674" y="189"/>
                      </a:lnTo>
                      <a:lnTo>
                        <a:pt x="676" y="191"/>
                      </a:lnTo>
                      <a:lnTo>
                        <a:pt x="676" y="195"/>
                      </a:lnTo>
                      <a:lnTo>
                        <a:pt x="678" y="198"/>
                      </a:lnTo>
                      <a:lnTo>
                        <a:pt x="680" y="198"/>
                      </a:lnTo>
                      <a:lnTo>
                        <a:pt x="680" y="198"/>
                      </a:lnTo>
                      <a:lnTo>
                        <a:pt x="682" y="200"/>
                      </a:lnTo>
                      <a:lnTo>
                        <a:pt x="685" y="200"/>
                      </a:lnTo>
                      <a:lnTo>
                        <a:pt x="687" y="200"/>
                      </a:lnTo>
                      <a:lnTo>
                        <a:pt x="687" y="200"/>
                      </a:lnTo>
                      <a:lnTo>
                        <a:pt x="689" y="202"/>
                      </a:lnTo>
                      <a:lnTo>
                        <a:pt x="691" y="202"/>
                      </a:lnTo>
                      <a:lnTo>
                        <a:pt x="695" y="202"/>
                      </a:lnTo>
                      <a:lnTo>
                        <a:pt x="697" y="202"/>
                      </a:lnTo>
                      <a:lnTo>
                        <a:pt x="699" y="204"/>
                      </a:lnTo>
                      <a:lnTo>
                        <a:pt x="702" y="204"/>
                      </a:lnTo>
                      <a:lnTo>
                        <a:pt x="704" y="204"/>
                      </a:lnTo>
                      <a:lnTo>
                        <a:pt x="708" y="204"/>
                      </a:lnTo>
                      <a:lnTo>
                        <a:pt x="710" y="204"/>
                      </a:lnTo>
                      <a:lnTo>
                        <a:pt x="714" y="206"/>
                      </a:lnTo>
                      <a:lnTo>
                        <a:pt x="719" y="208"/>
                      </a:lnTo>
                      <a:lnTo>
                        <a:pt x="725" y="210"/>
                      </a:lnTo>
                      <a:lnTo>
                        <a:pt x="729" y="212"/>
                      </a:lnTo>
                      <a:lnTo>
                        <a:pt x="731" y="212"/>
                      </a:lnTo>
                      <a:lnTo>
                        <a:pt x="731" y="215"/>
                      </a:lnTo>
                      <a:lnTo>
                        <a:pt x="731" y="215"/>
                      </a:lnTo>
                      <a:lnTo>
                        <a:pt x="731" y="219"/>
                      </a:lnTo>
                      <a:lnTo>
                        <a:pt x="727" y="225"/>
                      </a:lnTo>
                      <a:lnTo>
                        <a:pt x="725" y="229"/>
                      </a:lnTo>
                      <a:lnTo>
                        <a:pt x="725" y="232"/>
                      </a:lnTo>
                      <a:lnTo>
                        <a:pt x="725" y="236"/>
                      </a:lnTo>
                      <a:lnTo>
                        <a:pt x="725" y="246"/>
                      </a:lnTo>
                      <a:lnTo>
                        <a:pt x="725" y="249"/>
                      </a:lnTo>
                      <a:lnTo>
                        <a:pt x="725" y="249"/>
                      </a:lnTo>
                      <a:lnTo>
                        <a:pt x="723" y="249"/>
                      </a:lnTo>
                      <a:lnTo>
                        <a:pt x="723" y="246"/>
                      </a:lnTo>
                      <a:lnTo>
                        <a:pt x="723" y="244"/>
                      </a:lnTo>
                      <a:lnTo>
                        <a:pt x="721" y="244"/>
                      </a:lnTo>
                      <a:lnTo>
                        <a:pt x="719" y="242"/>
                      </a:lnTo>
                      <a:lnTo>
                        <a:pt x="719" y="242"/>
                      </a:lnTo>
                      <a:lnTo>
                        <a:pt x="721" y="242"/>
                      </a:lnTo>
                      <a:lnTo>
                        <a:pt x="721" y="240"/>
                      </a:lnTo>
                      <a:lnTo>
                        <a:pt x="719" y="240"/>
                      </a:lnTo>
                      <a:lnTo>
                        <a:pt x="717" y="236"/>
                      </a:lnTo>
                      <a:lnTo>
                        <a:pt x="714" y="236"/>
                      </a:lnTo>
                      <a:lnTo>
                        <a:pt x="712" y="236"/>
                      </a:lnTo>
                      <a:lnTo>
                        <a:pt x="710" y="236"/>
                      </a:lnTo>
                      <a:lnTo>
                        <a:pt x="702" y="238"/>
                      </a:lnTo>
                      <a:lnTo>
                        <a:pt x="699" y="240"/>
                      </a:lnTo>
                      <a:lnTo>
                        <a:pt x="699" y="242"/>
                      </a:lnTo>
                      <a:lnTo>
                        <a:pt x="702" y="242"/>
                      </a:lnTo>
                      <a:lnTo>
                        <a:pt x="702" y="242"/>
                      </a:lnTo>
                      <a:lnTo>
                        <a:pt x="704" y="244"/>
                      </a:lnTo>
                      <a:lnTo>
                        <a:pt x="704" y="244"/>
                      </a:lnTo>
                      <a:lnTo>
                        <a:pt x="704" y="246"/>
                      </a:lnTo>
                      <a:lnTo>
                        <a:pt x="706" y="246"/>
                      </a:lnTo>
                      <a:lnTo>
                        <a:pt x="706" y="249"/>
                      </a:lnTo>
                      <a:lnTo>
                        <a:pt x="706" y="249"/>
                      </a:lnTo>
                      <a:lnTo>
                        <a:pt x="708" y="249"/>
                      </a:lnTo>
                      <a:lnTo>
                        <a:pt x="714" y="249"/>
                      </a:lnTo>
                      <a:lnTo>
                        <a:pt x="714" y="251"/>
                      </a:lnTo>
                      <a:lnTo>
                        <a:pt x="717" y="253"/>
                      </a:lnTo>
                      <a:lnTo>
                        <a:pt x="714" y="257"/>
                      </a:lnTo>
                      <a:lnTo>
                        <a:pt x="712" y="263"/>
                      </a:lnTo>
                      <a:lnTo>
                        <a:pt x="710" y="268"/>
                      </a:lnTo>
                      <a:lnTo>
                        <a:pt x="710" y="272"/>
                      </a:lnTo>
                      <a:lnTo>
                        <a:pt x="710" y="278"/>
                      </a:lnTo>
                      <a:lnTo>
                        <a:pt x="710" y="280"/>
                      </a:lnTo>
                      <a:lnTo>
                        <a:pt x="710" y="283"/>
                      </a:lnTo>
                      <a:lnTo>
                        <a:pt x="712" y="283"/>
                      </a:lnTo>
                      <a:lnTo>
                        <a:pt x="717" y="283"/>
                      </a:lnTo>
                      <a:lnTo>
                        <a:pt x="717" y="283"/>
                      </a:lnTo>
                      <a:lnTo>
                        <a:pt x="719" y="283"/>
                      </a:lnTo>
                      <a:lnTo>
                        <a:pt x="721" y="285"/>
                      </a:lnTo>
                      <a:lnTo>
                        <a:pt x="721" y="285"/>
                      </a:lnTo>
                      <a:lnTo>
                        <a:pt x="723" y="285"/>
                      </a:lnTo>
                      <a:lnTo>
                        <a:pt x="727" y="285"/>
                      </a:lnTo>
                      <a:lnTo>
                        <a:pt x="729" y="285"/>
                      </a:lnTo>
                      <a:lnTo>
                        <a:pt x="729" y="287"/>
                      </a:lnTo>
                      <a:lnTo>
                        <a:pt x="731" y="289"/>
                      </a:lnTo>
                      <a:lnTo>
                        <a:pt x="734" y="291"/>
                      </a:lnTo>
                      <a:lnTo>
                        <a:pt x="734" y="293"/>
                      </a:lnTo>
                      <a:lnTo>
                        <a:pt x="736" y="295"/>
                      </a:lnTo>
                      <a:lnTo>
                        <a:pt x="736" y="297"/>
                      </a:lnTo>
                      <a:lnTo>
                        <a:pt x="731" y="308"/>
                      </a:lnTo>
                      <a:lnTo>
                        <a:pt x="731" y="310"/>
                      </a:lnTo>
                      <a:lnTo>
                        <a:pt x="729" y="310"/>
                      </a:lnTo>
                      <a:lnTo>
                        <a:pt x="723" y="312"/>
                      </a:lnTo>
                      <a:lnTo>
                        <a:pt x="717" y="314"/>
                      </a:lnTo>
                      <a:lnTo>
                        <a:pt x="714" y="314"/>
                      </a:lnTo>
                      <a:lnTo>
                        <a:pt x="712" y="314"/>
                      </a:lnTo>
                      <a:lnTo>
                        <a:pt x="712" y="312"/>
                      </a:lnTo>
                      <a:lnTo>
                        <a:pt x="710" y="312"/>
                      </a:lnTo>
                      <a:lnTo>
                        <a:pt x="708" y="312"/>
                      </a:lnTo>
                      <a:lnTo>
                        <a:pt x="708" y="310"/>
                      </a:lnTo>
                      <a:lnTo>
                        <a:pt x="708" y="310"/>
                      </a:lnTo>
                      <a:lnTo>
                        <a:pt x="708" y="308"/>
                      </a:lnTo>
                      <a:lnTo>
                        <a:pt x="708" y="308"/>
                      </a:lnTo>
                      <a:lnTo>
                        <a:pt x="708" y="306"/>
                      </a:lnTo>
                      <a:lnTo>
                        <a:pt x="706" y="306"/>
                      </a:lnTo>
                      <a:lnTo>
                        <a:pt x="704" y="308"/>
                      </a:lnTo>
                      <a:lnTo>
                        <a:pt x="702" y="308"/>
                      </a:lnTo>
                      <a:lnTo>
                        <a:pt x="699" y="308"/>
                      </a:lnTo>
                      <a:lnTo>
                        <a:pt x="689" y="310"/>
                      </a:lnTo>
                      <a:lnTo>
                        <a:pt x="685" y="310"/>
                      </a:lnTo>
                      <a:lnTo>
                        <a:pt x="678" y="317"/>
                      </a:lnTo>
                      <a:lnTo>
                        <a:pt x="678" y="325"/>
                      </a:lnTo>
                      <a:lnTo>
                        <a:pt x="680" y="327"/>
                      </a:lnTo>
                      <a:lnTo>
                        <a:pt x="680" y="327"/>
                      </a:lnTo>
                      <a:lnTo>
                        <a:pt x="682" y="329"/>
                      </a:lnTo>
                      <a:lnTo>
                        <a:pt x="682" y="331"/>
                      </a:lnTo>
                      <a:lnTo>
                        <a:pt x="687" y="334"/>
                      </a:lnTo>
                      <a:lnTo>
                        <a:pt x="687" y="340"/>
                      </a:lnTo>
                      <a:lnTo>
                        <a:pt x="687" y="344"/>
                      </a:lnTo>
                      <a:lnTo>
                        <a:pt x="687" y="344"/>
                      </a:lnTo>
                      <a:lnTo>
                        <a:pt x="682" y="346"/>
                      </a:lnTo>
                      <a:lnTo>
                        <a:pt x="678" y="348"/>
                      </a:lnTo>
                      <a:lnTo>
                        <a:pt x="665" y="348"/>
                      </a:lnTo>
                      <a:lnTo>
                        <a:pt x="665" y="348"/>
                      </a:lnTo>
                      <a:lnTo>
                        <a:pt x="665" y="348"/>
                      </a:lnTo>
                      <a:lnTo>
                        <a:pt x="663" y="346"/>
                      </a:lnTo>
                      <a:lnTo>
                        <a:pt x="663" y="346"/>
                      </a:lnTo>
                      <a:lnTo>
                        <a:pt x="661" y="346"/>
                      </a:lnTo>
                      <a:lnTo>
                        <a:pt x="659" y="348"/>
                      </a:lnTo>
                      <a:lnTo>
                        <a:pt x="659" y="348"/>
                      </a:lnTo>
                      <a:lnTo>
                        <a:pt x="659" y="351"/>
                      </a:lnTo>
                      <a:lnTo>
                        <a:pt x="659" y="355"/>
                      </a:lnTo>
                      <a:lnTo>
                        <a:pt x="659" y="355"/>
                      </a:lnTo>
                      <a:lnTo>
                        <a:pt x="659" y="357"/>
                      </a:lnTo>
                      <a:lnTo>
                        <a:pt x="661" y="357"/>
                      </a:lnTo>
                      <a:lnTo>
                        <a:pt x="661" y="355"/>
                      </a:lnTo>
                      <a:lnTo>
                        <a:pt x="663" y="353"/>
                      </a:lnTo>
                      <a:lnTo>
                        <a:pt x="663" y="355"/>
                      </a:lnTo>
                      <a:lnTo>
                        <a:pt x="665" y="355"/>
                      </a:lnTo>
                      <a:lnTo>
                        <a:pt x="665" y="361"/>
                      </a:lnTo>
                      <a:lnTo>
                        <a:pt x="665" y="363"/>
                      </a:lnTo>
                      <a:lnTo>
                        <a:pt x="668" y="365"/>
                      </a:lnTo>
                      <a:lnTo>
                        <a:pt x="668" y="365"/>
                      </a:lnTo>
                      <a:lnTo>
                        <a:pt x="670" y="363"/>
                      </a:lnTo>
                      <a:lnTo>
                        <a:pt x="670" y="363"/>
                      </a:lnTo>
                      <a:lnTo>
                        <a:pt x="670" y="361"/>
                      </a:lnTo>
                      <a:lnTo>
                        <a:pt x="672" y="361"/>
                      </a:lnTo>
                      <a:lnTo>
                        <a:pt x="672" y="359"/>
                      </a:lnTo>
                      <a:lnTo>
                        <a:pt x="672" y="359"/>
                      </a:lnTo>
                      <a:lnTo>
                        <a:pt x="674" y="357"/>
                      </a:lnTo>
                      <a:lnTo>
                        <a:pt x="674" y="357"/>
                      </a:lnTo>
                      <a:lnTo>
                        <a:pt x="674" y="357"/>
                      </a:lnTo>
                      <a:lnTo>
                        <a:pt x="676" y="357"/>
                      </a:lnTo>
                      <a:lnTo>
                        <a:pt x="676" y="357"/>
                      </a:lnTo>
                      <a:lnTo>
                        <a:pt x="678" y="357"/>
                      </a:lnTo>
                      <a:lnTo>
                        <a:pt x="678" y="357"/>
                      </a:lnTo>
                      <a:lnTo>
                        <a:pt x="682" y="359"/>
                      </a:lnTo>
                      <a:lnTo>
                        <a:pt x="687" y="361"/>
                      </a:lnTo>
                      <a:lnTo>
                        <a:pt x="687" y="363"/>
                      </a:lnTo>
                      <a:lnTo>
                        <a:pt x="689" y="365"/>
                      </a:lnTo>
                      <a:lnTo>
                        <a:pt x="691" y="370"/>
                      </a:lnTo>
                      <a:lnTo>
                        <a:pt x="693" y="372"/>
                      </a:lnTo>
                      <a:lnTo>
                        <a:pt x="695" y="374"/>
                      </a:lnTo>
                      <a:lnTo>
                        <a:pt x="689" y="387"/>
                      </a:lnTo>
                      <a:lnTo>
                        <a:pt x="687" y="387"/>
                      </a:lnTo>
                      <a:lnTo>
                        <a:pt x="687" y="391"/>
                      </a:lnTo>
                      <a:lnTo>
                        <a:pt x="689" y="393"/>
                      </a:lnTo>
                      <a:lnTo>
                        <a:pt x="689" y="399"/>
                      </a:lnTo>
                      <a:lnTo>
                        <a:pt x="689" y="402"/>
                      </a:lnTo>
                      <a:lnTo>
                        <a:pt x="687" y="402"/>
                      </a:lnTo>
                      <a:lnTo>
                        <a:pt x="685" y="402"/>
                      </a:lnTo>
                      <a:lnTo>
                        <a:pt x="682" y="404"/>
                      </a:lnTo>
                      <a:lnTo>
                        <a:pt x="680" y="406"/>
                      </a:lnTo>
                      <a:lnTo>
                        <a:pt x="678" y="406"/>
                      </a:lnTo>
                      <a:lnTo>
                        <a:pt x="672" y="408"/>
                      </a:lnTo>
                      <a:lnTo>
                        <a:pt x="668" y="410"/>
                      </a:lnTo>
                      <a:lnTo>
                        <a:pt x="665" y="412"/>
                      </a:lnTo>
                      <a:lnTo>
                        <a:pt x="665" y="412"/>
                      </a:lnTo>
                      <a:lnTo>
                        <a:pt x="665" y="414"/>
                      </a:lnTo>
                      <a:lnTo>
                        <a:pt x="665" y="416"/>
                      </a:lnTo>
                      <a:lnTo>
                        <a:pt x="665" y="421"/>
                      </a:lnTo>
                      <a:lnTo>
                        <a:pt x="665" y="421"/>
                      </a:lnTo>
                      <a:lnTo>
                        <a:pt x="665" y="423"/>
                      </a:lnTo>
                      <a:lnTo>
                        <a:pt x="665" y="425"/>
                      </a:lnTo>
                      <a:lnTo>
                        <a:pt x="665" y="427"/>
                      </a:lnTo>
                      <a:lnTo>
                        <a:pt x="665" y="429"/>
                      </a:lnTo>
                      <a:lnTo>
                        <a:pt x="668" y="431"/>
                      </a:lnTo>
                      <a:lnTo>
                        <a:pt x="668" y="434"/>
                      </a:lnTo>
                      <a:lnTo>
                        <a:pt x="668" y="434"/>
                      </a:lnTo>
                      <a:lnTo>
                        <a:pt x="665" y="434"/>
                      </a:lnTo>
                      <a:lnTo>
                        <a:pt x="665" y="434"/>
                      </a:lnTo>
                      <a:lnTo>
                        <a:pt x="665" y="434"/>
                      </a:lnTo>
                      <a:lnTo>
                        <a:pt x="663" y="434"/>
                      </a:lnTo>
                      <a:lnTo>
                        <a:pt x="663" y="436"/>
                      </a:lnTo>
                      <a:lnTo>
                        <a:pt x="661" y="436"/>
                      </a:lnTo>
                      <a:lnTo>
                        <a:pt x="659" y="440"/>
                      </a:lnTo>
                      <a:lnTo>
                        <a:pt x="663" y="444"/>
                      </a:lnTo>
                      <a:lnTo>
                        <a:pt x="665" y="446"/>
                      </a:lnTo>
                      <a:lnTo>
                        <a:pt x="665" y="448"/>
                      </a:lnTo>
                      <a:lnTo>
                        <a:pt x="665" y="451"/>
                      </a:lnTo>
                      <a:lnTo>
                        <a:pt x="665" y="455"/>
                      </a:lnTo>
                      <a:lnTo>
                        <a:pt x="665" y="457"/>
                      </a:lnTo>
                      <a:lnTo>
                        <a:pt x="665" y="459"/>
                      </a:lnTo>
                      <a:lnTo>
                        <a:pt x="661" y="468"/>
                      </a:lnTo>
                      <a:lnTo>
                        <a:pt x="661" y="472"/>
                      </a:lnTo>
                      <a:lnTo>
                        <a:pt x="661" y="474"/>
                      </a:lnTo>
                      <a:lnTo>
                        <a:pt x="663" y="476"/>
                      </a:lnTo>
                      <a:lnTo>
                        <a:pt x="663" y="478"/>
                      </a:lnTo>
                      <a:lnTo>
                        <a:pt x="661" y="480"/>
                      </a:lnTo>
                      <a:lnTo>
                        <a:pt x="659" y="482"/>
                      </a:lnTo>
                      <a:lnTo>
                        <a:pt x="659" y="482"/>
                      </a:lnTo>
                      <a:lnTo>
                        <a:pt x="659" y="482"/>
                      </a:lnTo>
                      <a:lnTo>
                        <a:pt x="657" y="485"/>
                      </a:lnTo>
                      <a:lnTo>
                        <a:pt x="655" y="487"/>
                      </a:lnTo>
                      <a:lnTo>
                        <a:pt x="655" y="491"/>
                      </a:lnTo>
                      <a:lnTo>
                        <a:pt x="653" y="495"/>
                      </a:lnTo>
                      <a:lnTo>
                        <a:pt x="653" y="497"/>
                      </a:lnTo>
                      <a:lnTo>
                        <a:pt x="655" y="499"/>
                      </a:lnTo>
                      <a:lnTo>
                        <a:pt x="655" y="504"/>
                      </a:lnTo>
                      <a:lnTo>
                        <a:pt x="655" y="508"/>
                      </a:lnTo>
                      <a:lnTo>
                        <a:pt x="657" y="508"/>
                      </a:lnTo>
                      <a:lnTo>
                        <a:pt x="659" y="510"/>
                      </a:lnTo>
                      <a:lnTo>
                        <a:pt x="661" y="508"/>
                      </a:lnTo>
                      <a:lnTo>
                        <a:pt x="661" y="508"/>
                      </a:lnTo>
                      <a:lnTo>
                        <a:pt x="663" y="506"/>
                      </a:lnTo>
                      <a:lnTo>
                        <a:pt x="663" y="506"/>
                      </a:lnTo>
                      <a:lnTo>
                        <a:pt x="665" y="506"/>
                      </a:lnTo>
                      <a:lnTo>
                        <a:pt x="672" y="510"/>
                      </a:lnTo>
                      <a:lnTo>
                        <a:pt x="674" y="510"/>
                      </a:lnTo>
                      <a:lnTo>
                        <a:pt x="676" y="510"/>
                      </a:lnTo>
                      <a:lnTo>
                        <a:pt x="678" y="510"/>
                      </a:lnTo>
                      <a:lnTo>
                        <a:pt x="680" y="510"/>
                      </a:lnTo>
                      <a:lnTo>
                        <a:pt x="680" y="508"/>
                      </a:lnTo>
                      <a:lnTo>
                        <a:pt x="680" y="506"/>
                      </a:lnTo>
                      <a:lnTo>
                        <a:pt x="682" y="504"/>
                      </a:lnTo>
                      <a:lnTo>
                        <a:pt x="680" y="502"/>
                      </a:lnTo>
                      <a:lnTo>
                        <a:pt x="680" y="502"/>
                      </a:lnTo>
                      <a:lnTo>
                        <a:pt x="678" y="497"/>
                      </a:lnTo>
                      <a:lnTo>
                        <a:pt x="676" y="497"/>
                      </a:lnTo>
                      <a:lnTo>
                        <a:pt x="676" y="495"/>
                      </a:lnTo>
                      <a:lnTo>
                        <a:pt x="676" y="493"/>
                      </a:lnTo>
                      <a:lnTo>
                        <a:pt x="676" y="493"/>
                      </a:lnTo>
                      <a:lnTo>
                        <a:pt x="676" y="491"/>
                      </a:lnTo>
                      <a:lnTo>
                        <a:pt x="678" y="491"/>
                      </a:lnTo>
                      <a:lnTo>
                        <a:pt x="682" y="489"/>
                      </a:lnTo>
                      <a:lnTo>
                        <a:pt x="685" y="487"/>
                      </a:lnTo>
                      <a:lnTo>
                        <a:pt x="689" y="485"/>
                      </a:lnTo>
                      <a:lnTo>
                        <a:pt x="691" y="482"/>
                      </a:lnTo>
                      <a:lnTo>
                        <a:pt x="693" y="482"/>
                      </a:lnTo>
                      <a:lnTo>
                        <a:pt x="695" y="482"/>
                      </a:lnTo>
                      <a:lnTo>
                        <a:pt x="699" y="482"/>
                      </a:lnTo>
                      <a:lnTo>
                        <a:pt x="706" y="482"/>
                      </a:lnTo>
                      <a:lnTo>
                        <a:pt x="710" y="485"/>
                      </a:lnTo>
                      <a:lnTo>
                        <a:pt x="710" y="485"/>
                      </a:lnTo>
                      <a:lnTo>
                        <a:pt x="712" y="485"/>
                      </a:lnTo>
                      <a:lnTo>
                        <a:pt x="712" y="487"/>
                      </a:lnTo>
                      <a:lnTo>
                        <a:pt x="719" y="495"/>
                      </a:lnTo>
                      <a:lnTo>
                        <a:pt x="721" y="508"/>
                      </a:lnTo>
                      <a:lnTo>
                        <a:pt x="721" y="508"/>
                      </a:lnTo>
                      <a:lnTo>
                        <a:pt x="719" y="510"/>
                      </a:lnTo>
                      <a:lnTo>
                        <a:pt x="719" y="508"/>
                      </a:lnTo>
                      <a:lnTo>
                        <a:pt x="717" y="510"/>
                      </a:lnTo>
                      <a:lnTo>
                        <a:pt x="714" y="510"/>
                      </a:lnTo>
                      <a:lnTo>
                        <a:pt x="712" y="514"/>
                      </a:lnTo>
                      <a:lnTo>
                        <a:pt x="712" y="516"/>
                      </a:lnTo>
                      <a:lnTo>
                        <a:pt x="712" y="519"/>
                      </a:lnTo>
                      <a:lnTo>
                        <a:pt x="712" y="519"/>
                      </a:lnTo>
                      <a:lnTo>
                        <a:pt x="712" y="521"/>
                      </a:lnTo>
                      <a:lnTo>
                        <a:pt x="714" y="523"/>
                      </a:lnTo>
                      <a:lnTo>
                        <a:pt x="714" y="531"/>
                      </a:lnTo>
                      <a:lnTo>
                        <a:pt x="714" y="533"/>
                      </a:lnTo>
                      <a:lnTo>
                        <a:pt x="714" y="536"/>
                      </a:lnTo>
                      <a:lnTo>
                        <a:pt x="714" y="536"/>
                      </a:lnTo>
                      <a:lnTo>
                        <a:pt x="717" y="538"/>
                      </a:lnTo>
                      <a:lnTo>
                        <a:pt x="719" y="542"/>
                      </a:lnTo>
                      <a:lnTo>
                        <a:pt x="719" y="546"/>
                      </a:lnTo>
                      <a:lnTo>
                        <a:pt x="717" y="555"/>
                      </a:lnTo>
                      <a:lnTo>
                        <a:pt x="717" y="557"/>
                      </a:lnTo>
                      <a:lnTo>
                        <a:pt x="717" y="559"/>
                      </a:lnTo>
                      <a:lnTo>
                        <a:pt x="717" y="5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 name="Rectangle 19"/>
                <p:cNvSpPr>
                  <a:spLocks noChangeArrowheads="1"/>
                </p:cNvSpPr>
                <p:nvPr/>
              </p:nvSpPr>
              <p:spPr bwMode="auto">
                <a:xfrm>
                  <a:off x="1839517" y="1347788"/>
                  <a:ext cx="1191" cy="1191"/>
                </a:xfrm>
                <a:prstGeom prst="rect">
                  <a:avLst/>
                </a:pr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 name="Rectangle 20"/>
                <p:cNvSpPr>
                  <a:spLocks noChangeArrowheads="1"/>
                </p:cNvSpPr>
                <p:nvPr/>
              </p:nvSpPr>
              <p:spPr bwMode="auto">
                <a:xfrm>
                  <a:off x="1839517" y="1347788"/>
                  <a:ext cx="1191" cy="1191"/>
                </a:xfrm>
                <a:prstGeom prst="rect">
                  <a:avLst/>
                </a:pr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6" name="Freeform 21"/>
                <p:cNvSpPr>
                  <a:spLocks/>
                </p:cNvSpPr>
                <p:nvPr/>
              </p:nvSpPr>
              <p:spPr bwMode="auto">
                <a:xfrm>
                  <a:off x="1839517" y="1345406"/>
                  <a:ext cx="191691" cy="109538"/>
                </a:xfrm>
                <a:custGeom>
                  <a:avLst/>
                  <a:gdLst>
                    <a:gd name="T0" fmla="*/ 4 w 161"/>
                    <a:gd name="T1" fmla="*/ 9 h 92"/>
                    <a:gd name="T2" fmla="*/ 0 w 161"/>
                    <a:gd name="T3" fmla="*/ 2 h 92"/>
                    <a:gd name="T4" fmla="*/ 10 w 161"/>
                    <a:gd name="T5" fmla="*/ 0 h 92"/>
                    <a:gd name="T6" fmla="*/ 23 w 161"/>
                    <a:gd name="T7" fmla="*/ 7 h 92"/>
                    <a:gd name="T8" fmla="*/ 30 w 161"/>
                    <a:gd name="T9" fmla="*/ 5 h 92"/>
                    <a:gd name="T10" fmla="*/ 40 w 161"/>
                    <a:gd name="T11" fmla="*/ 9 h 92"/>
                    <a:gd name="T12" fmla="*/ 64 w 161"/>
                    <a:gd name="T13" fmla="*/ 15 h 92"/>
                    <a:gd name="T14" fmla="*/ 68 w 161"/>
                    <a:gd name="T15" fmla="*/ 13 h 92"/>
                    <a:gd name="T16" fmla="*/ 68 w 161"/>
                    <a:gd name="T17" fmla="*/ 13 h 92"/>
                    <a:gd name="T18" fmla="*/ 76 w 161"/>
                    <a:gd name="T19" fmla="*/ 11 h 92"/>
                    <a:gd name="T20" fmla="*/ 81 w 161"/>
                    <a:gd name="T21" fmla="*/ 11 h 92"/>
                    <a:gd name="T22" fmla="*/ 81 w 161"/>
                    <a:gd name="T23" fmla="*/ 13 h 92"/>
                    <a:gd name="T24" fmla="*/ 81 w 161"/>
                    <a:gd name="T25" fmla="*/ 13 h 92"/>
                    <a:gd name="T26" fmla="*/ 83 w 161"/>
                    <a:gd name="T27" fmla="*/ 15 h 92"/>
                    <a:gd name="T28" fmla="*/ 91 w 161"/>
                    <a:gd name="T29" fmla="*/ 22 h 92"/>
                    <a:gd name="T30" fmla="*/ 102 w 161"/>
                    <a:gd name="T31" fmla="*/ 19 h 92"/>
                    <a:gd name="T32" fmla="*/ 106 w 161"/>
                    <a:gd name="T33" fmla="*/ 22 h 92"/>
                    <a:gd name="T34" fmla="*/ 119 w 161"/>
                    <a:gd name="T35" fmla="*/ 28 h 92"/>
                    <a:gd name="T36" fmla="*/ 132 w 161"/>
                    <a:gd name="T37" fmla="*/ 34 h 92"/>
                    <a:gd name="T38" fmla="*/ 134 w 161"/>
                    <a:gd name="T39" fmla="*/ 32 h 92"/>
                    <a:gd name="T40" fmla="*/ 136 w 161"/>
                    <a:gd name="T41" fmla="*/ 30 h 92"/>
                    <a:gd name="T42" fmla="*/ 136 w 161"/>
                    <a:gd name="T43" fmla="*/ 28 h 92"/>
                    <a:gd name="T44" fmla="*/ 138 w 161"/>
                    <a:gd name="T45" fmla="*/ 24 h 92"/>
                    <a:gd name="T46" fmla="*/ 138 w 161"/>
                    <a:gd name="T47" fmla="*/ 19 h 92"/>
                    <a:gd name="T48" fmla="*/ 140 w 161"/>
                    <a:gd name="T49" fmla="*/ 19 h 92"/>
                    <a:gd name="T50" fmla="*/ 144 w 161"/>
                    <a:gd name="T51" fmla="*/ 22 h 92"/>
                    <a:gd name="T52" fmla="*/ 155 w 161"/>
                    <a:gd name="T53" fmla="*/ 32 h 92"/>
                    <a:gd name="T54" fmla="*/ 153 w 161"/>
                    <a:gd name="T55" fmla="*/ 34 h 92"/>
                    <a:gd name="T56" fmla="*/ 151 w 161"/>
                    <a:gd name="T57" fmla="*/ 39 h 92"/>
                    <a:gd name="T58" fmla="*/ 151 w 161"/>
                    <a:gd name="T59" fmla="*/ 43 h 92"/>
                    <a:gd name="T60" fmla="*/ 161 w 161"/>
                    <a:gd name="T61" fmla="*/ 51 h 92"/>
                    <a:gd name="T62" fmla="*/ 161 w 161"/>
                    <a:gd name="T63" fmla="*/ 53 h 92"/>
                    <a:gd name="T64" fmla="*/ 159 w 161"/>
                    <a:gd name="T65" fmla="*/ 60 h 92"/>
                    <a:gd name="T66" fmla="*/ 159 w 161"/>
                    <a:gd name="T67" fmla="*/ 70 h 92"/>
                    <a:gd name="T68" fmla="*/ 159 w 161"/>
                    <a:gd name="T69" fmla="*/ 75 h 92"/>
                    <a:gd name="T70" fmla="*/ 144 w 161"/>
                    <a:gd name="T71" fmla="*/ 90 h 92"/>
                    <a:gd name="T72" fmla="*/ 125 w 161"/>
                    <a:gd name="T73" fmla="*/ 81 h 92"/>
                    <a:gd name="T74" fmla="*/ 125 w 161"/>
                    <a:gd name="T75" fmla="*/ 81 h 92"/>
                    <a:gd name="T76" fmla="*/ 127 w 161"/>
                    <a:gd name="T77" fmla="*/ 85 h 92"/>
                    <a:gd name="T78" fmla="*/ 125 w 161"/>
                    <a:gd name="T79" fmla="*/ 87 h 92"/>
                    <a:gd name="T80" fmla="*/ 117 w 161"/>
                    <a:gd name="T81" fmla="*/ 90 h 92"/>
                    <a:gd name="T82" fmla="*/ 98 w 161"/>
                    <a:gd name="T83" fmla="*/ 81 h 92"/>
                    <a:gd name="T84" fmla="*/ 95 w 161"/>
                    <a:gd name="T85" fmla="*/ 81 h 92"/>
                    <a:gd name="T86" fmla="*/ 81 w 161"/>
                    <a:gd name="T87" fmla="*/ 85 h 92"/>
                    <a:gd name="T88" fmla="*/ 76 w 161"/>
                    <a:gd name="T89" fmla="*/ 85 h 92"/>
                    <a:gd name="T90" fmla="*/ 76 w 161"/>
                    <a:gd name="T91" fmla="*/ 83 h 92"/>
                    <a:gd name="T92" fmla="*/ 74 w 161"/>
                    <a:gd name="T93" fmla="*/ 83 h 92"/>
                    <a:gd name="T94" fmla="*/ 72 w 161"/>
                    <a:gd name="T95" fmla="*/ 68 h 92"/>
                    <a:gd name="T96" fmla="*/ 70 w 161"/>
                    <a:gd name="T97" fmla="*/ 66 h 92"/>
                    <a:gd name="T98" fmla="*/ 51 w 161"/>
                    <a:gd name="T99" fmla="*/ 45 h 92"/>
                    <a:gd name="T100" fmla="*/ 49 w 161"/>
                    <a:gd name="T101" fmla="*/ 41 h 92"/>
                    <a:gd name="T102" fmla="*/ 47 w 161"/>
                    <a:gd name="T103" fmla="*/ 32 h 92"/>
                    <a:gd name="T104" fmla="*/ 38 w 161"/>
                    <a:gd name="T105" fmla="*/ 22 h 92"/>
                    <a:gd name="T106" fmla="*/ 30 w 161"/>
                    <a:gd name="T107" fmla="*/ 24 h 92"/>
                    <a:gd name="T108" fmla="*/ 8 w 161"/>
                    <a:gd name="T109"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 h="92">
                      <a:moveTo>
                        <a:pt x="4" y="9"/>
                      </a:moveTo>
                      <a:lnTo>
                        <a:pt x="4" y="9"/>
                      </a:lnTo>
                      <a:lnTo>
                        <a:pt x="2" y="7"/>
                      </a:lnTo>
                      <a:lnTo>
                        <a:pt x="0" y="2"/>
                      </a:lnTo>
                      <a:lnTo>
                        <a:pt x="8" y="0"/>
                      </a:lnTo>
                      <a:lnTo>
                        <a:pt x="10" y="0"/>
                      </a:lnTo>
                      <a:lnTo>
                        <a:pt x="21" y="7"/>
                      </a:lnTo>
                      <a:lnTo>
                        <a:pt x="23" y="7"/>
                      </a:lnTo>
                      <a:lnTo>
                        <a:pt x="23" y="7"/>
                      </a:lnTo>
                      <a:lnTo>
                        <a:pt x="30" y="5"/>
                      </a:lnTo>
                      <a:lnTo>
                        <a:pt x="30" y="5"/>
                      </a:lnTo>
                      <a:lnTo>
                        <a:pt x="40" y="9"/>
                      </a:lnTo>
                      <a:lnTo>
                        <a:pt x="59" y="13"/>
                      </a:lnTo>
                      <a:lnTo>
                        <a:pt x="64" y="15"/>
                      </a:lnTo>
                      <a:lnTo>
                        <a:pt x="66" y="13"/>
                      </a:lnTo>
                      <a:lnTo>
                        <a:pt x="68" y="13"/>
                      </a:lnTo>
                      <a:lnTo>
                        <a:pt x="68" y="13"/>
                      </a:lnTo>
                      <a:lnTo>
                        <a:pt x="68" y="13"/>
                      </a:lnTo>
                      <a:lnTo>
                        <a:pt x="70" y="13"/>
                      </a:lnTo>
                      <a:lnTo>
                        <a:pt x="76" y="11"/>
                      </a:lnTo>
                      <a:lnTo>
                        <a:pt x="81" y="11"/>
                      </a:lnTo>
                      <a:lnTo>
                        <a:pt x="81" y="11"/>
                      </a:lnTo>
                      <a:lnTo>
                        <a:pt x="81" y="11"/>
                      </a:lnTo>
                      <a:lnTo>
                        <a:pt x="81" y="13"/>
                      </a:lnTo>
                      <a:lnTo>
                        <a:pt x="81" y="13"/>
                      </a:lnTo>
                      <a:lnTo>
                        <a:pt x="81" y="13"/>
                      </a:lnTo>
                      <a:lnTo>
                        <a:pt x="81" y="15"/>
                      </a:lnTo>
                      <a:lnTo>
                        <a:pt x="83" y="15"/>
                      </a:lnTo>
                      <a:lnTo>
                        <a:pt x="85" y="17"/>
                      </a:lnTo>
                      <a:lnTo>
                        <a:pt x="91" y="22"/>
                      </a:lnTo>
                      <a:lnTo>
                        <a:pt x="93" y="22"/>
                      </a:lnTo>
                      <a:lnTo>
                        <a:pt x="102" y="19"/>
                      </a:lnTo>
                      <a:lnTo>
                        <a:pt x="106" y="19"/>
                      </a:lnTo>
                      <a:lnTo>
                        <a:pt x="106" y="22"/>
                      </a:lnTo>
                      <a:lnTo>
                        <a:pt x="110" y="26"/>
                      </a:lnTo>
                      <a:lnTo>
                        <a:pt x="119" y="28"/>
                      </a:lnTo>
                      <a:lnTo>
                        <a:pt x="129" y="32"/>
                      </a:lnTo>
                      <a:lnTo>
                        <a:pt x="132" y="34"/>
                      </a:lnTo>
                      <a:lnTo>
                        <a:pt x="134" y="32"/>
                      </a:lnTo>
                      <a:lnTo>
                        <a:pt x="134" y="32"/>
                      </a:lnTo>
                      <a:lnTo>
                        <a:pt x="136" y="32"/>
                      </a:lnTo>
                      <a:lnTo>
                        <a:pt x="136" y="30"/>
                      </a:lnTo>
                      <a:lnTo>
                        <a:pt x="136" y="30"/>
                      </a:lnTo>
                      <a:lnTo>
                        <a:pt x="136" y="28"/>
                      </a:lnTo>
                      <a:lnTo>
                        <a:pt x="136" y="26"/>
                      </a:lnTo>
                      <a:lnTo>
                        <a:pt x="138" y="24"/>
                      </a:lnTo>
                      <a:lnTo>
                        <a:pt x="138" y="22"/>
                      </a:lnTo>
                      <a:lnTo>
                        <a:pt x="138" y="19"/>
                      </a:lnTo>
                      <a:lnTo>
                        <a:pt x="140" y="19"/>
                      </a:lnTo>
                      <a:lnTo>
                        <a:pt x="140" y="19"/>
                      </a:lnTo>
                      <a:lnTo>
                        <a:pt x="142" y="19"/>
                      </a:lnTo>
                      <a:lnTo>
                        <a:pt x="144" y="22"/>
                      </a:lnTo>
                      <a:lnTo>
                        <a:pt x="153" y="30"/>
                      </a:lnTo>
                      <a:lnTo>
                        <a:pt x="155" y="32"/>
                      </a:lnTo>
                      <a:lnTo>
                        <a:pt x="155" y="32"/>
                      </a:lnTo>
                      <a:lnTo>
                        <a:pt x="153" y="34"/>
                      </a:lnTo>
                      <a:lnTo>
                        <a:pt x="151" y="36"/>
                      </a:lnTo>
                      <a:lnTo>
                        <a:pt x="151" y="39"/>
                      </a:lnTo>
                      <a:lnTo>
                        <a:pt x="151" y="39"/>
                      </a:lnTo>
                      <a:lnTo>
                        <a:pt x="151" y="43"/>
                      </a:lnTo>
                      <a:lnTo>
                        <a:pt x="159" y="49"/>
                      </a:lnTo>
                      <a:lnTo>
                        <a:pt x="161" y="51"/>
                      </a:lnTo>
                      <a:lnTo>
                        <a:pt x="161" y="53"/>
                      </a:lnTo>
                      <a:lnTo>
                        <a:pt x="161" y="53"/>
                      </a:lnTo>
                      <a:lnTo>
                        <a:pt x="159" y="58"/>
                      </a:lnTo>
                      <a:lnTo>
                        <a:pt x="159" y="60"/>
                      </a:lnTo>
                      <a:lnTo>
                        <a:pt x="159" y="62"/>
                      </a:lnTo>
                      <a:lnTo>
                        <a:pt x="159" y="70"/>
                      </a:lnTo>
                      <a:lnTo>
                        <a:pt x="159" y="73"/>
                      </a:lnTo>
                      <a:lnTo>
                        <a:pt x="159" y="75"/>
                      </a:lnTo>
                      <a:lnTo>
                        <a:pt x="155" y="81"/>
                      </a:lnTo>
                      <a:lnTo>
                        <a:pt x="144" y="90"/>
                      </a:lnTo>
                      <a:lnTo>
                        <a:pt x="142" y="92"/>
                      </a:lnTo>
                      <a:lnTo>
                        <a:pt x="125" y="81"/>
                      </a:lnTo>
                      <a:lnTo>
                        <a:pt x="125" y="81"/>
                      </a:lnTo>
                      <a:lnTo>
                        <a:pt x="125" y="81"/>
                      </a:lnTo>
                      <a:lnTo>
                        <a:pt x="127" y="83"/>
                      </a:lnTo>
                      <a:lnTo>
                        <a:pt x="127" y="85"/>
                      </a:lnTo>
                      <a:lnTo>
                        <a:pt x="125" y="85"/>
                      </a:lnTo>
                      <a:lnTo>
                        <a:pt x="125" y="87"/>
                      </a:lnTo>
                      <a:lnTo>
                        <a:pt x="121" y="90"/>
                      </a:lnTo>
                      <a:lnTo>
                        <a:pt x="117" y="90"/>
                      </a:lnTo>
                      <a:lnTo>
                        <a:pt x="115" y="90"/>
                      </a:lnTo>
                      <a:lnTo>
                        <a:pt x="98" y="81"/>
                      </a:lnTo>
                      <a:lnTo>
                        <a:pt x="98" y="81"/>
                      </a:lnTo>
                      <a:lnTo>
                        <a:pt x="95" y="81"/>
                      </a:lnTo>
                      <a:lnTo>
                        <a:pt x="93" y="81"/>
                      </a:lnTo>
                      <a:lnTo>
                        <a:pt x="81" y="85"/>
                      </a:lnTo>
                      <a:lnTo>
                        <a:pt x="76" y="85"/>
                      </a:lnTo>
                      <a:lnTo>
                        <a:pt x="76" y="85"/>
                      </a:lnTo>
                      <a:lnTo>
                        <a:pt x="76" y="85"/>
                      </a:lnTo>
                      <a:lnTo>
                        <a:pt x="76" y="83"/>
                      </a:lnTo>
                      <a:lnTo>
                        <a:pt x="76" y="83"/>
                      </a:lnTo>
                      <a:lnTo>
                        <a:pt x="74" y="83"/>
                      </a:lnTo>
                      <a:lnTo>
                        <a:pt x="74" y="70"/>
                      </a:lnTo>
                      <a:lnTo>
                        <a:pt x="72" y="68"/>
                      </a:lnTo>
                      <a:lnTo>
                        <a:pt x="72" y="66"/>
                      </a:lnTo>
                      <a:lnTo>
                        <a:pt x="70" y="66"/>
                      </a:lnTo>
                      <a:lnTo>
                        <a:pt x="57" y="53"/>
                      </a:lnTo>
                      <a:lnTo>
                        <a:pt x="51" y="45"/>
                      </a:lnTo>
                      <a:lnTo>
                        <a:pt x="49" y="45"/>
                      </a:lnTo>
                      <a:lnTo>
                        <a:pt x="49" y="41"/>
                      </a:lnTo>
                      <a:lnTo>
                        <a:pt x="49" y="41"/>
                      </a:lnTo>
                      <a:lnTo>
                        <a:pt x="47" y="32"/>
                      </a:lnTo>
                      <a:lnTo>
                        <a:pt x="40" y="24"/>
                      </a:lnTo>
                      <a:lnTo>
                        <a:pt x="38" y="22"/>
                      </a:lnTo>
                      <a:lnTo>
                        <a:pt x="32" y="24"/>
                      </a:lnTo>
                      <a:lnTo>
                        <a:pt x="30" y="24"/>
                      </a:lnTo>
                      <a:lnTo>
                        <a:pt x="21" y="19"/>
                      </a:lnTo>
                      <a:lnTo>
                        <a:pt x="8" y="15"/>
                      </a:lnTo>
                      <a:lnTo>
                        <a:pt x="4" y="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7" name="Freeform 23"/>
                <p:cNvSpPr>
                  <a:spLocks/>
                </p:cNvSpPr>
                <p:nvPr/>
              </p:nvSpPr>
              <p:spPr bwMode="auto">
                <a:xfrm>
                  <a:off x="1819276" y="1107281"/>
                  <a:ext cx="52388" cy="76200"/>
                </a:xfrm>
                <a:custGeom>
                  <a:avLst/>
                  <a:gdLst>
                    <a:gd name="T0" fmla="*/ 23 w 44"/>
                    <a:gd name="T1" fmla="*/ 58 h 64"/>
                    <a:gd name="T2" fmla="*/ 23 w 44"/>
                    <a:gd name="T3" fmla="*/ 58 h 64"/>
                    <a:gd name="T4" fmla="*/ 19 w 44"/>
                    <a:gd name="T5" fmla="*/ 51 h 64"/>
                    <a:gd name="T6" fmla="*/ 19 w 44"/>
                    <a:gd name="T7" fmla="*/ 49 h 64"/>
                    <a:gd name="T8" fmla="*/ 19 w 44"/>
                    <a:gd name="T9" fmla="*/ 49 h 64"/>
                    <a:gd name="T10" fmla="*/ 19 w 44"/>
                    <a:gd name="T11" fmla="*/ 34 h 64"/>
                    <a:gd name="T12" fmla="*/ 17 w 44"/>
                    <a:gd name="T13" fmla="*/ 32 h 64"/>
                    <a:gd name="T14" fmla="*/ 6 w 44"/>
                    <a:gd name="T15" fmla="*/ 13 h 64"/>
                    <a:gd name="T16" fmla="*/ 4 w 44"/>
                    <a:gd name="T17" fmla="*/ 11 h 64"/>
                    <a:gd name="T18" fmla="*/ 0 w 44"/>
                    <a:gd name="T19" fmla="*/ 5 h 64"/>
                    <a:gd name="T20" fmla="*/ 0 w 44"/>
                    <a:gd name="T21" fmla="*/ 0 h 64"/>
                    <a:gd name="T22" fmla="*/ 15 w 44"/>
                    <a:gd name="T23" fmla="*/ 5 h 64"/>
                    <a:gd name="T24" fmla="*/ 21 w 44"/>
                    <a:gd name="T25" fmla="*/ 5 h 64"/>
                    <a:gd name="T26" fmla="*/ 34 w 44"/>
                    <a:gd name="T27" fmla="*/ 3 h 64"/>
                    <a:gd name="T28" fmla="*/ 36 w 44"/>
                    <a:gd name="T29" fmla="*/ 5 h 64"/>
                    <a:gd name="T30" fmla="*/ 36 w 44"/>
                    <a:gd name="T31" fmla="*/ 5 h 64"/>
                    <a:gd name="T32" fmla="*/ 36 w 44"/>
                    <a:gd name="T33" fmla="*/ 7 h 64"/>
                    <a:gd name="T34" fmla="*/ 34 w 44"/>
                    <a:gd name="T35" fmla="*/ 7 h 64"/>
                    <a:gd name="T36" fmla="*/ 34 w 44"/>
                    <a:gd name="T37" fmla="*/ 9 h 64"/>
                    <a:gd name="T38" fmla="*/ 34 w 44"/>
                    <a:gd name="T39" fmla="*/ 11 h 64"/>
                    <a:gd name="T40" fmla="*/ 34 w 44"/>
                    <a:gd name="T41" fmla="*/ 13 h 64"/>
                    <a:gd name="T42" fmla="*/ 34 w 44"/>
                    <a:gd name="T43" fmla="*/ 15 h 64"/>
                    <a:gd name="T44" fmla="*/ 36 w 44"/>
                    <a:gd name="T45" fmla="*/ 17 h 64"/>
                    <a:gd name="T46" fmla="*/ 38 w 44"/>
                    <a:gd name="T47" fmla="*/ 22 h 64"/>
                    <a:gd name="T48" fmla="*/ 40 w 44"/>
                    <a:gd name="T49" fmla="*/ 26 h 64"/>
                    <a:gd name="T50" fmla="*/ 42 w 44"/>
                    <a:gd name="T51" fmla="*/ 37 h 64"/>
                    <a:gd name="T52" fmla="*/ 44 w 44"/>
                    <a:gd name="T53" fmla="*/ 41 h 64"/>
                    <a:gd name="T54" fmla="*/ 44 w 44"/>
                    <a:gd name="T55" fmla="*/ 43 h 64"/>
                    <a:gd name="T56" fmla="*/ 44 w 44"/>
                    <a:gd name="T57" fmla="*/ 47 h 64"/>
                    <a:gd name="T58" fmla="*/ 44 w 44"/>
                    <a:gd name="T59" fmla="*/ 47 h 64"/>
                    <a:gd name="T60" fmla="*/ 40 w 44"/>
                    <a:gd name="T61" fmla="*/ 56 h 64"/>
                    <a:gd name="T62" fmla="*/ 34 w 44"/>
                    <a:gd name="T63" fmla="*/ 62 h 64"/>
                    <a:gd name="T64" fmla="*/ 34 w 44"/>
                    <a:gd name="T65" fmla="*/ 62 h 64"/>
                    <a:gd name="T66" fmla="*/ 34 w 44"/>
                    <a:gd name="T67" fmla="*/ 64 h 64"/>
                    <a:gd name="T68" fmla="*/ 32 w 44"/>
                    <a:gd name="T69" fmla="*/ 62 h 64"/>
                    <a:gd name="T70" fmla="*/ 32 w 44"/>
                    <a:gd name="T71" fmla="*/ 62 h 64"/>
                    <a:gd name="T72" fmla="*/ 30 w 44"/>
                    <a:gd name="T73" fmla="*/ 58 h 64"/>
                    <a:gd name="T74" fmla="*/ 30 w 44"/>
                    <a:gd name="T75" fmla="*/ 58 h 64"/>
                    <a:gd name="T76" fmla="*/ 30 w 44"/>
                    <a:gd name="T77" fmla="*/ 58 h 64"/>
                    <a:gd name="T78" fmla="*/ 27 w 44"/>
                    <a:gd name="T79" fmla="*/ 58 h 64"/>
                    <a:gd name="T80" fmla="*/ 25 w 44"/>
                    <a:gd name="T81" fmla="*/ 60 h 64"/>
                    <a:gd name="T82" fmla="*/ 23 w 44"/>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64">
                      <a:moveTo>
                        <a:pt x="23" y="58"/>
                      </a:moveTo>
                      <a:lnTo>
                        <a:pt x="23" y="58"/>
                      </a:lnTo>
                      <a:lnTo>
                        <a:pt x="19" y="51"/>
                      </a:lnTo>
                      <a:lnTo>
                        <a:pt x="19" y="49"/>
                      </a:lnTo>
                      <a:lnTo>
                        <a:pt x="19" y="49"/>
                      </a:lnTo>
                      <a:lnTo>
                        <a:pt x="19" y="34"/>
                      </a:lnTo>
                      <a:lnTo>
                        <a:pt x="17" y="32"/>
                      </a:lnTo>
                      <a:lnTo>
                        <a:pt x="6" y="13"/>
                      </a:lnTo>
                      <a:lnTo>
                        <a:pt x="4" y="11"/>
                      </a:lnTo>
                      <a:lnTo>
                        <a:pt x="0" y="5"/>
                      </a:lnTo>
                      <a:lnTo>
                        <a:pt x="0" y="0"/>
                      </a:lnTo>
                      <a:lnTo>
                        <a:pt x="15" y="5"/>
                      </a:lnTo>
                      <a:lnTo>
                        <a:pt x="21" y="5"/>
                      </a:lnTo>
                      <a:lnTo>
                        <a:pt x="34" y="3"/>
                      </a:lnTo>
                      <a:lnTo>
                        <a:pt x="36" y="5"/>
                      </a:lnTo>
                      <a:lnTo>
                        <a:pt x="36" y="5"/>
                      </a:lnTo>
                      <a:lnTo>
                        <a:pt x="36" y="7"/>
                      </a:lnTo>
                      <a:lnTo>
                        <a:pt x="34" y="7"/>
                      </a:lnTo>
                      <a:lnTo>
                        <a:pt x="34" y="9"/>
                      </a:lnTo>
                      <a:lnTo>
                        <a:pt x="34" y="11"/>
                      </a:lnTo>
                      <a:lnTo>
                        <a:pt x="34" y="13"/>
                      </a:lnTo>
                      <a:lnTo>
                        <a:pt x="34" y="15"/>
                      </a:lnTo>
                      <a:lnTo>
                        <a:pt x="36" y="17"/>
                      </a:lnTo>
                      <a:lnTo>
                        <a:pt x="38" y="22"/>
                      </a:lnTo>
                      <a:lnTo>
                        <a:pt x="40" y="26"/>
                      </a:lnTo>
                      <a:lnTo>
                        <a:pt x="42" y="37"/>
                      </a:lnTo>
                      <a:lnTo>
                        <a:pt x="44" y="41"/>
                      </a:lnTo>
                      <a:lnTo>
                        <a:pt x="44" y="43"/>
                      </a:lnTo>
                      <a:lnTo>
                        <a:pt x="44" y="47"/>
                      </a:lnTo>
                      <a:lnTo>
                        <a:pt x="44" y="47"/>
                      </a:lnTo>
                      <a:lnTo>
                        <a:pt x="40" y="56"/>
                      </a:lnTo>
                      <a:lnTo>
                        <a:pt x="34" y="62"/>
                      </a:lnTo>
                      <a:lnTo>
                        <a:pt x="34" y="62"/>
                      </a:lnTo>
                      <a:lnTo>
                        <a:pt x="34" y="64"/>
                      </a:lnTo>
                      <a:lnTo>
                        <a:pt x="32" y="62"/>
                      </a:lnTo>
                      <a:lnTo>
                        <a:pt x="32" y="62"/>
                      </a:lnTo>
                      <a:lnTo>
                        <a:pt x="30" y="58"/>
                      </a:lnTo>
                      <a:lnTo>
                        <a:pt x="30" y="58"/>
                      </a:lnTo>
                      <a:lnTo>
                        <a:pt x="30" y="58"/>
                      </a:lnTo>
                      <a:lnTo>
                        <a:pt x="27" y="58"/>
                      </a:lnTo>
                      <a:lnTo>
                        <a:pt x="25" y="60"/>
                      </a:lnTo>
                      <a:lnTo>
                        <a:pt x="23" y="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8" name="Freeform 24"/>
                <p:cNvSpPr>
                  <a:spLocks/>
                </p:cNvSpPr>
                <p:nvPr/>
              </p:nvSpPr>
              <p:spPr bwMode="auto">
                <a:xfrm>
                  <a:off x="1819276" y="1107281"/>
                  <a:ext cx="52388" cy="76200"/>
                </a:xfrm>
                <a:custGeom>
                  <a:avLst/>
                  <a:gdLst>
                    <a:gd name="T0" fmla="*/ 23 w 44"/>
                    <a:gd name="T1" fmla="*/ 58 h 64"/>
                    <a:gd name="T2" fmla="*/ 23 w 44"/>
                    <a:gd name="T3" fmla="*/ 58 h 64"/>
                    <a:gd name="T4" fmla="*/ 19 w 44"/>
                    <a:gd name="T5" fmla="*/ 51 h 64"/>
                    <a:gd name="T6" fmla="*/ 19 w 44"/>
                    <a:gd name="T7" fmla="*/ 49 h 64"/>
                    <a:gd name="T8" fmla="*/ 19 w 44"/>
                    <a:gd name="T9" fmla="*/ 49 h 64"/>
                    <a:gd name="T10" fmla="*/ 19 w 44"/>
                    <a:gd name="T11" fmla="*/ 34 h 64"/>
                    <a:gd name="T12" fmla="*/ 17 w 44"/>
                    <a:gd name="T13" fmla="*/ 32 h 64"/>
                    <a:gd name="T14" fmla="*/ 6 w 44"/>
                    <a:gd name="T15" fmla="*/ 13 h 64"/>
                    <a:gd name="T16" fmla="*/ 4 w 44"/>
                    <a:gd name="T17" fmla="*/ 11 h 64"/>
                    <a:gd name="T18" fmla="*/ 0 w 44"/>
                    <a:gd name="T19" fmla="*/ 5 h 64"/>
                    <a:gd name="T20" fmla="*/ 0 w 44"/>
                    <a:gd name="T21" fmla="*/ 0 h 64"/>
                    <a:gd name="T22" fmla="*/ 15 w 44"/>
                    <a:gd name="T23" fmla="*/ 5 h 64"/>
                    <a:gd name="T24" fmla="*/ 21 w 44"/>
                    <a:gd name="T25" fmla="*/ 5 h 64"/>
                    <a:gd name="T26" fmla="*/ 34 w 44"/>
                    <a:gd name="T27" fmla="*/ 3 h 64"/>
                    <a:gd name="T28" fmla="*/ 36 w 44"/>
                    <a:gd name="T29" fmla="*/ 5 h 64"/>
                    <a:gd name="T30" fmla="*/ 36 w 44"/>
                    <a:gd name="T31" fmla="*/ 5 h 64"/>
                    <a:gd name="T32" fmla="*/ 36 w 44"/>
                    <a:gd name="T33" fmla="*/ 7 h 64"/>
                    <a:gd name="T34" fmla="*/ 34 w 44"/>
                    <a:gd name="T35" fmla="*/ 7 h 64"/>
                    <a:gd name="T36" fmla="*/ 34 w 44"/>
                    <a:gd name="T37" fmla="*/ 9 h 64"/>
                    <a:gd name="T38" fmla="*/ 34 w 44"/>
                    <a:gd name="T39" fmla="*/ 11 h 64"/>
                    <a:gd name="T40" fmla="*/ 34 w 44"/>
                    <a:gd name="T41" fmla="*/ 13 h 64"/>
                    <a:gd name="T42" fmla="*/ 34 w 44"/>
                    <a:gd name="T43" fmla="*/ 15 h 64"/>
                    <a:gd name="T44" fmla="*/ 36 w 44"/>
                    <a:gd name="T45" fmla="*/ 17 h 64"/>
                    <a:gd name="T46" fmla="*/ 38 w 44"/>
                    <a:gd name="T47" fmla="*/ 22 h 64"/>
                    <a:gd name="T48" fmla="*/ 40 w 44"/>
                    <a:gd name="T49" fmla="*/ 26 h 64"/>
                    <a:gd name="T50" fmla="*/ 42 w 44"/>
                    <a:gd name="T51" fmla="*/ 37 h 64"/>
                    <a:gd name="T52" fmla="*/ 44 w 44"/>
                    <a:gd name="T53" fmla="*/ 41 h 64"/>
                    <a:gd name="T54" fmla="*/ 44 w 44"/>
                    <a:gd name="T55" fmla="*/ 43 h 64"/>
                    <a:gd name="T56" fmla="*/ 44 w 44"/>
                    <a:gd name="T57" fmla="*/ 47 h 64"/>
                    <a:gd name="T58" fmla="*/ 44 w 44"/>
                    <a:gd name="T59" fmla="*/ 47 h 64"/>
                    <a:gd name="T60" fmla="*/ 40 w 44"/>
                    <a:gd name="T61" fmla="*/ 56 h 64"/>
                    <a:gd name="T62" fmla="*/ 34 w 44"/>
                    <a:gd name="T63" fmla="*/ 62 h 64"/>
                    <a:gd name="T64" fmla="*/ 34 w 44"/>
                    <a:gd name="T65" fmla="*/ 62 h 64"/>
                    <a:gd name="T66" fmla="*/ 34 w 44"/>
                    <a:gd name="T67" fmla="*/ 64 h 64"/>
                    <a:gd name="T68" fmla="*/ 32 w 44"/>
                    <a:gd name="T69" fmla="*/ 62 h 64"/>
                    <a:gd name="T70" fmla="*/ 32 w 44"/>
                    <a:gd name="T71" fmla="*/ 62 h 64"/>
                    <a:gd name="T72" fmla="*/ 30 w 44"/>
                    <a:gd name="T73" fmla="*/ 58 h 64"/>
                    <a:gd name="T74" fmla="*/ 30 w 44"/>
                    <a:gd name="T75" fmla="*/ 58 h 64"/>
                    <a:gd name="T76" fmla="*/ 30 w 44"/>
                    <a:gd name="T77" fmla="*/ 58 h 64"/>
                    <a:gd name="T78" fmla="*/ 27 w 44"/>
                    <a:gd name="T79" fmla="*/ 58 h 64"/>
                    <a:gd name="T80" fmla="*/ 25 w 44"/>
                    <a:gd name="T81" fmla="*/ 60 h 64"/>
                    <a:gd name="T82" fmla="*/ 23 w 44"/>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64">
                      <a:moveTo>
                        <a:pt x="23" y="58"/>
                      </a:moveTo>
                      <a:lnTo>
                        <a:pt x="23" y="58"/>
                      </a:lnTo>
                      <a:lnTo>
                        <a:pt x="19" y="51"/>
                      </a:lnTo>
                      <a:lnTo>
                        <a:pt x="19" y="49"/>
                      </a:lnTo>
                      <a:lnTo>
                        <a:pt x="19" y="49"/>
                      </a:lnTo>
                      <a:lnTo>
                        <a:pt x="19" y="34"/>
                      </a:lnTo>
                      <a:lnTo>
                        <a:pt x="17" y="32"/>
                      </a:lnTo>
                      <a:lnTo>
                        <a:pt x="6" y="13"/>
                      </a:lnTo>
                      <a:lnTo>
                        <a:pt x="4" y="11"/>
                      </a:lnTo>
                      <a:lnTo>
                        <a:pt x="0" y="5"/>
                      </a:lnTo>
                      <a:lnTo>
                        <a:pt x="0" y="0"/>
                      </a:lnTo>
                      <a:lnTo>
                        <a:pt x="15" y="5"/>
                      </a:lnTo>
                      <a:lnTo>
                        <a:pt x="21" y="5"/>
                      </a:lnTo>
                      <a:lnTo>
                        <a:pt x="34" y="3"/>
                      </a:lnTo>
                      <a:lnTo>
                        <a:pt x="36" y="5"/>
                      </a:lnTo>
                      <a:lnTo>
                        <a:pt x="36" y="5"/>
                      </a:lnTo>
                      <a:lnTo>
                        <a:pt x="36" y="7"/>
                      </a:lnTo>
                      <a:lnTo>
                        <a:pt x="34" y="7"/>
                      </a:lnTo>
                      <a:lnTo>
                        <a:pt x="34" y="9"/>
                      </a:lnTo>
                      <a:lnTo>
                        <a:pt x="34" y="11"/>
                      </a:lnTo>
                      <a:lnTo>
                        <a:pt x="34" y="13"/>
                      </a:lnTo>
                      <a:lnTo>
                        <a:pt x="34" y="15"/>
                      </a:lnTo>
                      <a:lnTo>
                        <a:pt x="36" y="17"/>
                      </a:lnTo>
                      <a:lnTo>
                        <a:pt x="38" y="22"/>
                      </a:lnTo>
                      <a:lnTo>
                        <a:pt x="40" y="26"/>
                      </a:lnTo>
                      <a:lnTo>
                        <a:pt x="42" y="37"/>
                      </a:lnTo>
                      <a:lnTo>
                        <a:pt x="44" y="41"/>
                      </a:lnTo>
                      <a:lnTo>
                        <a:pt x="44" y="43"/>
                      </a:lnTo>
                      <a:lnTo>
                        <a:pt x="44" y="47"/>
                      </a:lnTo>
                      <a:lnTo>
                        <a:pt x="44" y="47"/>
                      </a:lnTo>
                      <a:lnTo>
                        <a:pt x="40" y="56"/>
                      </a:lnTo>
                      <a:lnTo>
                        <a:pt x="34" y="62"/>
                      </a:lnTo>
                      <a:lnTo>
                        <a:pt x="34" y="62"/>
                      </a:lnTo>
                      <a:lnTo>
                        <a:pt x="34" y="64"/>
                      </a:lnTo>
                      <a:lnTo>
                        <a:pt x="32" y="62"/>
                      </a:lnTo>
                      <a:lnTo>
                        <a:pt x="32" y="62"/>
                      </a:lnTo>
                      <a:lnTo>
                        <a:pt x="30" y="58"/>
                      </a:lnTo>
                      <a:lnTo>
                        <a:pt x="30" y="58"/>
                      </a:lnTo>
                      <a:lnTo>
                        <a:pt x="30" y="58"/>
                      </a:lnTo>
                      <a:lnTo>
                        <a:pt x="27" y="58"/>
                      </a:lnTo>
                      <a:lnTo>
                        <a:pt x="25" y="60"/>
                      </a:lnTo>
                      <a:lnTo>
                        <a:pt x="23" y="58"/>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9" name="Freeform 25"/>
                <p:cNvSpPr>
                  <a:spLocks noEditPoints="1"/>
                </p:cNvSpPr>
                <p:nvPr/>
              </p:nvSpPr>
              <p:spPr bwMode="auto">
                <a:xfrm>
                  <a:off x="1143001" y="925116"/>
                  <a:ext cx="1843088" cy="1551385"/>
                </a:xfrm>
                <a:custGeom>
                  <a:avLst/>
                  <a:gdLst>
                    <a:gd name="T0" fmla="*/ 349 w 1548"/>
                    <a:gd name="T1" fmla="*/ 815 h 1303"/>
                    <a:gd name="T2" fmla="*/ 421 w 1548"/>
                    <a:gd name="T3" fmla="*/ 812 h 1303"/>
                    <a:gd name="T4" fmla="*/ 470 w 1548"/>
                    <a:gd name="T5" fmla="*/ 861 h 1303"/>
                    <a:gd name="T6" fmla="*/ 489 w 1548"/>
                    <a:gd name="T7" fmla="*/ 906 h 1303"/>
                    <a:gd name="T8" fmla="*/ 495 w 1548"/>
                    <a:gd name="T9" fmla="*/ 978 h 1303"/>
                    <a:gd name="T10" fmla="*/ 646 w 1548"/>
                    <a:gd name="T11" fmla="*/ 883 h 1303"/>
                    <a:gd name="T12" fmla="*/ 621 w 1548"/>
                    <a:gd name="T13" fmla="*/ 736 h 1303"/>
                    <a:gd name="T14" fmla="*/ 702 w 1548"/>
                    <a:gd name="T15" fmla="*/ 755 h 1303"/>
                    <a:gd name="T16" fmla="*/ 825 w 1548"/>
                    <a:gd name="T17" fmla="*/ 715 h 1303"/>
                    <a:gd name="T18" fmla="*/ 797 w 1548"/>
                    <a:gd name="T19" fmla="*/ 800 h 1303"/>
                    <a:gd name="T20" fmla="*/ 814 w 1548"/>
                    <a:gd name="T21" fmla="*/ 866 h 1303"/>
                    <a:gd name="T22" fmla="*/ 861 w 1548"/>
                    <a:gd name="T23" fmla="*/ 908 h 1303"/>
                    <a:gd name="T24" fmla="*/ 876 w 1548"/>
                    <a:gd name="T25" fmla="*/ 965 h 1303"/>
                    <a:gd name="T26" fmla="*/ 908 w 1548"/>
                    <a:gd name="T27" fmla="*/ 997 h 1303"/>
                    <a:gd name="T28" fmla="*/ 970 w 1548"/>
                    <a:gd name="T29" fmla="*/ 1033 h 1303"/>
                    <a:gd name="T30" fmla="*/ 961 w 1548"/>
                    <a:gd name="T31" fmla="*/ 1089 h 1303"/>
                    <a:gd name="T32" fmla="*/ 991 w 1548"/>
                    <a:gd name="T33" fmla="*/ 1125 h 1303"/>
                    <a:gd name="T34" fmla="*/ 1038 w 1548"/>
                    <a:gd name="T35" fmla="*/ 1136 h 1303"/>
                    <a:gd name="T36" fmla="*/ 1053 w 1548"/>
                    <a:gd name="T37" fmla="*/ 1174 h 1303"/>
                    <a:gd name="T38" fmla="*/ 1059 w 1548"/>
                    <a:gd name="T39" fmla="*/ 1229 h 1303"/>
                    <a:gd name="T40" fmla="*/ 1036 w 1548"/>
                    <a:gd name="T41" fmla="*/ 1276 h 1303"/>
                    <a:gd name="T42" fmla="*/ 1114 w 1548"/>
                    <a:gd name="T43" fmla="*/ 1276 h 1303"/>
                    <a:gd name="T44" fmla="*/ 1116 w 1548"/>
                    <a:gd name="T45" fmla="*/ 1240 h 1303"/>
                    <a:gd name="T46" fmla="*/ 1144 w 1548"/>
                    <a:gd name="T47" fmla="*/ 1231 h 1303"/>
                    <a:gd name="T48" fmla="*/ 1229 w 1548"/>
                    <a:gd name="T49" fmla="*/ 1206 h 1303"/>
                    <a:gd name="T50" fmla="*/ 1265 w 1548"/>
                    <a:gd name="T51" fmla="*/ 1178 h 1303"/>
                    <a:gd name="T52" fmla="*/ 1289 w 1548"/>
                    <a:gd name="T53" fmla="*/ 1125 h 1303"/>
                    <a:gd name="T54" fmla="*/ 1365 w 1548"/>
                    <a:gd name="T55" fmla="*/ 1104 h 1303"/>
                    <a:gd name="T56" fmla="*/ 1333 w 1548"/>
                    <a:gd name="T57" fmla="*/ 1008 h 1303"/>
                    <a:gd name="T58" fmla="*/ 1335 w 1548"/>
                    <a:gd name="T59" fmla="*/ 942 h 1303"/>
                    <a:gd name="T60" fmla="*/ 1329 w 1548"/>
                    <a:gd name="T61" fmla="*/ 900 h 1303"/>
                    <a:gd name="T62" fmla="*/ 1429 w 1548"/>
                    <a:gd name="T63" fmla="*/ 842 h 1303"/>
                    <a:gd name="T64" fmla="*/ 1444 w 1548"/>
                    <a:gd name="T65" fmla="*/ 787 h 1303"/>
                    <a:gd name="T66" fmla="*/ 1446 w 1548"/>
                    <a:gd name="T67" fmla="*/ 751 h 1303"/>
                    <a:gd name="T68" fmla="*/ 1425 w 1548"/>
                    <a:gd name="T69" fmla="*/ 713 h 1303"/>
                    <a:gd name="T70" fmla="*/ 1397 w 1548"/>
                    <a:gd name="T71" fmla="*/ 638 h 1303"/>
                    <a:gd name="T72" fmla="*/ 1395 w 1548"/>
                    <a:gd name="T73" fmla="*/ 581 h 1303"/>
                    <a:gd name="T74" fmla="*/ 1323 w 1548"/>
                    <a:gd name="T75" fmla="*/ 508 h 1303"/>
                    <a:gd name="T76" fmla="*/ 1380 w 1548"/>
                    <a:gd name="T77" fmla="*/ 436 h 1303"/>
                    <a:gd name="T78" fmla="*/ 1456 w 1548"/>
                    <a:gd name="T79" fmla="*/ 426 h 1303"/>
                    <a:gd name="T80" fmla="*/ 1529 w 1548"/>
                    <a:gd name="T81" fmla="*/ 353 h 1303"/>
                    <a:gd name="T82" fmla="*/ 1420 w 1548"/>
                    <a:gd name="T83" fmla="*/ 296 h 1303"/>
                    <a:gd name="T84" fmla="*/ 1220 w 1548"/>
                    <a:gd name="T85" fmla="*/ 202 h 1303"/>
                    <a:gd name="T86" fmla="*/ 1042 w 1548"/>
                    <a:gd name="T87" fmla="*/ 196 h 1303"/>
                    <a:gd name="T88" fmla="*/ 970 w 1548"/>
                    <a:gd name="T89" fmla="*/ 181 h 1303"/>
                    <a:gd name="T90" fmla="*/ 768 w 1548"/>
                    <a:gd name="T91" fmla="*/ 3 h 1303"/>
                    <a:gd name="T92" fmla="*/ 568 w 1548"/>
                    <a:gd name="T93" fmla="*/ 153 h 1303"/>
                    <a:gd name="T94" fmla="*/ 598 w 1548"/>
                    <a:gd name="T95" fmla="*/ 211 h 1303"/>
                    <a:gd name="T96" fmla="*/ 510 w 1548"/>
                    <a:gd name="T97" fmla="*/ 160 h 1303"/>
                    <a:gd name="T98" fmla="*/ 451 w 1548"/>
                    <a:gd name="T99" fmla="*/ 253 h 1303"/>
                    <a:gd name="T100" fmla="*/ 170 w 1548"/>
                    <a:gd name="T101" fmla="*/ 166 h 1303"/>
                    <a:gd name="T102" fmla="*/ 215 w 1548"/>
                    <a:gd name="T103" fmla="*/ 343 h 1303"/>
                    <a:gd name="T104" fmla="*/ 162 w 1548"/>
                    <a:gd name="T105" fmla="*/ 621 h 1303"/>
                    <a:gd name="T106" fmla="*/ 132 w 1548"/>
                    <a:gd name="T107" fmla="*/ 810 h 1303"/>
                    <a:gd name="T108" fmla="*/ 644 w 1548"/>
                    <a:gd name="T109" fmla="*/ 366 h 1303"/>
                    <a:gd name="T110" fmla="*/ 719 w 1548"/>
                    <a:gd name="T111" fmla="*/ 385 h 1303"/>
                    <a:gd name="T112" fmla="*/ 744 w 1548"/>
                    <a:gd name="T113" fmla="*/ 415 h 1303"/>
                    <a:gd name="T114" fmla="*/ 659 w 1548"/>
                    <a:gd name="T115" fmla="*/ 436 h 1303"/>
                    <a:gd name="T116" fmla="*/ 38 w 1548"/>
                    <a:gd name="T117" fmla="*/ 202 h 1303"/>
                    <a:gd name="T118" fmla="*/ 189 w 1548"/>
                    <a:gd name="T119" fmla="*/ 143 h 1303"/>
                    <a:gd name="T120" fmla="*/ 381 w 1548"/>
                    <a:gd name="T121" fmla="*/ 88 h 1303"/>
                    <a:gd name="T122" fmla="*/ 281 w 1548"/>
                    <a:gd name="T123" fmla="*/ 107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8" h="1303">
                      <a:moveTo>
                        <a:pt x="202" y="897"/>
                      </a:moveTo>
                      <a:lnTo>
                        <a:pt x="202" y="897"/>
                      </a:lnTo>
                      <a:lnTo>
                        <a:pt x="206" y="895"/>
                      </a:lnTo>
                      <a:lnTo>
                        <a:pt x="208" y="891"/>
                      </a:lnTo>
                      <a:lnTo>
                        <a:pt x="211" y="891"/>
                      </a:lnTo>
                      <a:lnTo>
                        <a:pt x="253" y="885"/>
                      </a:lnTo>
                      <a:lnTo>
                        <a:pt x="266" y="880"/>
                      </a:lnTo>
                      <a:lnTo>
                        <a:pt x="281" y="870"/>
                      </a:lnTo>
                      <a:lnTo>
                        <a:pt x="285" y="863"/>
                      </a:lnTo>
                      <a:lnTo>
                        <a:pt x="287" y="863"/>
                      </a:lnTo>
                      <a:lnTo>
                        <a:pt x="287" y="861"/>
                      </a:lnTo>
                      <a:lnTo>
                        <a:pt x="296" y="859"/>
                      </a:lnTo>
                      <a:lnTo>
                        <a:pt x="300" y="857"/>
                      </a:lnTo>
                      <a:lnTo>
                        <a:pt x="302" y="855"/>
                      </a:lnTo>
                      <a:lnTo>
                        <a:pt x="315" y="838"/>
                      </a:lnTo>
                      <a:lnTo>
                        <a:pt x="330" y="823"/>
                      </a:lnTo>
                      <a:lnTo>
                        <a:pt x="330" y="823"/>
                      </a:lnTo>
                      <a:lnTo>
                        <a:pt x="334" y="821"/>
                      </a:lnTo>
                      <a:lnTo>
                        <a:pt x="336" y="821"/>
                      </a:lnTo>
                      <a:lnTo>
                        <a:pt x="342" y="823"/>
                      </a:lnTo>
                      <a:lnTo>
                        <a:pt x="344" y="821"/>
                      </a:lnTo>
                      <a:lnTo>
                        <a:pt x="344" y="821"/>
                      </a:lnTo>
                      <a:lnTo>
                        <a:pt x="344" y="821"/>
                      </a:lnTo>
                      <a:lnTo>
                        <a:pt x="347" y="817"/>
                      </a:lnTo>
                      <a:lnTo>
                        <a:pt x="347" y="817"/>
                      </a:lnTo>
                      <a:lnTo>
                        <a:pt x="347" y="815"/>
                      </a:lnTo>
                      <a:lnTo>
                        <a:pt x="349" y="815"/>
                      </a:lnTo>
                      <a:lnTo>
                        <a:pt x="349" y="812"/>
                      </a:lnTo>
                      <a:lnTo>
                        <a:pt x="351" y="804"/>
                      </a:lnTo>
                      <a:lnTo>
                        <a:pt x="351" y="802"/>
                      </a:lnTo>
                      <a:lnTo>
                        <a:pt x="353" y="800"/>
                      </a:lnTo>
                      <a:lnTo>
                        <a:pt x="355" y="798"/>
                      </a:lnTo>
                      <a:lnTo>
                        <a:pt x="355" y="798"/>
                      </a:lnTo>
                      <a:lnTo>
                        <a:pt x="353" y="795"/>
                      </a:lnTo>
                      <a:lnTo>
                        <a:pt x="351" y="793"/>
                      </a:lnTo>
                      <a:lnTo>
                        <a:pt x="349" y="793"/>
                      </a:lnTo>
                      <a:lnTo>
                        <a:pt x="347" y="789"/>
                      </a:lnTo>
                      <a:lnTo>
                        <a:pt x="347" y="787"/>
                      </a:lnTo>
                      <a:lnTo>
                        <a:pt x="349" y="772"/>
                      </a:lnTo>
                      <a:lnTo>
                        <a:pt x="351" y="768"/>
                      </a:lnTo>
                      <a:lnTo>
                        <a:pt x="351" y="768"/>
                      </a:lnTo>
                      <a:lnTo>
                        <a:pt x="353" y="768"/>
                      </a:lnTo>
                      <a:lnTo>
                        <a:pt x="353" y="768"/>
                      </a:lnTo>
                      <a:lnTo>
                        <a:pt x="376" y="772"/>
                      </a:lnTo>
                      <a:lnTo>
                        <a:pt x="379" y="772"/>
                      </a:lnTo>
                      <a:lnTo>
                        <a:pt x="379" y="774"/>
                      </a:lnTo>
                      <a:lnTo>
                        <a:pt x="381" y="776"/>
                      </a:lnTo>
                      <a:lnTo>
                        <a:pt x="381" y="778"/>
                      </a:lnTo>
                      <a:lnTo>
                        <a:pt x="387" y="795"/>
                      </a:lnTo>
                      <a:lnTo>
                        <a:pt x="387" y="798"/>
                      </a:lnTo>
                      <a:lnTo>
                        <a:pt x="389" y="800"/>
                      </a:lnTo>
                      <a:lnTo>
                        <a:pt x="396" y="802"/>
                      </a:lnTo>
                      <a:lnTo>
                        <a:pt x="419" y="812"/>
                      </a:lnTo>
                      <a:lnTo>
                        <a:pt x="421" y="812"/>
                      </a:lnTo>
                      <a:lnTo>
                        <a:pt x="425" y="817"/>
                      </a:lnTo>
                      <a:lnTo>
                        <a:pt x="427" y="819"/>
                      </a:lnTo>
                      <a:lnTo>
                        <a:pt x="430" y="819"/>
                      </a:lnTo>
                      <a:lnTo>
                        <a:pt x="449" y="808"/>
                      </a:lnTo>
                      <a:lnTo>
                        <a:pt x="451" y="808"/>
                      </a:lnTo>
                      <a:lnTo>
                        <a:pt x="453" y="808"/>
                      </a:lnTo>
                      <a:lnTo>
                        <a:pt x="453" y="812"/>
                      </a:lnTo>
                      <a:lnTo>
                        <a:pt x="457" y="815"/>
                      </a:lnTo>
                      <a:lnTo>
                        <a:pt x="459" y="817"/>
                      </a:lnTo>
                      <a:lnTo>
                        <a:pt x="466" y="823"/>
                      </a:lnTo>
                      <a:lnTo>
                        <a:pt x="472" y="834"/>
                      </a:lnTo>
                      <a:lnTo>
                        <a:pt x="476" y="838"/>
                      </a:lnTo>
                      <a:lnTo>
                        <a:pt x="476" y="838"/>
                      </a:lnTo>
                      <a:lnTo>
                        <a:pt x="476" y="840"/>
                      </a:lnTo>
                      <a:lnTo>
                        <a:pt x="476" y="840"/>
                      </a:lnTo>
                      <a:lnTo>
                        <a:pt x="474" y="842"/>
                      </a:lnTo>
                      <a:lnTo>
                        <a:pt x="466" y="844"/>
                      </a:lnTo>
                      <a:lnTo>
                        <a:pt x="464" y="844"/>
                      </a:lnTo>
                      <a:lnTo>
                        <a:pt x="464" y="846"/>
                      </a:lnTo>
                      <a:lnTo>
                        <a:pt x="464" y="849"/>
                      </a:lnTo>
                      <a:lnTo>
                        <a:pt x="466" y="851"/>
                      </a:lnTo>
                      <a:lnTo>
                        <a:pt x="466" y="853"/>
                      </a:lnTo>
                      <a:lnTo>
                        <a:pt x="466" y="853"/>
                      </a:lnTo>
                      <a:lnTo>
                        <a:pt x="468" y="855"/>
                      </a:lnTo>
                      <a:lnTo>
                        <a:pt x="470" y="859"/>
                      </a:lnTo>
                      <a:lnTo>
                        <a:pt x="470" y="859"/>
                      </a:lnTo>
                      <a:lnTo>
                        <a:pt x="470" y="861"/>
                      </a:lnTo>
                      <a:lnTo>
                        <a:pt x="468" y="866"/>
                      </a:lnTo>
                      <a:lnTo>
                        <a:pt x="464" y="872"/>
                      </a:lnTo>
                      <a:lnTo>
                        <a:pt x="461" y="874"/>
                      </a:lnTo>
                      <a:lnTo>
                        <a:pt x="464" y="874"/>
                      </a:lnTo>
                      <a:lnTo>
                        <a:pt x="464" y="874"/>
                      </a:lnTo>
                      <a:lnTo>
                        <a:pt x="464" y="876"/>
                      </a:lnTo>
                      <a:lnTo>
                        <a:pt x="466" y="880"/>
                      </a:lnTo>
                      <a:lnTo>
                        <a:pt x="466" y="883"/>
                      </a:lnTo>
                      <a:lnTo>
                        <a:pt x="466" y="883"/>
                      </a:lnTo>
                      <a:lnTo>
                        <a:pt x="466" y="885"/>
                      </a:lnTo>
                      <a:lnTo>
                        <a:pt x="464" y="889"/>
                      </a:lnTo>
                      <a:lnTo>
                        <a:pt x="461" y="893"/>
                      </a:lnTo>
                      <a:lnTo>
                        <a:pt x="459" y="895"/>
                      </a:lnTo>
                      <a:lnTo>
                        <a:pt x="459" y="897"/>
                      </a:lnTo>
                      <a:lnTo>
                        <a:pt x="461" y="900"/>
                      </a:lnTo>
                      <a:lnTo>
                        <a:pt x="464" y="900"/>
                      </a:lnTo>
                      <a:lnTo>
                        <a:pt x="466" y="902"/>
                      </a:lnTo>
                      <a:lnTo>
                        <a:pt x="468" y="902"/>
                      </a:lnTo>
                      <a:lnTo>
                        <a:pt x="470" y="902"/>
                      </a:lnTo>
                      <a:lnTo>
                        <a:pt x="472" y="902"/>
                      </a:lnTo>
                      <a:lnTo>
                        <a:pt x="472" y="904"/>
                      </a:lnTo>
                      <a:lnTo>
                        <a:pt x="474" y="906"/>
                      </a:lnTo>
                      <a:lnTo>
                        <a:pt x="474" y="908"/>
                      </a:lnTo>
                      <a:lnTo>
                        <a:pt x="476" y="908"/>
                      </a:lnTo>
                      <a:lnTo>
                        <a:pt x="481" y="908"/>
                      </a:lnTo>
                      <a:lnTo>
                        <a:pt x="487" y="906"/>
                      </a:lnTo>
                      <a:lnTo>
                        <a:pt x="489" y="906"/>
                      </a:lnTo>
                      <a:lnTo>
                        <a:pt x="495" y="908"/>
                      </a:lnTo>
                      <a:lnTo>
                        <a:pt x="498" y="908"/>
                      </a:lnTo>
                      <a:lnTo>
                        <a:pt x="500" y="910"/>
                      </a:lnTo>
                      <a:lnTo>
                        <a:pt x="500" y="912"/>
                      </a:lnTo>
                      <a:lnTo>
                        <a:pt x="498" y="914"/>
                      </a:lnTo>
                      <a:lnTo>
                        <a:pt x="495" y="921"/>
                      </a:lnTo>
                      <a:lnTo>
                        <a:pt x="495" y="929"/>
                      </a:lnTo>
                      <a:lnTo>
                        <a:pt x="495" y="931"/>
                      </a:lnTo>
                      <a:lnTo>
                        <a:pt x="493" y="934"/>
                      </a:lnTo>
                      <a:lnTo>
                        <a:pt x="493" y="936"/>
                      </a:lnTo>
                      <a:lnTo>
                        <a:pt x="489" y="938"/>
                      </a:lnTo>
                      <a:lnTo>
                        <a:pt x="485" y="938"/>
                      </a:lnTo>
                      <a:lnTo>
                        <a:pt x="481" y="940"/>
                      </a:lnTo>
                      <a:lnTo>
                        <a:pt x="472" y="944"/>
                      </a:lnTo>
                      <a:lnTo>
                        <a:pt x="468" y="948"/>
                      </a:lnTo>
                      <a:lnTo>
                        <a:pt x="464" y="955"/>
                      </a:lnTo>
                      <a:lnTo>
                        <a:pt x="464" y="957"/>
                      </a:lnTo>
                      <a:lnTo>
                        <a:pt x="468" y="963"/>
                      </a:lnTo>
                      <a:lnTo>
                        <a:pt x="468" y="965"/>
                      </a:lnTo>
                      <a:lnTo>
                        <a:pt x="472" y="974"/>
                      </a:lnTo>
                      <a:lnTo>
                        <a:pt x="472" y="974"/>
                      </a:lnTo>
                      <a:lnTo>
                        <a:pt x="474" y="974"/>
                      </a:lnTo>
                      <a:lnTo>
                        <a:pt x="485" y="976"/>
                      </a:lnTo>
                      <a:lnTo>
                        <a:pt x="489" y="978"/>
                      </a:lnTo>
                      <a:lnTo>
                        <a:pt x="491" y="980"/>
                      </a:lnTo>
                      <a:lnTo>
                        <a:pt x="493" y="980"/>
                      </a:lnTo>
                      <a:lnTo>
                        <a:pt x="495" y="978"/>
                      </a:lnTo>
                      <a:lnTo>
                        <a:pt x="506" y="965"/>
                      </a:lnTo>
                      <a:lnTo>
                        <a:pt x="510" y="961"/>
                      </a:lnTo>
                      <a:lnTo>
                        <a:pt x="523" y="959"/>
                      </a:lnTo>
                      <a:lnTo>
                        <a:pt x="534" y="961"/>
                      </a:lnTo>
                      <a:lnTo>
                        <a:pt x="555" y="951"/>
                      </a:lnTo>
                      <a:lnTo>
                        <a:pt x="561" y="946"/>
                      </a:lnTo>
                      <a:lnTo>
                        <a:pt x="566" y="942"/>
                      </a:lnTo>
                      <a:lnTo>
                        <a:pt x="566" y="940"/>
                      </a:lnTo>
                      <a:lnTo>
                        <a:pt x="570" y="931"/>
                      </a:lnTo>
                      <a:lnTo>
                        <a:pt x="580" y="923"/>
                      </a:lnTo>
                      <a:lnTo>
                        <a:pt x="621" y="929"/>
                      </a:lnTo>
                      <a:lnTo>
                        <a:pt x="623" y="929"/>
                      </a:lnTo>
                      <a:lnTo>
                        <a:pt x="625" y="927"/>
                      </a:lnTo>
                      <a:lnTo>
                        <a:pt x="625" y="927"/>
                      </a:lnTo>
                      <a:lnTo>
                        <a:pt x="627" y="925"/>
                      </a:lnTo>
                      <a:lnTo>
                        <a:pt x="627" y="917"/>
                      </a:lnTo>
                      <a:lnTo>
                        <a:pt x="629" y="914"/>
                      </a:lnTo>
                      <a:lnTo>
                        <a:pt x="629" y="912"/>
                      </a:lnTo>
                      <a:lnTo>
                        <a:pt x="642" y="904"/>
                      </a:lnTo>
                      <a:lnTo>
                        <a:pt x="644" y="902"/>
                      </a:lnTo>
                      <a:lnTo>
                        <a:pt x="646" y="900"/>
                      </a:lnTo>
                      <a:lnTo>
                        <a:pt x="646" y="895"/>
                      </a:lnTo>
                      <a:lnTo>
                        <a:pt x="649" y="893"/>
                      </a:lnTo>
                      <a:lnTo>
                        <a:pt x="651" y="889"/>
                      </a:lnTo>
                      <a:lnTo>
                        <a:pt x="651" y="887"/>
                      </a:lnTo>
                      <a:lnTo>
                        <a:pt x="649" y="887"/>
                      </a:lnTo>
                      <a:lnTo>
                        <a:pt x="646" y="883"/>
                      </a:lnTo>
                      <a:lnTo>
                        <a:pt x="638" y="880"/>
                      </a:lnTo>
                      <a:lnTo>
                        <a:pt x="638" y="878"/>
                      </a:lnTo>
                      <a:lnTo>
                        <a:pt x="636" y="874"/>
                      </a:lnTo>
                      <a:lnTo>
                        <a:pt x="634" y="857"/>
                      </a:lnTo>
                      <a:lnTo>
                        <a:pt x="632" y="838"/>
                      </a:lnTo>
                      <a:lnTo>
                        <a:pt x="632" y="827"/>
                      </a:lnTo>
                      <a:lnTo>
                        <a:pt x="629" y="819"/>
                      </a:lnTo>
                      <a:lnTo>
                        <a:pt x="625" y="810"/>
                      </a:lnTo>
                      <a:lnTo>
                        <a:pt x="621" y="804"/>
                      </a:lnTo>
                      <a:lnTo>
                        <a:pt x="619" y="800"/>
                      </a:lnTo>
                      <a:lnTo>
                        <a:pt x="617" y="798"/>
                      </a:lnTo>
                      <a:lnTo>
                        <a:pt x="606" y="791"/>
                      </a:lnTo>
                      <a:lnTo>
                        <a:pt x="585" y="785"/>
                      </a:lnTo>
                      <a:lnTo>
                        <a:pt x="583" y="781"/>
                      </a:lnTo>
                      <a:lnTo>
                        <a:pt x="580" y="778"/>
                      </a:lnTo>
                      <a:lnTo>
                        <a:pt x="572" y="757"/>
                      </a:lnTo>
                      <a:lnTo>
                        <a:pt x="578" y="759"/>
                      </a:lnTo>
                      <a:lnTo>
                        <a:pt x="587" y="759"/>
                      </a:lnTo>
                      <a:lnTo>
                        <a:pt x="587" y="759"/>
                      </a:lnTo>
                      <a:lnTo>
                        <a:pt x="591" y="761"/>
                      </a:lnTo>
                      <a:lnTo>
                        <a:pt x="593" y="761"/>
                      </a:lnTo>
                      <a:lnTo>
                        <a:pt x="610" y="757"/>
                      </a:lnTo>
                      <a:lnTo>
                        <a:pt x="617" y="753"/>
                      </a:lnTo>
                      <a:lnTo>
                        <a:pt x="619" y="751"/>
                      </a:lnTo>
                      <a:lnTo>
                        <a:pt x="619" y="749"/>
                      </a:lnTo>
                      <a:lnTo>
                        <a:pt x="619" y="749"/>
                      </a:lnTo>
                      <a:lnTo>
                        <a:pt x="621" y="736"/>
                      </a:lnTo>
                      <a:lnTo>
                        <a:pt x="621" y="734"/>
                      </a:lnTo>
                      <a:lnTo>
                        <a:pt x="621" y="734"/>
                      </a:lnTo>
                      <a:lnTo>
                        <a:pt x="621" y="732"/>
                      </a:lnTo>
                      <a:lnTo>
                        <a:pt x="623" y="730"/>
                      </a:lnTo>
                      <a:lnTo>
                        <a:pt x="625" y="727"/>
                      </a:lnTo>
                      <a:lnTo>
                        <a:pt x="629" y="725"/>
                      </a:lnTo>
                      <a:lnTo>
                        <a:pt x="629" y="723"/>
                      </a:lnTo>
                      <a:lnTo>
                        <a:pt x="636" y="721"/>
                      </a:lnTo>
                      <a:lnTo>
                        <a:pt x="653" y="721"/>
                      </a:lnTo>
                      <a:lnTo>
                        <a:pt x="657" y="719"/>
                      </a:lnTo>
                      <a:lnTo>
                        <a:pt x="672" y="710"/>
                      </a:lnTo>
                      <a:lnTo>
                        <a:pt x="672" y="710"/>
                      </a:lnTo>
                      <a:lnTo>
                        <a:pt x="674" y="710"/>
                      </a:lnTo>
                      <a:lnTo>
                        <a:pt x="680" y="710"/>
                      </a:lnTo>
                      <a:lnTo>
                        <a:pt x="683" y="713"/>
                      </a:lnTo>
                      <a:lnTo>
                        <a:pt x="687" y="715"/>
                      </a:lnTo>
                      <a:lnTo>
                        <a:pt x="697" y="730"/>
                      </a:lnTo>
                      <a:lnTo>
                        <a:pt x="697" y="734"/>
                      </a:lnTo>
                      <a:lnTo>
                        <a:pt x="700" y="738"/>
                      </a:lnTo>
                      <a:lnTo>
                        <a:pt x="700" y="740"/>
                      </a:lnTo>
                      <a:lnTo>
                        <a:pt x="697" y="744"/>
                      </a:lnTo>
                      <a:lnTo>
                        <a:pt x="700" y="747"/>
                      </a:lnTo>
                      <a:lnTo>
                        <a:pt x="700" y="749"/>
                      </a:lnTo>
                      <a:lnTo>
                        <a:pt x="700" y="751"/>
                      </a:lnTo>
                      <a:lnTo>
                        <a:pt x="702" y="753"/>
                      </a:lnTo>
                      <a:lnTo>
                        <a:pt x="702" y="755"/>
                      </a:lnTo>
                      <a:lnTo>
                        <a:pt x="702" y="755"/>
                      </a:lnTo>
                      <a:lnTo>
                        <a:pt x="702" y="761"/>
                      </a:lnTo>
                      <a:lnTo>
                        <a:pt x="702" y="766"/>
                      </a:lnTo>
                      <a:lnTo>
                        <a:pt x="702" y="768"/>
                      </a:lnTo>
                      <a:lnTo>
                        <a:pt x="702" y="770"/>
                      </a:lnTo>
                      <a:lnTo>
                        <a:pt x="704" y="770"/>
                      </a:lnTo>
                      <a:lnTo>
                        <a:pt x="704" y="772"/>
                      </a:lnTo>
                      <a:lnTo>
                        <a:pt x="704" y="772"/>
                      </a:lnTo>
                      <a:lnTo>
                        <a:pt x="708" y="772"/>
                      </a:lnTo>
                      <a:lnTo>
                        <a:pt x="740" y="772"/>
                      </a:lnTo>
                      <a:lnTo>
                        <a:pt x="751" y="770"/>
                      </a:lnTo>
                      <a:lnTo>
                        <a:pt x="759" y="766"/>
                      </a:lnTo>
                      <a:lnTo>
                        <a:pt x="761" y="764"/>
                      </a:lnTo>
                      <a:lnTo>
                        <a:pt x="782" y="757"/>
                      </a:lnTo>
                      <a:lnTo>
                        <a:pt x="782" y="757"/>
                      </a:lnTo>
                      <a:lnTo>
                        <a:pt x="782" y="755"/>
                      </a:lnTo>
                      <a:lnTo>
                        <a:pt x="785" y="753"/>
                      </a:lnTo>
                      <a:lnTo>
                        <a:pt x="787" y="738"/>
                      </a:lnTo>
                      <a:lnTo>
                        <a:pt x="789" y="732"/>
                      </a:lnTo>
                      <a:lnTo>
                        <a:pt x="791" y="730"/>
                      </a:lnTo>
                      <a:lnTo>
                        <a:pt x="797" y="719"/>
                      </a:lnTo>
                      <a:lnTo>
                        <a:pt x="814" y="708"/>
                      </a:lnTo>
                      <a:lnTo>
                        <a:pt x="814" y="708"/>
                      </a:lnTo>
                      <a:lnTo>
                        <a:pt x="817" y="708"/>
                      </a:lnTo>
                      <a:lnTo>
                        <a:pt x="819" y="708"/>
                      </a:lnTo>
                      <a:lnTo>
                        <a:pt x="823" y="715"/>
                      </a:lnTo>
                      <a:lnTo>
                        <a:pt x="825" y="715"/>
                      </a:lnTo>
                      <a:lnTo>
                        <a:pt x="825" y="715"/>
                      </a:lnTo>
                      <a:lnTo>
                        <a:pt x="827" y="717"/>
                      </a:lnTo>
                      <a:lnTo>
                        <a:pt x="829" y="717"/>
                      </a:lnTo>
                      <a:lnTo>
                        <a:pt x="831" y="717"/>
                      </a:lnTo>
                      <a:lnTo>
                        <a:pt x="831" y="717"/>
                      </a:lnTo>
                      <a:lnTo>
                        <a:pt x="831" y="719"/>
                      </a:lnTo>
                      <a:lnTo>
                        <a:pt x="831" y="723"/>
                      </a:lnTo>
                      <a:lnTo>
                        <a:pt x="829" y="725"/>
                      </a:lnTo>
                      <a:lnTo>
                        <a:pt x="829" y="727"/>
                      </a:lnTo>
                      <a:lnTo>
                        <a:pt x="827" y="727"/>
                      </a:lnTo>
                      <a:lnTo>
                        <a:pt x="825" y="730"/>
                      </a:lnTo>
                      <a:lnTo>
                        <a:pt x="825" y="730"/>
                      </a:lnTo>
                      <a:lnTo>
                        <a:pt x="825" y="734"/>
                      </a:lnTo>
                      <a:lnTo>
                        <a:pt x="827" y="736"/>
                      </a:lnTo>
                      <a:lnTo>
                        <a:pt x="834" y="753"/>
                      </a:lnTo>
                      <a:lnTo>
                        <a:pt x="825" y="770"/>
                      </a:lnTo>
                      <a:lnTo>
                        <a:pt x="823" y="783"/>
                      </a:lnTo>
                      <a:lnTo>
                        <a:pt x="821" y="785"/>
                      </a:lnTo>
                      <a:lnTo>
                        <a:pt x="819" y="787"/>
                      </a:lnTo>
                      <a:lnTo>
                        <a:pt x="817" y="787"/>
                      </a:lnTo>
                      <a:lnTo>
                        <a:pt x="814" y="789"/>
                      </a:lnTo>
                      <a:lnTo>
                        <a:pt x="812" y="791"/>
                      </a:lnTo>
                      <a:lnTo>
                        <a:pt x="804" y="791"/>
                      </a:lnTo>
                      <a:lnTo>
                        <a:pt x="802" y="791"/>
                      </a:lnTo>
                      <a:lnTo>
                        <a:pt x="802" y="791"/>
                      </a:lnTo>
                      <a:lnTo>
                        <a:pt x="799" y="793"/>
                      </a:lnTo>
                      <a:lnTo>
                        <a:pt x="799" y="795"/>
                      </a:lnTo>
                      <a:lnTo>
                        <a:pt x="797" y="800"/>
                      </a:lnTo>
                      <a:lnTo>
                        <a:pt x="797" y="804"/>
                      </a:lnTo>
                      <a:lnTo>
                        <a:pt x="797" y="819"/>
                      </a:lnTo>
                      <a:lnTo>
                        <a:pt x="797" y="823"/>
                      </a:lnTo>
                      <a:lnTo>
                        <a:pt x="797" y="825"/>
                      </a:lnTo>
                      <a:lnTo>
                        <a:pt x="797" y="827"/>
                      </a:lnTo>
                      <a:lnTo>
                        <a:pt x="797" y="829"/>
                      </a:lnTo>
                      <a:lnTo>
                        <a:pt x="797" y="832"/>
                      </a:lnTo>
                      <a:lnTo>
                        <a:pt x="799" y="834"/>
                      </a:lnTo>
                      <a:lnTo>
                        <a:pt x="799" y="834"/>
                      </a:lnTo>
                      <a:lnTo>
                        <a:pt x="802" y="834"/>
                      </a:lnTo>
                      <a:lnTo>
                        <a:pt x="808" y="836"/>
                      </a:lnTo>
                      <a:lnTo>
                        <a:pt x="819" y="838"/>
                      </a:lnTo>
                      <a:lnTo>
                        <a:pt x="825" y="840"/>
                      </a:lnTo>
                      <a:lnTo>
                        <a:pt x="827" y="840"/>
                      </a:lnTo>
                      <a:lnTo>
                        <a:pt x="827" y="840"/>
                      </a:lnTo>
                      <a:lnTo>
                        <a:pt x="827" y="842"/>
                      </a:lnTo>
                      <a:lnTo>
                        <a:pt x="821" y="846"/>
                      </a:lnTo>
                      <a:lnTo>
                        <a:pt x="819" y="849"/>
                      </a:lnTo>
                      <a:lnTo>
                        <a:pt x="819" y="853"/>
                      </a:lnTo>
                      <a:lnTo>
                        <a:pt x="819" y="853"/>
                      </a:lnTo>
                      <a:lnTo>
                        <a:pt x="819" y="855"/>
                      </a:lnTo>
                      <a:lnTo>
                        <a:pt x="821" y="857"/>
                      </a:lnTo>
                      <a:lnTo>
                        <a:pt x="821" y="859"/>
                      </a:lnTo>
                      <a:lnTo>
                        <a:pt x="823" y="863"/>
                      </a:lnTo>
                      <a:lnTo>
                        <a:pt x="823" y="866"/>
                      </a:lnTo>
                      <a:lnTo>
                        <a:pt x="821" y="866"/>
                      </a:lnTo>
                      <a:lnTo>
                        <a:pt x="814" y="866"/>
                      </a:lnTo>
                      <a:lnTo>
                        <a:pt x="804" y="870"/>
                      </a:lnTo>
                      <a:lnTo>
                        <a:pt x="808" y="874"/>
                      </a:lnTo>
                      <a:lnTo>
                        <a:pt x="810" y="880"/>
                      </a:lnTo>
                      <a:lnTo>
                        <a:pt x="812" y="883"/>
                      </a:lnTo>
                      <a:lnTo>
                        <a:pt x="812" y="885"/>
                      </a:lnTo>
                      <a:lnTo>
                        <a:pt x="812" y="887"/>
                      </a:lnTo>
                      <a:lnTo>
                        <a:pt x="812" y="889"/>
                      </a:lnTo>
                      <a:lnTo>
                        <a:pt x="812" y="891"/>
                      </a:lnTo>
                      <a:lnTo>
                        <a:pt x="812" y="891"/>
                      </a:lnTo>
                      <a:lnTo>
                        <a:pt x="812" y="893"/>
                      </a:lnTo>
                      <a:lnTo>
                        <a:pt x="810" y="895"/>
                      </a:lnTo>
                      <a:lnTo>
                        <a:pt x="810" y="897"/>
                      </a:lnTo>
                      <a:lnTo>
                        <a:pt x="812" y="897"/>
                      </a:lnTo>
                      <a:lnTo>
                        <a:pt x="812" y="897"/>
                      </a:lnTo>
                      <a:lnTo>
                        <a:pt x="817" y="895"/>
                      </a:lnTo>
                      <a:lnTo>
                        <a:pt x="821" y="895"/>
                      </a:lnTo>
                      <a:lnTo>
                        <a:pt x="825" y="895"/>
                      </a:lnTo>
                      <a:lnTo>
                        <a:pt x="831" y="893"/>
                      </a:lnTo>
                      <a:lnTo>
                        <a:pt x="855" y="893"/>
                      </a:lnTo>
                      <a:lnTo>
                        <a:pt x="857" y="895"/>
                      </a:lnTo>
                      <a:lnTo>
                        <a:pt x="859" y="895"/>
                      </a:lnTo>
                      <a:lnTo>
                        <a:pt x="859" y="900"/>
                      </a:lnTo>
                      <a:lnTo>
                        <a:pt x="857" y="902"/>
                      </a:lnTo>
                      <a:lnTo>
                        <a:pt x="857" y="904"/>
                      </a:lnTo>
                      <a:lnTo>
                        <a:pt x="857" y="904"/>
                      </a:lnTo>
                      <a:lnTo>
                        <a:pt x="857" y="906"/>
                      </a:lnTo>
                      <a:lnTo>
                        <a:pt x="861" y="908"/>
                      </a:lnTo>
                      <a:lnTo>
                        <a:pt x="870" y="910"/>
                      </a:lnTo>
                      <a:lnTo>
                        <a:pt x="874" y="914"/>
                      </a:lnTo>
                      <a:lnTo>
                        <a:pt x="876" y="919"/>
                      </a:lnTo>
                      <a:lnTo>
                        <a:pt x="876" y="921"/>
                      </a:lnTo>
                      <a:lnTo>
                        <a:pt x="876" y="923"/>
                      </a:lnTo>
                      <a:lnTo>
                        <a:pt x="872" y="929"/>
                      </a:lnTo>
                      <a:lnTo>
                        <a:pt x="872" y="929"/>
                      </a:lnTo>
                      <a:lnTo>
                        <a:pt x="872" y="931"/>
                      </a:lnTo>
                      <a:lnTo>
                        <a:pt x="874" y="931"/>
                      </a:lnTo>
                      <a:lnTo>
                        <a:pt x="876" y="940"/>
                      </a:lnTo>
                      <a:lnTo>
                        <a:pt x="882" y="948"/>
                      </a:lnTo>
                      <a:lnTo>
                        <a:pt x="882" y="951"/>
                      </a:lnTo>
                      <a:lnTo>
                        <a:pt x="882" y="953"/>
                      </a:lnTo>
                      <a:lnTo>
                        <a:pt x="882" y="953"/>
                      </a:lnTo>
                      <a:lnTo>
                        <a:pt x="882" y="955"/>
                      </a:lnTo>
                      <a:lnTo>
                        <a:pt x="880" y="955"/>
                      </a:lnTo>
                      <a:lnTo>
                        <a:pt x="880" y="957"/>
                      </a:lnTo>
                      <a:lnTo>
                        <a:pt x="878" y="959"/>
                      </a:lnTo>
                      <a:lnTo>
                        <a:pt x="876" y="961"/>
                      </a:lnTo>
                      <a:lnTo>
                        <a:pt x="876" y="961"/>
                      </a:lnTo>
                      <a:lnTo>
                        <a:pt x="876" y="961"/>
                      </a:lnTo>
                      <a:lnTo>
                        <a:pt x="876" y="961"/>
                      </a:lnTo>
                      <a:lnTo>
                        <a:pt x="876" y="963"/>
                      </a:lnTo>
                      <a:lnTo>
                        <a:pt x="876" y="963"/>
                      </a:lnTo>
                      <a:lnTo>
                        <a:pt x="876" y="965"/>
                      </a:lnTo>
                      <a:lnTo>
                        <a:pt x="876" y="965"/>
                      </a:lnTo>
                      <a:lnTo>
                        <a:pt x="876" y="965"/>
                      </a:lnTo>
                      <a:lnTo>
                        <a:pt x="876" y="968"/>
                      </a:lnTo>
                      <a:lnTo>
                        <a:pt x="876" y="968"/>
                      </a:lnTo>
                      <a:lnTo>
                        <a:pt x="880" y="970"/>
                      </a:lnTo>
                      <a:lnTo>
                        <a:pt x="889" y="972"/>
                      </a:lnTo>
                      <a:lnTo>
                        <a:pt x="891" y="974"/>
                      </a:lnTo>
                      <a:lnTo>
                        <a:pt x="893" y="972"/>
                      </a:lnTo>
                      <a:lnTo>
                        <a:pt x="893" y="972"/>
                      </a:lnTo>
                      <a:lnTo>
                        <a:pt x="893" y="970"/>
                      </a:lnTo>
                      <a:lnTo>
                        <a:pt x="893" y="970"/>
                      </a:lnTo>
                      <a:lnTo>
                        <a:pt x="893" y="970"/>
                      </a:lnTo>
                      <a:lnTo>
                        <a:pt x="893" y="968"/>
                      </a:lnTo>
                      <a:lnTo>
                        <a:pt x="895" y="968"/>
                      </a:lnTo>
                      <a:lnTo>
                        <a:pt x="895" y="965"/>
                      </a:lnTo>
                      <a:lnTo>
                        <a:pt x="897" y="965"/>
                      </a:lnTo>
                      <a:lnTo>
                        <a:pt x="897" y="965"/>
                      </a:lnTo>
                      <a:lnTo>
                        <a:pt x="899" y="965"/>
                      </a:lnTo>
                      <a:lnTo>
                        <a:pt x="912" y="970"/>
                      </a:lnTo>
                      <a:lnTo>
                        <a:pt x="912" y="970"/>
                      </a:lnTo>
                      <a:lnTo>
                        <a:pt x="912" y="974"/>
                      </a:lnTo>
                      <a:lnTo>
                        <a:pt x="912" y="989"/>
                      </a:lnTo>
                      <a:lnTo>
                        <a:pt x="910" y="989"/>
                      </a:lnTo>
                      <a:lnTo>
                        <a:pt x="910" y="991"/>
                      </a:lnTo>
                      <a:lnTo>
                        <a:pt x="908" y="993"/>
                      </a:lnTo>
                      <a:lnTo>
                        <a:pt x="906" y="995"/>
                      </a:lnTo>
                      <a:lnTo>
                        <a:pt x="906" y="997"/>
                      </a:lnTo>
                      <a:lnTo>
                        <a:pt x="906" y="997"/>
                      </a:lnTo>
                      <a:lnTo>
                        <a:pt x="908" y="997"/>
                      </a:lnTo>
                      <a:lnTo>
                        <a:pt x="916" y="995"/>
                      </a:lnTo>
                      <a:lnTo>
                        <a:pt x="921" y="995"/>
                      </a:lnTo>
                      <a:lnTo>
                        <a:pt x="929" y="997"/>
                      </a:lnTo>
                      <a:lnTo>
                        <a:pt x="931" y="999"/>
                      </a:lnTo>
                      <a:lnTo>
                        <a:pt x="931" y="1002"/>
                      </a:lnTo>
                      <a:lnTo>
                        <a:pt x="931" y="1002"/>
                      </a:lnTo>
                      <a:lnTo>
                        <a:pt x="933" y="1004"/>
                      </a:lnTo>
                      <a:lnTo>
                        <a:pt x="933" y="1008"/>
                      </a:lnTo>
                      <a:lnTo>
                        <a:pt x="933" y="1014"/>
                      </a:lnTo>
                      <a:lnTo>
                        <a:pt x="931" y="1027"/>
                      </a:lnTo>
                      <a:lnTo>
                        <a:pt x="936" y="1029"/>
                      </a:lnTo>
                      <a:lnTo>
                        <a:pt x="938" y="1027"/>
                      </a:lnTo>
                      <a:lnTo>
                        <a:pt x="944" y="1025"/>
                      </a:lnTo>
                      <a:lnTo>
                        <a:pt x="946" y="1023"/>
                      </a:lnTo>
                      <a:lnTo>
                        <a:pt x="959" y="1023"/>
                      </a:lnTo>
                      <a:lnTo>
                        <a:pt x="967" y="1021"/>
                      </a:lnTo>
                      <a:lnTo>
                        <a:pt x="970" y="1019"/>
                      </a:lnTo>
                      <a:lnTo>
                        <a:pt x="972" y="1019"/>
                      </a:lnTo>
                      <a:lnTo>
                        <a:pt x="974" y="1016"/>
                      </a:lnTo>
                      <a:lnTo>
                        <a:pt x="974" y="1016"/>
                      </a:lnTo>
                      <a:lnTo>
                        <a:pt x="976" y="1019"/>
                      </a:lnTo>
                      <a:lnTo>
                        <a:pt x="974" y="1021"/>
                      </a:lnTo>
                      <a:lnTo>
                        <a:pt x="974" y="1023"/>
                      </a:lnTo>
                      <a:lnTo>
                        <a:pt x="974" y="1027"/>
                      </a:lnTo>
                      <a:lnTo>
                        <a:pt x="970" y="1031"/>
                      </a:lnTo>
                      <a:lnTo>
                        <a:pt x="970" y="1031"/>
                      </a:lnTo>
                      <a:lnTo>
                        <a:pt x="970" y="1033"/>
                      </a:lnTo>
                      <a:lnTo>
                        <a:pt x="972" y="1033"/>
                      </a:lnTo>
                      <a:lnTo>
                        <a:pt x="974" y="1033"/>
                      </a:lnTo>
                      <a:lnTo>
                        <a:pt x="976" y="1036"/>
                      </a:lnTo>
                      <a:lnTo>
                        <a:pt x="978" y="1036"/>
                      </a:lnTo>
                      <a:lnTo>
                        <a:pt x="978" y="1036"/>
                      </a:lnTo>
                      <a:lnTo>
                        <a:pt x="978" y="1038"/>
                      </a:lnTo>
                      <a:lnTo>
                        <a:pt x="976" y="1040"/>
                      </a:lnTo>
                      <a:lnTo>
                        <a:pt x="976" y="1042"/>
                      </a:lnTo>
                      <a:lnTo>
                        <a:pt x="976" y="1044"/>
                      </a:lnTo>
                      <a:lnTo>
                        <a:pt x="976" y="1048"/>
                      </a:lnTo>
                      <a:lnTo>
                        <a:pt x="976" y="1053"/>
                      </a:lnTo>
                      <a:lnTo>
                        <a:pt x="976" y="1059"/>
                      </a:lnTo>
                      <a:lnTo>
                        <a:pt x="974" y="1067"/>
                      </a:lnTo>
                      <a:lnTo>
                        <a:pt x="974" y="1070"/>
                      </a:lnTo>
                      <a:lnTo>
                        <a:pt x="972" y="1072"/>
                      </a:lnTo>
                      <a:lnTo>
                        <a:pt x="970" y="1074"/>
                      </a:lnTo>
                      <a:lnTo>
                        <a:pt x="965" y="1076"/>
                      </a:lnTo>
                      <a:lnTo>
                        <a:pt x="965" y="1078"/>
                      </a:lnTo>
                      <a:lnTo>
                        <a:pt x="965" y="1078"/>
                      </a:lnTo>
                      <a:lnTo>
                        <a:pt x="965" y="1080"/>
                      </a:lnTo>
                      <a:lnTo>
                        <a:pt x="965" y="1082"/>
                      </a:lnTo>
                      <a:lnTo>
                        <a:pt x="965" y="1082"/>
                      </a:lnTo>
                      <a:lnTo>
                        <a:pt x="963" y="1084"/>
                      </a:lnTo>
                      <a:lnTo>
                        <a:pt x="963" y="1087"/>
                      </a:lnTo>
                      <a:lnTo>
                        <a:pt x="963" y="1087"/>
                      </a:lnTo>
                      <a:lnTo>
                        <a:pt x="961" y="1087"/>
                      </a:lnTo>
                      <a:lnTo>
                        <a:pt x="961" y="1089"/>
                      </a:lnTo>
                      <a:lnTo>
                        <a:pt x="961" y="1091"/>
                      </a:lnTo>
                      <a:lnTo>
                        <a:pt x="961" y="1093"/>
                      </a:lnTo>
                      <a:lnTo>
                        <a:pt x="963" y="1097"/>
                      </a:lnTo>
                      <a:lnTo>
                        <a:pt x="963" y="1104"/>
                      </a:lnTo>
                      <a:lnTo>
                        <a:pt x="965" y="1106"/>
                      </a:lnTo>
                      <a:lnTo>
                        <a:pt x="965" y="1106"/>
                      </a:lnTo>
                      <a:lnTo>
                        <a:pt x="963" y="1108"/>
                      </a:lnTo>
                      <a:lnTo>
                        <a:pt x="963" y="1110"/>
                      </a:lnTo>
                      <a:lnTo>
                        <a:pt x="963" y="1112"/>
                      </a:lnTo>
                      <a:lnTo>
                        <a:pt x="963" y="1114"/>
                      </a:lnTo>
                      <a:lnTo>
                        <a:pt x="965" y="1116"/>
                      </a:lnTo>
                      <a:lnTo>
                        <a:pt x="965" y="1118"/>
                      </a:lnTo>
                      <a:lnTo>
                        <a:pt x="965" y="1121"/>
                      </a:lnTo>
                      <a:lnTo>
                        <a:pt x="963" y="1123"/>
                      </a:lnTo>
                      <a:lnTo>
                        <a:pt x="961" y="1123"/>
                      </a:lnTo>
                      <a:lnTo>
                        <a:pt x="961" y="1125"/>
                      </a:lnTo>
                      <a:lnTo>
                        <a:pt x="961" y="1127"/>
                      </a:lnTo>
                      <a:lnTo>
                        <a:pt x="961" y="1129"/>
                      </a:lnTo>
                      <a:lnTo>
                        <a:pt x="961" y="1131"/>
                      </a:lnTo>
                      <a:lnTo>
                        <a:pt x="961" y="1133"/>
                      </a:lnTo>
                      <a:lnTo>
                        <a:pt x="963" y="1136"/>
                      </a:lnTo>
                      <a:lnTo>
                        <a:pt x="963" y="1136"/>
                      </a:lnTo>
                      <a:lnTo>
                        <a:pt x="963" y="1138"/>
                      </a:lnTo>
                      <a:lnTo>
                        <a:pt x="970" y="1136"/>
                      </a:lnTo>
                      <a:lnTo>
                        <a:pt x="982" y="1129"/>
                      </a:lnTo>
                      <a:lnTo>
                        <a:pt x="987" y="1131"/>
                      </a:lnTo>
                      <a:lnTo>
                        <a:pt x="991" y="1125"/>
                      </a:lnTo>
                      <a:lnTo>
                        <a:pt x="997" y="1125"/>
                      </a:lnTo>
                      <a:lnTo>
                        <a:pt x="997" y="1125"/>
                      </a:lnTo>
                      <a:lnTo>
                        <a:pt x="999" y="1127"/>
                      </a:lnTo>
                      <a:lnTo>
                        <a:pt x="999" y="1129"/>
                      </a:lnTo>
                      <a:lnTo>
                        <a:pt x="999" y="1131"/>
                      </a:lnTo>
                      <a:lnTo>
                        <a:pt x="999" y="1133"/>
                      </a:lnTo>
                      <a:lnTo>
                        <a:pt x="999" y="1133"/>
                      </a:lnTo>
                      <a:lnTo>
                        <a:pt x="1001" y="1136"/>
                      </a:lnTo>
                      <a:lnTo>
                        <a:pt x="1001" y="1136"/>
                      </a:lnTo>
                      <a:lnTo>
                        <a:pt x="1004" y="1138"/>
                      </a:lnTo>
                      <a:lnTo>
                        <a:pt x="1006" y="1138"/>
                      </a:lnTo>
                      <a:lnTo>
                        <a:pt x="1010" y="1138"/>
                      </a:lnTo>
                      <a:lnTo>
                        <a:pt x="1012" y="1138"/>
                      </a:lnTo>
                      <a:lnTo>
                        <a:pt x="1014" y="1136"/>
                      </a:lnTo>
                      <a:lnTo>
                        <a:pt x="1014" y="1136"/>
                      </a:lnTo>
                      <a:lnTo>
                        <a:pt x="1014" y="1133"/>
                      </a:lnTo>
                      <a:lnTo>
                        <a:pt x="1016" y="1131"/>
                      </a:lnTo>
                      <a:lnTo>
                        <a:pt x="1016" y="1131"/>
                      </a:lnTo>
                      <a:lnTo>
                        <a:pt x="1018" y="1131"/>
                      </a:lnTo>
                      <a:lnTo>
                        <a:pt x="1021" y="1131"/>
                      </a:lnTo>
                      <a:lnTo>
                        <a:pt x="1021" y="1131"/>
                      </a:lnTo>
                      <a:lnTo>
                        <a:pt x="1023" y="1133"/>
                      </a:lnTo>
                      <a:lnTo>
                        <a:pt x="1025" y="1136"/>
                      </a:lnTo>
                      <a:lnTo>
                        <a:pt x="1029" y="1136"/>
                      </a:lnTo>
                      <a:lnTo>
                        <a:pt x="1031" y="1136"/>
                      </a:lnTo>
                      <a:lnTo>
                        <a:pt x="1033" y="1136"/>
                      </a:lnTo>
                      <a:lnTo>
                        <a:pt x="1038" y="1136"/>
                      </a:lnTo>
                      <a:lnTo>
                        <a:pt x="1040" y="1133"/>
                      </a:lnTo>
                      <a:lnTo>
                        <a:pt x="1042" y="1131"/>
                      </a:lnTo>
                      <a:lnTo>
                        <a:pt x="1042" y="1133"/>
                      </a:lnTo>
                      <a:lnTo>
                        <a:pt x="1044" y="1136"/>
                      </a:lnTo>
                      <a:lnTo>
                        <a:pt x="1044" y="1138"/>
                      </a:lnTo>
                      <a:lnTo>
                        <a:pt x="1046" y="1140"/>
                      </a:lnTo>
                      <a:lnTo>
                        <a:pt x="1053" y="1142"/>
                      </a:lnTo>
                      <a:lnTo>
                        <a:pt x="1055" y="1142"/>
                      </a:lnTo>
                      <a:lnTo>
                        <a:pt x="1055" y="1144"/>
                      </a:lnTo>
                      <a:lnTo>
                        <a:pt x="1057" y="1148"/>
                      </a:lnTo>
                      <a:lnTo>
                        <a:pt x="1059" y="1155"/>
                      </a:lnTo>
                      <a:lnTo>
                        <a:pt x="1067" y="1161"/>
                      </a:lnTo>
                      <a:lnTo>
                        <a:pt x="1065" y="1165"/>
                      </a:lnTo>
                      <a:lnTo>
                        <a:pt x="1063" y="1167"/>
                      </a:lnTo>
                      <a:lnTo>
                        <a:pt x="1061" y="1167"/>
                      </a:lnTo>
                      <a:lnTo>
                        <a:pt x="1053" y="1161"/>
                      </a:lnTo>
                      <a:lnTo>
                        <a:pt x="1053" y="1161"/>
                      </a:lnTo>
                      <a:lnTo>
                        <a:pt x="1053" y="1161"/>
                      </a:lnTo>
                      <a:lnTo>
                        <a:pt x="1050" y="1161"/>
                      </a:lnTo>
                      <a:lnTo>
                        <a:pt x="1050" y="1163"/>
                      </a:lnTo>
                      <a:lnTo>
                        <a:pt x="1050" y="1163"/>
                      </a:lnTo>
                      <a:lnTo>
                        <a:pt x="1050" y="1165"/>
                      </a:lnTo>
                      <a:lnTo>
                        <a:pt x="1050" y="1167"/>
                      </a:lnTo>
                      <a:lnTo>
                        <a:pt x="1055" y="1172"/>
                      </a:lnTo>
                      <a:lnTo>
                        <a:pt x="1055" y="1174"/>
                      </a:lnTo>
                      <a:lnTo>
                        <a:pt x="1055" y="1174"/>
                      </a:lnTo>
                      <a:lnTo>
                        <a:pt x="1053" y="1174"/>
                      </a:lnTo>
                      <a:lnTo>
                        <a:pt x="1050" y="1174"/>
                      </a:lnTo>
                      <a:lnTo>
                        <a:pt x="1050" y="1174"/>
                      </a:lnTo>
                      <a:lnTo>
                        <a:pt x="1048" y="1172"/>
                      </a:lnTo>
                      <a:lnTo>
                        <a:pt x="1046" y="1172"/>
                      </a:lnTo>
                      <a:lnTo>
                        <a:pt x="1046" y="1174"/>
                      </a:lnTo>
                      <a:lnTo>
                        <a:pt x="1046" y="1178"/>
                      </a:lnTo>
                      <a:lnTo>
                        <a:pt x="1046" y="1182"/>
                      </a:lnTo>
                      <a:lnTo>
                        <a:pt x="1046" y="1187"/>
                      </a:lnTo>
                      <a:lnTo>
                        <a:pt x="1046" y="1189"/>
                      </a:lnTo>
                      <a:lnTo>
                        <a:pt x="1046" y="1189"/>
                      </a:lnTo>
                      <a:lnTo>
                        <a:pt x="1044" y="1189"/>
                      </a:lnTo>
                      <a:lnTo>
                        <a:pt x="1042" y="1191"/>
                      </a:lnTo>
                      <a:lnTo>
                        <a:pt x="1042" y="1191"/>
                      </a:lnTo>
                      <a:lnTo>
                        <a:pt x="1042" y="1195"/>
                      </a:lnTo>
                      <a:lnTo>
                        <a:pt x="1050" y="1208"/>
                      </a:lnTo>
                      <a:lnTo>
                        <a:pt x="1053" y="1212"/>
                      </a:lnTo>
                      <a:lnTo>
                        <a:pt x="1055" y="1212"/>
                      </a:lnTo>
                      <a:lnTo>
                        <a:pt x="1057" y="1214"/>
                      </a:lnTo>
                      <a:lnTo>
                        <a:pt x="1059" y="1214"/>
                      </a:lnTo>
                      <a:lnTo>
                        <a:pt x="1059" y="1214"/>
                      </a:lnTo>
                      <a:lnTo>
                        <a:pt x="1059" y="1216"/>
                      </a:lnTo>
                      <a:lnTo>
                        <a:pt x="1057" y="1218"/>
                      </a:lnTo>
                      <a:lnTo>
                        <a:pt x="1057" y="1221"/>
                      </a:lnTo>
                      <a:lnTo>
                        <a:pt x="1057" y="1223"/>
                      </a:lnTo>
                      <a:lnTo>
                        <a:pt x="1059" y="1225"/>
                      </a:lnTo>
                      <a:lnTo>
                        <a:pt x="1059" y="1227"/>
                      </a:lnTo>
                      <a:lnTo>
                        <a:pt x="1059" y="1229"/>
                      </a:lnTo>
                      <a:lnTo>
                        <a:pt x="1059" y="1231"/>
                      </a:lnTo>
                      <a:lnTo>
                        <a:pt x="1059" y="1233"/>
                      </a:lnTo>
                      <a:lnTo>
                        <a:pt x="1063" y="1246"/>
                      </a:lnTo>
                      <a:lnTo>
                        <a:pt x="1063" y="1248"/>
                      </a:lnTo>
                      <a:lnTo>
                        <a:pt x="1061" y="1250"/>
                      </a:lnTo>
                      <a:lnTo>
                        <a:pt x="1053" y="1252"/>
                      </a:lnTo>
                      <a:lnTo>
                        <a:pt x="1050" y="1252"/>
                      </a:lnTo>
                      <a:lnTo>
                        <a:pt x="1048" y="1252"/>
                      </a:lnTo>
                      <a:lnTo>
                        <a:pt x="1046" y="1252"/>
                      </a:lnTo>
                      <a:lnTo>
                        <a:pt x="1046" y="1252"/>
                      </a:lnTo>
                      <a:lnTo>
                        <a:pt x="1044" y="1255"/>
                      </a:lnTo>
                      <a:lnTo>
                        <a:pt x="1044" y="1255"/>
                      </a:lnTo>
                      <a:lnTo>
                        <a:pt x="1044" y="1257"/>
                      </a:lnTo>
                      <a:lnTo>
                        <a:pt x="1042" y="1259"/>
                      </a:lnTo>
                      <a:lnTo>
                        <a:pt x="1040" y="1261"/>
                      </a:lnTo>
                      <a:lnTo>
                        <a:pt x="1040" y="1263"/>
                      </a:lnTo>
                      <a:lnTo>
                        <a:pt x="1042" y="1265"/>
                      </a:lnTo>
                      <a:lnTo>
                        <a:pt x="1044" y="1269"/>
                      </a:lnTo>
                      <a:lnTo>
                        <a:pt x="1044" y="1272"/>
                      </a:lnTo>
                      <a:lnTo>
                        <a:pt x="1044" y="1272"/>
                      </a:lnTo>
                      <a:lnTo>
                        <a:pt x="1044" y="1274"/>
                      </a:lnTo>
                      <a:lnTo>
                        <a:pt x="1042" y="1274"/>
                      </a:lnTo>
                      <a:lnTo>
                        <a:pt x="1038" y="1274"/>
                      </a:lnTo>
                      <a:lnTo>
                        <a:pt x="1033" y="1272"/>
                      </a:lnTo>
                      <a:lnTo>
                        <a:pt x="1031" y="1272"/>
                      </a:lnTo>
                      <a:lnTo>
                        <a:pt x="1033" y="1274"/>
                      </a:lnTo>
                      <a:lnTo>
                        <a:pt x="1036" y="1276"/>
                      </a:lnTo>
                      <a:lnTo>
                        <a:pt x="1044" y="1282"/>
                      </a:lnTo>
                      <a:lnTo>
                        <a:pt x="1050" y="1282"/>
                      </a:lnTo>
                      <a:lnTo>
                        <a:pt x="1074" y="1291"/>
                      </a:lnTo>
                      <a:lnTo>
                        <a:pt x="1076" y="1291"/>
                      </a:lnTo>
                      <a:lnTo>
                        <a:pt x="1078" y="1291"/>
                      </a:lnTo>
                      <a:lnTo>
                        <a:pt x="1082" y="1293"/>
                      </a:lnTo>
                      <a:lnTo>
                        <a:pt x="1095" y="1303"/>
                      </a:lnTo>
                      <a:lnTo>
                        <a:pt x="1097" y="1303"/>
                      </a:lnTo>
                      <a:lnTo>
                        <a:pt x="1099" y="1303"/>
                      </a:lnTo>
                      <a:lnTo>
                        <a:pt x="1101" y="1301"/>
                      </a:lnTo>
                      <a:lnTo>
                        <a:pt x="1110" y="1293"/>
                      </a:lnTo>
                      <a:lnTo>
                        <a:pt x="1112" y="1289"/>
                      </a:lnTo>
                      <a:lnTo>
                        <a:pt x="1112" y="1286"/>
                      </a:lnTo>
                      <a:lnTo>
                        <a:pt x="1112" y="1286"/>
                      </a:lnTo>
                      <a:lnTo>
                        <a:pt x="1112" y="1284"/>
                      </a:lnTo>
                      <a:lnTo>
                        <a:pt x="1112" y="1284"/>
                      </a:lnTo>
                      <a:lnTo>
                        <a:pt x="1112" y="1282"/>
                      </a:lnTo>
                      <a:lnTo>
                        <a:pt x="1112" y="1282"/>
                      </a:lnTo>
                      <a:lnTo>
                        <a:pt x="1112" y="1282"/>
                      </a:lnTo>
                      <a:lnTo>
                        <a:pt x="1112" y="1280"/>
                      </a:lnTo>
                      <a:lnTo>
                        <a:pt x="1112" y="1280"/>
                      </a:lnTo>
                      <a:lnTo>
                        <a:pt x="1114" y="1280"/>
                      </a:lnTo>
                      <a:lnTo>
                        <a:pt x="1114" y="1278"/>
                      </a:lnTo>
                      <a:lnTo>
                        <a:pt x="1114" y="1278"/>
                      </a:lnTo>
                      <a:lnTo>
                        <a:pt x="1114" y="1276"/>
                      </a:lnTo>
                      <a:lnTo>
                        <a:pt x="1114" y="1276"/>
                      </a:lnTo>
                      <a:lnTo>
                        <a:pt x="1114" y="1276"/>
                      </a:lnTo>
                      <a:lnTo>
                        <a:pt x="1114" y="1276"/>
                      </a:lnTo>
                      <a:lnTo>
                        <a:pt x="1112" y="1274"/>
                      </a:lnTo>
                      <a:lnTo>
                        <a:pt x="1112" y="1274"/>
                      </a:lnTo>
                      <a:lnTo>
                        <a:pt x="1110" y="1276"/>
                      </a:lnTo>
                      <a:lnTo>
                        <a:pt x="1106" y="1280"/>
                      </a:lnTo>
                      <a:lnTo>
                        <a:pt x="1106" y="1280"/>
                      </a:lnTo>
                      <a:lnTo>
                        <a:pt x="1106" y="1282"/>
                      </a:lnTo>
                      <a:lnTo>
                        <a:pt x="1104" y="1280"/>
                      </a:lnTo>
                      <a:lnTo>
                        <a:pt x="1101" y="1280"/>
                      </a:lnTo>
                      <a:lnTo>
                        <a:pt x="1093" y="1272"/>
                      </a:lnTo>
                      <a:lnTo>
                        <a:pt x="1091" y="1272"/>
                      </a:lnTo>
                      <a:lnTo>
                        <a:pt x="1091" y="1269"/>
                      </a:lnTo>
                      <a:lnTo>
                        <a:pt x="1089" y="1267"/>
                      </a:lnTo>
                      <a:lnTo>
                        <a:pt x="1089" y="1267"/>
                      </a:lnTo>
                      <a:lnTo>
                        <a:pt x="1091" y="1265"/>
                      </a:lnTo>
                      <a:lnTo>
                        <a:pt x="1101" y="1257"/>
                      </a:lnTo>
                      <a:lnTo>
                        <a:pt x="1106" y="1252"/>
                      </a:lnTo>
                      <a:lnTo>
                        <a:pt x="1112" y="1248"/>
                      </a:lnTo>
                      <a:lnTo>
                        <a:pt x="1114" y="1246"/>
                      </a:lnTo>
                      <a:lnTo>
                        <a:pt x="1116" y="1246"/>
                      </a:lnTo>
                      <a:lnTo>
                        <a:pt x="1114" y="1244"/>
                      </a:lnTo>
                      <a:lnTo>
                        <a:pt x="1114" y="1242"/>
                      </a:lnTo>
                      <a:lnTo>
                        <a:pt x="1114" y="1242"/>
                      </a:lnTo>
                      <a:lnTo>
                        <a:pt x="1114" y="1240"/>
                      </a:lnTo>
                      <a:lnTo>
                        <a:pt x="1114" y="1240"/>
                      </a:lnTo>
                      <a:lnTo>
                        <a:pt x="1114" y="1240"/>
                      </a:lnTo>
                      <a:lnTo>
                        <a:pt x="1116" y="1240"/>
                      </a:lnTo>
                      <a:lnTo>
                        <a:pt x="1123" y="1242"/>
                      </a:lnTo>
                      <a:lnTo>
                        <a:pt x="1125" y="1244"/>
                      </a:lnTo>
                      <a:lnTo>
                        <a:pt x="1127" y="1246"/>
                      </a:lnTo>
                      <a:lnTo>
                        <a:pt x="1129" y="1248"/>
                      </a:lnTo>
                      <a:lnTo>
                        <a:pt x="1131" y="1252"/>
                      </a:lnTo>
                      <a:lnTo>
                        <a:pt x="1133" y="1255"/>
                      </a:lnTo>
                      <a:lnTo>
                        <a:pt x="1133" y="1255"/>
                      </a:lnTo>
                      <a:lnTo>
                        <a:pt x="1135" y="1257"/>
                      </a:lnTo>
                      <a:lnTo>
                        <a:pt x="1135" y="1257"/>
                      </a:lnTo>
                      <a:lnTo>
                        <a:pt x="1138" y="1255"/>
                      </a:lnTo>
                      <a:lnTo>
                        <a:pt x="1140" y="1252"/>
                      </a:lnTo>
                      <a:lnTo>
                        <a:pt x="1140" y="1250"/>
                      </a:lnTo>
                      <a:lnTo>
                        <a:pt x="1140" y="1248"/>
                      </a:lnTo>
                      <a:lnTo>
                        <a:pt x="1138" y="1244"/>
                      </a:lnTo>
                      <a:lnTo>
                        <a:pt x="1135" y="1242"/>
                      </a:lnTo>
                      <a:lnTo>
                        <a:pt x="1135" y="1242"/>
                      </a:lnTo>
                      <a:lnTo>
                        <a:pt x="1135" y="1240"/>
                      </a:lnTo>
                      <a:lnTo>
                        <a:pt x="1135" y="1240"/>
                      </a:lnTo>
                      <a:lnTo>
                        <a:pt x="1133" y="1238"/>
                      </a:lnTo>
                      <a:lnTo>
                        <a:pt x="1135" y="1238"/>
                      </a:lnTo>
                      <a:lnTo>
                        <a:pt x="1135" y="1235"/>
                      </a:lnTo>
                      <a:lnTo>
                        <a:pt x="1138" y="1235"/>
                      </a:lnTo>
                      <a:lnTo>
                        <a:pt x="1140" y="1235"/>
                      </a:lnTo>
                      <a:lnTo>
                        <a:pt x="1142" y="1235"/>
                      </a:lnTo>
                      <a:lnTo>
                        <a:pt x="1144" y="1231"/>
                      </a:lnTo>
                      <a:lnTo>
                        <a:pt x="1144" y="1231"/>
                      </a:lnTo>
                      <a:lnTo>
                        <a:pt x="1144" y="1231"/>
                      </a:lnTo>
                      <a:lnTo>
                        <a:pt x="1146" y="1231"/>
                      </a:lnTo>
                      <a:lnTo>
                        <a:pt x="1146" y="1231"/>
                      </a:lnTo>
                      <a:lnTo>
                        <a:pt x="1148" y="1233"/>
                      </a:lnTo>
                      <a:lnTo>
                        <a:pt x="1148" y="1238"/>
                      </a:lnTo>
                      <a:lnTo>
                        <a:pt x="1148" y="1238"/>
                      </a:lnTo>
                      <a:lnTo>
                        <a:pt x="1152" y="1240"/>
                      </a:lnTo>
                      <a:lnTo>
                        <a:pt x="1163" y="1248"/>
                      </a:lnTo>
                      <a:lnTo>
                        <a:pt x="1178" y="1231"/>
                      </a:lnTo>
                      <a:lnTo>
                        <a:pt x="1182" y="1227"/>
                      </a:lnTo>
                      <a:lnTo>
                        <a:pt x="1182" y="1225"/>
                      </a:lnTo>
                      <a:lnTo>
                        <a:pt x="1186" y="1223"/>
                      </a:lnTo>
                      <a:lnTo>
                        <a:pt x="1189" y="1221"/>
                      </a:lnTo>
                      <a:lnTo>
                        <a:pt x="1189" y="1218"/>
                      </a:lnTo>
                      <a:lnTo>
                        <a:pt x="1191" y="1218"/>
                      </a:lnTo>
                      <a:lnTo>
                        <a:pt x="1191" y="1218"/>
                      </a:lnTo>
                      <a:lnTo>
                        <a:pt x="1199" y="1223"/>
                      </a:lnTo>
                      <a:lnTo>
                        <a:pt x="1199" y="1223"/>
                      </a:lnTo>
                      <a:lnTo>
                        <a:pt x="1201" y="1223"/>
                      </a:lnTo>
                      <a:lnTo>
                        <a:pt x="1201" y="1221"/>
                      </a:lnTo>
                      <a:lnTo>
                        <a:pt x="1203" y="1216"/>
                      </a:lnTo>
                      <a:lnTo>
                        <a:pt x="1208" y="1214"/>
                      </a:lnTo>
                      <a:lnTo>
                        <a:pt x="1225" y="1214"/>
                      </a:lnTo>
                      <a:lnTo>
                        <a:pt x="1223" y="1212"/>
                      </a:lnTo>
                      <a:lnTo>
                        <a:pt x="1223" y="1210"/>
                      </a:lnTo>
                      <a:lnTo>
                        <a:pt x="1223" y="1210"/>
                      </a:lnTo>
                      <a:lnTo>
                        <a:pt x="1225" y="1208"/>
                      </a:lnTo>
                      <a:lnTo>
                        <a:pt x="1229" y="1206"/>
                      </a:lnTo>
                      <a:lnTo>
                        <a:pt x="1229" y="1206"/>
                      </a:lnTo>
                      <a:lnTo>
                        <a:pt x="1231" y="1204"/>
                      </a:lnTo>
                      <a:lnTo>
                        <a:pt x="1233" y="1199"/>
                      </a:lnTo>
                      <a:lnTo>
                        <a:pt x="1233" y="1197"/>
                      </a:lnTo>
                      <a:lnTo>
                        <a:pt x="1233" y="1197"/>
                      </a:lnTo>
                      <a:lnTo>
                        <a:pt x="1233" y="1195"/>
                      </a:lnTo>
                      <a:lnTo>
                        <a:pt x="1231" y="1195"/>
                      </a:lnTo>
                      <a:lnTo>
                        <a:pt x="1231" y="1195"/>
                      </a:lnTo>
                      <a:lnTo>
                        <a:pt x="1231" y="1193"/>
                      </a:lnTo>
                      <a:lnTo>
                        <a:pt x="1231" y="1191"/>
                      </a:lnTo>
                      <a:lnTo>
                        <a:pt x="1233" y="1191"/>
                      </a:lnTo>
                      <a:lnTo>
                        <a:pt x="1233" y="1189"/>
                      </a:lnTo>
                      <a:lnTo>
                        <a:pt x="1233" y="1189"/>
                      </a:lnTo>
                      <a:lnTo>
                        <a:pt x="1235" y="1187"/>
                      </a:lnTo>
                      <a:lnTo>
                        <a:pt x="1237" y="1187"/>
                      </a:lnTo>
                      <a:lnTo>
                        <a:pt x="1240" y="1187"/>
                      </a:lnTo>
                      <a:lnTo>
                        <a:pt x="1242" y="1187"/>
                      </a:lnTo>
                      <a:lnTo>
                        <a:pt x="1242" y="1189"/>
                      </a:lnTo>
                      <a:lnTo>
                        <a:pt x="1242" y="1189"/>
                      </a:lnTo>
                      <a:lnTo>
                        <a:pt x="1242" y="1189"/>
                      </a:lnTo>
                      <a:lnTo>
                        <a:pt x="1244" y="1191"/>
                      </a:lnTo>
                      <a:lnTo>
                        <a:pt x="1244" y="1191"/>
                      </a:lnTo>
                      <a:lnTo>
                        <a:pt x="1246" y="1191"/>
                      </a:lnTo>
                      <a:lnTo>
                        <a:pt x="1248" y="1191"/>
                      </a:lnTo>
                      <a:lnTo>
                        <a:pt x="1250" y="1189"/>
                      </a:lnTo>
                      <a:lnTo>
                        <a:pt x="1263" y="1178"/>
                      </a:lnTo>
                      <a:lnTo>
                        <a:pt x="1265" y="1178"/>
                      </a:lnTo>
                      <a:lnTo>
                        <a:pt x="1265" y="1178"/>
                      </a:lnTo>
                      <a:lnTo>
                        <a:pt x="1267" y="1176"/>
                      </a:lnTo>
                      <a:lnTo>
                        <a:pt x="1267" y="1174"/>
                      </a:lnTo>
                      <a:lnTo>
                        <a:pt x="1267" y="1170"/>
                      </a:lnTo>
                      <a:lnTo>
                        <a:pt x="1267" y="1170"/>
                      </a:lnTo>
                      <a:lnTo>
                        <a:pt x="1269" y="1167"/>
                      </a:lnTo>
                      <a:lnTo>
                        <a:pt x="1274" y="1163"/>
                      </a:lnTo>
                      <a:lnTo>
                        <a:pt x="1276" y="1161"/>
                      </a:lnTo>
                      <a:lnTo>
                        <a:pt x="1278" y="1161"/>
                      </a:lnTo>
                      <a:lnTo>
                        <a:pt x="1278" y="1159"/>
                      </a:lnTo>
                      <a:lnTo>
                        <a:pt x="1278" y="1157"/>
                      </a:lnTo>
                      <a:lnTo>
                        <a:pt x="1278" y="1157"/>
                      </a:lnTo>
                      <a:lnTo>
                        <a:pt x="1284" y="1153"/>
                      </a:lnTo>
                      <a:lnTo>
                        <a:pt x="1284" y="1148"/>
                      </a:lnTo>
                      <a:lnTo>
                        <a:pt x="1286" y="1138"/>
                      </a:lnTo>
                      <a:lnTo>
                        <a:pt x="1289" y="1136"/>
                      </a:lnTo>
                      <a:lnTo>
                        <a:pt x="1289" y="1133"/>
                      </a:lnTo>
                      <a:lnTo>
                        <a:pt x="1286" y="1131"/>
                      </a:lnTo>
                      <a:lnTo>
                        <a:pt x="1286" y="1129"/>
                      </a:lnTo>
                      <a:lnTo>
                        <a:pt x="1286" y="1129"/>
                      </a:lnTo>
                      <a:lnTo>
                        <a:pt x="1286" y="1127"/>
                      </a:lnTo>
                      <a:lnTo>
                        <a:pt x="1284" y="1127"/>
                      </a:lnTo>
                      <a:lnTo>
                        <a:pt x="1284" y="1127"/>
                      </a:lnTo>
                      <a:lnTo>
                        <a:pt x="1284" y="1127"/>
                      </a:lnTo>
                      <a:lnTo>
                        <a:pt x="1284" y="1125"/>
                      </a:lnTo>
                      <a:lnTo>
                        <a:pt x="1286" y="1125"/>
                      </a:lnTo>
                      <a:lnTo>
                        <a:pt x="1289" y="1125"/>
                      </a:lnTo>
                      <a:lnTo>
                        <a:pt x="1293" y="1123"/>
                      </a:lnTo>
                      <a:lnTo>
                        <a:pt x="1297" y="1123"/>
                      </a:lnTo>
                      <a:lnTo>
                        <a:pt x="1299" y="1121"/>
                      </a:lnTo>
                      <a:lnTo>
                        <a:pt x="1303" y="1121"/>
                      </a:lnTo>
                      <a:lnTo>
                        <a:pt x="1318" y="1127"/>
                      </a:lnTo>
                      <a:lnTo>
                        <a:pt x="1331" y="1136"/>
                      </a:lnTo>
                      <a:lnTo>
                        <a:pt x="1335" y="1136"/>
                      </a:lnTo>
                      <a:lnTo>
                        <a:pt x="1346" y="1133"/>
                      </a:lnTo>
                      <a:lnTo>
                        <a:pt x="1346" y="1131"/>
                      </a:lnTo>
                      <a:lnTo>
                        <a:pt x="1361" y="1123"/>
                      </a:lnTo>
                      <a:lnTo>
                        <a:pt x="1363" y="1123"/>
                      </a:lnTo>
                      <a:lnTo>
                        <a:pt x="1365" y="1121"/>
                      </a:lnTo>
                      <a:lnTo>
                        <a:pt x="1371" y="1127"/>
                      </a:lnTo>
                      <a:lnTo>
                        <a:pt x="1371" y="1127"/>
                      </a:lnTo>
                      <a:lnTo>
                        <a:pt x="1374" y="1127"/>
                      </a:lnTo>
                      <a:lnTo>
                        <a:pt x="1374" y="1127"/>
                      </a:lnTo>
                      <a:lnTo>
                        <a:pt x="1376" y="1125"/>
                      </a:lnTo>
                      <a:lnTo>
                        <a:pt x="1376" y="1121"/>
                      </a:lnTo>
                      <a:lnTo>
                        <a:pt x="1374" y="1118"/>
                      </a:lnTo>
                      <a:lnTo>
                        <a:pt x="1374" y="1116"/>
                      </a:lnTo>
                      <a:lnTo>
                        <a:pt x="1374" y="1116"/>
                      </a:lnTo>
                      <a:lnTo>
                        <a:pt x="1369" y="1112"/>
                      </a:lnTo>
                      <a:lnTo>
                        <a:pt x="1367" y="1110"/>
                      </a:lnTo>
                      <a:lnTo>
                        <a:pt x="1365" y="1108"/>
                      </a:lnTo>
                      <a:lnTo>
                        <a:pt x="1365" y="1108"/>
                      </a:lnTo>
                      <a:lnTo>
                        <a:pt x="1365" y="1106"/>
                      </a:lnTo>
                      <a:lnTo>
                        <a:pt x="1365" y="1104"/>
                      </a:lnTo>
                      <a:lnTo>
                        <a:pt x="1369" y="1097"/>
                      </a:lnTo>
                      <a:lnTo>
                        <a:pt x="1384" y="1087"/>
                      </a:lnTo>
                      <a:lnTo>
                        <a:pt x="1371" y="1070"/>
                      </a:lnTo>
                      <a:lnTo>
                        <a:pt x="1371" y="1059"/>
                      </a:lnTo>
                      <a:lnTo>
                        <a:pt x="1369" y="1055"/>
                      </a:lnTo>
                      <a:lnTo>
                        <a:pt x="1367" y="1050"/>
                      </a:lnTo>
                      <a:lnTo>
                        <a:pt x="1367" y="1050"/>
                      </a:lnTo>
                      <a:lnTo>
                        <a:pt x="1365" y="1048"/>
                      </a:lnTo>
                      <a:lnTo>
                        <a:pt x="1361" y="1046"/>
                      </a:lnTo>
                      <a:lnTo>
                        <a:pt x="1361" y="1044"/>
                      </a:lnTo>
                      <a:lnTo>
                        <a:pt x="1359" y="1040"/>
                      </a:lnTo>
                      <a:lnTo>
                        <a:pt x="1354" y="1038"/>
                      </a:lnTo>
                      <a:lnTo>
                        <a:pt x="1354" y="1036"/>
                      </a:lnTo>
                      <a:lnTo>
                        <a:pt x="1352" y="1029"/>
                      </a:lnTo>
                      <a:lnTo>
                        <a:pt x="1350" y="1029"/>
                      </a:lnTo>
                      <a:lnTo>
                        <a:pt x="1350" y="1027"/>
                      </a:lnTo>
                      <a:lnTo>
                        <a:pt x="1348" y="1027"/>
                      </a:lnTo>
                      <a:lnTo>
                        <a:pt x="1346" y="1025"/>
                      </a:lnTo>
                      <a:lnTo>
                        <a:pt x="1344" y="1023"/>
                      </a:lnTo>
                      <a:lnTo>
                        <a:pt x="1342" y="1023"/>
                      </a:lnTo>
                      <a:lnTo>
                        <a:pt x="1342" y="1021"/>
                      </a:lnTo>
                      <a:lnTo>
                        <a:pt x="1340" y="1019"/>
                      </a:lnTo>
                      <a:lnTo>
                        <a:pt x="1337" y="1019"/>
                      </a:lnTo>
                      <a:lnTo>
                        <a:pt x="1337" y="1016"/>
                      </a:lnTo>
                      <a:lnTo>
                        <a:pt x="1335" y="1014"/>
                      </a:lnTo>
                      <a:lnTo>
                        <a:pt x="1335" y="1010"/>
                      </a:lnTo>
                      <a:lnTo>
                        <a:pt x="1333" y="1008"/>
                      </a:lnTo>
                      <a:lnTo>
                        <a:pt x="1333" y="1008"/>
                      </a:lnTo>
                      <a:lnTo>
                        <a:pt x="1333" y="1004"/>
                      </a:lnTo>
                      <a:lnTo>
                        <a:pt x="1333" y="991"/>
                      </a:lnTo>
                      <a:lnTo>
                        <a:pt x="1331" y="985"/>
                      </a:lnTo>
                      <a:lnTo>
                        <a:pt x="1331" y="982"/>
                      </a:lnTo>
                      <a:lnTo>
                        <a:pt x="1333" y="980"/>
                      </a:lnTo>
                      <a:lnTo>
                        <a:pt x="1337" y="978"/>
                      </a:lnTo>
                      <a:lnTo>
                        <a:pt x="1337" y="978"/>
                      </a:lnTo>
                      <a:lnTo>
                        <a:pt x="1340" y="976"/>
                      </a:lnTo>
                      <a:lnTo>
                        <a:pt x="1340" y="974"/>
                      </a:lnTo>
                      <a:lnTo>
                        <a:pt x="1340" y="972"/>
                      </a:lnTo>
                      <a:lnTo>
                        <a:pt x="1342" y="972"/>
                      </a:lnTo>
                      <a:lnTo>
                        <a:pt x="1344" y="970"/>
                      </a:lnTo>
                      <a:lnTo>
                        <a:pt x="1344" y="970"/>
                      </a:lnTo>
                      <a:lnTo>
                        <a:pt x="1346" y="968"/>
                      </a:lnTo>
                      <a:lnTo>
                        <a:pt x="1346" y="965"/>
                      </a:lnTo>
                      <a:lnTo>
                        <a:pt x="1346" y="963"/>
                      </a:lnTo>
                      <a:lnTo>
                        <a:pt x="1346" y="963"/>
                      </a:lnTo>
                      <a:lnTo>
                        <a:pt x="1346" y="961"/>
                      </a:lnTo>
                      <a:lnTo>
                        <a:pt x="1348" y="961"/>
                      </a:lnTo>
                      <a:lnTo>
                        <a:pt x="1346" y="957"/>
                      </a:lnTo>
                      <a:lnTo>
                        <a:pt x="1344" y="951"/>
                      </a:lnTo>
                      <a:lnTo>
                        <a:pt x="1344" y="948"/>
                      </a:lnTo>
                      <a:lnTo>
                        <a:pt x="1342" y="946"/>
                      </a:lnTo>
                      <a:lnTo>
                        <a:pt x="1335" y="944"/>
                      </a:lnTo>
                      <a:lnTo>
                        <a:pt x="1335" y="942"/>
                      </a:lnTo>
                      <a:lnTo>
                        <a:pt x="1335" y="942"/>
                      </a:lnTo>
                      <a:lnTo>
                        <a:pt x="1335" y="938"/>
                      </a:lnTo>
                      <a:lnTo>
                        <a:pt x="1335" y="931"/>
                      </a:lnTo>
                      <a:lnTo>
                        <a:pt x="1337" y="929"/>
                      </a:lnTo>
                      <a:lnTo>
                        <a:pt x="1337" y="929"/>
                      </a:lnTo>
                      <a:lnTo>
                        <a:pt x="1342" y="927"/>
                      </a:lnTo>
                      <a:lnTo>
                        <a:pt x="1344" y="925"/>
                      </a:lnTo>
                      <a:lnTo>
                        <a:pt x="1344" y="925"/>
                      </a:lnTo>
                      <a:lnTo>
                        <a:pt x="1344" y="923"/>
                      </a:lnTo>
                      <a:lnTo>
                        <a:pt x="1342" y="923"/>
                      </a:lnTo>
                      <a:lnTo>
                        <a:pt x="1340" y="925"/>
                      </a:lnTo>
                      <a:lnTo>
                        <a:pt x="1337" y="925"/>
                      </a:lnTo>
                      <a:lnTo>
                        <a:pt x="1337" y="923"/>
                      </a:lnTo>
                      <a:lnTo>
                        <a:pt x="1333" y="921"/>
                      </a:lnTo>
                      <a:lnTo>
                        <a:pt x="1333" y="919"/>
                      </a:lnTo>
                      <a:lnTo>
                        <a:pt x="1325" y="917"/>
                      </a:lnTo>
                      <a:lnTo>
                        <a:pt x="1323" y="912"/>
                      </a:lnTo>
                      <a:lnTo>
                        <a:pt x="1323" y="912"/>
                      </a:lnTo>
                      <a:lnTo>
                        <a:pt x="1323" y="912"/>
                      </a:lnTo>
                      <a:lnTo>
                        <a:pt x="1316" y="906"/>
                      </a:lnTo>
                      <a:lnTo>
                        <a:pt x="1316" y="906"/>
                      </a:lnTo>
                      <a:lnTo>
                        <a:pt x="1316" y="904"/>
                      </a:lnTo>
                      <a:lnTo>
                        <a:pt x="1316" y="904"/>
                      </a:lnTo>
                      <a:lnTo>
                        <a:pt x="1316" y="904"/>
                      </a:lnTo>
                      <a:lnTo>
                        <a:pt x="1316" y="902"/>
                      </a:lnTo>
                      <a:lnTo>
                        <a:pt x="1316" y="902"/>
                      </a:lnTo>
                      <a:lnTo>
                        <a:pt x="1318" y="900"/>
                      </a:lnTo>
                      <a:lnTo>
                        <a:pt x="1329" y="900"/>
                      </a:lnTo>
                      <a:lnTo>
                        <a:pt x="1329" y="900"/>
                      </a:lnTo>
                      <a:lnTo>
                        <a:pt x="1331" y="897"/>
                      </a:lnTo>
                      <a:lnTo>
                        <a:pt x="1335" y="893"/>
                      </a:lnTo>
                      <a:lnTo>
                        <a:pt x="1337" y="889"/>
                      </a:lnTo>
                      <a:lnTo>
                        <a:pt x="1340" y="887"/>
                      </a:lnTo>
                      <a:lnTo>
                        <a:pt x="1340" y="885"/>
                      </a:lnTo>
                      <a:lnTo>
                        <a:pt x="1340" y="885"/>
                      </a:lnTo>
                      <a:lnTo>
                        <a:pt x="1340" y="883"/>
                      </a:lnTo>
                      <a:lnTo>
                        <a:pt x="1340" y="880"/>
                      </a:lnTo>
                      <a:lnTo>
                        <a:pt x="1340" y="880"/>
                      </a:lnTo>
                      <a:lnTo>
                        <a:pt x="1342" y="878"/>
                      </a:lnTo>
                      <a:lnTo>
                        <a:pt x="1359" y="874"/>
                      </a:lnTo>
                      <a:lnTo>
                        <a:pt x="1401" y="868"/>
                      </a:lnTo>
                      <a:lnTo>
                        <a:pt x="1408" y="863"/>
                      </a:lnTo>
                      <a:lnTo>
                        <a:pt x="1414" y="861"/>
                      </a:lnTo>
                      <a:lnTo>
                        <a:pt x="1429" y="859"/>
                      </a:lnTo>
                      <a:lnTo>
                        <a:pt x="1433" y="859"/>
                      </a:lnTo>
                      <a:lnTo>
                        <a:pt x="1433" y="859"/>
                      </a:lnTo>
                      <a:lnTo>
                        <a:pt x="1435" y="859"/>
                      </a:lnTo>
                      <a:lnTo>
                        <a:pt x="1435" y="857"/>
                      </a:lnTo>
                      <a:lnTo>
                        <a:pt x="1437" y="855"/>
                      </a:lnTo>
                      <a:lnTo>
                        <a:pt x="1437" y="853"/>
                      </a:lnTo>
                      <a:lnTo>
                        <a:pt x="1437" y="849"/>
                      </a:lnTo>
                      <a:lnTo>
                        <a:pt x="1435" y="846"/>
                      </a:lnTo>
                      <a:lnTo>
                        <a:pt x="1435" y="846"/>
                      </a:lnTo>
                      <a:lnTo>
                        <a:pt x="1435" y="844"/>
                      </a:lnTo>
                      <a:lnTo>
                        <a:pt x="1429" y="842"/>
                      </a:lnTo>
                      <a:lnTo>
                        <a:pt x="1429" y="842"/>
                      </a:lnTo>
                      <a:lnTo>
                        <a:pt x="1429" y="840"/>
                      </a:lnTo>
                      <a:lnTo>
                        <a:pt x="1427" y="840"/>
                      </a:lnTo>
                      <a:lnTo>
                        <a:pt x="1427" y="838"/>
                      </a:lnTo>
                      <a:lnTo>
                        <a:pt x="1429" y="838"/>
                      </a:lnTo>
                      <a:lnTo>
                        <a:pt x="1431" y="836"/>
                      </a:lnTo>
                      <a:lnTo>
                        <a:pt x="1442" y="829"/>
                      </a:lnTo>
                      <a:lnTo>
                        <a:pt x="1446" y="825"/>
                      </a:lnTo>
                      <a:lnTo>
                        <a:pt x="1452" y="819"/>
                      </a:lnTo>
                      <a:lnTo>
                        <a:pt x="1454" y="817"/>
                      </a:lnTo>
                      <a:lnTo>
                        <a:pt x="1456" y="815"/>
                      </a:lnTo>
                      <a:lnTo>
                        <a:pt x="1459" y="808"/>
                      </a:lnTo>
                      <a:lnTo>
                        <a:pt x="1459" y="806"/>
                      </a:lnTo>
                      <a:lnTo>
                        <a:pt x="1456" y="804"/>
                      </a:lnTo>
                      <a:lnTo>
                        <a:pt x="1454" y="800"/>
                      </a:lnTo>
                      <a:lnTo>
                        <a:pt x="1454" y="798"/>
                      </a:lnTo>
                      <a:lnTo>
                        <a:pt x="1452" y="798"/>
                      </a:lnTo>
                      <a:lnTo>
                        <a:pt x="1450" y="798"/>
                      </a:lnTo>
                      <a:lnTo>
                        <a:pt x="1450" y="798"/>
                      </a:lnTo>
                      <a:lnTo>
                        <a:pt x="1448" y="798"/>
                      </a:lnTo>
                      <a:lnTo>
                        <a:pt x="1448" y="795"/>
                      </a:lnTo>
                      <a:lnTo>
                        <a:pt x="1446" y="795"/>
                      </a:lnTo>
                      <a:lnTo>
                        <a:pt x="1446" y="795"/>
                      </a:lnTo>
                      <a:lnTo>
                        <a:pt x="1444" y="793"/>
                      </a:lnTo>
                      <a:lnTo>
                        <a:pt x="1444" y="791"/>
                      </a:lnTo>
                      <a:lnTo>
                        <a:pt x="1444" y="789"/>
                      </a:lnTo>
                      <a:lnTo>
                        <a:pt x="1444" y="787"/>
                      </a:lnTo>
                      <a:lnTo>
                        <a:pt x="1444" y="781"/>
                      </a:lnTo>
                      <a:lnTo>
                        <a:pt x="1446" y="778"/>
                      </a:lnTo>
                      <a:lnTo>
                        <a:pt x="1446" y="778"/>
                      </a:lnTo>
                      <a:lnTo>
                        <a:pt x="1452" y="774"/>
                      </a:lnTo>
                      <a:lnTo>
                        <a:pt x="1456" y="772"/>
                      </a:lnTo>
                      <a:lnTo>
                        <a:pt x="1459" y="770"/>
                      </a:lnTo>
                      <a:lnTo>
                        <a:pt x="1459" y="770"/>
                      </a:lnTo>
                      <a:lnTo>
                        <a:pt x="1461" y="768"/>
                      </a:lnTo>
                      <a:lnTo>
                        <a:pt x="1461" y="768"/>
                      </a:lnTo>
                      <a:lnTo>
                        <a:pt x="1461" y="766"/>
                      </a:lnTo>
                      <a:lnTo>
                        <a:pt x="1459" y="761"/>
                      </a:lnTo>
                      <a:lnTo>
                        <a:pt x="1459" y="759"/>
                      </a:lnTo>
                      <a:lnTo>
                        <a:pt x="1459" y="757"/>
                      </a:lnTo>
                      <a:lnTo>
                        <a:pt x="1456" y="755"/>
                      </a:lnTo>
                      <a:lnTo>
                        <a:pt x="1456" y="755"/>
                      </a:lnTo>
                      <a:lnTo>
                        <a:pt x="1454" y="755"/>
                      </a:lnTo>
                      <a:lnTo>
                        <a:pt x="1454" y="757"/>
                      </a:lnTo>
                      <a:lnTo>
                        <a:pt x="1454" y="757"/>
                      </a:lnTo>
                      <a:lnTo>
                        <a:pt x="1454" y="759"/>
                      </a:lnTo>
                      <a:lnTo>
                        <a:pt x="1452" y="759"/>
                      </a:lnTo>
                      <a:lnTo>
                        <a:pt x="1452" y="759"/>
                      </a:lnTo>
                      <a:lnTo>
                        <a:pt x="1452" y="759"/>
                      </a:lnTo>
                      <a:lnTo>
                        <a:pt x="1452" y="757"/>
                      </a:lnTo>
                      <a:lnTo>
                        <a:pt x="1450" y="753"/>
                      </a:lnTo>
                      <a:lnTo>
                        <a:pt x="1450" y="751"/>
                      </a:lnTo>
                      <a:lnTo>
                        <a:pt x="1448" y="751"/>
                      </a:lnTo>
                      <a:lnTo>
                        <a:pt x="1446" y="751"/>
                      </a:lnTo>
                      <a:lnTo>
                        <a:pt x="1446" y="751"/>
                      </a:lnTo>
                      <a:lnTo>
                        <a:pt x="1444" y="751"/>
                      </a:lnTo>
                      <a:lnTo>
                        <a:pt x="1442" y="749"/>
                      </a:lnTo>
                      <a:lnTo>
                        <a:pt x="1442" y="747"/>
                      </a:lnTo>
                      <a:lnTo>
                        <a:pt x="1439" y="744"/>
                      </a:lnTo>
                      <a:lnTo>
                        <a:pt x="1433" y="740"/>
                      </a:lnTo>
                      <a:lnTo>
                        <a:pt x="1433" y="738"/>
                      </a:lnTo>
                      <a:lnTo>
                        <a:pt x="1433" y="738"/>
                      </a:lnTo>
                      <a:lnTo>
                        <a:pt x="1435" y="736"/>
                      </a:lnTo>
                      <a:lnTo>
                        <a:pt x="1437" y="732"/>
                      </a:lnTo>
                      <a:lnTo>
                        <a:pt x="1437" y="730"/>
                      </a:lnTo>
                      <a:lnTo>
                        <a:pt x="1437" y="730"/>
                      </a:lnTo>
                      <a:lnTo>
                        <a:pt x="1437" y="727"/>
                      </a:lnTo>
                      <a:lnTo>
                        <a:pt x="1435" y="727"/>
                      </a:lnTo>
                      <a:lnTo>
                        <a:pt x="1435" y="725"/>
                      </a:lnTo>
                      <a:lnTo>
                        <a:pt x="1435" y="725"/>
                      </a:lnTo>
                      <a:lnTo>
                        <a:pt x="1435" y="723"/>
                      </a:lnTo>
                      <a:lnTo>
                        <a:pt x="1433" y="723"/>
                      </a:lnTo>
                      <a:lnTo>
                        <a:pt x="1433" y="721"/>
                      </a:lnTo>
                      <a:lnTo>
                        <a:pt x="1433" y="721"/>
                      </a:lnTo>
                      <a:lnTo>
                        <a:pt x="1431" y="721"/>
                      </a:lnTo>
                      <a:lnTo>
                        <a:pt x="1427" y="719"/>
                      </a:lnTo>
                      <a:lnTo>
                        <a:pt x="1427" y="719"/>
                      </a:lnTo>
                      <a:lnTo>
                        <a:pt x="1427" y="719"/>
                      </a:lnTo>
                      <a:lnTo>
                        <a:pt x="1425" y="717"/>
                      </a:lnTo>
                      <a:lnTo>
                        <a:pt x="1425" y="715"/>
                      </a:lnTo>
                      <a:lnTo>
                        <a:pt x="1425" y="713"/>
                      </a:lnTo>
                      <a:lnTo>
                        <a:pt x="1425" y="713"/>
                      </a:lnTo>
                      <a:lnTo>
                        <a:pt x="1425" y="710"/>
                      </a:lnTo>
                      <a:lnTo>
                        <a:pt x="1427" y="710"/>
                      </a:lnTo>
                      <a:lnTo>
                        <a:pt x="1431" y="708"/>
                      </a:lnTo>
                      <a:lnTo>
                        <a:pt x="1439" y="706"/>
                      </a:lnTo>
                      <a:lnTo>
                        <a:pt x="1444" y="704"/>
                      </a:lnTo>
                      <a:lnTo>
                        <a:pt x="1444" y="702"/>
                      </a:lnTo>
                      <a:lnTo>
                        <a:pt x="1446" y="702"/>
                      </a:lnTo>
                      <a:lnTo>
                        <a:pt x="1446" y="698"/>
                      </a:lnTo>
                      <a:lnTo>
                        <a:pt x="1446" y="695"/>
                      </a:lnTo>
                      <a:lnTo>
                        <a:pt x="1446" y="693"/>
                      </a:lnTo>
                      <a:lnTo>
                        <a:pt x="1444" y="691"/>
                      </a:lnTo>
                      <a:lnTo>
                        <a:pt x="1442" y="691"/>
                      </a:lnTo>
                      <a:lnTo>
                        <a:pt x="1433" y="683"/>
                      </a:lnTo>
                      <a:lnTo>
                        <a:pt x="1429" y="683"/>
                      </a:lnTo>
                      <a:lnTo>
                        <a:pt x="1427" y="683"/>
                      </a:lnTo>
                      <a:lnTo>
                        <a:pt x="1425" y="683"/>
                      </a:lnTo>
                      <a:lnTo>
                        <a:pt x="1422" y="681"/>
                      </a:lnTo>
                      <a:lnTo>
                        <a:pt x="1397" y="653"/>
                      </a:lnTo>
                      <a:lnTo>
                        <a:pt x="1395" y="649"/>
                      </a:lnTo>
                      <a:lnTo>
                        <a:pt x="1395" y="647"/>
                      </a:lnTo>
                      <a:lnTo>
                        <a:pt x="1397" y="644"/>
                      </a:lnTo>
                      <a:lnTo>
                        <a:pt x="1397" y="642"/>
                      </a:lnTo>
                      <a:lnTo>
                        <a:pt x="1397" y="642"/>
                      </a:lnTo>
                      <a:lnTo>
                        <a:pt x="1397" y="642"/>
                      </a:lnTo>
                      <a:lnTo>
                        <a:pt x="1397" y="640"/>
                      </a:lnTo>
                      <a:lnTo>
                        <a:pt x="1397" y="638"/>
                      </a:lnTo>
                      <a:lnTo>
                        <a:pt x="1397" y="638"/>
                      </a:lnTo>
                      <a:lnTo>
                        <a:pt x="1397" y="636"/>
                      </a:lnTo>
                      <a:lnTo>
                        <a:pt x="1399" y="636"/>
                      </a:lnTo>
                      <a:lnTo>
                        <a:pt x="1401" y="634"/>
                      </a:lnTo>
                      <a:lnTo>
                        <a:pt x="1401" y="634"/>
                      </a:lnTo>
                      <a:lnTo>
                        <a:pt x="1403" y="634"/>
                      </a:lnTo>
                      <a:lnTo>
                        <a:pt x="1405" y="634"/>
                      </a:lnTo>
                      <a:lnTo>
                        <a:pt x="1412" y="634"/>
                      </a:lnTo>
                      <a:lnTo>
                        <a:pt x="1412" y="634"/>
                      </a:lnTo>
                      <a:lnTo>
                        <a:pt x="1414" y="632"/>
                      </a:lnTo>
                      <a:lnTo>
                        <a:pt x="1412" y="630"/>
                      </a:lnTo>
                      <a:lnTo>
                        <a:pt x="1410" y="627"/>
                      </a:lnTo>
                      <a:lnTo>
                        <a:pt x="1399" y="615"/>
                      </a:lnTo>
                      <a:lnTo>
                        <a:pt x="1397" y="615"/>
                      </a:lnTo>
                      <a:lnTo>
                        <a:pt x="1397" y="613"/>
                      </a:lnTo>
                      <a:lnTo>
                        <a:pt x="1395" y="610"/>
                      </a:lnTo>
                      <a:lnTo>
                        <a:pt x="1395" y="610"/>
                      </a:lnTo>
                      <a:lnTo>
                        <a:pt x="1393" y="608"/>
                      </a:lnTo>
                      <a:lnTo>
                        <a:pt x="1393" y="606"/>
                      </a:lnTo>
                      <a:lnTo>
                        <a:pt x="1391" y="602"/>
                      </a:lnTo>
                      <a:lnTo>
                        <a:pt x="1391" y="600"/>
                      </a:lnTo>
                      <a:lnTo>
                        <a:pt x="1388" y="591"/>
                      </a:lnTo>
                      <a:lnTo>
                        <a:pt x="1388" y="589"/>
                      </a:lnTo>
                      <a:lnTo>
                        <a:pt x="1388" y="589"/>
                      </a:lnTo>
                      <a:lnTo>
                        <a:pt x="1391" y="587"/>
                      </a:lnTo>
                      <a:lnTo>
                        <a:pt x="1391" y="587"/>
                      </a:lnTo>
                      <a:lnTo>
                        <a:pt x="1395" y="581"/>
                      </a:lnTo>
                      <a:lnTo>
                        <a:pt x="1395" y="576"/>
                      </a:lnTo>
                      <a:lnTo>
                        <a:pt x="1397" y="576"/>
                      </a:lnTo>
                      <a:lnTo>
                        <a:pt x="1397" y="574"/>
                      </a:lnTo>
                      <a:lnTo>
                        <a:pt x="1395" y="572"/>
                      </a:lnTo>
                      <a:lnTo>
                        <a:pt x="1395" y="572"/>
                      </a:lnTo>
                      <a:lnTo>
                        <a:pt x="1391" y="570"/>
                      </a:lnTo>
                      <a:lnTo>
                        <a:pt x="1388" y="570"/>
                      </a:lnTo>
                      <a:lnTo>
                        <a:pt x="1388" y="572"/>
                      </a:lnTo>
                      <a:lnTo>
                        <a:pt x="1386" y="572"/>
                      </a:lnTo>
                      <a:lnTo>
                        <a:pt x="1384" y="576"/>
                      </a:lnTo>
                      <a:lnTo>
                        <a:pt x="1382" y="576"/>
                      </a:lnTo>
                      <a:lnTo>
                        <a:pt x="1380" y="576"/>
                      </a:lnTo>
                      <a:lnTo>
                        <a:pt x="1378" y="574"/>
                      </a:lnTo>
                      <a:lnTo>
                        <a:pt x="1365" y="559"/>
                      </a:lnTo>
                      <a:lnTo>
                        <a:pt x="1350" y="538"/>
                      </a:lnTo>
                      <a:lnTo>
                        <a:pt x="1346" y="532"/>
                      </a:lnTo>
                      <a:lnTo>
                        <a:pt x="1342" y="530"/>
                      </a:lnTo>
                      <a:lnTo>
                        <a:pt x="1340" y="530"/>
                      </a:lnTo>
                      <a:lnTo>
                        <a:pt x="1337" y="530"/>
                      </a:lnTo>
                      <a:lnTo>
                        <a:pt x="1335" y="528"/>
                      </a:lnTo>
                      <a:lnTo>
                        <a:pt x="1333" y="525"/>
                      </a:lnTo>
                      <a:lnTo>
                        <a:pt x="1331" y="521"/>
                      </a:lnTo>
                      <a:lnTo>
                        <a:pt x="1329" y="517"/>
                      </a:lnTo>
                      <a:lnTo>
                        <a:pt x="1329" y="513"/>
                      </a:lnTo>
                      <a:lnTo>
                        <a:pt x="1329" y="513"/>
                      </a:lnTo>
                      <a:lnTo>
                        <a:pt x="1323" y="508"/>
                      </a:lnTo>
                      <a:lnTo>
                        <a:pt x="1323" y="508"/>
                      </a:lnTo>
                      <a:lnTo>
                        <a:pt x="1318" y="500"/>
                      </a:lnTo>
                      <a:lnTo>
                        <a:pt x="1316" y="498"/>
                      </a:lnTo>
                      <a:lnTo>
                        <a:pt x="1314" y="498"/>
                      </a:lnTo>
                      <a:lnTo>
                        <a:pt x="1314" y="496"/>
                      </a:lnTo>
                      <a:lnTo>
                        <a:pt x="1314" y="494"/>
                      </a:lnTo>
                      <a:lnTo>
                        <a:pt x="1314" y="494"/>
                      </a:lnTo>
                      <a:lnTo>
                        <a:pt x="1314" y="487"/>
                      </a:lnTo>
                      <a:lnTo>
                        <a:pt x="1314" y="487"/>
                      </a:lnTo>
                      <a:lnTo>
                        <a:pt x="1314" y="485"/>
                      </a:lnTo>
                      <a:lnTo>
                        <a:pt x="1314" y="483"/>
                      </a:lnTo>
                      <a:lnTo>
                        <a:pt x="1312" y="481"/>
                      </a:lnTo>
                      <a:lnTo>
                        <a:pt x="1312" y="479"/>
                      </a:lnTo>
                      <a:lnTo>
                        <a:pt x="1312" y="477"/>
                      </a:lnTo>
                      <a:lnTo>
                        <a:pt x="1312" y="474"/>
                      </a:lnTo>
                      <a:lnTo>
                        <a:pt x="1312" y="472"/>
                      </a:lnTo>
                      <a:lnTo>
                        <a:pt x="1312" y="470"/>
                      </a:lnTo>
                      <a:lnTo>
                        <a:pt x="1312" y="468"/>
                      </a:lnTo>
                      <a:lnTo>
                        <a:pt x="1323" y="464"/>
                      </a:lnTo>
                      <a:lnTo>
                        <a:pt x="1335" y="460"/>
                      </a:lnTo>
                      <a:lnTo>
                        <a:pt x="1350" y="460"/>
                      </a:lnTo>
                      <a:lnTo>
                        <a:pt x="1354" y="457"/>
                      </a:lnTo>
                      <a:lnTo>
                        <a:pt x="1359" y="455"/>
                      </a:lnTo>
                      <a:lnTo>
                        <a:pt x="1365" y="451"/>
                      </a:lnTo>
                      <a:lnTo>
                        <a:pt x="1371" y="447"/>
                      </a:lnTo>
                      <a:lnTo>
                        <a:pt x="1374" y="443"/>
                      </a:lnTo>
                      <a:lnTo>
                        <a:pt x="1378" y="436"/>
                      </a:lnTo>
                      <a:lnTo>
                        <a:pt x="1380" y="436"/>
                      </a:lnTo>
                      <a:lnTo>
                        <a:pt x="1380" y="434"/>
                      </a:lnTo>
                      <a:lnTo>
                        <a:pt x="1380" y="434"/>
                      </a:lnTo>
                      <a:lnTo>
                        <a:pt x="1380" y="432"/>
                      </a:lnTo>
                      <a:lnTo>
                        <a:pt x="1380" y="430"/>
                      </a:lnTo>
                      <a:lnTo>
                        <a:pt x="1380" y="428"/>
                      </a:lnTo>
                      <a:lnTo>
                        <a:pt x="1380" y="428"/>
                      </a:lnTo>
                      <a:lnTo>
                        <a:pt x="1380" y="426"/>
                      </a:lnTo>
                      <a:lnTo>
                        <a:pt x="1380" y="426"/>
                      </a:lnTo>
                      <a:lnTo>
                        <a:pt x="1380" y="423"/>
                      </a:lnTo>
                      <a:lnTo>
                        <a:pt x="1380" y="423"/>
                      </a:lnTo>
                      <a:lnTo>
                        <a:pt x="1380" y="423"/>
                      </a:lnTo>
                      <a:lnTo>
                        <a:pt x="1384" y="421"/>
                      </a:lnTo>
                      <a:lnTo>
                        <a:pt x="1391" y="419"/>
                      </a:lnTo>
                      <a:lnTo>
                        <a:pt x="1395" y="419"/>
                      </a:lnTo>
                      <a:lnTo>
                        <a:pt x="1405" y="419"/>
                      </a:lnTo>
                      <a:lnTo>
                        <a:pt x="1412" y="423"/>
                      </a:lnTo>
                      <a:lnTo>
                        <a:pt x="1414" y="423"/>
                      </a:lnTo>
                      <a:lnTo>
                        <a:pt x="1431" y="419"/>
                      </a:lnTo>
                      <a:lnTo>
                        <a:pt x="1446" y="419"/>
                      </a:lnTo>
                      <a:lnTo>
                        <a:pt x="1448" y="419"/>
                      </a:lnTo>
                      <a:lnTo>
                        <a:pt x="1448" y="421"/>
                      </a:lnTo>
                      <a:lnTo>
                        <a:pt x="1450" y="421"/>
                      </a:lnTo>
                      <a:lnTo>
                        <a:pt x="1450" y="423"/>
                      </a:lnTo>
                      <a:lnTo>
                        <a:pt x="1454" y="423"/>
                      </a:lnTo>
                      <a:lnTo>
                        <a:pt x="1456" y="423"/>
                      </a:lnTo>
                      <a:lnTo>
                        <a:pt x="1456" y="426"/>
                      </a:lnTo>
                      <a:lnTo>
                        <a:pt x="1456" y="426"/>
                      </a:lnTo>
                      <a:lnTo>
                        <a:pt x="1459" y="428"/>
                      </a:lnTo>
                      <a:lnTo>
                        <a:pt x="1459" y="428"/>
                      </a:lnTo>
                      <a:lnTo>
                        <a:pt x="1461" y="428"/>
                      </a:lnTo>
                      <a:lnTo>
                        <a:pt x="1461" y="430"/>
                      </a:lnTo>
                      <a:lnTo>
                        <a:pt x="1463" y="428"/>
                      </a:lnTo>
                      <a:lnTo>
                        <a:pt x="1463" y="428"/>
                      </a:lnTo>
                      <a:lnTo>
                        <a:pt x="1467" y="426"/>
                      </a:lnTo>
                      <a:lnTo>
                        <a:pt x="1467" y="423"/>
                      </a:lnTo>
                      <a:lnTo>
                        <a:pt x="1469" y="423"/>
                      </a:lnTo>
                      <a:lnTo>
                        <a:pt x="1471" y="423"/>
                      </a:lnTo>
                      <a:lnTo>
                        <a:pt x="1478" y="421"/>
                      </a:lnTo>
                      <a:lnTo>
                        <a:pt x="1495" y="411"/>
                      </a:lnTo>
                      <a:lnTo>
                        <a:pt x="1505" y="406"/>
                      </a:lnTo>
                      <a:lnTo>
                        <a:pt x="1508" y="406"/>
                      </a:lnTo>
                      <a:lnTo>
                        <a:pt x="1522" y="387"/>
                      </a:lnTo>
                      <a:lnTo>
                        <a:pt x="1525" y="385"/>
                      </a:lnTo>
                      <a:lnTo>
                        <a:pt x="1531" y="385"/>
                      </a:lnTo>
                      <a:lnTo>
                        <a:pt x="1531" y="385"/>
                      </a:lnTo>
                      <a:lnTo>
                        <a:pt x="1531" y="383"/>
                      </a:lnTo>
                      <a:lnTo>
                        <a:pt x="1531" y="381"/>
                      </a:lnTo>
                      <a:lnTo>
                        <a:pt x="1529" y="379"/>
                      </a:lnTo>
                      <a:lnTo>
                        <a:pt x="1529" y="375"/>
                      </a:lnTo>
                      <a:lnTo>
                        <a:pt x="1529" y="375"/>
                      </a:lnTo>
                      <a:lnTo>
                        <a:pt x="1529" y="370"/>
                      </a:lnTo>
                      <a:lnTo>
                        <a:pt x="1527" y="360"/>
                      </a:lnTo>
                      <a:lnTo>
                        <a:pt x="1527" y="360"/>
                      </a:lnTo>
                      <a:lnTo>
                        <a:pt x="1529" y="353"/>
                      </a:lnTo>
                      <a:lnTo>
                        <a:pt x="1529" y="353"/>
                      </a:lnTo>
                      <a:lnTo>
                        <a:pt x="1531" y="351"/>
                      </a:lnTo>
                      <a:lnTo>
                        <a:pt x="1533" y="349"/>
                      </a:lnTo>
                      <a:lnTo>
                        <a:pt x="1535" y="349"/>
                      </a:lnTo>
                      <a:lnTo>
                        <a:pt x="1537" y="351"/>
                      </a:lnTo>
                      <a:lnTo>
                        <a:pt x="1542" y="349"/>
                      </a:lnTo>
                      <a:lnTo>
                        <a:pt x="1544" y="347"/>
                      </a:lnTo>
                      <a:lnTo>
                        <a:pt x="1548" y="330"/>
                      </a:lnTo>
                      <a:lnTo>
                        <a:pt x="1531" y="326"/>
                      </a:lnTo>
                      <a:lnTo>
                        <a:pt x="1525" y="326"/>
                      </a:lnTo>
                      <a:lnTo>
                        <a:pt x="1518" y="324"/>
                      </a:lnTo>
                      <a:lnTo>
                        <a:pt x="1508" y="317"/>
                      </a:lnTo>
                      <a:lnTo>
                        <a:pt x="1501" y="315"/>
                      </a:lnTo>
                      <a:lnTo>
                        <a:pt x="1495" y="317"/>
                      </a:lnTo>
                      <a:lnTo>
                        <a:pt x="1486" y="326"/>
                      </a:lnTo>
                      <a:lnTo>
                        <a:pt x="1480" y="328"/>
                      </a:lnTo>
                      <a:lnTo>
                        <a:pt x="1474" y="328"/>
                      </a:lnTo>
                      <a:lnTo>
                        <a:pt x="1467" y="326"/>
                      </a:lnTo>
                      <a:lnTo>
                        <a:pt x="1454" y="313"/>
                      </a:lnTo>
                      <a:lnTo>
                        <a:pt x="1444" y="298"/>
                      </a:lnTo>
                      <a:lnTo>
                        <a:pt x="1439" y="296"/>
                      </a:lnTo>
                      <a:lnTo>
                        <a:pt x="1435" y="294"/>
                      </a:lnTo>
                      <a:lnTo>
                        <a:pt x="1433" y="292"/>
                      </a:lnTo>
                      <a:lnTo>
                        <a:pt x="1429" y="290"/>
                      </a:lnTo>
                      <a:lnTo>
                        <a:pt x="1427" y="292"/>
                      </a:lnTo>
                      <a:lnTo>
                        <a:pt x="1422" y="296"/>
                      </a:lnTo>
                      <a:lnTo>
                        <a:pt x="1420" y="296"/>
                      </a:lnTo>
                      <a:lnTo>
                        <a:pt x="1416" y="292"/>
                      </a:lnTo>
                      <a:lnTo>
                        <a:pt x="1414" y="287"/>
                      </a:lnTo>
                      <a:lnTo>
                        <a:pt x="1412" y="285"/>
                      </a:lnTo>
                      <a:lnTo>
                        <a:pt x="1410" y="283"/>
                      </a:lnTo>
                      <a:lnTo>
                        <a:pt x="1408" y="281"/>
                      </a:lnTo>
                      <a:lnTo>
                        <a:pt x="1403" y="283"/>
                      </a:lnTo>
                      <a:lnTo>
                        <a:pt x="1401" y="285"/>
                      </a:lnTo>
                      <a:lnTo>
                        <a:pt x="1399" y="290"/>
                      </a:lnTo>
                      <a:lnTo>
                        <a:pt x="1395" y="292"/>
                      </a:lnTo>
                      <a:lnTo>
                        <a:pt x="1391" y="296"/>
                      </a:lnTo>
                      <a:lnTo>
                        <a:pt x="1388" y="300"/>
                      </a:lnTo>
                      <a:lnTo>
                        <a:pt x="1384" y="298"/>
                      </a:lnTo>
                      <a:lnTo>
                        <a:pt x="1382" y="294"/>
                      </a:lnTo>
                      <a:lnTo>
                        <a:pt x="1371" y="290"/>
                      </a:lnTo>
                      <a:lnTo>
                        <a:pt x="1333" y="262"/>
                      </a:lnTo>
                      <a:lnTo>
                        <a:pt x="1303" y="251"/>
                      </a:lnTo>
                      <a:lnTo>
                        <a:pt x="1293" y="245"/>
                      </a:lnTo>
                      <a:lnTo>
                        <a:pt x="1284" y="236"/>
                      </a:lnTo>
                      <a:lnTo>
                        <a:pt x="1280" y="232"/>
                      </a:lnTo>
                      <a:lnTo>
                        <a:pt x="1274" y="232"/>
                      </a:lnTo>
                      <a:lnTo>
                        <a:pt x="1269" y="230"/>
                      </a:lnTo>
                      <a:lnTo>
                        <a:pt x="1265" y="224"/>
                      </a:lnTo>
                      <a:lnTo>
                        <a:pt x="1265" y="215"/>
                      </a:lnTo>
                      <a:lnTo>
                        <a:pt x="1263" y="209"/>
                      </a:lnTo>
                      <a:lnTo>
                        <a:pt x="1255" y="200"/>
                      </a:lnTo>
                      <a:lnTo>
                        <a:pt x="1244" y="200"/>
                      </a:lnTo>
                      <a:lnTo>
                        <a:pt x="1220" y="202"/>
                      </a:lnTo>
                      <a:lnTo>
                        <a:pt x="1212" y="209"/>
                      </a:lnTo>
                      <a:lnTo>
                        <a:pt x="1199" y="207"/>
                      </a:lnTo>
                      <a:lnTo>
                        <a:pt x="1152" y="185"/>
                      </a:lnTo>
                      <a:lnTo>
                        <a:pt x="1140" y="183"/>
                      </a:lnTo>
                      <a:lnTo>
                        <a:pt x="1133" y="183"/>
                      </a:lnTo>
                      <a:lnTo>
                        <a:pt x="1121" y="185"/>
                      </a:lnTo>
                      <a:lnTo>
                        <a:pt x="1118" y="185"/>
                      </a:lnTo>
                      <a:lnTo>
                        <a:pt x="1114" y="187"/>
                      </a:lnTo>
                      <a:lnTo>
                        <a:pt x="1110" y="198"/>
                      </a:lnTo>
                      <a:lnTo>
                        <a:pt x="1110" y="200"/>
                      </a:lnTo>
                      <a:lnTo>
                        <a:pt x="1093" y="202"/>
                      </a:lnTo>
                      <a:lnTo>
                        <a:pt x="1087" y="202"/>
                      </a:lnTo>
                      <a:lnTo>
                        <a:pt x="1082" y="200"/>
                      </a:lnTo>
                      <a:lnTo>
                        <a:pt x="1078" y="196"/>
                      </a:lnTo>
                      <a:lnTo>
                        <a:pt x="1074" y="192"/>
                      </a:lnTo>
                      <a:lnTo>
                        <a:pt x="1067" y="192"/>
                      </a:lnTo>
                      <a:lnTo>
                        <a:pt x="1063" y="190"/>
                      </a:lnTo>
                      <a:lnTo>
                        <a:pt x="1057" y="183"/>
                      </a:lnTo>
                      <a:lnTo>
                        <a:pt x="1055" y="183"/>
                      </a:lnTo>
                      <a:lnTo>
                        <a:pt x="1044" y="190"/>
                      </a:lnTo>
                      <a:lnTo>
                        <a:pt x="1042" y="190"/>
                      </a:lnTo>
                      <a:lnTo>
                        <a:pt x="1042" y="192"/>
                      </a:lnTo>
                      <a:lnTo>
                        <a:pt x="1042" y="192"/>
                      </a:lnTo>
                      <a:lnTo>
                        <a:pt x="1042" y="194"/>
                      </a:lnTo>
                      <a:lnTo>
                        <a:pt x="1042" y="194"/>
                      </a:lnTo>
                      <a:lnTo>
                        <a:pt x="1042" y="196"/>
                      </a:lnTo>
                      <a:lnTo>
                        <a:pt x="1042" y="196"/>
                      </a:lnTo>
                      <a:lnTo>
                        <a:pt x="1042" y="198"/>
                      </a:lnTo>
                      <a:lnTo>
                        <a:pt x="1038" y="200"/>
                      </a:lnTo>
                      <a:lnTo>
                        <a:pt x="1029" y="204"/>
                      </a:lnTo>
                      <a:lnTo>
                        <a:pt x="1027" y="207"/>
                      </a:lnTo>
                      <a:lnTo>
                        <a:pt x="1025" y="207"/>
                      </a:lnTo>
                      <a:lnTo>
                        <a:pt x="1018" y="202"/>
                      </a:lnTo>
                      <a:lnTo>
                        <a:pt x="1016" y="202"/>
                      </a:lnTo>
                      <a:lnTo>
                        <a:pt x="1016" y="204"/>
                      </a:lnTo>
                      <a:lnTo>
                        <a:pt x="1010" y="207"/>
                      </a:lnTo>
                      <a:lnTo>
                        <a:pt x="1008" y="209"/>
                      </a:lnTo>
                      <a:lnTo>
                        <a:pt x="1006" y="207"/>
                      </a:lnTo>
                      <a:lnTo>
                        <a:pt x="1006" y="204"/>
                      </a:lnTo>
                      <a:lnTo>
                        <a:pt x="1006" y="200"/>
                      </a:lnTo>
                      <a:lnTo>
                        <a:pt x="1004" y="196"/>
                      </a:lnTo>
                      <a:lnTo>
                        <a:pt x="1001" y="192"/>
                      </a:lnTo>
                      <a:lnTo>
                        <a:pt x="999" y="192"/>
                      </a:lnTo>
                      <a:lnTo>
                        <a:pt x="999" y="192"/>
                      </a:lnTo>
                      <a:lnTo>
                        <a:pt x="997" y="194"/>
                      </a:lnTo>
                      <a:lnTo>
                        <a:pt x="995" y="194"/>
                      </a:lnTo>
                      <a:lnTo>
                        <a:pt x="993" y="200"/>
                      </a:lnTo>
                      <a:lnTo>
                        <a:pt x="991" y="202"/>
                      </a:lnTo>
                      <a:lnTo>
                        <a:pt x="989" y="200"/>
                      </a:lnTo>
                      <a:lnTo>
                        <a:pt x="978" y="194"/>
                      </a:lnTo>
                      <a:lnTo>
                        <a:pt x="976" y="190"/>
                      </a:lnTo>
                      <a:lnTo>
                        <a:pt x="974" y="187"/>
                      </a:lnTo>
                      <a:lnTo>
                        <a:pt x="972" y="185"/>
                      </a:lnTo>
                      <a:lnTo>
                        <a:pt x="970" y="181"/>
                      </a:lnTo>
                      <a:lnTo>
                        <a:pt x="967" y="177"/>
                      </a:lnTo>
                      <a:lnTo>
                        <a:pt x="965" y="175"/>
                      </a:lnTo>
                      <a:lnTo>
                        <a:pt x="965" y="175"/>
                      </a:lnTo>
                      <a:lnTo>
                        <a:pt x="963" y="173"/>
                      </a:lnTo>
                      <a:lnTo>
                        <a:pt x="963" y="173"/>
                      </a:lnTo>
                      <a:lnTo>
                        <a:pt x="961" y="170"/>
                      </a:lnTo>
                      <a:lnTo>
                        <a:pt x="961" y="170"/>
                      </a:lnTo>
                      <a:lnTo>
                        <a:pt x="961" y="168"/>
                      </a:lnTo>
                      <a:lnTo>
                        <a:pt x="957" y="166"/>
                      </a:lnTo>
                      <a:lnTo>
                        <a:pt x="953" y="147"/>
                      </a:lnTo>
                      <a:lnTo>
                        <a:pt x="953" y="145"/>
                      </a:lnTo>
                      <a:lnTo>
                        <a:pt x="931" y="143"/>
                      </a:lnTo>
                      <a:lnTo>
                        <a:pt x="912" y="134"/>
                      </a:lnTo>
                      <a:lnTo>
                        <a:pt x="908" y="132"/>
                      </a:lnTo>
                      <a:lnTo>
                        <a:pt x="902" y="132"/>
                      </a:lnTo>
                      <a:lnTo>
                        <a:pt x="895" y="130"/>
                      </a:lnTo>
                      <a:lnTo>
                        <a:pt x="889" y="126"/>
                      </a:lnTo>
                      <a:lnTo>
                        <a:pt x="865" y="98"/>
                      </a:lnTo>
                      <a:lnTo>
                        <a:pt x="859" y="83"/>
                      </a:lnTo>
                      <a:lnTo>
                        <a:pt x="853" y="79"/>
                      </a:lnTo>
                      <a:lnTo>
                        <a:pt x="844" y="73"/>
                      </a:lnTo>
                      <a:lnTo>
                        <a:pt x="829" y="60"/>
                      </a:lnTo>
                      <a:lnTo>
                        <a:pt x="793" y="11"/>
                      </a:lnTo>
                      <a:lnTo>
                        <a:pt x="785" y="3"/>
                      </a:lnTo>
                      <a:lnTo>
                        <a:pt x="782" y="3"/>
                      </a:lnTo>
                      <a:lnTo>
                        <a:pt x="772" y="3"/>
                      </a:lnTo>
                      <a:lnTo>
                        <a:pt x="768" y="3"/>
                      </a:lnTo>
                      <a:lnTo>
                        <a:pt x="763" y="0"/>
                      </a:lnTo>
                      <a:lnTo>
                        <a:pt x="757" y="5"/>
                      </a:lnTo>
                      <a:lnTo>
                        <a:pt x="734" y="7"/>
                      </a:lnTo>
                      <a:lnTo>
                        <a:pt x="710" y="15"/>
                      </a:lnTo>
                      <a:lnTo>
                        <a:pt x="706" y="24"/>
                      </a:lnTo>
                      <a:lnTo>
                        <a:pt x="693" y="24"/>
                      </a:lnTo>
                      <a:lnTo>
                        <a:pt x="672" y="32"/>
                      </a:lnTo>
                      <a:lnTo>
                        <a:pt x="659" y="32"/>
                      </a:lnTo>
                      <a:lnTo>
                        <a:pt x="634" y="30"/>
                      </a:lnTo>
                      <a:lnTo>
                        <a:pt x="623" y="26"/>
                      </a:lnTo>
                      <a:lnTo>
                        <a:pt x="610" y="17"/>
                      </a:lnTo>
                      <a:lnTo>
                        <a:pt x="602" y="9"/>
                      </a:lnTo>
                      <a:lnTo>
                        <a:pt x="598" y="9"/>
                      </a:lnTo>
                      <a:lnTo>
                        <a:pt x="591" y="9"/>
                      </a:lnTo>
                      <a:lnTo>
                        <a:pt x="585" y="11"/>
                      </a:lnTo>
                      <a:lnTo>
                        <a:pt x="578" y="15"/>
                      </a:lnTo>
                      <a:lnTo>
                        <a:pt x="574" y="22"/>
                      </a:lnTo>
                      <a:lnTo>
                        <a:pt x="570" y="28"/>
                      </a:lnTo>
                      <a:lnTo>
                        <a:pt x="566" y="43"/>
                      </a:lnTo>
                      <a:lnTo>
                        <a:pt x="561" y="75"/>
                      </a:lnTo>
                      <a:lnTo>
                        <a:pt x="555" y="105"/>
                      </a:lnTo>
                      <a:lnTo>
                        <a:pt x="553" y="113"/>
                      </a:lnTo>
                      <a:lnTo>
                        <a:pt x="553" y="122"/>
                      </a:lnTo>
                      <a:lnTo>
                        <a:pt x="555" y="130"/>
                      </a:lnTo>
                      <a:lnTo>
                        <a:pt x="561" y="141"/>
                      </a:lnTo>
                      <a:lnTo>
                        <a:pt x="566" y="149"/>
                      </a:lnTo>
                      <a:lnTo>
                        <a:pt x="568" y="153"/>
                      </a:lnTo>
                      <a:lnTo>
                        <a:pt x="583" y="158"/>
                      </a:lnTo>
                      <a:lnTo>
                        <a:pt x="589" y="158"/>
                      </a:lnTo>
                      <a:lnTo>
                        <a:pt x="602" y="156"/>
                      </a:lnTo>
                      <a:lnTo>
                        <a:pt x="604" y="158"/>
                      </a:lnTo>
                      <a:lnTo>
                        <a:pt x="604" y="158"/>
                      </a:lnTo>
                      <a:lnTo>
                        <a:pt x="604" y="160"/>
                      </a:lnTo>
                      <a:lnTo>
                        <a:pt x="602" y="160"/>
                      </a:lnTo>
                      <a:lnTo>
                        <a:pt x="602" y="162"/>
                      </a:lnTo>
                      <a:lnTo>
                        <a:pt x="602" y="164"/>
                      </a:lnTo>
                      <a:lnTo>
                        <a:pt x="602" y="166"/>
                      </a:lnTo>
                      <a:lnTo>
                        <a:pt x="602" y="168"/>
                      </a:lnTo>
                      <a:lnTo>
                        <a:pt x="604" y="170"/>
                      </a:lnTo>
                      <a:lnTo>
                        <a:pt x="606" y="175"/>
                      </a:lnTo>
                      <a:lnTo>
                        <a:pt x="608" y="179"/>
                      </a:lnTo>
                      <a:lnTo>
                        <a:pt x="610" y="190"/>
                      </a:lnTo>
                      <a:lnTo>
                        <a:pt x="612" y="194"/>
                      </a:lnTo>
                      <a:lnTo>
                        <a:pt x="612" y="196"/>
                      </a:lnTo>
                      <a:lnTo>
                        <a:pt x="612" y="200"/>
                      </a:lnTo>
                      <a:lnTo>
                        <a:pt x="612" y="200"/>
                      </a:lnTo>
                      <a:lnTo>
                        <a:pt x="608" y="209"/>
                      </a:lnTo>
                      <a:lnTo>
                        <a:pt x="602" y="215"/>
                      </a:lnTo>
                      <a:lnTo>
                        <a:pt x="602" y="215"/>
                      </a:lnTo>
                      <a:lnTo>
                        <a:pt x="602" y="217"/>
                      </a:lnTo>
                      <a:lnTo>
                        <a:pt x="600" y="215"/>
                      </a:lnTo>
                      <a:lnTo>
                        <a:pt x="600" y="215"/>
                      </a:lnTo>
                      <a:lnTo>
                        <a:pt x="598" y="211"/>
                      </a:lnTo>
                      <a:lnTo>
                        <a:pt x="598" y="211"/>
                      </a:lnTo>
                      <a:lnTo>
                        <a:pt x="598" y="211"/>
                      </a:lnTo>
                      <a:lnTo>
                        <a:pt x="595" y="211"/>
                      </a:lnTo>
                      <a:lnTo>
                        <a:pt x="593" y="213"/>
                      </a:lnTo>
                      <a:lnTo>
                        <a:pt x="591" y="211"/>
                      </a:lnTo>
                      <a:lnTo>
                        <a:pt x="587" y="204"/>
                      </a:lnTo>
                      <a:lnTo>
                        <a:pt x="587" y="202"/>
                      </a:lnTo>
                      <a:lnTo>
                        <a:pt x="580" y="211"/>
                      </a:lnTo>
                      <a:lnTo>
                        <a:pt x="574" y="215"/>
                      </a:lnTo>
                      <a:lnTo>
                        <a:pt x="570" y="228"/>
                      </a:lnTo>
                      <a:lnTo>
                        <a:pt x="572" y="243"/>
                      </a:lnTo>
                      <a:lnTo>
                        <a:pt x="580" y="275"/>
                      </a:lnTo>
                      <a:lnTo>
                        <a:pt x="580" y="287"/>
                      </a:lnTo>
                      <a:lnTo>
                        <a:pt x="574" y="277"/>
                      </a:lnTo>
                      <a:lnTo>
                        <a:pt x="572" y="266"/>
                      </a:lnTo>
                      <a:lnTo>
                        <a:pt x="568" y="236"/>
                      </a:lnTo>
                      <a:lnTo>
                        <a:pt x="568" y="221"/>
                      </a:lnTo>
                      <a:lnTo>
                        <a:pt x="572" y="211"/>
                      </a:lnTo>
                      <a:lnTo>
                        <a:pt x="576" y="200"/>
                      </a:lnTo>
                      <a:lnTo>
                        <a:pt x="585" y="194"/>
                      </a:lnTo>
                      <a:lnTo>
                        <a:pt x="583" y="190"/>
                      </a:lnTo>
                      <a:lnTo>
                        <a:pt x="570" y="185"/>
                      </a:lnTo>
                      <a:lnTo>
                        <a:pt x="544" y="183"/>
                      </a:lnTo>
                      <a:lnTo>
                        <a:pt x="532" y="179"/>
                      </a:lnTo>
                      <a:lnTo>
                        <a:pt x="527" y="175"/>
                      </a:lnTo>
                      <a:lnTo>
                        <a:pt x="521" y="166"/>
                      </a:lnTo>
                      <a:lnTo>
                        <a:pt x="517" y="162"/>
                      </a:lnTo>
                      <a:lnTo>
                        <a:pt x="510" y="160"/>
                      </a:lnTo>
                      <a:lnTo>
                        <a:pt x="498" y="162"/>
                      </a:lnTo>
                      <a:lnTo>
                        <a:pt x="493" y="164"/>
                      </a:lnTo>
                      <a:lnTo>
                        <a:pt x="489" y="168"/>
                      </a:lnTo>
                      <a:lnTo>
                        <a:pt x="487" y="177"/>
                      </a:lnTo>
                      <a:lnTo>
                        <a:pt x="487" y="194"/>
                      </a:lnTo>
                      <a:lnTo>
                        <a:pt x="485" y="202"/>
                      </a:lnTo>
                      <a:lnTo>
                        <a:pt x="487" y="211"/>
                      </a:lnTo>
                      <a:lnTo>
                        <a:pt x="493" y="211"/>
                      </a:lnTo>
                      <a:lnTo>
                        <a:pt x="504" y="207"/>
                      </a:lnTo>
                      <a:lnTo>
                        <a:pt x="515" y="215"/>
                      </a:lnTo>
                      <a:lnTo>
                        <a:pt x="515" y="232"/>
                      </a:lnTo>
                      <a:lnTo>
                        <a:pt x="510" y="251"/>
                      </a:lnTo>
                      <a:lnTo>
                        <a:pt x="504" y="262"/>
                      </a:lnTo>
                      <a:lnTo>
                        <a:pt x="502" y="266"/>
                      </a:lnTo>
                      <a:lnTo>
                        <a:pt x="498" y="268"/>
                      </a:lnTo>
                      <a:lnTo>
                        <a:pt x="495" y="270"/>
                      </a:lnTo>
                      <a:lnTo>
                        <a:pt x="489" y="270"/>
                      </a:lnTo>
                      <a:lnTo>
                        <a:pt x="485" y="268"/>
                      </a:lnTo>
                      <a:lnTo>
                        <a:pt x="481" y="264"/>
                      </a:lnTo>
                      <a:lnTo>
                        <a:pt x="478" y="260"/>
                      </a:lnTo>
                      <a:lnTo>
                        <a:pt x="476" y="258"/>
                      </a:lnTo>
                      <a:lnTo>
                        <a:pt x="472" y="258"/>
                      </a:lnTo>
                      <a:lnTo>
                        <a:pt x="466" y="251"/>
                      </a:lnTo>
                      <a:lnTo>
                        <a:pt x="464" y="249"/>
                      </a:lnTo>
                      <a:lnTo>
                        <a:pt x="457" y="249"/>
                      </a:lnTo>
                      <a:lnTo>
                        <a:pt x="455" y="251"/>
                      </a:lnTo>
                      <a:lnTo>
                        <a:pt x="451" y="253"/>
                      </a:lnTo>
                      <a:lnTo>
                        <a:pt x="447" y="249"/>
                      </a:lnTo>
                      <a:lnTo>
                        <a:pt x="442" y="243"/>
                      </a:lnTo>
                      <a:lnTo>
                        <a:pt x="434" y="228"/>
                      </a:lnTo>
                      <a:lnTo>
                        <a:pt x="440" y="224"/>
                      </a:lnTo>
                      <a:lnTo>
                        <a:pt x="451" y="221"/>
                      </a:lnTo>
                      <a:lnTo>
                        <a:pt x="457" y="217"/>
                      </a:lnTo>
                      <a:lnTo>
                        <a:pt x="464" y="211"/>
                      </a:lnTo>
                      <a:lnTo>
                        <a:pt x="466" y="207"/>
                      </a:lnTo>
                      <a:lnTo>
                        <a:pt x="466" y="198"/>
                      </a:lnTo>
                      <a:lnTo>
                        <a:pt x="461" y="192"/>
                      </a:lnTo>
                      <a:lnTo>
                        <a:pt x="455" y="192"/>
                      </a:lnTo>
                      <a:lnTo>
                        <a:pt x="449" y="190"/>
                      </a:lnTo>
                      <a:lnTo>
                        <a:pt x="451" y="183"/>
                      </a:lnTo>
                      <a:lnTo>
                        <a:pt x="451" y="179"/>
                      </a:lnTo>
                      <a:lnTo>
                        <a:pt x="440" y="173"/>
                      </a:lnTo>
                      <a:lnTo>
                        <a:pt x="425" y="158"/>
                      </a:lnTo>
                      <a:lnTo>
                        <a:pt x="415" y="141"/>
                      </a:lnTo>
                      <a:lnTo>
                        <a:pt x="415" y="126"/>
                      </a:lnTo>
                      <a:lnTo>
                        <a:pt x="415" y="122"/>
                      </a:lnTo>
                      <a:lnTo>
                        <a:pt x="389" y="117"/>
                      </a:lnTo>
                      <a:lnTo>
                        <a:pt x="300" y="139"/>
                      </a:lnTo>
                      <a:lnTo>
                        <a:pt x="255" y="153"/>
                      </a:lnTo>
                      <a:lnTo>
                        <a:pt x="247" y="151"/>
                      </a:lnTo>
                      <a:lnTo>
                        <a:pt x="245" y="147"/>
                      </a:lnTo>
                      <a:lnTo>
                        <a:pt x="240" y="145"/>
                      </a:lnTo>
                      <a:lnTo>
                        <a:pt x="194" y="156"/>
                      </a:lnTo>
                      <a:lnTo>
                        <a:pt x="170" y="166"/>
                      </a:lnTo>
                      <a:lnTo>
                        <a:pt x="160" y="179"/>
                      </a:lnTo>
                      <a:lnTo>
                        <a:pt x="155" y="185"/>
                      </a:lnTo>
                      <a:lnTo>
                        <a:pt x="145" y="198"/>
                      </a:lnTo>
                      <a:lnTo>
                        <a:pt x="136" y="207"/>
                      </a:lnTo>
                      <a:lnTo>
                        <a:pt x="132" y="211"/>
                      </a:lnTo>
                      <a:lnTo>
                        <a:pt x="134" y="219"/>
                      </a:lnTo>
                      <a:lnTo>
                        <a:pt x="138" y="221"/>
                      </a:lnTo>
                      <a:lnTo>
                        <a:pt x="147" y="226"/>
                      </a:lnTo>
                      <a:lnTo>
                        <a:pt x="151" y="230"/>
                      </a:lnTo>
                      <a:lnTo>
                        <a:pt x="151" y="236"/>
                      </a:lnTo>
                      <a:lnTo>
                        <a:pt x="149" y="241"/>
                      </a:lnTo>
                      <a:lnTo>
                        <a:pt x="147" y="243"/>
                      </a:lnTo>
                      <a:lnTo>
                        <a:pt x="145" y="247"/>
                      </a:lnTo>
                      <a:lnTo>
                        <a:pt x="134" y="245"/>
                      </a:lnTo>
                      <a:lnTo>
                        <a:pt x="128" y="245"/>
                      </a:lnTo>
                      <a:lnTo>
                        <a:pt x="125" y="251"/>
                      </a:lnTo>
                      <a:lnTo>
                        <a:pt x="123" y="258"/>
                      </a:lnTo>
                      <a:lnTo>
                        <a:pt x="119" y="275"/>
                      </a:lnTo>
                      <a:lnTo>
                        <a:pt x="119" y="283"/>
                      </a:lnTo>
                      <a:lnTo>
                        <a:pt x="123" y="321"/>
                      </a:lnTo>
                      <a:lnTo>
                        <a:pt x="130" y="334"/>
                      </a:lnTo>
                      <a:lnTo>
                        <a:pt x="140" y="341"/>
                      </a:lnTo>
                      <a:lnTo>
                        <a:pt x="213" y="336"/>
                      </a:lnTo>
                      <a:lnTo>
                        <a:pt x="225" y="338"/>
                      </a:lnTo>
                      <a:lnTo>
                        <a:pt x="234" y="349"/>
                      </a:lnTo>
                      <a:lnTo>
                        <a:pt x="228" y="347"/>
                      </a:lnTo>
                      <a:lnTo>
                        <a:pt x="215" y="343"/>
                      </a:lnTo>
                      <a:lnTo>
                        <a:pt x="208" y="341"/>
                      </a:lnTo>
                      <a:lnTo>
                        <a:pt x="202" y="341"/>
                      </a:lnTo>
                      <a:lnTo>
                        <a:pt x="198" y="345"/>
                      </a:lnTo>
                      <a:lnTo>
                        <a:pt x="191" y="358"/>
                      </a:lnTo>
                      <a:lnTo>
                        <a:pt x="194" y="362"/>
                      </a:lnTo>
                      <a:lnTo>
                        <a:pt x="194" y="368"/>
                      </a:lnTo>
                      <a:lnTo>
                        <a:pt x="191" y="375"/>
                      </a:lnTo>
                      <a:lnTo>
                        <a:pt x="189" y="379"/>
                      </a:lnTo>
                      <a:lnTo>
                        <a:pt x="185" y="383"/>
                      </a:lnTo>
                      <a:lnTo>
                        <a:pt x="183" y="383"/>
                      </a:lnTo>
                      <a:lnTo>
                        <a:pt x="185" y="398"/>
                      </a:lnTo>
                      <a:lnTo>
                        <a:pt x="187" y="406"/>
                      </a:lnTo>
                      <a:lnTo>
                        <a:pt x="185" y="415"/>
                      </a:lnTo>
                      <a:lnTo>
                        <a:pt x="185" y="423"/>
                      </a:lnTo>
                      <a:lnTo>
                        <a:pt x="181" y="436"/>
                      </a:lnTo>
                      <a:lnTo>
                        <a:pt x="181" y="440"/>
                      </a:lnTo>
                      <a:lnTo>
                        <a:pt x="183" y="445"/>
                      </a:lnTo>
                      <a:lnTo>
                        <a:pt x="183" y="449"/>
                      </a:lnTo>
                      <a:lnTo>
                        <a:pt x="185" y="451"/>
                      </a:lnTo>
                      <a:lnTo>
                        <a:pt x="187" y="455"/>
                      </a:lnTo>
                      <a:lnTo>
                        <a:pt x="194" y="491"/>
                      </a:lnTo>
                      <a:lnTo>
                        <a:pt x="196" y="511"/>
                      </a:lnTo>
                      <a:lnTo>
                        <a:pt x="194" y="528"/>
                      </a:lnTo>
                      <a:lnTo>
                        <a:pt x="189" y="545"/>
                      </a:lnTo>
                      <a:lnTo>
                        <a:pt x="168" y="587"/>
                      </a:lnTo>
                      <a:lnTo>
                        <a:pt x="164" y="604"/>
                      </a:lnTo>
                      <a:lnTo>
                        <a:pt x="162" y="621"/>
                      </a:lnTo>
                      <a:lnTo>
                        <a:pt x="164" y="676"/>
                      </a:lnTo>
                      <a:lnTo>
                        <a:pt x="164" y="695"/>
                      </a:lnTo>
                      <a:lnTo>
                        <a:pt x="160" y="706"/>
                      </a:lnTo>
                      <a:lnTo>
                        <a:pt x="149" y="704"/>
                      </a:lnTo>
                      <a:lnTo>
                        <a:pt x="142" y="702"/>
                      </a:lnTo>
                      <a:lnTo>
                        <a:pt x="128" y="706"/>
                      </a:lnTo>
                      <a:lnTo>
                        <a:pt x="111" y="702"/>
                      </a:lnTo>
                      <a:lnTo>
                        <a:pt x="81" y="706"/>
                      </a:lnTo>
                      <a:lnTo>
                        <a:pt x="70" y="710"/>
                      </a:lnTo>
                      <a:lnTo>
                        <a:pt x="62" y="719"/>
                      </a:lnTo>
                      <a:lnTo>
                        <a:pt x="64" y="723"/>
                      </a:lnTo>
                      <a:lnTo>
                        <a:pt x="64" y="727"/>
                      </a:lnTo>
                      <a:lnTo>
                        <a:pt x="62" y="732"/>
                      </a:lnTo>
                      <a:lnTo>
                        <a:pt x="64" y="736"/>
                      </a:lnTo>
                      <a:lnTo>
                        <a:pt x="66" y="740"/>
                      </a:lnTo>
                      <a:lnTo>
                        <a:pt x="77" y="749"/>
                      </a:lnTo>
                      <a:lnTo>
                        <a:pt x="60" y="757"/>
                      </a:lnTo>
                      <a:lnTo>
                        <a:pt x="55" y="759"/>
                      </a:lnTo>
                      <a:lnTo>
                        <a:pt x="60" y="766"/>
                      </a:lnTo>
                      <a:lnTo>
                        <a:pt x="62" y="776"/>
                      </a:lnTo>
                      <a:lnTo>
                        <a:pt x="64" y="785"/>
                      </a:lnTo>
                      <a:lnTo>
                        <a:pt x="66" y="793"/>
                      </a:lnTo>
                      <a:lnTo>
                        <a:pt x="72" y="800"/>
                      </a:lnTo>
                      <a:lnTo>
                        <a:pt x="81" y="802"/>
                      </a:lnTo>
                      <a:lnTo>
                        <a:pt x="106" y="804"/>
                      </a:lnTo>
                      <a:lnTo>
                        <a:pt x="123" y="808"/>
                      </a:lnTo>
                      <a:lnTo>
                        <a:pt x="132" y="810"/>
                      </a:lnTo>
                      <a:lnTo>
                        <a:pt x="140" y="808"/>
                      </a:lnTo>
                      <a:lnTo>
                        <a:pt x="149" y="806"/>
                      </a:lnTo>
                      <a:lnTo>
                        <a:pt x="151" y="802"/>
                      </a:lnTo>
                      <a:lnTo>
                        <a:pt x="153" y="798"/>
                      </a:lnTo>
                      <a:lnTo>
                        <a:pt x="155" y="798"/>
                      </a:lnTo>
                      <a:lnTo>
                        <a:pt x="177" y="827"/>
                      </a:lnTo>
                      <a:lnTo>
                        <a:pt x="183" y="840"/>
                      </a:lnTo>
                      <a:lnTo>
                        <a:pt x="181" y="859"/>
                      </a:lnTo>
                      <a:lnTo>
                        <a:pt x="177" y="874"/>
                      </a:lnTo>
                      <a:lnTo>
                        <a:pt x="174" y="883"/>
                      </a:lnTo>
                      <a:lnTo>
                        <a:pt x="177" y="891"/>
                      </a:lnTo>
                      <a:lnTo>
                        <a:pt x="179" y="902"/>
                      </a:lnTo>
                      <a:lnTo>
                        <a:pt x="183" y="906"/>
                      </a:lnTo>
                      <a:lnTo>
                        <a:pt x="189" y="906"/>
                      </a:lnTo>
                      <a:lnTo>
                        <a:pt x="202" y="897"/>
                      </a:lnTo>
                      <a:close/>
                      <a:moveTo>
                        <a:pt x="585" y="355"/>
                      </a:moveTo>
                      <a:lnTo>
                        <a:pt x="585" y="355"/>
                      </a:lnTo>
                      <a:lnTo>
                        <a:pt x="585" y="355"/>
                      </a:lnTo>
                      <a:lnTo>
                        <a:pt x="593" y="353"/>
                      </a:lnTo>
                      <a:lnTo>
                        <a:pt x="595" y="353"/>
                      </a:lnTo>
                      <a:lnTo>
                        <a:pt x="606" y="360"/>
                      </a:lnTo>
                      <a:lnTo>
                        <a:pt x="608" y="360"/>
                      </a:lnTo>
                      <a:lnTo>
                        <a:pt x="608" y="360"/>
                      </a:lnTo>
                      <a:lnTo>
                        <a:pt x="615" y="358"/>
                      </a:lnTo>
                      <a:lnTo>
                        <a:pt x="615" y="358"/>
                      </a:lnTo>
                      <a:lnTo>
                        <a:pt x="625" y="362"/>
                      </a:lnTo>
                      <a:lnTo>
                        <a:pt x="644" y="366"/>
                      </a:lnTo>
                      <a:lnTo>
                        <a:pt x="649" y="368"/>
                      </a:lnTo>
                      <a:lnTo>
                        <a:pt x="651" y="366"/>
                      </a:lnTo>
                      <a:lnTo>
                        <a:pt x="653" y="366"/>
                      </a:lnTo>
                      <a:lnTo>
                        <a:pt x="653" y="366"/>
                      </a:lnTo>
                      <a:lnTo>
                        <a:pt x="653" y="366"/>
                      </a:lnTo>
                      <a:lnTo>
                        <a:pt x="655" y="366"/>
                      </a:lnTo>
                      <a:lnTo>
                        <a:pt x="661" y="364"/>
                      </a:lnTo>
                      <a:lnTo>
                        <a:pt x="666" y="364"/>
                      </a:lnTo>
                      <a:lnTo>
                        <a:pt x="666" y="364"/>
                      </a:lnTo>
                      <a:lnTo>
                        <a:pt x="666" y="364"/>
                      </a:lnTo>
                      <a:lnTo>
                        <a:pt x="666" y="366"/>
                      </a:lnTo>
                      <a:lnTo>
                        <a:pt x="666" y="366"/>
                      </a:lnTo>
                      <a:lnTo>
                        <a:pt x="666" y="366"/>
                      </a:lnTo>
                      <a:lnTo>
                        <a:pt x="666" y="368"/>
                      </a:lnTo>
                      <a:lnTo>
                        <a:pt x="668" y="368"/>
                      </a:lnTo>
                      <a:lnTo>
                        <a:pt x="670" y="370"/>
                      </a:lnTo>
                      <a:lnTo>
                        <a:pt x="676" y="375"/>
                      </a:lnTo>
                      <a:lnTo>
                        <a:pt x="678" y="375"/>
                      </a:lnTo>
                      <a:lnTo>
                        <a:pt x="687" y="372"/>
                      </a:lnTo>
                      <a:lnTo>
                        <a:pt x="691" y="372"/>
                      </a:lnTo>
                      <a:lnTo>
                        <a:pt x="691" y="375"/>
                      </a:lnTo>
                      <a:lnTo>
                        <a:pt x="695" y="379"/>
                      </a:lnTo>
                      <a:lnTo>
                        <a:pt x="704" y="381"/>
                      </a:lnTo>
                      <a:lnTo>
                        <a:pt x="714" y="385"/>
                      </a:lnTo>
                      <a:lnTo>
                        <a:pt x="717" y="387"/>
                      </a:lnTo>
                      <a:lnTo>
                        <a:pt x="719" y="385"/>
                      </a:lnTo>
                      <a:lnTo>
                        <a:pt x="719" y="385"/>
                      </a:lnTo>
                      <a:lnTo>
                        <a:pt x="721" y="385"/>
                      </a:lnTo>
                      <a:lnTo>
                        <a:pt x="721" y="383"/>
                      </a:lnTo>
                      <a:lnTo>
                        <a:pt x="721" y="383"/>
                      </a:lnTo>
                      <a:lnTo>
                        <a:pt x="721" y="381"/>
                      </a:lnTo>
                      <a:lnTo>
                        <a:pt x="721" y="379"/>
                      </a:lnTo>
                      <a:lnTo>
                        <a:pt x="723" y="377"/>
                      </a:lnTo>
                      <a:lnTo>
                        <a:pt x="723" y="375"/>
                      </a:lnTo>
                      <a:lnTo>
                        <a:pt x="723" y="372"/>
                      </a:lnTo>
                      <a:lnTo>
                        <a:pt x="725" y="372"/>
                      </a:lnTo>
                      <a:lnTo>
                        <a:pt x="725" y="372"/>
                      </a:lnTo>
                      <a:lnTo>
                        <a:pt x="727" y="372"/>
                      </a:lnTo>
                      <a:lnTo>
                        <a:pt x="729" y="375"/>
                      </a:lnTo>
                      <a:lnTo>
                        <a:pt x="738" y="383"/>
                      </a:lnTo>
                      <a:lnTo>
                        <a:pt x="740" y="385"/>
                      </a:lnTo>
                      <a:lnTo>
                        <a:pt x="740" y="385"/>
                      </a:lnTo>
                      <a:lnTo>
                        <a:pt x="738" y="387"/>
                      </a:lnTo>
                      <a:lnTo>
                        <a:pt x="736" y="389"/>
                      </a:lnTo>
                      <a:lnTo>
                        <a:pt x="736" y="392"/>
                      </a:lnTo>
                      <a:lnTo>
                        <a:pt x="736" y="392"/>
                      </a:lnTo>
                      <a:lnTo>
                        <a:pt x="736" y="396"/>
                      </a:lnTo>
                      <a:lnTo>
                        <a:pt x="744" y="402"/>
                      </a:lnTo>
                      <a:lnTo>
                        <a:pt x="746" y="404"/>
                      </a:lnTo>
                      <a:lnTo>
                        <a:pt x="746" y="406"/>
                      </a:lnTo>
                      <a:lnTo>
                        <a:pt x="746" y="406"/>
                      </a:lnTo>
                      <a:lnTo>
                        <a:pt x="744" y="411"/>
                      </a:lnTo>
                      <a:lnTo>
                        <a:pt x="744" y="413"/>
                      </a:lnTo>
                      <a:lnTo>
                        <a:pt x="744" y="415"/>
                      </a:lnTo>
                      <a:lnTo>
                        <a:pt x="744" y="423"/>
                      </a:lnTo>
                      <a:lnTo>
                        <a:pt x="744" y="426"/>
                      </a:lnTo>
                      <a:lnTo>
                        <a:pt x="744" y="428"/>
                      </a:lnTo>
                      <a:lnTo>
                        <a:pt x="740" y="434"/>
                      </a:lnTo>
                      <a:lnTo>
                        <a:pt x="729" y="443"/>
                      </a:lnTo>
                      <a:lnTo>
                        <a:pt x="727" y="445"/>
                      </a:lnTo>
                      <a:lnTo>
                        <a:pt x="710" y="434"/>
                      </a:lnTo>
                      <a:lnTo>
                        <a:pt x="710" y="434"/>
                      </a:lnTo>
                      <a:lnTo>
                        <a:pt x="710" y="434"/>
                      </a:lnTo>
                      <a:lnTo>
                        <a:pt x="712" y="436"/>
                      </a:lnTo>
                      <a:lnTo>
                        <a:pt x="712" y="438"/>
                      </a:lnTo>
                      <a:lnTo>
                        <a:pt x="710" y="438"/>
                      </a:lnTo>
                      <a:lnTo>
                        <a:pt x="710" y="440"/>
                      </a:lnTo>
                      <a:lnTo>
                        <a:pt x="706" y="443"/>
                      </a:lnTo>
                      <a:lnTo>
                        <a:pt x="702" y="443"/>
                      </a:lnTo>
                      <a:lnTo>
                        <a:pt x="700" y="443"/>
                      </a:lnTo>
                      <a:lnTo>
                        <a:pt x="683" y="434"/>
                      </a:lnTo>
                      <a:lnTo>
                        <a:pt x="683" y="434"/>
                      </a:lnTo>
                      <a:lnTo>
                        <a:pt x="680" y="434"/>
                      </a:lnTo>
                      <a:lnTo>
                        <a:pt x="678" y="434"/>
                      </a:lnTo>
                      <a:lnTo>
                        <a:pt x="666" y="438"/>
                      </a:lnTo>
                      <a:lnTo>
                        <a:pt x="661" y="438"/>
                      </a:lnTo>
                      <a:lnTo>
                        <a:pt x="661" y="438"/>
                      </a:lnTo>
                      <a:lnTo>
                        <a:pt x="661" y="438"/>
                      </a:lnTo>
                      <a:lnTo>
                        <a:pt x="661" y="436"/>
                      </a:lnTo>
                      <a:lnTo>
                        <a:pt x="661" y="436"/>
                      </a:lnTo>
                      <a:lnTo>
                        <a:pt x="659" y="436"/>
                      </a:lnTo>
                      <a:lnTo>
                        <a:pt x="659" y="423"/>
                      </a:lnTo>
                      <a:lnTo>
                        <a:pt x="657" y="421"/>
                      </a:lnTo>
                      <a:lnTo>
                        <a:pt x="657" y="419"/>
                      </a:lnTo>
                      <a:lnTo>
                        <a:pt x="655" y="419"/>
                      </a:lnTo>
                      <a:lnTo>
                        <a:pt x="642" y="406"/>
                      </a:lnTo>
                      <a:lnTo>
                        <a:pt x="636" y="398"/>
                      </a:lnTo>
                      <a:lnTo>
                        <a:pt x="634" y="398"/>
                      </a:lnTo>
                      <a:lnTo>
                        <a:pt x="634" y="394"/>
                      </a:lnTo>
                      <a:lnTo>
                        <a:pt x="634" y="394"/>
                      </a:lnTo>
                      <a:lnTo>
                        <a:pt x="632" y="385"/>
                      </a:lnTo>
                      <a:lnTo>
                        <a:pt x="625" y="377"/>
                      </a:lnTo>
                      <a:lnTo>
                        <a:pt x="623" y="375"/>
                      </a:lnTo>
                      <a:lnTo>
                        <a:pt x="617" y="377"/>
                      </a:lnTo>
                      <a:lnTo>
                        <a:pt x="615" y="377"/>
                      </a:lnTo>
                      <a:lnTo>
                        <a:pt x="606" y="372"/>
                      </a:lnTo>
                      <a:lnTo>
                        <a:pt x="593" y="368"/>
                      </a:lnTo>
                      <a:lnTo>
                        <a:pt x="589" y="362"/>
                      </a:lnTo>
                      <a:lnTo>
                        <a:pt x="587" y="360"/>
                      </a:lnTo>
                      <a:lnTo>
                        <a:pt x="585" y="355"/>
                      </a:lnTo>
                      <a:lnTo>
                        <a:pt x="585" y="355"/>
                      </a:lnTo>
                      <a:lnTo>
                        <a:pt x="585" y="355"/>
                      </a:lnTo>
                      <a:close/>
                      <a:moveTo>
                        <a:pt x="2" y="221"/>
                      </a:moveTo>
                      <a:lnTo>
                        <a:pt x="2" y="221"/>
                      </a:lnTo>
                      <a:lnTo>
                        <a:pt x="0" y="217"/>
                      </a:lnTo>
                      <a:lnTo>
                        <a:pt x="4" y="213"/>
                      </a:lnTo>
                      <a:lnTo>
                        <a:pt x="26" y="204"/>
                      </a:lnTo>
                      <a:lnTo>
                        <a:pt x="38" y="202"/>
                      </a:lnTo>
                      <a:lnTo>
                        <a:pt x="43" y="211"/>
                      </a:lnTo>
                      <a:lnTo>
                        <a:pt x="36" y="211"/>
                      </a:lnTo>
                      <a:lnTo>
                        <a:pt x="26" y="217"/>
                      </a:lnTo>
                      <a:lnTo>
                        <a:pt x="19" y="219"/>
                      </a:lnTo>
                      <a:lnTo>
                        <a:pt x="19" y="221"/>
                      </a:lnTo>
                      <a:lnTo>
                        <a:pt x="23" y="224"/>
                      </a:lnTo>
                      <a:lnTo>
                        <a:pt x="26" y="226"/>
                      </a:lnTo>
                      <a:lnTo>
                        <a:pt x="30" y="228"/>
                      </a:lnTo>
                      <a:lnTo>
                        <a:pt x="32" y="232"/>
                      </a:lnTo>
                      <a:lnTo>
                        <a:pt x="30" y="232"/>
                      </a:lnTo>
                      <a:lnTo>
                        <a:pt x="23" y="228"/>
                      </a:lnTo>
                      <a:lnTo>
                        <a:pt x="21" y="226"/>
                      </a:lnTo>
                      <a:lnTo>
                        <a:pt x="19" y="228"/>
                      </a:lnTo>
                      <a:lnTo>
                        <a:pt x="15" y="230"/>
                      </a:lnTo>
                      <a:lnTo>
                        <a:pt x="13" y="230"/>
                      </a:lnTo>
                      <a:lnTo>
                        <a:pt x="6" y="228"/>
                      </a:lnTo>
                      <a:lnTo>
                        <a:pt x="2" y="221"/>
                      </a:lnTo>
                      <a:close/>
                      <a:moveTo>
                        <a:pt x="153" y="151"/>
                      </a:moveTo>
                      <a:lnTo>
                        <a:pt x="153" y="151"/>
                      </a:lnTo>
                      <a:lnTo>
                        <a:pt x="140" y="149"/>
                      </a:lnTo>
                      <a:lnTo>
                        <a:pt x="153" y="139"/>
                      </a:lnTo>
                      <a:lnTo>
                        <a:pt x="170" y="134"/>
                      </a:lnTo>
                      <a:lnTo>
                        <a:pt x="204" y="132"/>
                      </a:lnTo>
                      <a:lnTo>
                        <a:pt x="204" y="134"/>
                      </a:lnTo>
                      <a:lnTo>
                        <a:pt x="204" y="134"/>
                      </a:lnTo>
                      <a:lnTo>
                        <a:pt x="202" y="134"/>
                      </a:lnTo>
                      <a:lnTo>
                        <a:pt x="189" y="143"/>
                      </a:lnTo>
                      <a:lnTo>
                        <a:pt x="153" y="151"/>
                      </a:lnTo>
                      <a:close/>
                      <a:moveTo>
                        <a:pt x="444" y="115"/>
                      </a:moveTo>
                      <a:lnTo>
                        <a:pt x="444" y="115"/>
                      </a:lnTo>
                      <a:lnTo>
                        <a:pt x="440" y="117"/>
                      </a:lnTo>
                      <a:lnTo>
                        <a:pt x="440" y="113"/>
                      </a:lnTo>
                      <a:lnTo>
                        <a:pt x="444" y="107"/>
                      </a:lnTo>
                      <a:lnTo>
                        <a:pt x="449" y="102"/>
                      </a:lnTo>
                      <a:lnTo>
                        <a:pt x="457" y="102"/>
                      </a:lnTo>
                      <a:lnTo>
                        <a:pt x="464" y="107"/>
                      </a:lnTo>
                      <a:lnTo>
                        <a:pt x="459" y="107"/>
                      </a:lnTo>
                      <a:lnTo>
                        <a:pt x="455" y="109"/>
                      </a:lnTo>
                      <a:lnTo>
                        <a:pt x="451" y="115"/>
                      </a:lnTo>
                      <a:lnTo>
                        <a:pt x="451" y="115"/>
                      </a:lnTo>
                      <a:lnTo>
                        <a:pt x="447" y="115"/>
                      </a:lnTo>
                      <a:lnTo>
                        <a:pt x="447" y="115"/>
                      </a:lnTo>
                      <a:lnTo>
                        <a:pt x="444" y="115"/>
                      </a:lnTo>
                      <a:close/>
                      <a:moveTo>
                        <a:pt x="361" y="92"/>
                      </a:moveTo>
                      <a:lnTo>
                        <a:pt x="361" y="92"/>
                      </a:lnTo>
                      <a:lnTo>
                        <a:pt x="355" y="90"/>
                      </a:lnTo>
                      <a:lnTo>
                        <a:pt x="357" y="85"/>
                      </a:lnTo>
                      <a:lnTo>
                        <a:pt x="361" y="83"/>
                      </a:lnTo>
                      <a:lnTo>
                        <a:pt x="368" y="81"/>
                      </a:lnTo>
                      <a:lnTo>
                        <a:pt x="374" y="81"/>
                      </a:lnTo>
                      <a:lnTo>
                        <a:pt x="379" y="83"/>
                      </a:lnTo>
                      <a:lnTo>
                        <a:pt x="387" y="88"/>
                      </a:lnTo>
                      <a:lnTo>
                        <a:pt x="383" y="85"/>
                      </a:lnTo>
                      <a:lnTo>
                        <a:pt x="381" y="88"/>
                      </a:lnTo>
                      <a:lnTo>
                        <a:pt x="368" y="85"/>
                      </a:lnTo>
                      <a:lnTo>
                        <a:pt x="361" y="85"/>
                      </a:lnTo>
                      <a:lnTo>
                        <a:pt x="361" y="92"/>
                      </a:lnTo>
                      <a:close/>
                      <a:moveTo>
                        <a:pt x="125" y="160"/>
                      </a:moveTo>
                      <a:lnTo>
                        <a:pt x="125" y="160"/>
                      </a:lnTo>
                      <a:lnTo>
                        <a:pt x="62" y="173"/>
                      </a:lnTo>
                      <a:lnTo>
                        <a:pt x="72" y="166"/>
                      </a:lnTo>
                      <a:lnTo>
                        <a:pt x="115" y="158"/>
                      </a:lnTo>
                      <a:lnTo>
                        <a:pt x="125" y="160"/>
                      </a:lnTo>
                      <a:close/>
                      <a:moveTo>
                        <a:pt x="215" y="130"/>
                      </a:moveTo>
                      <a:lnTo>
                        <a:pt x="215" y="130"/>
                      </a:lnTo>
                      <a:lnTo>
                        <a:pt x="211" y="132"/>
                      </a:lnTo>
                      <a:lnTo>
                        <a:pt x="215" y="128"/>
                      </a:lnTo>
                      <a:lnTo>
                        <a:pt x="221" y="126"/>
                      </a:lnTo>
                      <a:lnTo>
                        <a:pt x="228" y="128"/>
                      </a:lnTo>
                      <a:lnTo>
                        <a:pt x="232" y="130"/>
                      </a:lnTo>
                      <a:lnTo>
                        <a:pt x="230" y="132"/>
                      </a:lnTo>
                      <a:lnTo>
                        <a:pt x="230" y="132"/>
                      </a:lnTo>
                      <a:lnTo>
                        <a:pt x="228" y="134"/>
                      </a:lnTo>
                      <a:lnTo>
                        <a:pt x="215" y="130"/>
                      </a:lnTo>
                      <a:close/>
                      <a:moveTo>
                        <a:pt x="242" y="126"/>
                      </a:moveTo>
                      <a:lnTo>
                        <a:pt x="242" y="126"/>
                      </a:lnTo>
                      <a:lnTo>
                        <a:pt x="240" y="119"/>
                      </a:lnTo>
                      <a:lnTo>
                        <a:pt x="242" y="113"/>
                      </a:lnTo>
                      <a:lnTo>
                        <a:pt x="245" y="111"/>
                      </a:lnTo>
                      <a:lnTo>
                        <a:pt x="255" y="111"/>
                      </a:lnTo>
                      <a:lnTo>
                        <a:pt x="281" y="107"/>
                      </a:lnTo>
                      <a:lnTo>
                        <a:pt x="287" y="111"/>
                      </a:lnTo>
                      <a:lnTo>
                        <a:pt x="289" y="113"/>
                      </a:lnTo>
                      <a:lnTo>
                        <a:pt x="287" y="113"/>
                      </a:lnTo>
                      <a:lnTo>
                        <a:pt x="287" y="113"/>
                      </a:lnTo>
                      <a:lnTo>
                        <a:pt x="287" y="113"/>
                      </a:lnTo>
                      <a:lnTo>
                        <a:pt x="264" y="115"/>
                      </a:lnTo>
                      <a:lnTo>
                        <a:pt x="255" y="119"/>
                      </a:lnTo>
                      <a:lnTo>
                        <a:pt x="255" y="128"/>
                      </a:lnTo>
                      <a:lnTo>
                        <a:pt x="245" y="128"/>
                      </a:lnTo>
                      <a:lnTo>
                        <a:pt x="242" y="126"/>
                      </a:lnTo>
                      <a:close/>
                      <a:moveTo>
                        <a:pt x="300" y="109"/>
                      </a:moveTo>
                      <a:lnTo>
                        <a:pt x="300" y="109"/>
                      </a:lnTo>
                      <a:lnTo>
                        <a:pt x="298" y="107"/>
                      </a:lnTo>
                      <a:lnTo>
                        <a:pt x="304" y="96"/>
                      </a:lnTo>
                      <a:lnTo>
                        <a:pt x="317" y="92"/>
                      </a:lnTo>
                      <a:lnTo>
                        <a:pt x="342" y="90"/>
                      </a:lnTo>
                      <a:lnTo>
                        <a:pt x="344" y="94"/>
                      </a:lnTo>
                      <a:lnTo>
                        <a:pt x="340" y="94"/>
                      </a:lnTo>
                      <a:lnTo>
                        <a:pt x="334" y="100"/>
                      </a:lnTo>
                      <a:lnTo>
                        <a:pt x="325" y="105"/>
                      </a:lnTo>
                      <a:lnTo>
                        <a:pt x="317" y="105"/>
                      </a:lnTo>
                      <a:lnTo>
                        <a:pt x="308" y="100"/>
                      </a:lnTo>
                      <a:lnTo>
                        <a:pt x="306" y="105"/>
                      </a:lnTo>
                      <a:lnTo>
                        <a:pt x="304" y="107"/>
                      </a:lnTo>
                      <a:lnTo>
                        <a:pt x="300" y="10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0" name="Freeform 27"/>
                <p:cNvSpPr>
                  <a:spLocks/>
                </p:cNvSpPr>
                <p:nvPr/>
              </p:nvSpPr>
              <p:spPr bwMode="auto">
                <a:xfrm>
                  <a:off x="2520555" y="2215754"/>
                  <a:ext cx="1083469" cy="873919"/>
                </a:xfrm>
                <a:custGeom>
                  <a:avLst/>
                  <a:gdLst>
                    <a:gd name="T0" fmla="*/ 910 w 910"/>
                    <a:gd name="T1" fmla="*/ 292 h 734"/>
                    <a:gd name="T2" fmla="*/ 865 w 910"/>
                    <a:gd name="T3" fmla="*/ 311 h 734"/>
                    <a:gd name="T4" fmla="*/ 806 w 910"/>
                    <a:gd name="T5" fmla="*/ 372 h 734"/>
                    <a:gd name="T6" fmla="*/ 799 w 910"/>
                    <a:gd name="T7" fmla="*/ 398 h 734"/>
                    <a:gd name="T8" fmla="*/ 818 w 910"/>
                    <a:gd name="T9" fmla="*/ 434 h 734"/>
                    <a:gd name="T10" fmla="*/ 769 w 910"/>
                    <a:gd name="T11" fmla="*/ 489 h 734"/>
                    <a:gd name="T12" fmla="*/ 735 w 910"/>
                    <a:gd name="T13" fmla="*/ 500 h 734"/>
                    <a:gd name="T14" fmla="*/ 720 w 910"/>
                    <a:gd name="T15" fmla="*/ 543 h 734"/>
                    <a:gd name="T16" fmla="*/ 695 w 910"/>
                    <a:gd name="T17" fmla="*/ 585 h 734"/>
                    <a:gd name="T18" fmla="*/ 676 w 910"/>
                    <a:gd name="T19" fmla="*/ 579 h 734"/>
                    <a:gd name="T20" fmla="*/ 595 w 910"/>
                    <a:gd name="T21" fmla="*/ 608 h 734"/>
                    <a:gd name="T22" fmla="*/ 559 w 910"/>
                    <a:gd name="T23" fmla="*/ 585 h 734"/>
                    <a:gd name="T24" fmla="*/ 516 w 910"/>
                    <a:gd name="T25" fmla="*/ 553 h 734"/>
                    <a:gd name="T26" fmla="*/ 499 w 910"/>
                    <a:gd name="T27" fmla="*/ 591 h 734"/>
                    <a:gd name="T28" fmla="*/ 512 w 910"/>
                    <a:gd name="T29" fmla="*/ 628 h 734"/>
                    <a:gd name="T30" fmla="*/ 512 w 910"/>
                    <a:gd name="T31" fmla="*/ 662 h 734"/>
                    <a:gd name="T32" fmla="*/ 476 w 910"/>
                    <a:gd name="T33" fmla="*/ 653 h 734"/>
                    <a:gd name="T34" fmla="*/ 450 w 910"/>
                    <a:gd name="T35" fmla="*/ 640 h 734"/>
                    <a:gd name="T36" fmla="*/ 419 w 910"/>
                    <a:gd name="T37" fmla="*/ 649 h 734"/>
                    <a:gd name="T38" fmla="*/ 376 w 910"/>
                    <a:gd name="T39" fmla="*/ 632 h 734"/>
                    <a:gd name="T40" fmla="*/ 344 w 910"/>
                    <a:gd name="T41" fmla="*/ 653 h 734"/>
                    <a:gd name="T42" fmla="*/ 348 w 910"/>
                    <a:gd name="T43" fmla="*/ 687 h 734"/>
                    <a:gd name="T44" fmla="*/ 378 w 910"/>
                    <a:gd name="T45" fmla="*/ 698 h 734"/>
                    <a:gd name="T46" fmla="*/ 346 w 910"/>
                    <a:gd name="T47" fmla="*/ 713 h 734"/>
                    <a:gd name="T48" fmla="*/ 302 w 910"/>
                    <a:gd name="T49" fmla="*/ 719 h 734"/>
                    <a:gd name="T50" fmla="*/ 276 w 910"/>
                    <a:gd name="T51" fmla="*/ 664 h 734"/>
                    <a:gd name="T52" fmla="*/ 240 w 910"/>
                    <a:gd name="T53" fmla="*/ 647 h 734"/>
                    <a:gd name="T54" fmla="*/ 204 w 910"/>
                    <a:gd name="T55" fmla="*/ 623 h 734"/>
                    <a:gd name="T56" fmla="*/ 153 w 910"/>
                    <a:gd name="T57" fmla="*/ 587 h 734"/>
                    <a:gd name="T58" fmla="*/ 100 w 910"/>
                    <a:gd name="T59" fmla="*/ 604 h 734"/>
                    <a:gd name="T60" fmla="*/ 95 w 910"/>
                    <a:gd name="T61" fmla="*/ 551 h 734"/>
                    <a:gd name="T62" fmla="*/ 63 w 910"/>
                    <a:gd name="T63" fmla="*/ 530 h 734"/>
                    <a:gd name="T64" fmla="*/ 46 w 910"/>
                    <a:gd name="T65" fmla="*/ 547 h 734"/>
                    <a:gd name="T66" fmla="*/ 42 w 910"/>
                    <a:gd name="T67" fmla="*/ 521 h 734"/>
                    <a:gd name="T68" fmla="*/ 46 w 910"/>
                    <a:gd name="T69" fmla="*/ 475 h 734"/>
                    <a:gd name="T70" fmla="*/ 61 w 910"/>
                    <a:gd name="T71" fmla="*/ 447 h 734"/>
                    <a:gd name="T72" fmla="*/ 59 w 910"/>
                    <a:gd name="T73" fmla="*/ 398 h 734"/>
                    <a:gd name="T74" fmla="*/ 44 w 910"/>
                    <a:gd name="T75" fmla="*/ 394 h 734"/>
                    <a:gd name="T76" fmla="*/ 68 w 910"/>
                    <a:gd name="T77" fmla="*/ 385 h 734"/>
                    <a:gd name="T78" fmla="*/ 89 w 910"/>
                    <a:gd name="T79" fmla="*/ 351 h 734"/>
                    <a:gd name="T80" fmla="*/ 110 w 910"/>
                    <a:gd name="T81" fmla="*/ 326 h 734"/>
                    <a:gd name="T82" fmla="*/ 95 w 910"/>
                    <a:gd name="T83" fmla="*/ 290 h 734"/>
                    <a:gd name="T84" fmla="*/ 102 w 910"/>
                    <a:gd name="T85" fmla="*/ 281 h 734"/>
                    <a:gd name="T86" fmla="*/ 112 w 910"/>
                    <a:gd name="T87" fmla="*/ 253 h 734"/>
                    <a:gd name="T88" fmla="*/ 61 w 910"/>
                    <a:gd name="T89" fmla="*/ 239 h 734"/>
                    <a:gd name="T90" fmla="*/ 25 w 910"/>
                    <a:gd name="T91" fmla="*/ 211 h 734"/>
                    <a:gd name="T92" fmla="*/ 2 w 910"/>
                    <a:gd name="T93" fmla="*/ 179 h 734"/>
                    <a:gd name="T94" fmla="*/ 46 w 910"/>
                    <a:gd name="T95" fmla="*/ 132 h 734"/>
                    <a:gd name="T96" fmla="*/ 76 w 910"/>
                    <a:gd name="T97" fmla="*/ 107 h 734"/>
                    <a:gd name="T98" fmla="*/ 110 w 910"/>
                    <a:gd name="T99" fmla="*/ 92 h 734"/>
                    <a:gd name="T100" fmla="*/ 129 w 910"/>
                    <a:gd name="T101" fmla="*/ 45 h 734"/>
                    <a:gd name="T102" fmla="*/ 206 w 910"/>
                    <a:gd name="T103" fmla="*/ 39 h 734"/>
                    <a:gd name="T104" fmla="*/ 227 w 910"/>
                    <a:gd name="T105" fmla="*/ 3 h 734"/>
                    <a:gd name="T106" fmla="*/ 310 w 910"/>
                    <a:gd name="T107" fmla="*/ 24 h 734"/>
                    <a:gd name="T108" fmla="*/ 317 w 910"/>
                    <a:gd name="T109" fmla="*/ 60 h 734"/>
                    <a:gd name="T110" fmla="*/ 474 w 910"/>
                    <a:gd name="T111" fmla="*/ 130 h 734"/>
                    <a:gd name="T112" fmla="*/ 497 w 910"/>
                    <a:gd name="T113" fmla="*/ 222 h 734"/>
                    <a:gd name="T114" fmla="*/ 529 w 910"/>
                    <a:gd name="T115" fmla="*/ 245 h 734"/>
                    <a:gd name="T116" fmla="*/ 591 w 910"/>
                    <a:gd name="T117" fmla="*/ 251 h 734"/>
                    <a:gd name="T118" fmla="*/ 674 w 910"/>
                    <a:gd name="T119" fmla="*/ 275 h 734"/>
                    <a:gd name="T120" fmla="*/ 744 w 910"/>
                    <a:gd name="T121" fmla="*/ 287 h 734"/>
                    <a:gd name="T122" fmla="*/ 776 w 910"/>
                    <a:gd name="T123" fmla="*/ 24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0" h="734">
                      <a:moveTo>
                        <a:pt x="772" y="217"/>
                      </a:moveTo>
                      <a:lnTo>
                        <a:pt x="772" y="217"/>
                      </a:lnTo>
                      <a:lnTo>
                        <a:pt x="772" y="217"/>
                      </a:lnTo>
                      <a:lnTo>
                        <a:pt x="772" y="213"/>
                      </a:lnTo>
                      <a:lnTo>
                        <a:pt x="791" y="209"/>
                      </a:lnTo>
                      <a:lnTo>
                        <a:pt x="844" y="215"/>
                      </a:lnTo>
                      <a:lnTo>
                        <a:pt x="848" y="230"/>
                      </a:lnTo>
                      <a:lnTo>
                        <a:pt x="850" y="232"/>
                      </a:lnTo>
                      <a:lnTo>
                        <a:pt x="861" y="245"/>
                      </a:lnTo>
                      <a:lnTo>
                        <a:pt x="865" y="253"/>
                      </a:lnTo>
                      <a:lnTo>
                        <a:pt x="871" y="258"/>
                      </a:lnTo>
                      <a:lnTo>
                        <a:pt x="876" y="258"/>
                      </a:lnTo>
                      <a:lnTo>
                        <a:pt x="880" y="260"/>
                      </a:lnTo>
                      <a:lnTo>
                        <a:pt x="891" y="264"/>
                      </a:lnTo>
                      <a:lnTo>
                        <a:pt x="899" y="275"/>
                      </a:lnTo>
                      <a:lnTo>
                        <a:pt x="910" y="287"/>
                      </a:lnTo>
                      <a:lnTo>
                        <a:pt x="910" y="290"/>
                      </a:lnTo>
                      <a:lnTo>
                        <a:pt x="910" y="292"/>
                      </a:lnTo>
                      <a:lnTo>
                        <a:pt x="908" y="294"/>
                      </a:lnTo>
                      <a:lnTo>
                        <a:pt x="905" y="296"/>
                      </a:lnTo>
                      <a:lnTo>
                        <a:pt x="905" y="296"/>
                      </a:lnTo>
                      <a:lnTo>
                        <a:pt x="903" y="302"/>
                      </a:lnTo>
                      <a:lnTo>
                        <a:pt x="901" y="304"/>
                      </a:lnTo>
                      <a:lnTo>
                        <a:pt x="899" y="304"/>
                      </a:lnTo>
                      <a:lnTo>
                        <a:pt x="899" y="304"/>
                      </a:lnTo>
                      <a:lnTo>
                        <a:pt x="897" y="302"/>
                      </a:lnTo>
                      <a:lnTo>
                        <a:pt x="895" y="302"/>
                      </a:lnTo>
                      <a:lnTo>
                        <a:pt x="895" y="302"/>
                      </a:lnTo>
                      <a:lnTo>
                        <a:pt x="893" y="302"/>
                      </a:lnTo>
                      <a:lnTo>
                        <a:pt x="891" y="304"/>
                      </a:lnTo>
                      <a:lnTo>
                        <a:pt x="880" y="304"/>
                      </a:lnTo>
                      <a:lnTo>
                        <a:pt x="874" y="307"/>
                      </a:lnTo>
                      <a:lnTo>
                        <a:pt x="871" y="307"/>
                      </a:lnTo>
                      <a:lnTo>
                        <a:pt x="867" y="304"/>
                      </a:lnTo>
                      <a:lnTo>
                        <a:pt x="867" y="309"/>
                      </a:lnTo>
                      <a:lnTo>
                        <a:pt x="865" y="311"/>
                      </a:lnTo>
                      <a:lnTo>
                        <a:pt x="865" y="311"/>
                      </a:lnTo>
                      <a:lnTo>
                        <a:pt x="854" y="319"/>
                      </a:lnTo>
                      <a:lnTo>
                        <a:pt x="848" y="328"/>
                      </a:lnTo>
                      <a:lnTo>
                        <a:pt x="844" y="338"/>
                      </a:lnTo>
                      <a:lnTo>
                        <a:pt x="844" y="338"/>
                      </a:lnTo>
                      <a:lnTo>
                        <a:pt x="842" y="338"/>
                      </a:lnTo>
                      <a:lnTo>
                        <a:pt x="842" y="336"/>
                      </a:lnTo>
                      <a:lnTo>
                        <a:pt x="842" y="336"/>
                      </a:lnTo>
                      <a:lnTo>
                        <a:pt x="837" y="336"/>
                      </a:lnTo>
                      <a:lnTo>
                        <a:pt x="829" y="338"/>
                      </a:lnTo>
                      <a:lnTo>
                        <a:pt x="827" y="341"/>
                      </a:lnTo>
                      <a:lnTo>
                        <a:pt x="825" y="341"/>
                      </a:lnTo>
                      <a:lnTo>
                        <a:pt x="818" y="349"/>
                      </a:lnTo>
                      <a:lnTo>
                        <a:pt x="816" y="351"/>
                      </a:lnTo>
                      <a:lnTo>
                        <a:pt x="793" y="362"/>
                      </a:lnTo>
                      <a:lnTo>
                        <a:pt x="795" y="368"/>
                      </a:lnTo>
                      <a:lnTo>
                        <a:pt x="799" y="372"/>
                      </a:lnTo>
                      <a:lnTo>
                        <a:pt x="806" y="372"/>
                      </a:lnTo>
                      <a:lnTo>
                        <a:pt x="806" y="375"/>
                      </a:lnTo>
                      <a:lnTo>
                        <a:pt x="806" y="377"/>
                      </a:lnTo>
                      <a:lnTo>
                        <a:pt x="806" y="377"/>
                      </a:lnTo>
                      <a:lnTo>
                        <a:pt x="803" y="381"/>
                      </a:lnTo>
                      <a:lnTo>
                        <a:pt x="801" y="383"/>
                      </a:lnTo>
                      <a:lnTo>
                        <a:pt x="801" y="383"/>
                      </a:lnTo>
                      <a:lnTo>
                        <a:pt x="801" y="385"/>
                      </a:lnTo>
                      <a:lnTo>
                        <a:pt x="799" y="385"/>
                      </a:lnTo>
                      <a:lnTo>
                        <a:pt x="799" y="385"/>
                      </a:lnTo>
                      <a:lnTo>
                        <a:pt x="797" y="385"/>
                      </a:lnTo>
                      <a:lnTo>
                        <a:pt x="795" y="387"/>
                      </a:lnTo>
                      <a:lnTo>
                        <a:pt x="793" y="394"/>
                      </a:lnTo>
                      <a:lnTo>
                        <a:pt x="793" y="398"/>
                      </a:lnTo>
                      <a:lnTo>
                        <a:pt x="795" y="400"/>
                      </a:lnTo>
                      <a:lnTo>
                        <a:pt x="795" y="400"/>
                      </a:lnTo>
                      <a:lnTo>
                        <a:pt x="797" y="398"/>
                      </a:lnTo>
                      <a:lnTo>
                        <a:pt x="799" y="398"/>
                      </a:lnTo>
                      <a:lnTo>
                        <a:pt x="799" y="398"/>
                      </a:lnTo>
                      <a:lnTo>
                        <a:pt x="801" y="398"/>
                      </a:lnTo>
                      <a:lnTo>
                        <a:pt x="803" y="400"/>
                      </a:lnTo>
                      <a:lnTo>
                        <a:pt x="806" y="402"/>
                      </a:lnTo>
                      <a:lnTo>
                        <a:pt x="806" y="402"/>
                      </a:lnTo>
                      <a:lnTo>
                        <a:pt x="803" y="404"/>
                      </a:lnTo>
                      <a:lnTo>
                        <a:pt x="803" y="409"/>
                      </a:lnTo>
                      <a:lnTo>
                        <a:pt x="806" y="411"/>
                      </a:lnTo>
                      <a:lnTo>
                        <a:pt x="808" y="415"/>
                      </a:lnTo>
                      <a:lnTo>
                        <a:pt x="810" y="417"/>
                      </a:lnTo>
                      <a:lnTo>
                        <a:pt x="810" y="419"/>
                      </a:lnTo>
                      <a:lnTo>
                        <a:pt x="812" y="419"/>
                      </a:lnTo>
                      <a:lnTo>
                        <a:pt x="812" y="419"/>
                      </a:lnTo>
                      <a:lnTo>
                        <a:pt x="814" y="419"/>
                      </a:lnTo>
                      <a:lnTo>
                        <a:pt x="816" y="419"/>
                      </a:lnTo>
                      <a:lnTo>
                        <a:pt x="820" y="419"/>
                      </a:lnTo>
                      <a:lnTo>
                        <a:pt x="825" y="419"/>
                      </a:lnTo>
                      <a:lnTo>
                        <a:pt x="820" y="432"/>
                      </a:lnTo>
                      <a:lnTo>
                        <a:pt x="818" y="434"/>
                      </a:lnTo>
                      <a:lnTo>
                        <a:pt x="816" y="436"/>
                      </a:lnTo>
                      <a:lnTo>
                        <a:pt x="808" y="447"/>
                      </a:lnTo>
                      <a:lnTo>
                        <a:pt x="806" y="447"/>
                      </a:lnTo>
                      <a:lnTo>
                        <a:pt x="799" y="449"/>
                      </a:lnTo>
                      <a:lnTo>
                        <a:pt x="793" y="449"/>
                      </a:lnTo>
                      <a:lnTo>
                        <a:pt x="786" y="449"/>
                      </a:lnTo>
                      <a:lnTo>
                        <a:pt x="784" y="451"/>
                      </a:lnTo>
                      <a:lnTo>
                        <a:pt x="784" y="453"/>
                      </a:lnTo>
                      <a:lnTo>
                        <a:pt x="782" y="455"/>
                      </a:lnTo>
                      <a:lnTo>
                        <a:pt x="778" y="464"/>
                      </a:lnTo>
                      <a:lnTo>
                        <a:pt x="780" y="475"/>
                      </a:lnTo>
                      <a:lnTo>
                        <a:pt x="780" y="477"/>
                      </a:lnTo>
                      <a:lnTo>
                        <a:pt x="780" y="483"/>
                      </a:lnTo>
                      <a:lnTo>
                        <a:pt x="778" y="485"/>
                      </a:lnTo>
                      <a:lnTo>
                        <a:pt x="778" y="485"/>
                      </a:lnTo>
                      <a:lnTo>
                        <a:pt x="774" y="487"/>
                      </a:lnTo>
                      <a:lnTo>
                        <a:pt x="769" y="489"/>
                      </a:lnTo>
                      <a:lnTo>
                        <a:pt x="769" y="489"/>
                      </a:lnTo>
                      <a:lnTo>
                        <a:pt x="767" y="489"/>
                      </a:lnTo>
                      <a:lnTo>
                        <a:pt x="765" y="489"/>
                      </a:lnTo>
                      <a:lnTo>
                        <a:pt x="765" y="489"/>
                      </a:lnTo>
                      <a:lnTo>
                        <a:pt x="763" y="487"/>
                      </a:lnTo>
                      <a:lnTo>
                        <a:pt x="761" y="487"/>
                      </a:lnTo>
                      <a:lnTo>
                        <a:pt x="757" y="489"/>
                      </a:lnTo>
                      <a:lnTo>
                        <a:pt x="750" y="502"/>
                      </a:lnTo>
                      <a:lnTo>
                        <a:pt x="748" y="506"/>
                      </a:lnTo>
                      <a:lnTo>
                        <a:pt x="746" y="506"/>
                      </a:lnTo>
                      <a:lnTo>
                        <a:pt x="746" y="506"/>
                      </a:lnTo>
                      <a:lnTo>
                        <a:pt x="744" y="506"/>
                      </a:lnTo>
                      <a:lnTo>
                        <a:pt x="742" y="506"/>
                      </a:lnTo>
                      <a:lnTo>
                        <a:pt x="742" y="506"/>
                      </a:lnTo>
                      <a:lnTo>
                        <a:pt x="740" y="504"/>
                      </a:lnTo>
                      <a:lnTo>
                        <a:pt x="740" y="504"/>
                      </a:lnTo>
                      <a:lnTo>
                        <a:pt x="737" y="502"/>
                      </a:lnTo>
                      <a:lnTo>
                        <a:pt x="737" y="500"/>
                      </a:lnTo>
                      <a:lnTo>
                        <a:pt x="735" y="500"/>
                      </a:lnTo>
                      <a:lnTo>
                        <a:pt x="731" y="500"/>
                      </a:lnTo>
                      <a:lnTo>
                        <a:pt x="729" y="500"/>
                      </a:lnTo>
                      <a:lnTo>
                        <a:pt x="729" y="502"/>
                      </a:lnTo>
                      <a:lnTo>
                        <a:pt x="727" y="502"/>
                      </a:lnTo>
                      <a:lnTo>
                        <a:pt x="727" y="504"/>
                      </a:lnTo>
                      <a:lnTo>
                        <a:pt x="727" y="504"/>
                      </a:lnTo>
                      <a:lnTo>
                        <a:pt x="727" y="506"/>
                      </a:lnTo>
                      <a:lnTo>
                        <a:pt x="723" y="513"/>
                      </a:lnTo>
                      <a:lnTo>
                        <a:pt x="716" y="519"/>
                      </a:lnTo>
                      <a:lnTo>
                        <a:pt x="714" y="526"/>
                      </a:lnTo>
                      <a:lnTo>
                        <a:pt x="712" y="530"/>
                      </a:lnTo>
                      <a:lnTo>
                        <a:pt x="712" y="532"/>
                      </a:lnTo>
                      <a:lnTo>
                        <a:pt x="712" y="534"/>
                      </a:lnTo>
                      <a:lnTo>
                        <a:pt x="712" y="536"/>
                      </a:lnTo>
                      <a:lnTo>
                        <a:pt x="714" y="536"/>
                      </a:lnTo>
                      <a:lnTo>
                        <a:pt x="718" y="538"/>
                      </a:lnTo>
                      <a:lnTo>
                        <a:pt x="720" y="540"/>
                      </a:lnTo>
                      <a:lnTo>
                        <a:pt x="720" y="543"/>
                      </a:lnTo>
                      <a:lnTo>
                        <a:pt x="720" y="547"/>
                      </a:lnTo>
                      <a:lnTo>
                        <a:pt x="720" y="549"/>
                      </a:lnTo>
                      <a:lnTo>
                        <a:pt x="718" y="551"/>
                      </a:lnTo>
                      <a:lnTo>
                        <a:pt x="718" y="553"/>
                      </a:lnTo>
                      <a:lnTo>
                        <a:pt x="718" y="555"/>
                      </a:lnTo>
                      <a:lnTo>
                        <a:pt x="718" y="557"/>
                      </a:lnTo>
                      <a:lnTo>
                        <a:pt x="718" y="560"/>
                      </a:lnTo>
                      <a:lnTo>
                        <a:pt x="712" y="562"/>
                      </a:lnTo>
                      <a:lnTo>
                        <a:pt x="712" y="562"/>
                      </a:lnTo>
                      <a:lnTo>
                        <a:pt x="710" y="564"/>
                      </a:lnTo>
                      <a:lnTo>
                        <a:pt x="708" y="566"/>
                      </a:lnTo>
                      <a:lnTo>
                        <a:pt x="708" y="568"/>
                      </a:lnTo>
                      <a:lnTo>
                        <a:pt x="708" y="568"/>
                      </a:lnTo>
                      <a:lnTo>
                        <a:pt x="712" y="572"/>
                      </a:lnTo>
                      <a:lnTo>
                        <a:pt x="703" y="579"/>
                      </a:lnTo>
                      <a:lnTo>
                        <a:pt x="701" y="581"/>
                      </a:lnTo>
                      <a:lnTo>
                        <a:pt x="701" y="581"/>
                      </a:lnTo>
                      <a:lnTo>
                        <a:pt x="695" y="585"/>
                      </a:lnTo>
                      <a:lnTo>
                        <a:pt x="691" y="587"/>
                      </a:lnTo>
                      <a:lnTo>
                        <a:pt x="691" y="587"/>
                      </a:lnTo>
                      <a:lnTo>
                        <a:pt x="691" y="587"/>
                      </a:lnTo>
                      <a:lnTo>
                        <a:pt x="689" y="589"/>
                      </a:lnTo>
                      <a:lnTo>
                        <a:pt x="686" y="589"/>
                      </a:lnTo>
                      <a:lnTo>
                        <a:pt x="686" y="587"/>
                      </a:lnTo>
                      <a:lnTo>
                        <a:pt x="686" y="585"/>
                      </a:lnTo>
                      <a:lnTo>
                        <a:pt x="686" y="585"/>
                      </a:lnTo>
                      <a:lnTo>
                        <a:pt x="686" y="583"/>
                      </a:lnTo>
                      <a:lnTo>
                        <a:pt x="684" y="583"/>
                      </a:lnTo>
                      <a:lnTo>
                        <a:pt x="682" y="583"/>
                      </a:lnTo>
                      <a:lnTo>
                        <a:pt x="680" y="583"/>
                      </a:lnTo>
                      <a:lnTo>
                        <a:pt x="678" y="581"/>
                      </a:lnTo>
                      <a:lnTo>
                        <a:pt x="678" y="581"/>
                      </a:lnTo>
                      <a:lnTo>
                        <a:pt x="678" y="579"/>
                      </a:lnTo>
                      <a:lnTo>
                        <a:pt x="678" y="579"/>
                      </a:lnTo>
                      <a:lnTo>
                        <a:pt x="676" y="579"/>
                      </a:lnTo>
                      <a:lnTo>
                        <a:pt x="676" y="579"/>
                      </a:lnTo>
                      <a:lnTo>
                        <a:pt x="672" y="579"/>
                      </a:lnTo>
                      <a:lnTo>
                        <a:pt x="667" y="581"/>
                      </a:lnTo>
                      <a:lnTo>
                        <a:pt x="665" y="581"/>
                      </a:lnTo>
                      <a:lnTo>
                        <a:pt x="665" y="583"/>
                      </a:lnTo>
                      <a:lnTo>
                        <a:pt x="665" y="583"/>
                      </a:lnTo>
                      <a:lnTo>
                        <a:pt x="665" y="585"/>
                      </a:lnTo>
                      <a:lnTo>
                        <a:pt x="659" y="587"/>
                      </a:lnTo>
                      <a:lnTo>
                        <a:pt x="623" y="600"/>
                      </a:lnTo>
                      <a:lnTo>
                        <a:pt x="612" y="598"/>
                      </a:lnTo>
                      <a:lnTo>
                        <a:pt x="608" y="598"/>
                      </a:lnTo>
                      <a:lnTo>
                        <a:pt x="604" y="600"/>
                      </a:lnTo>
                      <a:lnTo>
                        <a:pt x="604" y="600"/>
                      </a:lnTo>
                      <a:lnTo>
                        <a:pt x="604" y="602"/>
                      </a:lnTo>
                      <a:lnTo>
                        <a:pt x="601" y="604"/>
                      </a:lnTo>
                      <a:lnTo>
                        <a:pt x="601" y="604"/>
                      </a:lnTo>
                      <a:lnTo>
                        <a:pt x="601" y="606"/>
                      </a:lnTo>
                      <a:lnTo>
                        <a:pt x="599" y="606"/>
                      </a:lnTo>
                      <a:lnTo>
                        <a:pt x="595" y="608"/>
                      </a:lnTo>
                      <a:lnTo>
                        <a:pt x="593" y="608"/>
                      </a:lnTo>
                      <a:lnTo>
                        <a:pt x="591" y="608"/>
                      </a:lnTo>
                      <a:lnTo>
                        <a:pt x="589" y="608"/>
                      </a:lnTo>
                      <a:lnTo>
                        <a:pt x="582" y="604"/>
                      </a:lnTo>
                      <a:lnTo>
                        <a:pt x="580" y="604"/>
                      </a:lnTo>
                      <a:lnTo>
                        <a:pt x="578" y="602"/>
                      </a:lnTo>
                      <a:lnTo>
                        <a:pt x="576" y="600"/>
                      </a:lnTo>
                      <a:lnTo>
                        <a:pt x="576" y="594"/>
                      </a:lnTo>
                      <a:lnTo>
                        <a:pt x="574" y="589"/>
                      </a:lnTo>
                      <a:lnTo>
                        <a:pt x="574" y="587"/>
                      </a:lnTo>
                      <a:lnTo>
                        <a:pt x="572" y="587"/>
                      </a:lnTo>
                      <a:lnTo>
                        <a:pt x="570" y="585"/>
                      </a:lnTo>
                      <a:lnTo>
                        <a:pt x="567" y="587"/>
                      </a:lnTo>
                      <a:lnTo>
                        <a:pt x="567" y="587"/>
                      </a:lnTo>
                      <a:lnTo>
                        <a:pt x="565" y="587"/>
                      </a:lnTo>
                      <a:lnTo>
                        <a:pt x="563" y="587"/>
                      </a:lnTo>
                      <a:lnTo>
                        <a:pt x="561" y="587"/>
                      </a:lnTo>
                      <a:lnTo>
                        <a:pt x="559" y="585"/>
                      </a:lnTo>
                      <a:lnTo>
                        <a:pt x="555" y="583"/>
                      </a:lnTo>
                      <a:lnTo>
                        <a:pt x="553" y="581"/>
                      </a:lnTo>
                      <a:lnTo>
                        <a:pt x="550" y="579"/>
                      </a:lnTo>
                      <a:lnTo>
                        <a:pt x="550" y="577"/>
                      </a:lnTo>
                      <a:lnTo>
                        <a:pt x="548" y="560"/>
                      </a:lnTo>
                      <a:lnTo>
                        <a:pt x="550" y="557"/>
                      </a:lnTo>
                      <a:lnTo>
                        <a:pt x="553" y="555"/>
                      </a:lnTo>
                      <a:lnTo>
                        <a:pt x="553" y="553"/>
                      </a:lnTo>
                      <a:lnTo>
                        <a:pt x="553" y="553"/>
                      </a:lnTo>
                      <a:lnTo>
                        <a:pt x="553" y="551"/>
                      </a:lnTo>
                      <a:lnTo>
                        <a:pt x="553" y="551"/>
                      </a:lnTo>
                      <a:lnTo>
                        <a:pt x="553" y="551"/>
                      </a:lnTo>
                      <a:lnTo>
                        <a:pt x="548" y="545"/>
                      </a:lnTo>
                      <a:lnTo>
                        <a:pt x="542" y="545"/>
                      </a:lnTo>
                      <a:lnTo>
                        <a:pt x="523" y="547"/>
                      </a:lnTo>
                      <a:lnTo>
                        <a:pt x="518" y="551"/>
                      </a:lnTo>
                      <a:lnTo>
                        <a:pt x="516" y="551"/>
                      </a:lnTo>
                      <a:lnTo>
                        <a:pt x="516" y="553"/>
                      </a:lnTo>
                      <a:lnTo>
                        <a:pt x="514" y="555"/>
                      </a:lnTo>
                      <a:lnTo>
                        <a:pt x="514" y="555"/>
                      </a:lnTo>
                      <a:lnTo>
                        <a:pt x="514" y="557"/>
                      </a:lnTo>
                      <a:lnTo>
                        <a:pt x="514" y="557"/>
                      </a:lnTo>
                      <a:lnTo>
                        <a:pt x="514" y="557"/>
                      </a:lnTo>
                      <a:lnTo>
                        <a:pt x="514" y="560"/>
                      </a:lnTo>
                      <a:lnTo>
                        <a:pt x="514" y="562"/>
                      </a:lnTo>
                      <a:lnTo>
                        <a:pt x="508" y="566"/>
                      </a:lnTo>
                      <a:lnTo>
                        <a:pt x="501" y="568"/>
                      </a:lnTo>
                      <a:lnTo>
                        <a:pt x="493" y="574"/>
                      </a:lnTo>
                      <a:lnTo>
                        <a:pt x="495" y="579"/>
                      </a:lnTo>
                      <a:lnTo>
                        <a:pt x="497" y="583"/>
                      </a:lnTo>
                      <a:lnTo>
                        <a:pt x="497" y="583"/>
                      </a:lnTo>
                      <a:lnTo>
                        <a:pt x="497" y="585"/>
                      </a:lnTo>
                      <a:lnTo>
                        <a:pt x="497" y="585"/>
                      </a:lnTo>
                      <a:lnTo>
                        <a:pt x="499" y="587"/>
                      </a:lnTo>
                      <a:lnTo>
                        <a:pt x="499" y="589"/>
                      </a:lnTo>
                      <a:lnTo>
                        <a:pt x="499" y="591"/>
                      </a:lnTo>
                      <a:lnTo>
                        <a:pt x="501" y="591"/>
                      </a:lnTo>
                      <a:lnTo>
                        <a:pt x="501" y="596"/>
                      </a:lnTo>
                      <a:lnTo>
                        <a:pt x="501" y="596"/>
                      </a:lnTo>
                      <a:lnTo>
                        <a:pt x="501" y="598"/>
                      </a:lnTo>
                      <a:lnTo>
                        <a:pt x="501" y="606"/>
                      </a:lnTo>
                      <a:lnTo>
                        <a:pt x="501" y="608"/>
                      </a:lnTo>
                      <a:lnTo>
                        <a:pt x="504" y="611"/>
                      </a:lnTo>
                      <a:lnTo>
                        <a:pt x="506" y="613"/>
                      </a:lnTo>
                      <a:lnTo>
                        <a:pt x="506" y="615"/>
                      </a:lnTo>
                      <a:lnTo>
                        <a:pt x="506" y="617"/>
                      </a:lnTo>
                      <a:lnTo>
                        <a:pt x="506" y="617"/>
                      </a:lnTo>
                      <a:lnTo>
                        <a:pt x="506" y="619"/>
                      </a:lnTo>
                      <a:lnTo>
                        <a:pt x="510" y="621"/>
                      </a:lnTo>
                      <a:lnTo>
                        <a:pt x="510" y="623"/>
                      </a:lnTo>
                      <a:lnTo>
                        <a:pt x="510" y="623"/>
                      </a:lnTo>
                      <a:lnTo>
                        <a:pt x="512" y="625"/>
                      </a:lnTo>
                      <a:lnTo>
                        <a:pt x="512" y="625"/>
                      </a:lnTo>
                      <a:lnTo>
                        <a:pt x="512" y="628"/>
                      </a:lnTo>
                      <a:lnTo>
                        <a:pt x="512" y="630"/>
                      </a:lnTo>
                      <a:lnTo>
                        <a:pt x="512" y="632"/>
                      </a:lnTo>
                      <a:lnTo>
                        <a:pt x="512" y="632"/>
                      </a:lnTo>
                      <a:lnTo>
                        <a:pt x="512" y="632"/>
                      </a:lnTo>
                      <a:lnTo>
                        <a:pt x="510" y="634"/>
                      </a:lnTo>
                      <a:lnTo>
                        <a:pt x="510" y="634"/>
                      </a:lnTo>
                      <a:lnTo>
                        <a:pt x="510" y="636"/>
                      </a:lnTo>
                      <a:lnTo>
                        <a:pt x="510" y="638"/>
                      </a:lnTo>
                      <a:lnTo>
                        <a:pt x="510" y="638"/>
                      </a:lnTo>
                      <a:lnTo>
                        <a:pt x="512" y="640"/>
                      </a:lnTo>
                      <a:lnTo>
                        <a:pt x="510" y="642"/>
                      </a:lnTo>
                      <a:lnTo>
                        <a:pt x="510" y="649"/>
                      </a:lnTo>
                      <a:lnTo>
                        <a:pt x="510" y="651"/>
                      </a:lnTo>
                      <a:lnTo>
                        <a:pt x="510" y="653"/>
                      </a:lnTo>
                      <a:lnTo>
                        <a:pt x="512" y="657"/>
                      </a:lnTo>
                      <a:lnTo>
                        <a:pt x="512" y="657"/>
                      </a:lnTo>
                      <a:lnTo>
                        <a:pt x="512" y="659"/>
                      </a:lnTo>
                      <a:lnTo>
                        <a:pt x="512" y="662"/>
                      </a:lnTo>
                      <a:lnTo>
                        <a:pt x="510" y="666"/>
                      </a:lnTo>
                      <a:lnTo>
                        <a:pt x="510" y="668"/>
                      </a:lnTo>
                      <a:lnTo>
                        <a:pt x="510" y="668"/>
                      </a:lnTo>
                      <a:lnTo>
                        <a:pt x="512" y="672"/>
                      </a:lnTo>
                      <a:lnTo>
                        <a:pt x="512" y="672"/>
                      </a:lnTo>
                      <a:lnTo>
                        <a:pt x="512" y="674"/>
                      </a:lnTo>
                      <a:lnTo>
                        <a:pt x="512" y="674"/>
                      </a:lnTo>
                      <a:lnTo>
                        <a:pt x="510" y="676"/>
                      </a:lnTo>
                      <a:lnTo>
                        <a:pt x="508" y="676"/>
                      </a:lnTo>
                      <a:lnTo>
                        <a:pt x="499" y="674"/>
                      </a:lnTo>
                      <a:lnTo>
                        <a:pt x="497" y="674"/>
                      </a:lnTo>
                      <a:lnTo>
                        <a:pt x="495" y="672"/>
                      </a:lnTo>
                      <a:lnTo>
                        <a:pt x="493" y="674"/>
                      </a:lnTo>
                      <a:lnTo>
                        <a:pt x="491" y="681"/>
                      </a:lnTo>
                      <a:lnTo>
                        <a:pt x="472" y="666"/>
                      </a:lnTo>
                      <a:lnTo>
                        <a:pt x="470" y="664"/>
                      </a:lnTo>
                      <a:lnTo>
                        <a:pt x="474" y="655"/>
                      </a:lnTo>
                      <a:lnTo>
                        <a:pt x="476" y="653"/>
                      </a:lnTo>
                      <a:lnTo>
                        <a:pt x="476" y="653"/>
                      </a:lnTo>
                      <a:lnTo>
                        <a:pt x="474" y="651"/>
                      </a:lnTo>
                      <a:lnTo>
                        <a:pt x="474" y="651"/>
                      </a:lnTo>
                      <a:lnTo>
                        <a:pt x="474" y="649"/>
                      </a:lnTo>
                      <a:lnTo>
                        <a:pt x="472" y="647"/>
                      </a:lnTo>
                      <a:lnTo>
                        <a:pt x="470" y="647"/>
                      </a:lnTo>
                      <a:lnTo>
                        <a:pt x="467" y="642"/>
                      </a:lnTo>
                      <a:lnTo>
                        <a:pt x="465" y="640"/>
                      </a:lnTo>
                      <a:lnTo>
                        <a:pt x="465" y="640"/>
                      </a:lnTo>
                      <a:lnTo>
                        <a:pt x="463" y="640"/>
                      </a:lnTo>
                      <a:lnTo>
                        <a:pt x="461" y="640"/>
                      </a:lnTo>
                      <a:lnTo>
                        <a:pt x="461" y="638"/>
                      </a:lnTo>
                      <a:lnTo>
                        <a:pt x="459" y="636"/>
                      </a:lnTo>
                      <a:lnTo>
                        <a:pt x="457" y="636"/>
                      </a:lnTo>
                      <a:lnTo>
                        <a:pt x="457" y="636"/>
                      </a:lnTo>
                      <a:lnTo>
                        <a:pt x="453" y="636"/>
                      </a:lnTo>
                      <a:lnTo>
                        <a:pt x="453" y="638"/>
                      </a:lnTo>
                      <a:lnTo>
                        <a:pt x="450" y="640"/>
                      </a:lnTo>
                      <a:lnTo>
                        <a:pt x="450" y="640"/>
                      </a:lnTo>
                      <a:lnTo>
                        <a:pt x="450" y="642"/>
                      </a:lnTo>
                      <a:lnTo>
                        <a:pt x="448" y="642"/>
                      </a:lnTo>
                      <a:lnTo>
                        <a:pt x="444" y="645"/>
                      </a:lnTo>
                      <a:lnTo>
                        <a:pt x="442" y="645"/>
                      </a:lnTo>
                      <a:lnTo>
                        <a:pt x="438" y="647"/>
                      </a:lnTo>
                      <a:lnTo>
                        <a:pt x="438" y="647"/>
                      </a:lnTo>
                      <a:lnTo>
                        <a:pt x="436" y="647"/>
                      </a:lnTo>
                      <a:lnTo>
                        <a:pt x="433" y="645"/>
                      </a:lnTo>
                      <a:lnTo>
                        <a:pt x="431" y="642"/>
                      </a:lnTo>
                      <a:lnTo>
                        <a:pt x="429" y="642"/>
                      </a:lnTo>
                      <a:lnTo>
                        <a:pt x="421" y="642"/>
                      </a:lnTo>
                      <a:lnTo>
                        <a:pt x="421" y="642"/>
                      </a:lnTo>
                      <a:lnTo>
                        <a:pt x="419" y="642"/>
                      </a:lnTo>
                      <a:lnTo>
                        <a:pt x="419" y="647"/>
                      </a:lnTo>
                      <a:lnTo>
                        <a:pt x="419" y="647"/>
                      </a:lnTo>
                      <a:lnTo>
                        <a:pt x="419" y="649"/>
                      </a:lnTo>
                      <a:lnTo>
                        <a:pt x="419" y="649"/>
                      </a:lnTo>
                      <a:lnTo>
                        <a:pt x="416" y="647"/>
                      </a:lnTo>
                      <a:lnTo>
                        <a:pt x="414" y="647"/>
                      </a:lnTo>
                      <a:lnTo>
                        <a:pt x="402" y="632"/>
                      </a:lnTo>
                      <a:lnTo>
                        <a:pt x="399" y="632"/>
                      </a:lnTo>
                      <a:lnTo>
                        <a:pt x="395" y="632"/>
                      </a:lnTo>
                      <a:lnTo>
                        <a:pt x="389" y="636"/>
                      </a:lnTo>
                      <a:lnTo>
                        <a:pt x="387" y="636"/>
                      </a:lnTo>
                      <a:lnTo>
                        <a:pt x="387" y="636"/>
                      </a:lnTo>
                      <a:lnTo>
                        <a:pt x="385" y="636"/>
                      </a:lnTo>
                      <a:lnTo>
                        <a:pt x="385" y="636"/>
                      </a:lnTo>
                      <a:lnTo>
                        <a:pt x="382" y="634"/>
                      </a:lnTo>
                      <a:lnTo>
                        <a:pt x="382" y="634"/>
                      </a:lnTo>
                      <a:lnTo>
                        <a:pt x="382" y="632"/>
                      </a:lnTo>
                      <a:lnTo>
                        <a:pt x="380" y="632"/>
                      </a:lnTo>
                      <a:lnTo>
                        <a:pt x="380" y="632"/>
                      </a:lnTo>
                      <a:lnTo>
                        <a:pt x="378" y="632"/>
                      </a:lnTo>
                      <a:lnTo>
                        <a:pt x="378" y="632"/>
                      </a:lnTo>
                      <a:lnTo>
                        <a:pt x="376" y="632"/>
                      </a:lnTo>
                      <a:lnTo>
                        <a:pt x="376" y="632"/>
                      </a:lnTo>
                      <a:lnTo>
                        <a:pt x="374" y="634"/>
                      </a:lnTo>
                      <a:lnTo>
                        <a:pt x="368" y="634"/>
                      </a:lnTo>
                      <a:lnTo>
                        <a:pt x="365" y="634"/>
                      </a:lnTo>
                      <a:lnTo>
                        <a:pt x="365" y="634"/>
                      </a:lnTo>
                      <a:lnTo>
                        <a:pt x="361" y="638"/>
                      </a:lnTo>
                      <a:lnTo>
                        <a:pt x="359" y="638"/>
                      </a:lnTo>
                      <a:lnTo>
                        <a:pt x="357" y="640"/>
                      </a:lnTo>
                      <a:lnTo>
                        <a:pt x="357" y="640"/>
                      </a:lnTo>
                      <a:lnTo>
                        <a:pt x="355" y="640"/>
                      </a:lnTo>
                      <a:lnTo>
                        <a:pt x="353" y="638"/>
                      </a:lnTo>
                      <a:lnTo>
                        <a:pt x="353" y="638"/>
                      </a:lnTo>
                      <a:lnTo>
                        <a:pt x="351" y="638"/>
                      </a:lnTo>
                      <a:lnTo>
                        <a:pt x="348" y="640"/>
                      </a:lnTo>
                      <a:lnTo>
                        <a:pt x="348" y="642"/>
                      </a:lnTo>
                      <a:lnTo>
                        <a:pt x="344" y="651"/>
                      </a:lnTo>
                      <a:lnTo>
                        <a:pt x="344" y="651"/>
                      </a:lnTo>
                      <a:lnTo>
                        <a:pt x="344" y="653"/>
                      </a:lnTo>
                      <a:lnTo>
                        <a:pt x="342" y="655"/>
                      </a:lnTo>
                      <a:lnTo>
                        <a:pt x="342" y="655"/>
                      </a:lnTo>
                      <a:lnTo>
                        <a:pt x="340" y="655"/>
                      </a:lnTo>
                      <a:lnTo>
                        <a:pt x="340" y="655"/>
                      </a:lnTo>
                      <a:lnTo>
                        <a:pt x="336" y="655"/>
                      </a:lnTo>
                      <a:lnTo>
                        <a:pt x="334" y="655"/>
                      </a:lnTo>
                      <a:lnTo>
                        <a:pt x="331" y="655"/>
                      </a:lnTo>
                      <a:lnTo>
                        <a:pt x="331" y="657"/>
                      </a:lnTo>
                      <a:lnTo>
                        <a:pt x="329" y="659"/>
                      </a:lnTo>
                      <a:lnTo>
                        <a:pt x="331" y="672"/>
                      </a:lnTo>
                      <a:lnTo>
                        <a:pt x="331" y="674"/>
                      </a:lnTo>
                      <a:lnTo>
                        <a:pt x="334" y="676"/>
                      </a:lnTo>
                      <a:lnTo>
                        <a:pt x="334" y="679"/>
                      </a:lnTo>
                      <a:lnTo>
                        <a:pt x="336" y="679"/>
                      </a:lnTo>
                      <a:lnTo>
                        <a:pt x="340" y="681"/>
                      </a:lnTo>
                      <a:lnTo>
                        <a:pt x="344" y="683"/>
                      </a:lnTo>
                      <a:lnTo>
                        <a:pt x="344" y="683"/>
                      </a:lnTo>
                      <a:lnTo>
                        <a:pt x="348" y="687"/>
                      </a:lnTo>
                      <a:lnTo>
                        <a:pt x="351" y="687"/>
                      </a:lnTo>
                      <a:lnTo>
                        <a:pt x="351" y="687"/>
                      </a:lnTo>
                      <a:lnTo>
                        <a:pt x="353" y="689"/>
                      </a:lnTo>
                      <a:lnTo>
                        <a:pt x="355" y="689"/>
                      </a:lnTo>
                      <a:lnTo>
                        <a:pt x="359" y="687"/>
                      </a:lnTo>
                      <a:lnTo>
                        <a:pt x="361" y="687"/>
                      </a:lnTo>
                      <a:lnTo>
                        <a:pt x="361" y="687"/>
                      </a:lnTo>
                      <a:lnTo>
                        <a:pt x="363" y="689"/>
                      </a:lnTo>
                      <a:lnTo>
                        <a:pt x="363" y="691"/>
                      </a:lnTo>
                      <a:lnTo>
                        <a:pt x="365" y="691"/>
                      </a:lnTo>
                      <a:lnTo>
                        <a:pt x="365" y="693"/>
                      </a:lnTo>
                      <a:lnTo>
                        <a:pt x="368" y="693"/>
                      </a:lnTo>
                      <a:lnTo>
                        <a:pt x="368" y="693"/>
                      </a:lnTo>
                      <a:lnTo>
                        <a:pt x="370" y="696"/>
                      </a:lnTo>
                      <a:lnTo>
                        <a:pt x="376" y="696"/>
                      </a:lnTo>
                      <a:lnTo>
                        <a:pt x="376" y="696"/>
                      </a:lnTo>
                      <a:lnTo>
                        <a:pt x="378" y="698"/>
                      </a:lnTo>
                      <a:lnTo>
                        <a:pt x="378" y="698"/>
                      </a:lnTo>
                      <a:lnTo>
                        <a:pt x="378" y="702"/>
                      </a:lnTo>
                      <a:lnTo>
                        <a:pt x="380" y="702"/>
                      </a:lnTo>
                      <a:lnTo>
                        <a:pt x="380" y="704"/>
                      </a:lnTo>
                      <a:lnTo>
                        <a:pt x="380" y="706"/>
                      </a:lnTo>
                      <a:lnTo>
                        <a:pt x="380" y="708"/>
                      </a:lnTo>
                      <a:lnTo>
                        <a:pt x="378" y="710"/>
                      </a:lnTo>
                      <a:lnTo>
                        <a:pt x="378" y="710"/>
                      </a:lnTo>
                      <a:lnTo>
                        <a:pt x="376" y="713"/>
                      </a:lnTo>
                      <a:lnTo>
                        <a:pt x="374" y="713"/>
                      </a:lnTo>
                      <a:lnTo>
                        <a:pt x="370" y="710"/>
                      </a:lnTo>
                      <a:lnTo>
                        <a:pt x="365" y="710"/>
                      </a:lnTo>
                      <a:lnTo>
                        <a:pt x="363" y="710"/>
                      </a:lnTo>
                      <a:lnTo>
                        <a:pt x="355" y="713"/>
                      </a:lnTo>
                      <a:lnTo>
                        <a:pt x="351" y="715"/>
                      </a:lnTo>
                      <a:lnTo>
                        <a:pt x="351" y="715"/>
                      </a:lnTo>
                      <a:lnTo>
                        <a:pt x="348" y="713"/>
                      </a:lnTo>
                      <a:lnTo>
                        <a:pt x="346" y="713"/>
                      </a:lnTo>
                      <a:lnTo>
                        <a:pt x="346" y="713"/>
                      </a:lnTo>
                      <a:lnTo>
                        <a:pt x="344" y="713"/>
                      </a:lnTo>
                      <a:lnTo>
                        <a:pt x="342" y="715"/>
                      </a:lnTo>
                      <a:lnTo>
                        <a:pt x="342" y="727"/>
                      </a:lnTo>
                      <a:lnTo>
                        <a:pt x="344" y="730"/>
                      </a:lnTo>
                      <a:lnTo>
                        <a:pt x="344" y="732"/>
                      </a:lnTo>
                      <a:lnTo>
                        <a:pt x="344" y="734"/>
                      </a:lnTo>
                      <a:lnTo>
                        <a:pt x="342" y="734"/>
                      </a:lnTo>
                      <a:lnTo>
                        <a:pt x="340" y="734"/>
                      </a:lnTo>
                      <a:lnTo>
                        <a:pt x="334" y="732"/>
                      </a:lnTo>
                      <a:lnTo>
                        <a:pt x="329" y="730"/>
                      </a:lnTo>
                      <a:lnTo>
                        <a:pt x="321" y="727"/>
                      </a:lnTo>
                      <a:lnTo>
                        <a:pt x="306" y="730"/>
                      </a:lnTo>
                      <a:lnTo>
                        <a:pt x="304" y="727"/>
                      </a:lnTo>
                      <a:lnTo>
                        <a:pt x="302" y="725"/>
                      </a:lnTo>
                      <a:lnTo>
                        <a:pt x="302" y="723"/>
                      </a:lnTo>
                      <a:lnTo>
                        <a:pt x="302" y="721"/>
                      </a:lnTo>
                      <a:lnTo>
                        <a:pt x="302" y="721"/>
                      </a:lnTo>
                      <a:lnTo>
                        <a:pt x="302" y="719"/>
                      </a:lnTo>
                      <a:lnTo>
                        <a:pt x="302" y="717"/>
                      </a:lnTo>
                      <a:lnTo>
                        <a:pt x="297" y="710"/>
                      </a:lnTo>
                      <a:lnTo>
                        <a:pt x="295" y="708"/>
                      </a:lnTo>
                      <a:lnTo>
                        <a:pt x="295" y="706"/>
                      </a:lnTo>
                      <a:lnTo>
                        <a:pt x="295" y="704"/>
                      </a:lnTo>
                      <a:lnTo>
                        <a:pt x="295" y="702"/>
                      </a:lnTo>
                      <a:lnTo>
                        <a:pt x="295" y="700"/>
                      </a:lnTo>
                      <a:lnTo>
                        <a:pt x="295" y="698"/>
                      </a:lnTo>
                      <a:lnTo>
                        <a:pt x="295" y="696"/>
                      </a:lnTo>
                      <a:lnTo>
                        <a:pt x="295" y="691"/>
                      </a:lnTo>
                      <a:lnTo>
                        <a:pt x="293" y="685"/>
                      </a:lnTo>
                      <a:lnTo>
                        <a:pt x="291" y="683"/>
                      </a:lnTo>
                      <a:lnTo>
                        <a:pt x="291" y="681"/>
                      </a:lnTo>
                      <a:lnTo>
                        <a:pt x="291" y="679"/>
                      </a:lnTo>
                      <a:lnTo>
                        <a:pt x="289" y="676"/>
                      </a:lnTo>
                      <a:lnTo>
                        <a:pt x="285" y="674"/>
                      </a:lnTo>
                      <a:lnTo>
                        <a:pt x="280" y="672"/>
                      </a:lnTo>
                      <a:lnTo>
                        <a:pt x="276" y="664"/>
                      </a:lnTo>
                      <a:lnTo>
                        <a:pt x="270" y="666"/>
                      </a:lnTo>
                      <a:lnTo>
                        <a:pt x="268" y="668"/>
                      </a:lnTo>
                      <a:lnTo>
                        <a:pt x="268" y="668"/>
                      </a:lnTo>
                      <a:lnTo>
                        <a:pt x="265" y="668"/>
                      </a:lnTo>
                      <a:lnTo>
                        <a:pt x="263" y="668"/>
                      </a:lnTo>
                      <a:lnTo>
                        <a:pt x="259" y="668"/>
                      </a:lnTo>
                      <a:lnTo>
                        <a:pt x="257" y="668"/>
                      </a:lnTo>
                      <a:lnTo>
                        <a:pt x="257" y="668"/>
                      </a:lnTo>
                      <a:lnTo>
                        <a:pt x="257" y="666"/>
                      </a:lnTo>
                      <a:lnTo>
                        <a:pt x="257" y="664"/>
                      </a:lnTo>
                      <a:lnTo>
                        <a:pt x="255" y="662"/>
                      </a:lnTo>
                      <a:lnTo>
                        <a:pt x="246" y="655"/>
                      </a:lnTo>
                      <a:lnTo>
                        <a:pt x="244" y="655"/>
                      </a:lnTo>
                      <a:lnTo>
                        <a:pt x="242" y="653"/>
                      </a:lnTo>
                      <a:lnTo>
                        <a:pt x="242" y="651"/>
                      </a:lnTo>
                      <a:lnTo>
                        <a:pt x="240" y="649"/>
                      </a:lnTo>
                      <a:lnTo>
                        <a:pt x="240" y="649"/>
                      </a:lnTo>
                      <a:lnTo>
                        <a:pt x="240" y="647"/>
                      </a:lnTo>
                      <a:lnTo>
                        <a:pt x="238" y="649"/>
                      </a:lnTo>
                      <a:lnTo>
                        <a:pt x="234" y="649"/>
                      </a:lnTo>
                      <a:lnTo>
                        <a:pt x="231" y="651"/>
                      </a:lnTo>
                      <a:lnTo>
                        <a:pt x="225" y="651"/>
                      </a:lnTo>
                      <a:lnTo>
                        <a:pt x="223" y="651"/>
                      </a:lnTo>
                      <a:lnTo>
                        <a:pt x="223" y="649"/>
                      </a:lnTo>
                      <a:lnTo>
                        <a:pt x="221" y="647"/>
                      </a:lnTo>
                      <a:lnTo>
                        <a:pt x="219" y="645"/>
                      </a:lnTo>
                      <a:lnTo>
                        <a:pt x="219" y="642"/>
                      </a:lnTo>
                      <a:lnTo>
                        <a:pt x="221" y="640"/>
                      </a:lnTo>
                      <a:lnTo>
                        <a:pt x="221" y="640"/>
                      </a:lnTo>
                      <a:lnTo>
                        <a:pt x="223" y="638"/>
                      </a:lnTo>
                      <a:lnTo>
                        <a:pt x="221" y="636"/>
                      </a:lnTo>
                      <a:lnTo>
                        <a:pt x="210" y="632"/>
                      </a:lnTo>
                      <a:lnTo>
                        <a:pt x="210" y="630"/>
                      </a:lnTo>
                      <a:lnTo>
                        <a:pt x="208" y="628"/>
                      </a:lnTo>
                      <a:lnTo>
                        <a:pt x="206" y="625"/>
                      </a:lnTo>
                      <a:lnTo>
                        <a:pt x="204" y="623"/>
                      </a:lnTo>
                      <a:lnTo>
                        <a:pt x="200" y="621"/>
                      </a:lnTo>
                      <a:lnTo>
                        <a:pt x="197" y="619"/>
                      </a:lnTo>
                      <a:lnTo>
                        <a:pt x="197" y="619"/>
                      </a:lnTo>
                      <a:lnTo>
                        <a:pt x="197" y="617"/>
                      </a:lnTo>
                      <a:lnTo>
                        <a:pt x="197" y="615"/>
                      </a:lnTo>
                      <a:lnTo>
                        <a:pt x="197" y="613"/>
                      </a:lnTo>
                      <a:lnTo>
                        <a:pt x="197" y="611"/>
                      </a:lnTo>
                      <a:lnTo>
                        <a:pt x="195" y="608"/>
                      </a:lnTo>
                      <a:lnTo>
                        <a:pt x="195" y="608"/>
                      </a:lnTo>
                      <a:lnTo>
                        <a:pt x="193" y="606"/>
                      </a:lnTo>
                      <a:lnTo>
                        <a:pt x="189" y="604"/>
                      </a:lnTo>
                      <a:lnTo>
                        <a:pt x="161" y="600"/>
                      </a:lnTo>
                      <a:lnTo>
                        <a:pt x="159" y="598"/>
                      </a:lnTo>
                      <a:lnTo>
                        <a:pt x="159" y="596"/>
                      </a:lnTo>
                      <a:lnTo>
                        <a:pt x="157" y="594"/>
                      </a:lnTo>
                      <a:lnTo>
                        <a:pt x="155" y="591"/>
                      </a:lnTo>
                      <a:lnTo>
                        <a:pt x="155" y="587"/>
                      </a:lnTo>
                      <a:lnTo>
                        <a:pt x="153" y="587"/>
                      </a:lnTo>
                      <a:lnTo>
                        <a:pt x="153" y="585"/>
                      </a:lnTo>
                      <a:lnTo>
                        <a:pt x="151" y="585"/>
                      </a:lnTo>
                      <a:lnTo>
                        <a:pt x="149" y="583"/>
                      </a:lnTo>
                      <a:lnTo>
                        <a:pt x="149" y="583"/>
                      </a:lnTo>
                      <a:lnTo>
                        <a:pt x="146" y="581"/>
                      </a:lnTo>
                      <a:lnTo>
                        <a:pt x="142" y="581"/>
                      </a:lnTo>
                      <a:lnTo>
                        <a:pt x="127" y="585"/>
                      </a:lnTo>
                      <a:lnTo>
                        <a:pt x="125" y="585"/>
                      </a:lnTo>
                      <a:lnTo>
                        <a:pt x="125" y="583"/>
                      </a:lnTo>
                      <a:lnTo>
                        <a:pt x="123" y="583"/>
                      </a:lnTo>
                      <a:lnTo>
                        <a:pt x="123" y="581"/>
                      </a:lnTo>
                      <a:lnTo>
                        <a:pt x="123" y="581"/>
                      </a:lnTo>
                      <a:lnTo>
                        <a:pt x="123" y="579"/>
                      </a:lnTo>
                      <a:lnTo>
                        <a:pt x="123" y="577"/>
                      </a:lnTo>
                      <a:lnTo>
                        <a:pt x="121" y="577"/>
                      </a:lnTo>
                      <a:lnTo>
                        <a:pt x="117" y="581"/>
                      </a:lnTo>
                      <a:lnTo>
                        <a:pt x="102" y="604"/>
                      </a:lnTo>
                      <a:lnTo>
                        <a:pt x="100" y="604"/>
                      </a:lnTo>
                      <a:lnTo>
                        <a:pt x="98" y="602"/>
                      </a:lnTo>
                      <a:lnTo>
                        <a:pt x="98" y="600"/>
                      </a:lnTo>
                      <a:lnTo>
                        <a:pt x="98" y="598"/>
                      </a:lnTo>
                      <a:lnTo>
                        <a:pt x="98" y="596"/>
                      </a:lnTo>
                      <a:lnTo>
                        <a:pt x="100" y="587"/>
                      </a:lnTo>
                      <a:lnTo>
                        <a:pt x="100" y="583"/>
                      </a:lnTo>
                      <a:lnTo>
                        <a:pt x="98" y="579"/>
                      </a:lnTo>
                      <a:lnTo>
                        <a:pt x="95" y="577"/>
                      </a:lnTo>
                      <a:lnTo>
                        <a:pt x="95" y="577"/>
                      </a:lnTo>
                      <a:lnTo>
                        <a:pt x="95" y="574"/>
                      </a:lnTo>
                      <a:lnTo>
                        <a:pt x="95" y="572"/>
                      </a:lnTo>
                      <a:lnTo>
                        <a:pt x="95" y="564"/>
                      </a:lnTo>
                      <a:lnTo>
                        <a:pt x="93" y="562"/>
                      </a:lnTo>
                      <a:lnTo>
                        <a:pt x="93" y="560"/>
                      </a:lnTo>
                      <a:lnTo>
                        <a:pt x="93" y="560"/>
                      </a:lnTo>
                      <a:lnTo>
                        <a:pt x="93" y="557"/>
                      </a:lnTo>
                      <a:lnTo>
                        <a:pt x="93" y="555"/>
                      </a:lnTo>
                      <a:lnTo>
                        <a:pt x="95" y="551"/>
                      </a:lnTo>
                      <a:lnTo>
                        <a:pt x="98" y="551"/>
                      </a:lnTo>
                      <a:lnTo>
                        <a:pt x="100" y="549"/>
                      </a:lnTo>
                      <a:lnTo>
                        <a:pt x="100" y="551"/>
                      </a:lnTo>
                      <a:lnTo>
                        <a:pt x="102" y="549"/>
                      </a:lnTo>
                      <a:lnTo>
                        <a:pt x="102" y="549"/>
                      </a:lnTo>
                      <a:lnTo>
                        <a:pt x="100" y="536"/>
                      </a:lnTo>
                      <a:lnTo>
                        <a:pt x="93" y="528"/>
                      </a:lnTo>
                      <a:lnTo>
                        <a:pt x="93" y="526"/>
                      </a:lnTo>
                      <a:lnTo>
                        <a:pt x="91" y="526"/>
                      </a:lnTo>
                      <a:lnTo>
                        <a:pt x="91" y="526"/>
                      </a:lnTo>
                      <a:lnTo>
                        <a:pt x="87" y="523"/>
                      </a:lnTo>
                      <a:lnTo>
                        <a:pt x="80" y="523"/>
                      </a:lnTo>
                      <a:lnTo>
                        <a:pt x="76" y="523"/>
                      </a:lnTo>
                      <a:lnTo>
                        <a:pt x="74" y="523"/>
                      </a:lnTo>
                      <a:lnTo>
                        <a:pt x="72" y="523"/>
                      </a:lnTo>
                      <a:lnTo>
                        <a:pt x="70" y="526"/>
                      </a:lnTo>
                      <a:lnTo>
                        <a:pt x="66" y="528"/>
                      </a:lnTo>
                      <a:lnTo>
                        <a:pt x="63" y="530"/>
                      </a:lnTo>
                      <a:lnTo>
                        <a:pt x="59" y="532"/>
                      </a:lnTo>
                      <a:lnTo>
                        <a:pt x="57" y="532"/>
                      </a:lnTo>
                      <a:lnTo>
                        <a:pt x="57" y="534"/>
                      </a:lnTo>
                      <a:lnTo>
                        <a:pt x="57" y="534"/>
                      </a:lnTo>
                      <a:lnTo>
                        <a:pt x="57" y="536"/>
                      </a:lnTo>
                      <a:lnTo>
                        <a:pt x="57" y="538"/>
                      </a:lnTo>
                      <a:lnTo>
                        <a:pt x="59" y="538"/>
                      </a:lnTo>
                      <a:lnTo>
                        <a:pt x="61" y="543"/>
                      </a:lnTo>
                      <a:lnTo>
                        <a:pt x="61" y="543"/>
                      </a:lnTo>
                      <a:lnTo>
                        <a:pt x="63" y="545"/>
                      </a:lnTo>
                      <a:lnTo>
                        <a:pt x="61" y="547"/>
                      </a:lnTo>
                      <a:lnTo>
                        <a:pt x="61" y="549"/>
                      </a:lnTo>
                      <a:lnTo>
                        <a:pt x="61" y="551"/>
                      </a:lnTo>
                      <a:lnTo>
                        <a:pt x="59" y="551"/>
                      </a:lnTo>
                      <a:lnTo>
                        <a:pt x="57" y="551"/>
                      </a:lnTo>
                      <a:lnTo>
                        <a:pt x="55" y="551"/>
                      </a:lnTo>
                      <a:lnTo>
                        <a:pt x="53" y="551"/>
                      </a:lnTo>
                      <a:lnTo>
                        <a:pt x="46" y="547"/>
                      </a:lnTo>
                      <a:lnTo>
                        <a:pt x="44" y="547"/>
                      </a:lnTo>
                      <a:lnTo>
                        <a:pt x="44" y="547"/>
                      </a:lnTo>
                      <a:lnTo>
                        <a:pt x="42" y="549"/>
                      </a:lnTo>
                      <a:lnTo>
                        <a:pt x="42" y="549"/>
                      </a:lnTo>
                      <a:lnTo>
                        <a:pt x="40" y="551"/>
                      </a:lnTo>
                      <a:lnTo>
                        <a:pt x="38" y="549"/>
                      </a:lnTo>
                      <a:lnTo>
                        <a:pt x="36" y="549"/>
                      </a:lnTo>
                      <a:lnTo>
                        <a:pt x="36" y="545"/>
                      </a:lnTo>
                      <a:lnTo>
                        <a:pt x="36" y="540"/>
                      </a:lnTo>
                      <a:lnTo>
                        <a:pt x="34" y="538"/>
                      </a:lnTo>
                      <a:lnTo>
                        <a:pt x="34" y="536"/>
                      </a:lnTo>
                      <a:lnTo>
                        <a:pt x="36" y="532"/>
                      </a:lnTo>
                      <a:lnTo>
                        <a:pt x="36" y="528"/>
                      </a:lnTo>
                      <a:lnTo>
                        <a:pt x="38" y="526"/>
                      </a:lnTo>
                      <a:lnTo>
                        <a:pt x="40" y="523"/>
                      </a:lnTo>
                      <a:lnTo>
                        <a:pt x="40" y="523"/>
                      </a:lnTo>
                      <a:lnTo>
                        <a:pt x="40" y="523"/>
                      </a:lnTo>
                      <a:lnTo>
                        <a:pt x="42" y="521"/>
                      </a:lnTo>
                      <a:lnTo>
                        <a:pt x="44" y="519"/>
                      </a:lnTo>
                      <a:lnTo>
                        <a:pt x="44" y="517"/>
                      </a:lnTo>
                      <a:lnTo>
                        <a:pt x="42" y="515"/>
                      </a:lnTo>
                      <a:lnTo>
                        <a:pt x="42" y="513"/>
                      </a:lnTo>
                      <a:lnTo>
                        <a:pt x="42" y="509"/>
                      </a:lnTo>
                      <a:lnTo>
                        <a:pt x="46" y="500"/>
                      </a:lnTo>
                      <a:lnTo>
                        <a:pt x="46" y="498"/>
                      </a:lnTo>
                      <a:lnTo>
                        <a:pt x="46" y="496"/>
                      </a:lnTo>
                      <a:lnTo>
                        <a:pt x="46" y="492"/>
                      </a:lnTo>
                      <a:lnTo>
                        <a:pt x="46" y="489"/>
                      </a:lnTo>
                      <a:lnTo>
                        <a:pt x="46" y="487"/>
                      </a:lnTo>
                      <a:lnTo>
                        <a:pt x="44" y="485"/>
                      </a:lnTo>
                      <a:lnTo>
                        <a:pt x="40" y="481"/>
                      </a:lnTo>
                      <a:lnTo>
                        <a:pt x="42" y="477"/>
                      </a:lnTo>
                      <a:lnTo>
                        <a:pt x="44" y="477"/>
                      </a:lnTo>
                      <a:lnTo>
                        <a:pt x="44" y="475"/>
                      </a:lnTo>
                      <a:lnTo>
                        <a:pt x="46" y="475"/>
                      </a:lnTo>
                      <a:lnTo>
                        <a:pt x="46" y="475"/>
                      </a:lnTo>
                      <a:lnTo>
                        <a:pt x="46" y="475"/>
                      </a:lnTo>
                      <a:lnTo>
                        <a:pt x="49" y="475"/>
                      </a:lnTo>
                      <a:lnTo>
                        <a:pt x="49" y="475"/>
                      </a:lnTo>
                      <a:lnTo>
                        <a:pt x="49" y="472"/>
                      </a:lnTo>
                      <a:lnTo>
                        <a:pt x="46" y="470"/>
                      </a:lnTo>
                      <a:lnTo>
                        <a:pt x="46" y="468"/>
                      </a:lnTo>
                      <a:lnTo>
                        <a:pt x="46" y="466"/>
                      </a:lnTo>
                      <a:lnTo>
                        <a:pt x="46" y="464"/>
                      </a:lnTo>
                      <a:lnTo>
                        <a:pt x="46" y="462"/>
                      </a:lnTo>
                      <a:lnTo>
                        <a:pt x="46" y="462"/>
                      </a:lnTo>
                      <a:lnTo>
                        <a:pt x="46" y="457"/>
                      </a:lnTo>
                      <a:lnTo>
                        <a:pt x="46" y="455"/>
                      </a:lnTo>
                      <a:lnTo>
                        <a:pt x="46" y="453"/>
                      </a:lnTo>
                      <a:lnTo>
                        <a:pt x="46" y="453"/>
                      </a:lnTo>
                      <a:lnTo>
                        <a:pt x="49" y="451"/>
                      </a:lnTo>
                      <a:lnTo>
                        <a:pt x="53" y="449"/>
                      </a:lnTo>
                      <a:lnTo>
                        <a:pt x="59" y="447"/>
                      </a:lnTo>
                      <a:lnTo>
                        <a:pt x="61" y="447"/>
                      </a:lnTo>
                      <a:lnTo>
                        <a:pt x="63" y="445"/>
                      </a:lnTo>
                      <a:lnTo>
                        <a:pt x="66" y="443"/>
                      </a:lnTo>
                      <a:lnTo>
                        <a:pt x="68" y="443"/>
                      </a:lnTo>
                      <a:lnTo>
                        <a:pt x="70" y="443"/>
                      </a:lnTo>
                      <a:lnTo>
                        <a:pt x="70" y="440"/>
                      </a:lnTo>
                      <a:lnTo>
                        <a:pt x="70" y="434"/>
                      </a:lnTo>
                      <a:lnTo>
                        <a:pt x="68" y="432"/>
                      </a:lnTo>
                      <a:lnTo>
                        <a:pt x="68" y="428"/>
                      </a:lnTo>
                      <a:lnTo>
                        <a:pt x="70" y="428"/>
                      </a:lnTo>
                      <a:lnTo>
                        <a:pt x="76" y="415"/>
                      </a:lnTo>
                      <a:lnTo>
                        <a:pt x="74" y="413"/>
                      </a:lnTo>
                      <a:lnTo>
                        <a:pt x="72" y="411"/>
                      </a:lnTo>
                      <a:lnTo>
                        <a:pt x="70" y="406"/>
                      </a:lnTo>
                      <a:lnTo>
                        <a:pt x="68" y="404"/>
                      </a:lnTo>
                      <a:lnTo>
                        <a:pt x="68" y="402"/>
                      </a:lnTo>
                      <a:lnTo>
                        <a:pt x="63" y="400"/>
                      </a:lnTo>
                      <a:lnTo>
                        <a:pt x="59" y="398"/>
                      </a:lnTo>
                      <a:lnTo>
                        <a:pt x="59" y="398"/>
                      </a:lnTo>
                      <a:lnTo>
                        <a:pt x="57" y="398"/>
                      </a:lnTo>
                      <a:lnTo>
                        <a:pt x="57" y="398"/>
                      </a:lnTo>
                      <a:lnTo>
                        <a:pt x="55" y="398"/>
                      </a:lnTo>
                      <a:lnTo>
                        <a:pt x="55" y="398"/>
                      </a:lnTo>
                      <a:lnTo>
                        <a:pt x="55" y="398"/>
                      </a:lnTo>
                      <a:lnTo>
                        <a:pt x="53" y="400"/>
                      </a:lnTo>
                      <a:lnTo>
                        <a:pt x="53" y="400"/>
                      </a:lnTo>
                      <a:lnTo>
                        <a:pt x="53" y="402"/>
                      </a:lnTo>
                      <a:lnTo>
                        <a:pt x="51" y="402"/>
                      </a:lnTo>
                      <a:lnTo>
                        <a:pt x="51" y="404"/>
                      </a:lnTo>
                      <a:lnTo>
                        <a:pt x="51" y="404"/>
                      </a:lnTo>
                      <a:lnTo>
                        <a:pt x="49" y="406"/>
                      </a:lnTo>
                      <a:lnTo>
                        <a:pt x="49" y="406"/>
                      </a:lnTo>
                      <a:lnTo>
                        <a:pt x="46" y="404"/>
                      </a:lnTo>
                      <a:lnTo>
                        <a:pt x="46" y="402"/>
                      </a:lnTo>
                      <a:lnTo>
                        <a:pt x="46" y="396"/>
                      </a:lnTo>
                      <a:lnTo>
                        <a:pt x="44" y="396"/>
                      </a:lnTo>
                      <a:lnTo>
                        <a:pt x="44" y="394"/>
                      </a:lnTo>
                      <a:lnTo>
                        <a:pt x="42" y="396"/>
                      </a:lnTo>
                      <a:lnTo>
                        <a:pt x="42" y="398"/>
                      </a:lnTo>
                      <a:lnTo>
                        <a:pt x="40" y="398"/>
                      </a:lnTo>
                      <a:lnTo>
                        <a:pt x="40" y="396"/>
                      </a:lnTo>
                      <a:lnTo>
                        <a:pt x="40" y="396"/>
                      </a:lnTo>
                      <a:lnTo>
                        <a:pt x="40" y="392"/>
                      </a:lnTo>
                      <a:lnTo>
                        <a:pt x="40" y="389"/>
                      </a:lnTo>
                      <a:lnTo>
                        <a:pt x="40" y="389"/>
                      </a:lnTo>
                      <a:lnTo>
                        <a:pt x="42" y="387"/>
                      </a:lnTo>
                      <a:lnTo>
                        <a:pt x="44" y="387"/>
                      </a:lnTo>
                      <a:lnTo>
                        <a:pt x="44" y="387"/>
                      </a:lnTo>
                      <a:lnTo>
                        <a:pt x="46" y="389"/>
                      </a:lnTo>
                      <a:lnTo>
                        <a:pt x="46" y="389"/>
                      </a:lnTo>
                      <a:lnTo>
                        <a:pt x="46" y="389"/>
                      </a:lnTo>
                      <a:lnTo>
                        <a:pt x="59" y="389"/>
                      </a:lnTo>
                      <a:lnTo>
                        <a:pt x="63" y="387"/>
                      </a:lnTo>
                      <a:lnTo>
                        <a:pt x="68" y="385"/>
                      </a:lnTo>
                      <a:lnTo>
                        <a:pt x="68" y="385"/>
                      </a:lnTo>
                      <a:lnTo>
                        <a:pt x="68" y="381"/>
                      </a:lnTo>
                      <a:lnTo>
                        <a:pt x="68" y="375"/>
                      </a:lnTo>
                      <a:lnTo>
                        <a:pt x="63" y="372"/>
                      </a:lnTo>
                      <a:lnTo>
                        <a:pt x="63" y="370"/>
                      </a:lnTo>
                      <a:lnTo>
                        <a:pt x="61" y="368"/>
                      </a:lnTo>
                      <a:lnTo>
                        <a:pt x="61" y="368"/>
                      </a:lnTo>
                      <a:lnTo>
                        <a:pt x="59" y="366"/>
                      </a:lnTo>
                      <a:lnTo>
                        <a:pt x="59" y="358"/>
                      </a:lnTo>
                      <a:lnTo>
                        <a:pt x="66" y="351"/>
                      </a:lnTo>
                      <a:lnTo>
                        <a:pt x="70" y="351"/>
                      </a:lnTo>
                      <a:lnTo>
                        <a:pt x="80" y="349"/>
                      </a:lnTo>
                      <a:lnTo>
                        <a:pt x="83" y="349"/>
                      </a:lnTo>
                      <a:lnTo>
                        <a:pt x="85" y="349"/>
                      </a:lnTo>
                      <a:lnTo>
                        <a:pt x="87" y="347"/>
                      </a:lnTo>
                      <a:lnTo>
                        <a:pt x="89" y="347"/>
                      </a:lnTo>
                      <a:lnTo>
                        <a:pt x="89" y="349"/>
                      </a:lnTo>
                      <a:lnTo>
                        <a:pt x="89" y="349"/>
                      </a:lnTo>
                      <a:lnTo>
                        <a:pt x="89" y="351"/>
                      </a:lnTo>
                      <a:lnTo>
                        <a:pt x="89" y="351"/>
                      </a:lnTo>
                      <a:lnTo>
                        <a:pt x="89" y="353"/>
                      </a:lnTo>
                      <a:lnTo>
                        <a:pt x="91" y="353"/>
                      </a:lnTo>
                      <a:lnTo>
                        <a:pt x="93" y="353"/>
                      </a:lnTo>
                      <a:lnTo>
                        <a:pt x="93" y="355"/>
                      </a:lnTo>
                      <a:lnTo>
                        <a:pt x="95" y="355"/>
                      </a:lnTo>
                      <a:lnTo>
                        <a:pt x="98" y="355"/>
                      </a:lnTo>
                      <a:lnTo>
                        <a:pt x="104" y="353"/>
                      </a:lnTo>
                      <a:lnTo>
                        <a:pt x="110" y="351"/>
                      </a:lnTo>
                      <a:lnTo>
                        <a:pt x="112" y="351"/>
                      </a:lnTo>
                      <a:lnTo>
                        <a:pt x="112" y="349"/>
                      </a:lnTo>
                      <a:lnTo>
                        <a:pt x="117" y="338"/>
                      </a:lnTo>
                      <a:lnTo>
                        <a:pt x="117" y="336"/>
                      </a:lnTo>
                      <a:lnTo>
                        <a:pt x="115" y="334"/>
                      </a:lnTo>
                      <a:lnTo>
                        <a:pt x="115" y="332"/>
                      </a:lnTo>
                      <a:lnTo>
                        <a:pt x="112" y="330"/>
                      </a:lnTo>
                      <a:lnTo>
                        <a:pt x="110" y="328"/>
                      </a:lnTo>
                      <a:lnTo>
                        <a:pt x="110" y="326"/>
                      </a:lnTo>
                      <a:lnTo>
                        <a:pt x="108" y="326"/>
                      </a:lnTo>
                      <a:lnTo>
                        <a:pt x="104" y="326"/>
                      </a:lnTo>
                      <a:lnTo>
                        <a:pt x="102" y="326"/>
                      </a:lnTo>
                      <a:lnTo>
                        <a:pt x="102" y="326"/>
                      </a:lnTo>
                      <a:lnTo>
                        <a:pt x="100" y="324"/>
                      </a:lnTo>
                      <a:lnTo>
                        <a:pt x="98" y="324"/>
                      </a:lnTo>
                      <a:lnTo>
                        <a:pt x="98" y="324"/>
                      </a:lnTo>
                      <a:lnTo>
                        <a:pt x="93" y="324"/>
                      </a:lnTo>
                      <a:lnTo>
                        <a:pt x="91" y="324"/>
                      </a:lnTo>
                      <a:lnTo>
                        <a:pt x="91" y="321"/>
                      </a:lnTo>
                      <a:lnTo>
                        <a:pt x="91" y="319"/>
                      </a:lnTo>
                      <a:lnTo>
                        <a:pt x="91" y="313"/>
                      </a:lnTo>
                      <a:lnTo>
                        <a:pt x="91" y="309"/>
                      </a:lnTo>
                      <a:lnTo>
                        <a:pt x="93" y="304"/>
                      </a:lnTo>
                      <a:lnTo>
                        <a:pt x="95" y="298"/>
                      </a:lnTo>
                      <a:lnTo>
                        <a:pt x="98" y="294"/>
                      </a:lnTo>
                      <a:lnTo>
                        <a:pt x="95" y="292"/>
                      </a:lnTo>
                      <a:lnTo>
                        <a:pt x="95" y="290"/>
                      </a:lnTo>
                      <a:lnTo>
                        <a:pt x="89" y="290"/>
                      </a:lnTo>
                      <a:lnTo>
                        <a:pt x="87" y="290"/>
                      </a:lnTo>
                      <a:lnTo>
                        <a:pt x="87" y="290"/>
                      </a:lnTo>
                      <a:lnTo>
                        <a:pt x="87" y="287"/>
                      </a:lnTo>
                      <a:lnTo>
                        <a:pt x="85" y="287"/>
                      </a:lnTo>
                      <a:lnTo>
                        <a:pt x="85" y="285"/>
                      </a:lnTo>
                      <a:lnTo>
                        <a:pt x="85" y="285"/>
                      </a:lnTo>
                      <a:lnTo>
                        <a:pt x="83" y="283"/>
                      </a:lnTo>
                      <a:lnTo>
                        <a:pt x="83" y="283"/>
                      </a:lnTo>
                      <a:lnTo>
                        <a:pt x="80" y="283"/>
                      </a:lnTo>
                      <a:lnTo>
                        <a:pt x="80" y="281"/>
                      </a:lnTo>
                      <a:lnTo>
                        <a:pt x="83" y="279"/>
                      </a:lnTo>
                      <a:lnTo>
                        <a:pt x="91" y="277"/>
                      </a:lnTo>
                      <a:lnTo>
                        <a:pt x="93" y="277"/>
                      </a:lnTo>
                      <a:lnTo>
                        <a:pt x="95" y="277"/>
                      </a:lnTo>
                      <a:lnTo>
                        <a:pt x="98" y="277"/>
                      </a:lnTo>
                      <a:lnTo>
                        <a:pt x="100" y="281"/>
                      </a:lnTo>
                      <a:lnTo>
                        <a:pt x="102" y="281"/>
                      </a:lnTo>
                      <a:lnTo>
                        <a:pt x="102" y="283"/>
                      </a:lnTo>
                      <a:lnTo>
                        <a:pt x="100" y="283"/>
                      </a:lnTo>
                      <a:lnTo>
                        <a:pt x="100" y="283"/>
                      </a:lnTo>
                      <a:lnTo>
                        <a:pt x="102" y="285"/>
                      </a:lnTo>
                      <a:lnTo>
                        <a:pt x="104" y="285"/>
                      </a:lnTo>
                      <a:lnTo>
                        <a:pt x="104" y="287"/>
                      </a:lnTo>
                      <a:lnTo>
                        <a:pt x="104" y="290"/>
                      </a:lnTo>
                      <a:lnTo>
                        <a:pt x="106" y="290"/>
                      </a:lnTo>
                      <a:lnTo>
                        <a:pt x="106" y="290"/>
                      </a:lnTo>
                      <a:lnTo>
                        <a:pt x="106" y="287"/>
                      </a:lnTo>
                      <a:lnTo>
                        <a:pt x="106" y="277"/>
                      </a:lnTo>
                      <a:lnTo>
                        <a:pt x="106" y="273"/>
                      </a:lnTo>
                      <a:lnTo>
                        <a:pt x="106" y="270"/>
                      </a:lnTo>
                      <a:lnTo>
                        <a:pt x="108" y="266"/>
                      </a:lnTo>
                      <a:lnTo>
                        <a:pt x="112" y="260"/>
                      </a:lnTo>
                      <a:lnTo>
                        <a:pt x="112" y="256"/>
                      </a:lnTo>
                      <a:lnTo>
                        <a:pt x="112" y="256"/>
                      </a:lnTo>
                      <a:lnTo>
                        <a:pt x="112" y="253"/>
                      </a:lnTo>
                      <a:lnTo>
                        <a:pt x="110" y="253"/>
                      </a:lnTo>
                      <a:lnTo>
                        <a:pt x="106" y="251"/>
                      </a:lnTo>
                      <a:lnTo>
                        <a:pt x="100" y="249"/>
                      </a:lnTo>
                      <a:lnTo>
                        <a:pt x="95" y="247"/>
                      </a:lnTo>
                      <a:lnTo>
                        <a:pt x="91" y="245"/>
                      </a:lnTo>
                      <a:lnTo>
                        <a:pt x="89" y="245"/>
                      </a:lnTo>
                      <a:lnTo>
                        <a:pt x="85" y="245"/>
                      </a:lnTo>
                      <a:lnTo>
                        <a:pt x="83" y="245"/>
                      </a:lnTo>
                      <a:lnTo>
                        <a:pt x="80" y="245"/>
                      </a:lnTo>
                      <a:lnTo>
                        <a:pt x="78" y="243"/>
                      </a:lnTo>
                      <a:lnTo>
                        <a:pt x="76" y="243"/>
                      </a:lnTo>
                      <a:lnTo>
                        <a:pt x="72" y="243"/>
                      </a:lnTo>
                      <a:lnTo>
                        <a:pt x="70" y="243"/>
                      </a:lnTo>
                      <a:lnTo>
                        <a:pt x="68" y="241"/>
                      </a:lnTo>
                      <a:lnTo>
                        <a:pt x="68" y="241"/>
                      </a:lnTo>
                      <a:lnTo>
                        <a:pt x="66" y="241"/>
                      </a:lnTo>
                      <a:lnTo>
                        <a:pt x="63" y="241"/>
                      </a:lnTo>
                      <a:lnTo>
                        <a:pt x="61" y="239"/>
                      </a:lnTo>
                      <a:lnTo>
                        <a:pt x="61" y="239"/>
                      </a:lnTo>
                      <a:lnTo>
                        <a:pt x="59" y="239"/>
                      </a:lnTo>
                      <a:lnTo>
                        <a:pt x="57" y="236"/>
                      </a:lnTo>
                      <a:lnTo>
                        <a:pt x="57" y="232"/>
                      </a:lnTo>
                      <a:lnTo>
                        <a:pt x="55" y="230"/>
                      </a:lnTo>
                      <a:lnTo>
                        <a:pt x="49" y="226"/>
                      </a:lnTo>
                      <a:lnTo>
                        <a:pt x="49" y="226"/>
                      </a:lnTo>
                      <a:lnTo>
                        <a:pt x="49" y="224"/>
                      </a:lnTo>
                      <a:lnTo>
                        <a:pt x="46" y="219"/>
                      </a:lnTo>
                      <a:lnTo>
                        <a:pt x="49" y="215"/>
                      </a:lnTo>
                      <a:lnTo>
                        <a:pt x="49" y="215"/>
                      </a:lnTo>
                      <a:lnTo>
                        <a:pt x="46" y="213"/>
                      </a:lnTo>
                      <a:lnTo>
                        <a:pt x="44" y="213"/>
                      </a:lnTo>
                      <a:lnTo>
                        <a:pt x="38" y="213"/>
                      </a:lnTo>
                      <a:lnTo>
                        <a:pt x="32" y="211"/>
                      </a:lnTo>
                      <a:lnTo>
                        <a:pt x="29" y="211"/>
                      </a:lnTo>
                      <a:lnTo>
                        <a:pt x="27" y="211"/>
                      </a:lnTo>
                      <a:lnTo>
                        <a:pt x="25" y="211"/>
                      </a:lnTo>
                      <a:lnTo>
                        <a:pt x="23" y="211"/>
                      </a:lnTo>
                      <a:lnTo>
                        <a:pt x="21" y="209"/>
                      </a:lnTo>
                      <a:lnTo>
                        <a:pt x="17" y="205"/>
                      </a:lnTo>
                      <a:lnTo>
                        <a:pt x="15" y="205"/>
                      </a:lnTo>
                      <a:lnTo>
                        <a:pt x="15" y="202"/>
                      </a:lnTo>
                      <a:lnTo>
                        <a:pt x="12" y="205"/>
                      </a:lnTo>
                      <a:lnTo>
                        <a:pt x="12" y="202"/>
                      </a:lnTo>
                      <a:lnTo>
                        <a:pt x="10" y="200"/>
                      </a:lnTo>
                      <a:lnTo>
                        <a:pt x="10" y="196"/>
                      </a:lnTo>
                      <a:lnTo>
                        <a:pt x="8" y="192"/>
                      </a:lnTo>
                      <a:lnTo>
                        <a:pt x="8" y="190"/>
                      </a:lnTo>
                      <a:lnTo>
                        <a:pt x="6" y="188"/>
                      </a:lnTo>
                      <a:lnTo>
                        <a:pt x="4" y="188"/>
                      </a:lnTo>
                      <a:lnTo>
                        <a:pt x="4" y="185"/>
                      </a:lnTo>
                      <a:lnTo>
                        <a:pt x="4" y="185"/>
                      </a:lnTo>
                      <a:lnTo>
                        <a:pt x="2" y="181"/>
                      </a:lnTo>
                      <a:lnTo>
                        <a:pt x="2" y="179"/>
                      </a:lnTo>
                      <a:lnTo>
                        <a:pt x="2" y="179"/>
                      </a:lnTo>
                      <a:lnTo>
                        <a:pt x="0" y="177"/>
                      </a:lnTo>
                      <a:lnTo>
                        <a:pt x="0" y="175"/>
                      </a:lnTo>
                      <a:lnTo>
                        <a:pt x="2" y="173"/>
                      </a:lnTo>
                      <a:lnTo>
                        <a:pt x="2" y="168"/>
                      </a:lnTo>
                      <a:lnTo>
                        <a:pt x="6" y="164"/>
                      </a:lnTo>
                      <a:lnTo>
                        <a:pt x="21" y="147"/>
                      </a:lnTo>
                      <a:lnTo>
                        <a:pt x="25" y="143"/>
                      </a:lnTo>
                      <a:lnTo>
                        <a:pt x="25" y="141"/>
                      </a:lnTo>
                      <a:lnTo>
                        <a:pt x="29" y="139"/>
                      </a:lnTo>
                      <a:lnTo>
                        <a:pt x="32" y="137"/>
                      </a:lnTo>
                      <a:lnTo>
                        <a:pt x="32" y="134"/>
                      </a:lnTo>
                      <a:lnTo>
                        <a:pt x="34" y="134"/>
                      </a:lnTo>
                      <a:lnTo>
                        <a:pt x="34" y="134"/>
                      </a:lnTo>
                      <a:lnTo>
                        <a:pt x="42" y="139"/>
                      </a:lnTo>
                      <a:lnTo>
                        <a:pt x="42" y="139"/>
                      </a:lnTo>
                      <a:lnTo>
                        <a:pt x="44" y="139"/>
                      </a:lnTo>
                      <a:lnTo>
                        <a:pt x="44" y="137"/>
                      </a:lnTo>
                      <a:lnTo>
                        <a:pt x="46" y="132"/>
                      </a:lnTo>
                      <a:lnTo>
                        <a:pt x="51" y="130"/>
                      </a:lnTo>
                      <a:lnTo>
                        <a:pt x="68" y="130"/>
                      </a:lnTo>
                      <a:lnTo>
                        <a:pt x="66" y="128"/>
                      </a:lnTo>
                      <a:lnTo>
                        <a:pt x="66" y="126"/>
                      </a:lnTo>
                      <a:lnTo>
                        <a:pt x="66" y="126"/>
                      </a:lnTo>
                      <a:lnTo>
                        <a:pt x="68" y="124"/>
                      </a:lnTo>
                      <a:lnTo>
                        <a:pt x="72" y="122"/>
                      </a:lnTo>
                      <a:lnTo>
                        <a:pt x="72" y="122"/>
                      </a:lnTo>
                      <a:lnTo>
                        <a:pt x="74" y="120"/>
                      </a:lnTo>
                      <a:lnTo>
                        <a:pt x="76" y="115"/>
                      </a:lnTo>
                      <a:lnTo>
                        <a:pt x="76" y="113"/>
                      </a:lnTo>
                      <a:lnTo>
                        <a:pt x="76" y="113"/>
                      </a:lnTo>
                      <a:lnTo>
                        <a:pt x="76" y="111"/>
                      </a:lnTo>
                      <a:lnTo>
                        <a:pt x="74" y="111"/>
                      </a:lnTo>
                      <a:lnTo>
                        <a:pt x="74" y="111"/>
                      </a:lnTo>
                      <a:lnTo>
                        <a:pt x="74" y="109"/>
                      </a:lnTo>
                      <a:lnTo>
                        <a:pt x="74" y="107"/>
                      </a:lnTo>
                      <a:lnTo>
                        <a:pt x="76" y="107"/>
                      </a:lnTo>
                      <a:lnTo>
                        <a:pt x="76" y="105"/>
                      </a:lnTo>
                      <a:lnTo>
                        <a:pt x="76" y="105"/>
                      </a:lnTo>
                      <a:lnTo>
                        <a:pt x="78" y="103"/>
                      </a:lnTo>
                      <a:lnTo>
                        <a:pt x="80" y="103"/>
                      </a:lnTo>
                      <a:lnTo>
                        <a:pt x="83" y="103"/>
                      </a:lnTo>
                      <a:lnTo>
                        <a:pt x="85" y="103"/>
                      </a:lnTo>
                      <a:lnTo>
                        <a:pt x="85" y="105"/>
                      </a:lnTo>
                      <a:lnTo>
                        <a:pt x="85" y="105"/>
                      </a:lnTo>
                      <a:lnTo>
                        <a:pt x="85" y="105"/>
                      </a:lnTo>
                      <a:lnTo>
                        <a:pt x="87" y="107"/>
                      </a:lnTo>
                      <a:lnTo>
                        <a:pt x="87" y="107"/>
                      </a:lnTo>
                      <a:lnTo>
                        <a:pt x="89" y="107"/>
                      </a:lnTo>
                      <a:lnTo>
                        <a:pt x="91" y="107"/>
                      </a:lnTo>
                      <a:lnTo>
                        <a:pt x="93" y="105"/>
                      </a:lnTo>
                      <a:lnTo>
                        <a:pt x="106" y="94"/>
                      </a:lnTo>
                      <a:lnTo>
                        <a:pt x="108" y="94"/>
                      </a:lnTo>
                      <a:lnTo>
                        <a:pt x="108" y="94"/>
                      </a:lnTo>
                      <a:lnTo>
                        <a:pt x="110" y="92"/>
                      </a:lnTo>
                      <a:lnTo>
                        <a:pt x="110" y="90"/>
                      </a:lnTo>
                      <a:lnTo>
                        <a:pt x="110" y="86"/>
                      </a:lnTo>
                      <a:lnTo>
                        <a:pt x="110" y="86"/>
                      </a:lnTo>
                      <a:lnTo>
                        <a:pt x="112" y="83"/>
                      </a:lnTo>
                      <a:lnTo>
                        <a:pt x="117" y="79"/>
                      </a:lnTo>
                      <a:lnTo>
                        <a:pt x="119" y="77"/>
                      </a:lnTo>
                      <a:lnTo>
                        <a:pt x="121" y="77"/>
                      </a:lnTo>
                      <a:lnTo>
                        <a:pt x="121" y="75"/>
                      </a:lnTo>
                      <a:lnTo>
                        <a:pt x="121" y="73"/>
                      </a:lnTo>
                      <a:lnTo>
                        <a:pt x="121" y="73"/>
                      </a:lnTo>
                      <a:lnTo>
                        <a:pt x="127" y="69"/>
                      </a:lnTo>
                      <a:lnTo>
                        <a:pt x="127" y="64"/>
                      </a:lnTo>
                      <a:lnTo>
                        <a:pt x="129" y="54"/>
                      </a:lnTo>
                      <a:lnTo>
                        <a:pt x="132" y="52"/>
                      </a:lnTo>
                      <a:lnTo>
                        <a:pt x="132" y="49"/>
                      </a:lnTo>
                      <a:lnTo>
                        <a:pt x="129" y="47"/>
                      </a:lnTo>
                      <a:lnTo>
                        <a:pt x="129" y="45"/>
                      </a:lnTo>
                      <a:lnTo>
                        <a:pt x="129" y="45"/>
                      </a:lnTo>
                      <a:lnTo>
                        <a:pt x="129" y="43"/>
                      </a:lnTo>
                      <a:lnTo>
                        <a:pt x="127" y="43"/>
                      </a:lnTo>
                      <a:lnTo>
                        <a:pt x="127" y="43"/>
                      </a:lnTo>
                      <a:lnTo>
                        <a:pt x="127" y="43"/>
                      </a:lnTo>
                      <a:lnTo>
                        <a:pt x="127" y="41"/>
                      </a:lnTo>
                      <a:lnTo>
                        <a:pt x="129" y="41"/>
                      </a:lnTo>
                      <a:lnTo>
                        <a:pt x="132" y="41"/>
                      </a:lnTo>
                      <a:lnTo>
                        <a:pt x="136" y="39"/>
                      </a:lnTo>
                      <a:lnTo>
                        <a:pt x="140" y="39"/>
                      </a:lnTo>
                      <a:lnTo>
                        <a:pt x="142" y="37"/>
                      </a:lnTo>
                      <a:lnTo>
                        <a:pt x="146" y="37"/>
                      </a:lnTo>
                      <a:lnTo>
                        <a:pt x="161" y="43"/>
                      </a:lnTo>
                      <a:lnTo>
                        <a:pt x="174" y="52"/>
                      </a:lnTo>
                      <a:lnTo>
                        <a:pt x="178" y="52"/>
                      </a:lnTo>
                      <a:lnTo>
                        <a:pt x="189" y="49"/>
                      </a:lnTo>
                      <a:lnTo>
                        <a:pt x="189" y="47"/>
                      </a:lnTo>
                      <a:lnTo>
                        <a:pt x="204" y="39"/>
                      </a:lnTo>
                      <a:lnTo>
                        <a:pt x="206" y="39"/>
                      </a:lnTo>
                      <a:lnTo>
                        <a:pt x="208" y="37"/>
                      </a:lnTo>
                      <a:lnTo>
                        <a:pt x="214" y="43"/>
                      </a:lnTo>
                      <a:lnTo>
                        <a:pt x="214" y="43"/>
                      </a:lnTo>
                      <a:lnTo>
                        <a:pt x="217" y="43"/>
                      </a:lnTo>
                      <a:lnTo>
                        <a:pt x="217" y="43"/>
                      </a:lnTo>
                      <a:lnTo>
                        <a:pt x="219" y="41"/>
                      </a:lnTo>
                      <a:lnTo>
                        <a:pt x="219" y="37"/>
                      </a:lnTo>
                      <a:lnTo>
                        <a:pt x="217" y="34"/>
                      </a:lnTo>
                      <a:lnTo>
                        <a:pt x="217" y="32"/>
                      </a:lnTo>
                      <a:lnTo>
                        <a:pt x="217" y="32"/>
                      </a:lnTo>
                      <a:lnTo>
                        <a:pt x="212" y="28"/>
                      </a:lnTo>
                      <a:lnTo>
                        <a:pt x="210" y="26"/>
                      </a:lnTo>
                      <a:lnTo>
                        <a:pt x="208" y="24"/>
                      </a:lnTo>
                      <a:lnTo>
                        <a:pt x="208" y="24"/>
                      </a:lnTo>
                      <a:lnTo>
                        <a:pt x="208" y="22"/>
                      </a:lnTo>
                      <a:lnTo>
                        <a:pt x="208" y="20"/>
                      </a:lnTo>
                      <a:lnTo>
                        <a:pt x="212" y="13"/>
                      </a:lnTo>
                      <a:lnTo>
                        <a:pt x="227" y="3"/>
                      </a:lnTo>
                      <a:lnTo>
                        <a:pt x="231" y="5"/>
                      </a:lnTo>
                      <a:lnTo>
                        <a:pt x="261" y="0"/>
                      </a:lnTo>
                      <a:lnTo>
                        <a:pt x="263" y="0"/>
                      </a:lnTo>
                      <a:lnTo>
                        <a:pt x="265" y="0"/>
                      </a:lnTo>
                      <a:lnTo>
                        <a:pt x="274" y="5"/>
                      </a:lnTo>
                      <a:lnTo>
                        <a:pt x="276" y="5"/>
                      </a:lnTo>
                      <a:lnTo>
                        <a:pt x="278" y="5"/>
                      </a:lnTo>
                      <a:lnTo>
                        <a:pt x="287" y="5"/>
                      </a:lnTo>
                      <a:lnTo>
                        <a:pt x="291" y="7"/>
                      </a:lnTo>
                      <a:lnTo>
                        <a:pt x="302" y="11"/>
                      </a:lnTo>
                      <a:lnTo>
                        <a:pt x="306" y="11"/>
                      </a:lnTo>
                      <a:lnTo>
                        <a:pt x="308" y="11"/>
                      </a:lnTo>
                      <a:lnTo>
                        <a:pt x="308" y="13"/>
                      </a:lnTo>
                      <a:lnTo>
                        <a:pt x="310" y="17"/>
                      </a:lnTo>
                      <a:lnTo>
                        <a:pt x="312" y="20"/>
                      </a:lnTo>
                      <a:lnTo>
                        <a:pt x="312" y="22"/>
                      </a:lnTo>
                      <a:lnTo>
                        <a:pt x="312" y="24"/>
                      </a:lnTo>
                      <a:lnTo>
                        <a:pt x="310" y="24"/>
                      </a:lnTo>
                      <a:lnTo>
                        <a:pt x="308" y="24"/>
                      </a:lnTo>
                      <a:lnTo>
                        <a:pt x="308" y="24"/>
                      </a:lnTo>
                      <a:lnTo>
                        <a:pt x="304" y="24"/>
                      </a:lnTo>
                      <a:lnTo>
                        <a:pt x="304" y="24"/>
                      </a:lnTo>
                      <a:lnTo>
                        <a:pt x="302" y="24"/>
                      </a:lnTo>
                      <a:lnTo>
                        <a:pt x="302" y="24"/>
                      </a:lnTo>
                      <a:lnTo>
                        <a:pt x="299" y="26"/>
                      </a:lnTo>
                      <a:lnTo>
                        <a:pt x="299" y="26"/>
                      </a:lnTo>
                      <a:lnTo>
                        <a:pt x="299" y="30"/>
                      </a:lnTo>
                      <a:lnTo>
                        <a:pt x="302" y="32"/>
                      </a:lnTo>
                      <a:lnTo>
                        <a:pt x="308" y="41"/>
                      </a:lnTo>
                      <a:lnTo>
                        <a:pt x="310" y="45"/>
                      </a:lnTo>
                      <a:lnTo>
                        <a:pt x="312" y="47"/>
                      </a:lnTo>
                      <a:lnTo>
                        <a:pt x="312" y="47"/>
                      </a:lnTo>
                      <a:lnTo>
                        <a:pt x="314" y="47"/>
                      </a:lnTo>
                      <a:lnTo>
                        <a:pt x="314" y="49"/>
                      </a:lnTo>
                      <a:lnTo>
                        <a:pt x="317" y="52"/>
                      </a:lnTo>
                      <a:lnTo>
                        <a:pt x="317" y="60"/>
                      </a:lnTo>
                      <a:lnTo>
                        <a:pt x="317" y="62"/>
                      </a:lnTo>
                      <a:lnTo>
                        <a:pt x="317" y="62"/>
                      </a:lnTo>
                      <a:lnTo>
                        <a:pt x="319" y="64"/>
                      </a:lnTo>
                      <a:lnTo>
                        <a:pt x="323" y="73"/>
                      </a:lnTo>
                      <a:lnTo>
                        <a:pt x="327" y="75"/>
                      </a:lnTo>
                      <a:lnTo>
                        <a:pt x="327" y="77"/>
                      </a:lnTo>
                      <a:lnTo>
                        <a:pt x="327" y="79"/>
                      </a:lnTo>
                      <a:lnTo>
                        <a:pt x="327" y="90"/>
                      </a:lnTo>
                      <a:lnTo>
                        <a:pt x="327" y="94"/>
                      </a:lnTo>
                      <a:lnTo>
                        <a:pt x="327" y="98"/>
                      </a:lnTo>
                      <a:lnTo>
                        <a:pt x="331" y="103"/>
                      </a:lnTo>
                      <a:lnTo>
                        <a:pt x="340" y="105"/>
                      </a:lnTo>
                      <a:lnTo>
                        <a:pt x="391" y="105"/>
                      </a:lnTo>
                      <a:lnTo>
                        <a:pt x="404" y="103"/>
                      </a:lnTo>
                      <a:lnTo>
                        <a:pt x="433" y="103"/>
                      </a:lnTo>
                      <a:lnTo>
                        <a:pt x="442" y="105"/>
                      </a:lnTo>
                      <a:lnTo>
                        <a:pt x="461" y="115"/>
                      </a:lnTo>
                      <a:lnTo>
                        <a:pt x="474" y="130"/>
                      </a:lnTo>
                      <a:lnTo>
                        <a:pt x="495" y="156"/>
                      </a:lnTo>
                      <a:lnTo>
                        <a:pt x="493" y="162"/>
                      </a:lnTo>
                      <a:lnTo>
                        <a:pt x="491" y="166"/>
                      </a:lnTo>
                      <a:lnTo>
                        <a:pt x="489" y="171"/>
                      </a:lnTo>
                      <a:lnTo>
                        <a:pt x="480" y="177"/>
                      </a:lnTo>
                      <a:lnTo>
                        <a:pt x="467" y="181"/>
                      </a:lnTo>
                      <a:lnTo>
                        <a:pt x="465" y="183"/>
                      </a:lnTo>
                      <a:lnTo>
                        <a:pt x="463" y="185"/>
                      </a:lnTo>
                      <a:lnTo>
                        <a:pt x="463" y="188"/>
                      </a:lnTo>
                      <a:lnTo>
                        <a:pt x="461" y="190"/>
                      </a:lnTo>
                      <a:lnTo>
                        <a:pt x="463" y="192"/>
                      </a:lnTo>
                      <a:lnTo>
                        <a:pt x="467" y="194"/>
                      </a:lnTo>
                      <a:lnTo>
                        <a:pt x="474" y="198"/>
                      </a:lnTo>
                      <a:lnTo>
                        <a:pt x="482" y="200"/>
                      </a:lnTo>
                      <a:lnTo>
                        <a:pt x="487" y="205"/>
                      </a:lnTo>
                      <a:lnTo>
                        <a:pt x="495" y="215"/>
                      </a:lnTo>
                      <a:lnTo>
                        <a:pt x="497" y="222"/>
                      </a:lnTo>
                      <a:lnTo>
                        <a:pt x="497" y="222"/>
                      </a:lnTo>
                      <a:lnTo>
                        <a:pt x="499" y="224"/>
                      </a:lnTo>
                      <a:lnTo>
                        <a:pt x="499" y="228"/>
                      </a:lnTo>
                      <a:lnTo>
                        <a:pt x="499" y="230"/>
                      </a:lnTo>
                      <a:lnTo>
                        <a:pt x="499" y="230"/>
                      </a:lnTo>
                      <a:lnTo>
                        <a:pt x="497" y="232"/>
                      </a:lnTo>
                      <a:lnTo>
                        <a:pt x="497" y="232"/>
                      </a:lnTo>
                      <a:lnTo>
                        <a:pt x="497" y="232"/>
                      </a:lnTo>
                      <a:lnTo>
                        <a:pt x="497" y="234"/>
                      </a:lnTo>
                      <a:lnTo>
                        <a:pt x="499" y="239"/>
                      </a:lnTo>
                      <a:lnTo>
                        <a:pt x="499" y="243"/>
                      </a:lnTo>
                      <a:lnTo>
                        <a:pt x="501" y="243"/>
                      </a:lnTo>
                      <a:lnTo>
                        <a:pt x="501" y="245"/>
                      </a:lnTo>
                      <a:lnTo>
                        <a:pt x="504" y="245"/>
                      </a:lnTo>
                      <a:lnTo>
                        <a:pt x="504" y="247"/>
                      </a:lnTo>
                      <a:lnTo>
                        <a:pt x="508" y="247"/>
                      </a:lnTo>
                      <a:lnTo>
                        <a:pt x="510" y="249"/>
                      </a:lnTo>
                      <a:lnTo>
                        <a:pt x="527" y="247"/>
                      </a:lnTo>
                      <a:lnTo>
                        <a:pt x="529" y="245"/>
                      </a:lnTo>
                      <a:lnTo>
                        <a:pt x="529" y="245"/>
                      </a:lnTo>
                      <a:lnTo>
                        <a:pt x="531" y="245"/>
                      </a:lnTo>
                      <a:lnTo>
                        <a:pt x="533" y="241"/>
                      </a:lnTo>
                      <a:lnTo>
                        <a:pt x="536" y="241"/>
                      </a:lnTo>
                      <a:lnTo>
                        <a:pt x="536" y="239"/>
                      </a:lnTo>
                      <a:lnTo>
                        <a:pt x="550" y="239"/>
                      </a:lnTo>
                      <a:lnTo>
                        <a:pt x="559" y="239"/>
                      </a:lnTo>
                      <a:lnTo>
                        <a:pt x="565" y="239"/>
                      </a:lnTo>
                      <a:lnTo>
                        <a:pt x="567" y="236"/>
                      </a:lnTo>
                      <a:lnTo>
                        <a:pt x="572" y="236"/>
                      </a:lnTo>
                      <a:lnTo>
                        <a:pt x="578" y="232"/>
                      </a:lnTo>
                      <a:lnTo>
                        <a:pt x="578" y="232"/>
                      </a:lnTo>
                      <a:lnTo>
                        <a:pt x="580" y="234"/>
                      </a:lnTo>
                      <a:lnTo>
                        <a:pt x="587" y="236"/>
                      </a:lnTo>
                      <a:lnTo>
                        <a:pt x="589" y="239"/>
                      </a:lnTo>
                      <a:lnTo>
                        <a:pt x="589" y="241"/>
                      </a:lnTo>
                      <a:lnTo>
                        <a:pt x="591" y="245"/>
                      </a:lnTo>
                      <a:lnTo>
                        <a:pt x="591" y="251"/>
                      </a:lnTo>
                      <a:lnTo>
                        <a:pt x="595" y="256"/>
                      </a:lnTo>
                      <a:lnTo>
                        <a:pt x="597" y="258"/>
                      </a:lnTo>
                      <a:lnTo>
                        <a:pt x="599" y="260"/>
                      </a:lnTo>
                      <a:lnTo>
                        <a:pt x="601" y="264"/>
                      </a:lnTo>
                      <a:lnTo>
                        <a:pt x="601" y="264"/>
                      </a:lnTo>
                      <a:lnTo>
                        <a:pt x="604" y="268"/>
                      </a:lnTo>
                      <a:lnTo>
                        <a:pt x="604" y="270"/>
                      </a:lnTo>
                      <a:lnTo>
                        <a:pt x="606" y="270"/>
                      </a:lnTo>
                      <a:lnTo>
                        <a:pt x="606" y="273"/>
                      </a:lnTo>
                      <a:lnTo>
                        <a:pt x="608" y="275"/>
                      </a:lnTo>
                      <a:lnTo>
                        <a:pt x="612" y="275"/>
                      </a:lnTo>
                      <a:lnTo>
                        <a:pt x="614" y="270"/>
                      </a:lnTo>
                      <a:lnTo>
                        <a:pt x="640" y="264"/>
                      </a:lnTo>
                      <a:lnTo>
                        <a:pt x="644" y="264"/>
                      </a:lnTo>
                      <a:lnTo>
                        <a:pt x="646" y="264"/>
                      </a:lnTo>
                      <a:lnTo>
                        <a:pt x="655" y="268"/>
                      </a:lnTo>
                      <a:lnTo>
                        <a:pt x="672" y="273"/>
                      </a:lnTo>
                      <a:lnTo>
                        <a:pt x="674" y="275"/>
                      </a:lnTo>
                      <a:lnTo>
                        <a:pt x="678" y="277"/>
                      </a:lnTo>
                      <a:lnTo>
                        <a:pt x="680" y="281"/>
                      </a:lnTo>
                      <a:lnTo>
                        <a:pt x="680" y="283"/>
                      </a:lnTo>
                      <a:lnTo>
                        <a:pt x="682" y="285"/>
                      </a:lnTo>
                      <a:lnTo>
                        <a:pt x="682" y="285"/>
                      </a:lnTo>
                      <a:lnTo>
                        <a:pt x="695" y="290"/>
                      </a:lnTo>
                      <a:lnTo>
                        <a:pt x="695" y="294"/>
                      </a:lnTo>
                      <a:lnTo>
                        <a:pt x="697" y="294"/>
                      </a:lnTo>
                      <a:lnTo>
                        <a:pt x="697" y="294"/>
                      </a:lnTo>
                      <a:lnTo>
                        <a:pt x="699" y="294"/>
                      </a:lnTo>
                      <a:lnTo>
                        <a:pt x="710" y="292"/>
                      </a:lnTo>
                      <a:lnTo>
                        <a:pt x="716" y="290"/>
                      </a:lnTo>
                      <a:lnTo>
                        <a:pt x="716" y="287"/>
                      </a:lnTo>
                      <a:lnTo>
                        <a:pt x="718" y="287"/>
                      </a:lnTo>
                      <a:lnTo>
                        <a:pt x="737" y="292"/>
                      </a:lnTo>
                      <a:lnTo>
                        <a:pt x="737" y="292"/>
                      </a:lnTo>
                      <a:lnTo>
                        <a:pt x="740" y="290"/>
                      </a:lnTo>
                      <a:lnTo>
                        <a:pt x="744" y="287"/>
                      </a:lnTo>
                      <a:lnTo>
                        <a:pt x="746" y="285"/>
                      </a:lnTo>
                      <a:lnTo>
                        <a:pt x="746" y="285"/>
                      </a:lnTo>
                      <a:lnTo>
                        <a:pt x="748" y="285"/>
                      </a:lnTo>
                      <a:lnTo>
                        <a:pt x="754" y="290"/>
                      </a:lnTo>
                      <a:lnTo>
                        <a:pt x="759" y="292"/>
                      </a:lnTo>
                      <a:lnTo>
                        <a:pt x="761" y="296"/>
                      </a:lnTo>
                      <a:lnTo>
                        <a:pt x="763" y="296"/>
                      </a:lnTo>
                      <a:lnTo>
                        <a:pt x="769" y="290"/>
                      </a:lnTo>
                      <a:lnTo>
                        <a:pt x="767" y="285"/>
                      </a:lnTo>
                      <a:lnTo>
                        <a:pt x="767" y="281"/>
                      </a:lnTo>
                      <a:lnTo>
                        <a:pt x="774" y="268"/>
                      </a:lnTo>
                      <a:lnTo>
                        <a:pt x="776" y="266"/>
                      </a:lnTo>
                      <a:lnTo>
                        <a:pt x="780" y="251"/>
                      </a:lnTo>
                      <a:lnTo>
                        <a:pt x="780" y="249"/>
                      </a:lnTo>
                      <a:lnTo>
                        <a:pt x="780" y="247"/>
                      </a:lnTo>
                      <a:lnTo>
                        <a:pt x="778" y="243"/>
                      </a:lnTo>
                      <a:lnTo>
                        <a:pt x="776" y="243"/>
                      </a:lnTo>
                      <a:lnTo>
                        <a:pt x="776" y="241"/>
                      </a:lnTo>
                      <a:lnTo>
                        <a:pt x="769" y="241"/>
                      </a:lnTo>
                      <a:lnTo>
                        <a:pt x="769" y="239"/>
                      </a:lnTo>
                      <a:lnTo>
                        <a:pt x="767" y="234"/>
                      </a:lnTo>
                      <a:lnTo>
                        <a:pt x="769" y="228"/>
                      </a:lnTo>
                      <a:lnTo>
                        <a:pt x="772" y="2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1" name="Freeform 29"/>
                <p:cNvSpPr>
                  <a:spLocks/>
                </p:cNvSpPr>
                <p:nvPr/>
              </p:nvSpPr>
              <p:spPr bwMode="auto">
                <a:xfrm>
                  <a:off x="2266951" y="971551"/>
                  <a:ext cx="225029" cy="202406"/>
                </a:xfrm>
                <a:custGeom>
                  <a:avLst/>
                  <a:gdLst>
                    <a:gd name="T0" fmla="*/ 9 w 189"/>
                    <a:gd name="T1" fmla="*/ 108 h 170"/>
                    <a:gd name="T2" fmla="*/ 30 w 189"/>
                    <a:gd name="T3" fmla="*/ 106 h 170"/>
                    <a:gd name="T4" fmla="*/ 0 w 189"/>
                    <a:gd name="T5" fmla="*/ 95 h 170"/>
                    <a:gd name="T6" fmla="*/ 2 w 189"/>
                    <a:gd name="T7" fmla="*/ 78 h 170"/>
                    <a:gd name="T8" fmla="*/ 2 w 189"/>
                    <a:gd name="T9" fmla="*/ 74 h 170"/>
                    <a:gd name="T10" fmla="*/ 4 w 189"/>
                    <a:gd name="T11" fmla="*/ 70 h 170"/>
                    <a:gd name="T12" fmla="*/ 6 w 189"/>
                    <a:gd name="T13" fmla="*/ 66 h 170"/>
                    <a:gd name="T14" fmla="*/ 13 w 189"/>
                    <a:gd name="T15" fmla="*/ 66 h 170"/>
                    <a:gd name="T16" fmla="*/ 17 w 189"/>
                    <a:gd name="T17" fmla="*/ 70 h 170"/>
                    <a:gd name="T18" fmla="*/ 17 w 189"/>
                    <a:gd name="T19" fmla="*/ 78 h 170"/>
                    <a:gd name="T20" fmla="*/ 19 w 189"/>
                    <a:gd name="T21" fmla="*/ 80 h 170"/>
                    <a:gd name="T22" fmla="*/ 21 w 189"/>
                    <a:gd name="T23" fmla="*/ 83 h 170"/>
                    <a:gd name="T24" fmla="*/ 51 w 189"/>
                    <a:gd name="T25" fmla="*/ 51 h 170"/>
                    <a:gd name="T26" fmla="*/ 68 w 189"/>
                    <a:gd name="T27" fmla="*/ 49 h 170"/>
                    <a:gd name="T28" fmla="*/ 72 w 189"/>
                    <a:gd name="T29" fmla="*/ 38 h 170"/>
                    <a:gd name="T30" fmla="*/ 79 w 189"/>
                    <a:gd name="T31" fmla="*/ 32 h 170"/>
                    <a:gd name="T32" fmla="*/ 87 w 189"/>
                    <a:gd name="T33" fmla="*/ 32 h 170"/>
                    <a:gd name="T34" fmla="*/ 94 w 189"/>
                    <a:gd name="T35" fmla="*/ 10 h 170"/>
                    <a:gd name="T36" fmla="*/ 96 w 189"/>
                    <a:gd name="T37" fmla="*/ 6 h 170"/>
                    <a:gd name="T38" fmla="*/ 113 w 189"/>
                    <a:gd name="T39" fmla="*/ 8 h 170"/>
                    <a:gd name="T40" fmla="*/ 119 w 189"/>
                    <a:gd name="T41" fmla="*/ 2 h 170"/>
                    <a:gd name="T42" fmla="*/ 126 w 189"/>
                    <a:gd name="T43" fmla="*/ 0 h 170"/>
                    <a:gd name="T44" fmla="*/ 128 w 189"/>
                    <a:gd name="T45" fmla="*/ 2 h 170"/>
                    <a:gd name="T46" fmla="*/ 123 w 189"/>
                    <a:gd name="T47" fmla="*/ 10 h 170"/>
                    <a:gd name="T48" fmla="*/ 121 w 189"/>
                    <a:gd name="T49" fmla="*/ 23 h 170"/>
                    <a:gd name="T50" fmla="*/ 134 w 189"/>
                    <a:gd name="T51" fmla="*/ 32 h 170"/>
                    <a:gd name="T52" fmla="*/ 136 w 189"/>
                    <a:gd name="T53" fmla="*/ 38 h 170"/>
                    <a:gd name="T54" fmla="*/ 140 w 189"/>
                    <a:gd name="T55" fmla="*/ 42 h 170"/>
                    <a:gd name="T56" fmla="*/ 143 w 189"/>
                    <a:gd name="T57" fmla="*/ 51 h 170"/>
                    <a:gd name="T58" fmla="*/ 143 w 189"/>
                    <a:gd name="T59" fmla="*/ 55 h 170"/>
                    <a:gd name="T60" fmla="*/ 143 w 189"/>
                    <a:gd name="T61" fmla="*/ 70 h 170"/>
                    <a:gd name="T62" fmla="*/ 140 w 189"/>
                    <a:gd name="T63" fmla="*/ 72 h 170"/>
                    <a:gd name="T64" fmla="*/ 132 w 189"/>
                    <a:gd name="T65" fmla="*/ 78 h 170"/>
                    <a:gd name="T66" fmla="*/ 132 w 189"/>
                    <a:gd name="T67" fmla="*/ 83 h 170"/>
                    <a:gd name="T68" fmla="*/ 138 w 189"/>
                    <a:gd name="T69" fmla="*/ 97 h 170"/>
                    <a:gd name="T70" fmla="*/ 143 w 189"/>
                    <a:gd name="T71" fmla="*/ 104 h 170"/>
                    <a:gd name="T72" fmla="*/ 162 w 189"/>
                    <a:gd name="T73" fmla="*/ 119 h 170"/>
                    <a:gd name="T74" fmla="*/ 183 w 189"/>
                    <a:gd name="T75" fmla="*/ 134 h 170"/>
                    <a:gd name="T76" fmla="*/ 185 w 189"/>
                    <a:gd name="T77" fmla="*/ 134 h 170"/>
                    <a:gd name="T78" fmla="*/ 189 w 189"/>
                    <a:gd name="T79" fmla="*/ 144 h 170"/>
                    <a:gd name="T80" fmla="*/ 170 w 189"/>
                    <a:gd name="T81" fmla="*/ 148 h 170"/>
                    <a:gd name="T82" fmla="*/ 149 w 189"/>
                    <a:gd name="T83" fmla="*/ 163 h 170"/>
                    <a:gd name="T84" fmla="*/ 134 w 189"/>
                    <a:gd name="T85" fmla="*/ 157 h 170"/>
                    <a:gd name="T86" fmla="*/ 119 w 189"/>
                    <a:gd name="T87" fmla="*/ 151 h 170"/>
                    <a:gd name="T88" fmla="*/ 100 w 189"/>
                    <a:gd name="T89" fmla="*/ 151 h 170"/>
                    <a:gd name="T90" fmla="*/ 98 w 189"/>
                    <a:gd name="T91" fmla="*/ 153 h 170"/>
                    <a:gd name="T92" fmla="*/ 98 w 189"/>
                    <a:gd name="T93" fmla="*/ 157 h 170"/>
                    <a:gd name="T94" fmla="*/ 94 w 189"/>
                    <a:gd name="T95" fmla="*/ 161 h 170"/>
                    <a:gd name="T96" fmla="*/ 81 w 189"/>
                    <a:gd name="T97" fmla="*/ 168 h 170"/>
                    <a:gd name="T98" fmla="*/ 72 w 189"/>
                    <a:gd name="T99" fmla="*/ 165 h 170"/>
                    <a:gd name="T100" fmla="*/ 62 w 189"/>
                    <a:gd name="T101" fmla="*/ 168 h 170"/>
                    <a:gd name="T102" fmla="*/ 60 w 189"/>
                    <a:gd name="T103" fmla="*/ 157 h 170"/>
                    <a:gd name="T104" fmla="*/ 55 w 189"/>
                    <a:gd name="T105" fmla="*/ 153 h 170"/>
                    <a:gd name="T106" fmla="*/ 49 w 189"/>
                    <a:gd name="T107" fmla="*/ 161 h 170"/>
                    <a:gd name="T108" fmla="*/ 34 w 189"/>
                    <a:gd name="T109" fmla="*/ 155 h 170"/>
                    <a:gd name="T110" fmla="*/ 28 w 189"/>
                    <a:gd name="T111" fmla="*/ 146 h 170"/>
                    <a:gd name="T112" fmla="*/ 21 w 189"/>
                    <a:gd name="T113" fmla="*/ 136 h 170"/>
                    <a:gd name="T114" fmla="*/ 19 w 189"/>
                    <a:gd name="T115" fmla="*/ 134 h 170"/>
                    <a:gd name="T116" fmla="*/ 17 w 189"/>
                    <a:gd name="T117" fmla="*/ 12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 h="170">
                      <a:moveTo>
                        <a:pt x="13" y="127"/>
                      </a:moveTo>
                      <a:lnTo>
                        <a:pt x="13" y="127"/>
                      </a:lnTo>
                      <a:lnTo>
                        <a:pt x="9" y="108"/>
                      </a:lnTo>
                      <a:lnTo>
                        <a:pt x="9" y="106"/>
                      </a:lnTo>
                      <a:lnTo>
                        <a:pt x="26" y="108"/>
                      </a:lnTo>
                      <a:lnTo>
                        <a:pt x="30" y="106"/>
                      </a:lnTo>
                      <a:lnTo>
                        <a:pt x="26" y="100"/>
                      </a:lnTo>
                      <a:lnTo>
                        <a:pt x="13" y="95"/>
                      </a:lnTo>
                      <a:lnTo>
                        <a:pt x="0" y="95"/>
                      </a:lnTo>
                      <a:lnTo>
                        <a:pt x="2" y="85"/>
                      </a:lnTo>
                      <a:lnTo>
                        <a:pt x="2" y="83"/>
                      </a:lnTo>
                      <a:lnTo>
                        <a:pt x="2" y="78"/>
                      </a:lnTo>
                      <a:lnTo>
                        <a:pt x="2" y="76"/>
                      </a:lnTo>
                      <a:lnTo>
                        <a:pt x="2" y="76"/>
                      </a:lnTo>
                      <a:lnTo>
                        <a:pt x="2" y="74"/>
                      </a:lnTo>
                      <a:lnTo>
                        <a:pt x="2" y="74"/>
                      </a:lnTo>
                      <a:lnTo>
                        <a:pt x="4" y="72"/>
                      </a:lnTo>
                      <a:lnTo>
                        <a:pt x="4" y="70"/>
                      </a:lnTo>
                      <a:lnTo>
                        <a:pt x="4" y="68"/>
                      </a:lnTo>
                      <a:lnTo>
                        <a:pt x="4" y="66"/>
                      </a:lnTo>
                      <a:lnTo>
                        <a:pt x="6" y="66"/>
                      </a:lnTo>
                      <a:lnTo>
                        <a:pt x="6" y="66"/>
                      </a:lnTo>
                      <a:lnTo>
                        <a:pt x="11" y="66"/>
                      </a:lnTo>
                      <a:lnTo>
                        <a:pt x="13" y="66"/>
                      </a:lnTo>
                      <a:lnTo>
                        <a:pt x="15" y="68"/>
                      </a:lnTo>
                      <a:lnTo>
                        <a:pt x="17" y="68"/>
                      </a:lnTo>
                      <a:lnTo>
                        <a:pt x="17" y="70"/>
                      </a:lnTo>
                      <a:lnTo>
                        <a:pt x="19" y="72"/>
                      </a:lnTo>
                      <a:lnTo>
                        <a:pt x="17" y="76"/>
                      </a:lnTo>
                      <a:lnTo>
                        <a:pt x="17" y="78"/>
                      </a:lnTo>
                      <a:lnTo>
                        <a:pt x="19" y="78"/>
                      </a:lnTo>
                      <a:lnTo>
                        <a:pt x="19" y="80"/>
                      </a:lnTo>
                      <a:lnTo>
                        <a:pt x="19" y="80"/>
                      </a:lnTo>
                      <a:lnTo>
                        <a:pt x="19" y="80"/>
                      </a:lnTo>
                      <a:lnTo>
                        <a:pt x="19" y="80"/>
                      </a:lnTo>
                      <a:lnTo>
                        <a:pt x="21" y="83"/>
                      </a:lnTo>
                      <a:lnTo>
                        <a:pt x="21" y="83"/>
                      </a:lnTo>
                      <a:lnTo>
                        <a:pt x="26" y="78"/>
                      </a:lnTo>
                      <a:lnTo>
                        <a:pt x="51" y="51"/>
                      </a:lnTo>
                      <a:lnTo>
                        <a:pt x="60" y="49"/>
                      </a:lnTo>
                      <a:lnTo>
                        <a:pt x="68" y="49"/>
                      </a:lnTo>
                      <a:lnTo>
                        <a:pt x="68" y="49"/>
                      </a:lnTo>
                      <a:lnTo>
                        <a:pt x="70" y="46"/>
                      </a:lnTo>
                      <a:lnTo>
                        <a:pt x="72" y="46"/>
                      </a:lnTo>
                      <a:lnTo>
                        <a:pt x="72" y="38"/>
                      </a:lnTo>
                      <a:lnTo>
                        <a:pt x="74" y="36"/>
                      </a:lnTo>
                      <a:lnTo>
                        <a:pt x="77" y="34"/>
                      </a:lnTo>
                      <a:lnTo>
                        <a:pt x="79" y="32"/>
                      </a:lnTo>
                      <a:lnTo>
                        <a:pt x="81" y="32"/>
                      </a:lnTo>
                      <a:lnTo>
                        <a:pt x="83" y="32"/>
                      </a:lnTo>
                      <a:lnTo>
                        <a:pt x="87" y="32"/>
                      </a:lnTo>
                      <a:lnTo>
                        <a:pt x="89" y="29"/>
                      </a:lnTo>
                      <a:lnTo>
                        <a:pt x="92" y="27"/>
                      </a:lnTo>
                      <a:lnTo>
                        <a:pt x="94" y="10"/>
                      </a:lnTo>
                      <a:lnTo>
                        <a:pt x="94" y="8"/>
                      </a:lnTo>
                      <a:lnTo>
                        <a:pt x="96" y="8"/>
                      </a:lnTo>
                      <a:lnTo>
                        <a:pt x="96" y="6"/>
                      </a:lnTo>
                      <a:lnTo>
                        <a:pt x="96" y="6"/>
                      </a:lnTo>
                      <a:lnTo>
                        <a:pt x="96" y="6"/>
                      </a:lnTo>
                      <a:lnTo>
                        <a:pt x="113" y="8"/>
                      </a:lnTo>
                      <a:lnTo>
                        <a:pt x="113" y="8"/>
                      </a:lnTo>
                      <a:lnTo>
                        <a:pt x="115" y="6"/>
                      </a:lnTo>
                      <a:lnTo>
                        <a:pt x="119" y="2"/>
                      </a:lnTo>
                      <a:lnTo>
                        <a:pt x="121" y="0"/>
                      </a:lnTo>
                      <a:lnTo>
                        <a:pt x="123" y="0"/>
                      </a:lnTo>
                      <a:lnTo>
                        <a:pt x="126" y="0"/>
                      </a:lnTo>
                      <a:lnTo>
                        <a:pt x="126" y="0"/>
                      </a:lnTo>
                      <a:lnTo>
                        <a:pt x="128" y="0"/>
                      </a:lnTo>
                      <a:lnTo>
                        <a:pt x="128" y="2"/>
                      </a:lnTo>
                      <a:lnTo>
                        <a:pt x="128" y="4"/>
                      </a:lnTo>
                      <a:lnTo>
                        <a:pt x="128" y="6"/>
                      </a:lnTo>
                      <a:lnTo>
                        <a:pt x="123" y="10"/>
                      </a:lnTo>
                      <a:lnTo>
                        <a:pt x="121" y="17"/>
                      </a:lnTo>
                      <a:lnTo>
                        <a:pt x="121" y="21"/>
                      </a:lnTo>
                      <a:lnTo>
                        <a:pt x="121" y="23"/>
                      </a:lnTo>
                      <a:lnTo>
                        <a:pt x="121" y="23"/>
                      </a:lnTo>
                      <a:lnTo>
                        <a:pt x="123" y="25"/>
                      </a:lnTo>
                      <a:lnTo>
                        <a:pt x="134" y="32"/>
                      </a:lnTo>
                      <a:lnTo>
                        <a:pt x="134" y="32"/>
                      </a:lnTo>
                      <a:lnTo>
                        <a:pt x="136" y="34"/>
                      </a:lnTo>
                      <a:lnTo>
                        <a:pt x="136" y="38"/>
                      </a:lnTo>
                      <a:lnTo>
                        <a:pt x="138" y="40"/>
                      </a:lnTo>
                      <a:lnTo>
                        <a:pt x="138" y="42"/>
                      </a:lnTo>
                      <a:lnTo>
                        <a:pt x="140" y="42"/>
                      </a:lnTo>
                      <a:lnTo>
                        <a:pt x="143" y="44"/>
                      </a:lnTo>
                      <a:lnTo>
                        <a:pt x="143" y="46"/>
                      </a:lnTo>
                      <a:lnTo>
                        <a:pt x="143" y="51"/>
                      </a:lnTo>
                      <a:lnTo>
                        <a:pt x="143" y="51"/>
                      </a:lnTo>
                      <a:lnTo>
                        <a:pt x="143" y="55"/>
                      </a:lnTo>
                      <a:lnTo>
                        <a:pt x="143" y="55"/>
                      </a:lnTo>
                      <a:lnTo>
                        <a:pt x="143" y="63"/>
                      </a:lnTo>
                      <a:lnTo>
                        <a:pt x="143" y="70"/>
                      </a:lnTo>
                      <a:lnTo>
                        <a:pt x="143" y="70"/>
                      </a:lnTo>
                      <a:lnTo>
                        <a:pt x="143" y="72"/>
                      </a:lnTo>
                      <a:lnTo>
                        <a:pt x="143" y="72"/>
                      </a:lnTo>
                      <a:lnTo>
                        <a:pt x="140" y="72"/>
                      </a:lnTo>
                      <a:lnTo>
                        <a:pt x="138" y="74"/>
                      </a:lnTo>
                      <a:lnTo>
                        <a:pt x="134" y="76"/>
                      </a:lnTo>
                      <a:lnTo>
                        <a:pt x="132" y="78"/>
                      </a:lnTo>
                      <a:lnTo>
                        <a:pt x="132" y="78"/>
                      </a:lnTo>
                      <a:lnTo>
                        <a:pt x="132" y="80"/>
                      </a:lnTo>
                      <a:lnTo>
                        <a:pt x="132" y="83"/>
                      </a:lnTo>
                      <a:lnTo>
                        <a:pt x="136" y="91"/>
                      </a:lnTo>
                      <a:lnTo>
                        <a:pt x="136" y="95"/>
                      </a:lnTo>
                      <a:lnTo>
                        <a:pt x="138" y="97"/>
                      </a:lnTo>
                      <a:lnTo>
                        <a:pt x="138" y="102"/>
                      </a:lnTo>
                      <a:lnTo>
                        <a:pt x="140" y="102"/>
                      </a:lnTo>
                      <a:lnTo>
                        <a:pt x="143" y="104"/>
                      </a:lnTo>
                      <a:lnTo>
                        <a:pt x="149" y="104"/>
                      </a:lnTo>
                      <a:lnTo>
                        <a:pt x="151" y="108"/>
                      </a:lnTo>
                      <a:lnTo>
                        <a:pt x="162" y="119"/>
                      </a:lnTo>
                      <a:lnTo>
                        <a:pt x="168" y="121"/>
                      </a:lnTo>
                      <a:lnTo>
                        <a:pt x="170" y="123"/>
                      </a:lnTo>
                      <a:lnTo>
                        <a:pt x="183" y="134"/>
                      </a:lnTo>
                      <a:lnTo>
                        <a:pt x="183" y="134"/>
                      </a:lnTo>
                      <a:lnTo>
                        <a:pt x="183" y="134"/>
                      </a:lnTo>
                      <a:lnTo>
                        <a:pt x="185" y="134"/>
                      </a:lnTo>
                      <a:lnTo>
                        <a:pt x="185" y="134"/>
                      </a:lnTo>
                      <a:lnTo>
                        <a:pt x="187" y="136"/>
                      </a:lnTo>
                      <a:lnTo>
                        <a:pt x="189" y="144"/>
                      </a:lnTo>
                      <a:lnTo>
                        <a:pt x="177" y="146"/>
                      </a:lnTo>
                      <a:lnTo>
                        <a:pt x="174" y="146"/>
                      </a:lnTo>
                      <a:lnTo>
                        <a:pt x="170" y="148"/>
                      </a:lnTo>
                      <a:lnTo>
                        <a:pt x="166" y="159"/>
                      </a:lnTo>
                      <a:lnTo>
                        <a:pt x="166" y="161"/>
                      </a:lnTo>
                      <a:lnTo>
                        <a:pt x="149" y="163"/>
                      </a:lnTo>
                      <a:lnTo>
                        <a:pt x="143" y="163"/>
                      </a:lnTo>
                      <a:lnTo>
                        <a:pt x="138" y="161"/>
                      </a:lnTo>
                      <a:lnTo>
                        <a:pt x="134" y="157"/>
                      </a:lnTo>
                      <a:lnTo>
                        <a:pt x="130" y="153"/>
                      </a:lnTo>
                      <a:lnTo>
                        <a:pt x="123" y="153"/>
                      </a:lnTo>
                      <a:lnTo>
                        <a:pt x="119" y="151"/>
                      </a:lnTo>
                      <a:lnTo>
                        <a:pt x="113" y="144"/>
                      </a:lnTo>
                      <a:lnTo>
                        <a:pt x="111" y="144"/>
                      </a:lnTo>
                      <a:lnTo>
                        <a:pt x="100" y="151"/>
                      </a:lnTo>
                      <a:lnTo>
                        <a:pt x="98" y="151"/>
                      </a:lnTo>
                      <a:lnTo>
                        <a:pt x="98" y="153"/>
                      </a:lnTo>
                      <a:lnTo>
                        <a:pt x="98" y="153"/>
                      </a:lnTo>
                      <a:lnTo>
                        <a:pt x="98" y="155"/>
                      </a:lnTo>
                      <a:lnTo>
                        <a:pt x="98" y="155"/>
                      </a:lnTo>
                      <a:lnTo>
                        <a:pt x="98" y="157"/>
                      </a:lnTo>
                      <a:lnTo>
                        <a:pt x="98" y="157"/>
                      </a:lnTo>
                      <a:lnTo>
                        <a:pt x="98" y="159"/>
                      </a:lnTo>
                      <a:lnTo>
                        <a:pt x="94" y="161"/>
                      </a:lnTo>
                      <a:lnTo>
                        <a:pt x="85" y="165"/>
                      </a:lnTo>
                      <a:lnTo>
                        <a:pt x="83" y="168"/>
                      </a:lnTo>
                      <a:lnTo>
                        <a:pt x="81" y="168"/>
                      </a:lnTo>
                      <a:lnTo>
                        <a:pt x="74" y="163"/>
                      </a:lnTo>
                      <a:lnTo>
                        <a:pt x="72" y="163"/>
                      </a:lnTo>
                      <a:lnTo>
                        <a:pt x="72" y="165"/>
                      </a:lnTo>
                      <a:lnTo>
                        <a:pt x="66" y="168"/>
                      </a:lnTo>
                      <a:lnTo>
                        <a:pt x="64" y="170"/>
                      </a:lnTo>
                      <a:lnTo>
                        <a:pt x="62" y="168"/>
                      </a:lnTo>
                      <a:lnTo>
                        <a:pt x="62" y="165"/>
                      </a:lnTo>
                      <a:lnTo>
                        <a:pt x="62" y="161"/>
                      </a:lnTo>
                      <a:lnTo>
                        <a:pt x="60" y="157"/>
                      </a:lnTo>
                      <a:lnTo>
                        <a:pt x="57" y="153"/>
                      </a:lnTo>
                      <a:lnTo>
                        <a:pt x="55" y="153"/>
                      </a:lnTo>
                      <a:lnTo>
                        <a:pt x="55" y="153"/>
                      </a:lnTo>
                      <a:lnTo>
                        <a:pt x="53" y="155"/>
                      </a:lnTo>
                      <a:lnTo>
                        <a:pt x="51" y="155"/>
                      </a:lnTo>
                      <a:lnTo>
                        <a:pt x="49" y="161"/>
                      </a:lnTo>
                      <a:lnTo>
                        <a:pt x="47" y="163"/>
                      </a:lnTo>
                      <a:lnTo>
                        <a:pt x="45" y="161"/>
                      </a:lnTo>
                      <a:lnTo>
                        <a:pt x="34" y="155"/>
                      </a:lnTo>
                      <a:lnTo>
                        <a:pt x="32" y="151"/>
                      </a:lnTo>
                      <a:lnTo>
                        <a:pt x="30" y="148"/>
                      </a:lnTo>
                      <a:lnTo>
                        <a:pt x="28" y="146"/>
                      </a:lnTo>
                      <a:lnTo>
                        <a:pt x="26" y="142"/>
                      </a:lnTo>
                      <a:lnTo>
                        <a:pt x="23" y="138"/>
                      </a:lnTo>
                      <a:lnTo>
                        <a:pt x="21" y="136"/>
                      </a:lnTo>
                      <a:lnTo>
                        <a:pt x="21" y="136"/>
                      </a:lnTo>
                      <a:lnTo>
                        <a:pt x="19" y="134"/>
                      </a:lnTo>
                      <a:lnTo>
                        <a:pt x="19" y="134"/>
                      </a:lnTo>
                      <a:lnTo>
                        <a:pt x="17" y="131"/>
                      </a:lnTo>
                      <a:lnTo>
                        <a:pt x="17" y="131"/>
                      </a:lnTo>
                      <a:lnTo>
                        <a:pt x="17" y="129"/>
                      </a:lnTo>
                      <a:lnTo>
                        <a:pt x="13" y="12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2" name="Freeform 31"/>
                <p:cNvSpPr>
                  <a:spLocks noEditPoints="1"/>
                </p:cNvSpPr>
                <p:nvPr/>
              </p:nvSpPr>
              <p:spPr bwMode="auto">
                <a:xfrm>
                  <a:off x="1644255" y="232173"/>
                  <a:ext cx="1108472" cy="941785"/>
                </a:xfrm>
                <a:custGeom>
                  <a:avLst/>
                  <a:gdLst>
                    <a:gd name="T0" fmla="*/ 121 w 931"/>
                    <a:gd name="T1" fmla="*/ 261 h 791"/>
                    <a:gd name="T2" fmla="*/ 527 w 931"/>
                    <a:gd name="T3" fmla="*/ 689 h 791"/>
                    <a:gd name="T4" fmla="*/ 542 w 931"/>
                    <a:gd name="T5" fmla="*/ 699 h 791"/>
                    <a:gd name="T6" fmla="*/ 593 w 931"/>
                    <a:gd name="T7" fmla="*/ 667 h 791"/>
                    <a:gd name="T8" fmla="*/ 617 w 931"/>
                    <a:gd name="T9" fmla="*/ 629 h 791"/>
                    <a:gd name="T10" fmla="*/ 649 w 931"/>
                    <a:gd name="T11" fmla="*/ 621 h 791"/>
                    <a:gd name="T12" fmla="*/ 657 w 931"/>
                    <a:gd name="T13" fmla="*/ 653 h 791"/>
                    <a:gd name="T14" fmla="*/ 666 w 931"/>
                    <a:gd name="T15" fmla="*/ 684 h 791"/>
                    <a:gd name="T16" fmla="*/ 659 w 931"/>
                    <a:gd name="T17" fmla="*/ 712 h 791"/>
                    <a:gd name="T18" fmla="*/ 706 w 931"/>
                    <a:gd name="T19" fmla="*/ 755 h 791"/>
                    <a:gd name="T20" fmla="*/ 806 w 931"/>
                    <a:gd name="T21" fmla="*/ 774 h 791"/>
                    <a:gd name="T22" fmla="*/ 816 w 931"/>
                    <a:gd name="T23" fmla="*/ 738 h 791"/>
                    <a:gd name="T24" fmla="*/ 840 w 931"/>
                    <a:gd name="T25" fmla="*/ 721 h 791"/>
                    <a:gd name="T26" fmla="*/ 857 w 931"/>
                    <a:gd name="T27" fmla="*/ 682 h 791"/>
                    <a:gd name="T28" fmla="*/ 880 w 931"/>
                    <a:gd name="T29" fmla="*/ 672 h 791"/>
                    <a:gd name="T30" fmla="*/ 891 w 931"/>
                    <a:gd name="T31" fmla="*/ 674 h 791"/>
                    <a:gd name="T32" fmla="*/ 887 w 931"/>
                    <a:gd name="T33" fmla="*/ 640 h 791"/>
                    <a:gd name="T34" fmla="*/ 882 w 931"/>
                    <a:gd name="T35" fmla="*/ 619 h 791"/>
                    <a:gd name="T36" fmla="*/ 848 w 931"/>
                    <a:gd name="T37" fmla="*/ 604 h 791"/>
                    <a:gd name="T38" fmla="*/ 821 w 931"/>
                    <a:gd name="T39" fmla="*/ 570 h 791"/>
                    <a:gd name="T40" fmla="*/ 810 w 931"/>
                    <a:gd name="T41" fmla="*/ 534 h 791"/>
                    <a:gd name="T42" fmla="*/ 851 w 931"/>
                    <a:gd name="T43" fmla="*/ 497 h 791"/>
                    <a:gd name="T44" fmla="*/ 865 w 931"/>
                    <a:gd name="T45" fmla="*/ 497 h 791"/>
                    <a:gd name="T46" fmla="*/ 848 w 931"/>
                    <a:gd name="T47" fmla="*/ 489 h 791"/>
                    <a:gd name="T48" fmla="*/ 799 w 931"/>
                    <a:gd name="T49" fmla="*/ 446 h 791"/>
                    <a:gd name="T50" fmla="*/ 831 w 931"/>
                    <a:gd name="T51" fmla="*/ 402 h 791"/>
                    <a:gd name="T52" fmla="*/ 868 w 931"/>
                    <a:gd name="T53" fmla="*/ 272 h 791"/>
                    <a:gd name="T54" fmla="*/ 846 w 931"/>
                    <a:gd name="T55" fmla="*/ 255 h 791"/>
                    <a:gd name="T56" fmla="*/ 646 w 931"/>
                    <a:gd name="T57" fmla="*/ 251 h 791"/>
                    <a:gd name="T58" fmla="*/ 595 w 931"/>
                    <a:gd name="T59" fmla="*/ 315 h 791"/>
                    <a:gd name="T60" fmla="*/ 600 w 931"/>
                    <a:gd name="T61" fmla="*/ 278 h 791"/>
                    <a:gd name="T62" fmla="*/ 512 w 931"/>
                    <a:gd name="T63" fmla="*/ 240 h 791"/>
                    <a:gd name="T64" fmla="*/ 527 w 931"/>
                    <a:gd name="T65" fmla="*/ 145 h 791"/>
                    <a:gd name="T66" fmla="*/ 510 w 931"/>
                    <a:gd name="T67" fmla="*/ 132 h 791"/>
                    <a:gd name="T68" fmla="*/ 483 w 931"/>
                    <a:gd name="T69" fmla="*/ 100 h 791"/>
                    <a:gd name="T70" fmla="*/ 381 w 931"/>
                    <a:gd name="T71" fmla="*/ 66 h 791"/>
                    <a:gd name="T72" fmla="*/ 315 w 931"/>
                    <a:gd name="T73" fmla="*/ 104 h 791"/>
                    <a:gd name="T74" fmla="*/ 132 w 931"/>
                    <a:gd name="T75" fmla="*/ 79 h 791"/>
                    <a:gd name="T76" fmla="*/ 157 w 931"/>
                    <a:gd name="T77" fmla="*/ 176 h 791"/>
                    <a:gd name="T78" fmla="*/ 230 w 931"/>
                    <a:gd name="T79" fmla="*/ 255 h 791"/>
                    <a:gd name="T80" fmla="*/ 134 w 931"/>
                    <a:gd name="T81" fmla="*/ 334 h 791"/>
                    <a:gd name="T82" fmla="*/ 128 w 931"/>
                    <a:gd name="T83" fmla="*/ 366 h 791"/>
                    <a:gd name="T84" fmla="*/ 215 w 931"/>
                    <a:gd name="T85" fmla="*/ 374 h 791"/>
                    <a:gd name="T86" fmla="*/ 204 w 931"/>
                    <a:gd name="T87" fmla="*/ 400 h 791"/>
                    <a:gd name="T88" fmla="*/ 245 w 931"/>
                    <a:gd name="T89" fmla="*/ 449 h 791"/>
                    <a:gd name="T90" fmla="*/ 253 w 931"/>
                    <a:gd name="T91" fmla="*/ 512 h 791"/>
                    <a:gd name="T92" fmla="*/ 304 w 931"/>
                    <a:gd name="T93" fmla="*/ 576 h 791"/>
                    <a:gd name="T94" fmla="*/ 451 w 931"/>
                    <a:gd name="T95" fmla="*/ 653 h 791"/>
                    <a:gd name="T96" fmla="*/ 26 w 931"/>
                    <a:gd name="T97" fmla="*/ 191 h 791"/>
                    <a:gd name="T98" fmla="*/ 32 w 931"/>
                    <a:gd name="T99" fmla="*/ 183 h 791"/>
                    <a:gd name="T100" fmla="*/ 94 w 931"/>
                    <a:gd name="T101" fmla="*/ 157 h 791"/>
                    <a:gd name="T102" fmla="*/ 4 w 931"/>
                    <a:gd name="T103" fmla="*/ 162 h 791"/>
                    <a:gd name="T104" fmla="*/ 32 w 931"/>
                    <a:gd name="T105" fmla="*/ 26 h 791"/>
                    <a:gd name="T106" fmla="*/ 51 w 931"/>
                    <a:gd name="T107" fmla="*/ 98 h 791"/>
                    <a:gd name="T108" fmla="*/ 4 w 931"/>
                    <a:gd name="T109" fmla="*/ 123 h 791"/>
                    <a:gd name="T110" fmla="*/ 198 w 931"/>
                    <a:gd name="T111" fmla="*/ 259 h 791"/>
                    <a:gd name="T112" fmla="*/ 185 w 931"/>
                    <a:gd name="T113" fmla="*/ 289 h 791"/>
                    <a:gd name="T114" fmla="*/ 910 w 931"/>
                    <a:gd name="T115" fmla="*/ 196 h 791"/>
                    <a:gd name="T116" fmla="*/ 853 w 931"/>
                    <a:gd name="T117" fmla="*/ 215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1" h="791">
                      <a:moveTo>
                        <a:pt x="142" y="249"/>
                      </a:moveTo>
                      <a:lnTo>
                        <a:pt x="142" y="249"/>
                      </a:lnTo>
                      <a:lnTo>
                        <a:pt x="145" y="255"/>
                      </a:lnTo>
                      <a:lnTo>
                        <a:pt x="142" y="268"/>
                      </a:lnTo>
                      <a:lnTo>
                        <a:pt x="138" y="278"/>
                      </a:lnTo>
                      <a:lnTo>
                        <a:pt x="130" y="285"/>
                      </a:lnTo>
                      <a:lnTo>
                        <a:pt x="123" y="285"/>
                      </a:lnTo>
                      <a:lnTo>
                        <a:pt x="119" y="283"/>
                      </a:lnTo>
                      <a:lnTo>
                        <a:pt x="115" y="276"/>
                      </a:lnTo>
                      <a:lnTo>
                        <a:pt x="115" y="268"/>
                      </a:lnTo>
                      <a:lnTo>
                        <a:pt x="121" y="261"/>
                      </a:lnTo>
                      <a:lnTo>
                        <a:pt x="121" y="261"/>
                      </a:lnTo>
                      <a:lnTo>
                        <a:pt x="123" y="259"/>
                      </a:lnTo>
                      <a:lnTo>
                        <a:pt x="142" y="249"/>
                      </a:lnTo>
                      <a:close/>
                      <a:moveTo>
                        <a:pt x="525" y="704"/>
                      </a:moveTo>
                      <a:lnTo>
                        <a:pt x="525" y="704"/>
                      </a:lnTo>
                      <a:lnTo>
                        <a:pt x="525" y="699"/>
                      </a:lnTo>
                      <a:lnTo>
                        <a:pt x="525" y="697"/>
                      </a:lnTo>
                      <a:lnTo>
                        <a:pt x="525" y="697"/>
                      </a:lnTo>
                      <a:lnTo>
                        <a:pt x="525" y="695"/>
                      </a:lnTo>
                      <a:lnTo>
                        <a:pt x="525" y="695"/>
                      </a:lnTo>
                      <a:lnTo>
                        <a:pt x="527" y="693"/>
                      </a:lnTo>
                      <a:lnTo>
                        <a:pt x="527" y="691"/>
                      </a:lnTo>
                      <a:lnTo>
                        <a:pt x="527" y="689"/>
                      </a:lnTo>
                      <a:lnTo>
                        <a:pt x="527" y="687"/>
                      </a:lnTo>
                      <a:lnTo>
                        <a:pt x="529" y="687"/>
                      </a:lnTo>
                      <a:lnTo>
                        <a:pt x="529" y="687"/>
                      </a:lnTo>
                      <a:lnTo>
                        <a:pt x="534" y="687"/>
                      </a:lnTo>
                      <a:lnTo>
                        <a:pt x="536" y="687"/>
                      </a:lnTo>
                      <a:lnTo>
                        <a:pt x="538" y="689"/>
                      </a:lnTo>
                      <a:lnTo>
                        <a:pt x="540" y="689"/>
                      </a:lnTo>
                      <a:lnTo>
                        <a:pt x="540" y="691"/>
                      </a:lnTo>
                      <a:lnTo>
                        <a:pt x="542" y="693"/>
                      </a:lnTo>
                      <a:lnTo>
                        <a:pt x="540" y="697"/>
                      </a:lnTo>
                      <a:lnTo>
                        <a:pt x="540" y="699"/>
                      </a:lnTo>
                      <a:lnTo>
                        <a:pt x="542" y="699"/>
                      </a:lnTo>
                      <a:lnTo>
                        <a:pt x="542" y="701"/>
                      </a:lnTo>
                      <a:lnTo>
                        <a:pt x="542" y="701"/>
                      </a:lnTo>
                      <a:lnTo>
                        <a:pt x="542" y="701"/>
                      </a:lnTo>
                      <a:lnTo>
                        <a:pt x="542" y="701"/>
                      </a:lnTo>
                      <a:lnTo>
                        <a:pt x="544" y="704"/>
                      </a:lnTo>
                      <a:lnTo>
                        <a:pt x="544" y="704"/>
                      </a:lnTo>
                      <a:lnTo>
                        <a:pt x="549" y="699"/>
                      </a:lnTo>
                      <a:lnTo>
                        <a:pt x="574" y="672"/>
                      </a:lnTo>
                      <a:lnTo>
                        <a:pt x="583" y="670"/>
                      </a:lnTo>
                      <a:lnTo>
                        <a:pt x="591" y="670"/>
                      </a:lnTo>
                      <a:lnTo>
                        <a:pt x="591" y="670"/>
                      </a:lnTo>
                      <a:lnTo>
                        <a:pt x="593" y="667"/>
                      </a:lnTo>
                      <a:lnTo>
                        <a:pt x="595" y="667"/>
                      </a:lnTo>
                      <a:lnTo>
                        <a:pt x="595" y="659"/>
                      </a:lnTo>
                      <a:lnTo>
                        <a:pt x="597" y="657"/>
                      </a:lnTo>
                      <a:lnTo>
                        <a:pt x="600" y="655"/>
                      </a:lnTo>
                      <a:lnTo>
                        <a:pt x="602" y="653"/>
                      </a:lnTo>
                      <a:lnTo>
                        <a:pt x="604" y="653"/>
                      </a:lnTo>
                      <a:lnTo>
                        <a:pt x="606" y="653"/>
                      </a:lnTo>
                      <a:lnTo>
                        <a:pt x="610" y="653"/>
                      </a:lnTo>
                      <a:lnTo>
                        <a:pt x="612" y="650"/>
                      </a:lnTo>
                      <a:lnTo>
                        <a:pt x="615" y="648"/>
                      </a:lnTo>
                      <a:lnTo>
                        <a:pt x="617" y="631"/>
                      </a:lnTo>
                      <a:lnTo>
                        <a:pt x="617" y="629"/>
                      </a:lnTo>
                      <a:lnTo>
                        <a:pt x="619" y="629"/>
                      </a:lnTo>
                      <a:lnTo>
                        <a:pt x="619" y="627"/>
                      </a:lnTo>
                      <a:lnTo>
                        <a:pt x="619" y="627"/>
                      </a:lnTo>
                      <a:lnTo>
                        <a:pt x="619" y="627"/>
                      </a:lnTo>
                      <a:lnTo>
                        <a:pt x="636" y="629"/>
                      </a:lnTo>
                      <a:lnTo>
                        <a:pt x="636" y="629"/>
                      </a:lnTo>
                      <a:lnTo>
                        <a:pt x="638" y="627"/>
                      </a:lnTo>
                      <a:lnTo>
                        <a:pt x="642" y="623"/>
                      </a:lnTo>
                      <a:lnTo>
                        <a:pt x="644" y="621"/>
                      </a:lnTo>
                      <a:lnTo>
                        <a:pt x="646" y="621"/>
                      </a:lnTo>
                      <a:lnTo>
                        <a:pt x="649" y="621"/>
                      </a:lnTo>
                      <a:lnTo>
                        <a:pt x="649" y="621"/>
                      </a:lnTo>
                      <a:lnTo>
                        <a:pt x="651" y="621"/>
                      </a:lnTo>
                      <a:lnTo>
                        <a:pt x="651" y="623"/>
                      </a:lnTo>
                      <a:lnTo>
                        <a:pt x="651" y="625"/>
                      </a:lnTo>
                      <a:lnTo>
                        <a:pt x="651" y="627"/>
                      </a:lnTo>
                      <a:lnTo>
                        <a:pt x="646" y="631"/>
                      </a:lnTo>
                      <a:lnTo>
                        <a:pt x="644" y="638"/>
                      </a:lnTo>
                      <a:lnTo>
                        <a:pt x="644" y="642"/>
                      </a:lnTo>
                      <a:lnTo>
                        <a:pt x="644" y="644"/>
                      </a:lnTo>
                      <a:lnTo>
                        <a:pt x="644" y="644"/>
                      </a:lnTo>
                      <a:lnTo>
                        <a:pt x="646" y="646"/>
                      </a:lnTo>
                      <a:lnTo>
                        <a:pt x="657" y="653"/>
                      </a:lnTo>
                      <a:lnTo>
                        <a:pt x="657" y="653"/>
                      </a:lnTo>
                      <a:lnTo>
                        <a:pt x="659" y="655"/>
                      </a:lnTo>
                      <a:lnTo>
                        <a:pt x="659" y="659"/>
                      </a:lnTo>
                      <a:lnTo>
                        <a:pt x="661" y="661"/>
                      </a:lnTo>
                      <a:lnTo>
                        <a:pt x="661" y="663"/>
                      </a:lnTo>
                      <a:lnTo>
                        <a:pt x="663" y="663"/>
                      </a:lnTo>
                      <a:lnTo>
                        <a:pt x="666" y="665"/>
                      </a:lnTo>
                      <a:lnTo>
                        <a:pt x="666" y="667"/>
                      </a:lnTo>
                      <a:lnTo>
                        <a:pt x="666" y="672"/>
                      </a:lnTo>
                      <a:lnTo>
                        <a:pt x="666" y="672"/>
                      </a:lnTo>
                      <a:lnTo>
                        <a:pt x="666" y="676"/>
                      </a:lnTo>
                      <a:lnTo>
                        <a:pt x="666" y="676"/>
                      </a:lnTo>
                      <a:lnTo>
                        <a:pt x="666" y="684"/>
                      </a:lnTo>
                      <a:lnTo>
                        <a:pt x="666" y="691"/>
                      </a:lnTo>
                      <a:lnTo>
                        <a:pt x="666" y="691"/>
                      </a:lnTo>
                      <a:lnTo>
                        <a:pt x="666" y="693"/>
                      </a:lnTo>
                      <a:lnTo>
                        <a:pt x="666" y="693"/>
                      </a:lnTo>
                      <a:lnTo>
                        <a:pt x="663" y="693"/>
                      </a:lnTo>
                      <a:lnTo>
                        <a:pt x="661" y="695"/>
                      </a:lnTo>
                      <a:lnTo>
                        <a:pt x="657" y="697"/>
                      </a:lnTo>
                      <a:lnTo>
                        <a:pt x="655" y="699"/>
                      </a:lnTo>
                      <a:lnTo>
                        <a:pt x="655" y="699"/>
                      </a:lnTo>
                      <a:lnTo>
                        <a:pt x="655" y="701"/>
                      </a:lnTo>
                      <a:lnTo>
                        <a:pt x="655" y="704"/>
                      </a:lnTo>
                      <a:lnTo>
                        <a:pt x="659" y="712"/>
                      </a:lnTo>
                      <a:lnTo>
                        <a:pt x="659" y="716"/>
                      </a:lnTo>
                      <a:lnTo>
                        <a:pt x="661" y="718"/>
                      </a:lnTo>
                      <a:lnTo>
                        <a:pt x="661" y="723"/>
                      </a:lnTo>
                      <a:lnTo>
                        <a:pt x="663" y="723"/>
                      </a:lnTo>
                      <a:lnTo>
                        <a:pt x="666" y="725"/>
                      </a:lnTo>
                      <a:lnTo>
                        <a:pt x="672" y="725"/>
                      </a:lnTo>
                      <a:lnTo>
                        <a:pt x="674" y="729"/>
                      </a:lnTo>
                      <a:lnTo>
                        <a:pt x="685" y="740"/>
                      </a:lnTo>
                      <a:lnTo>
                        <a:pt x="691" y="742"/>
                      </a:lnTo>
                      <a:lnTo>
                        <a:pt x="693" y="744"/>
                      </a:lnTo>
                      <a:lnTo>
                        <a:pt x="706" y="755"/>
                      </a:lnTo>
                      <a:lnTo>
                        <a:pt x="706" y="755"/>
                      </a:lnTo>
                      <a:lnTo>
                        <a:pt x="706" y="755"/>
                      </a:lnTo>
                      <a:lnTo>
                        <a:pt x="708" y="755"/>
                      </a:lnTo>
                      <a:lnTo>
                        <a:pt x="708" y="755"/>
                      </a:lnTo>
                      <a:lnTo>
                        <a:pt x="710" y="757"/>
                      </a:lnTo>
                      <a:lnTo>
                        <a:pt x="712" y="765"/>
                      </a:lnTo>
                      <a:lnTo>
                        <a:pt x="719" y="765"/>
                      </a:lnTo>
                      <a:lnTo>
                        <a:pt x="731" y="767"/>
                      </a:lnTo>
                      <a:lnTo>
                        <a:pt x="778" y="789"/>
                      </a:lnTo>
                      <a:lnTo>
                        <a:pt x="791" y="791"/>
                      </a:lnTo>
                      <a:lnTo>
                        <a:pt x="799" y="784"/>
                      </a:lnTo>
                      <a:lnTo>
                        <a:pt x="804" y="780"/>
                      </a:lnTo>
                      <a:lnTo>
                        <a:pt x="806" y="774"/>
                      </a:lnTo>
                      <a:lnTo>
                        <a:pt x="806" y="772"/>
                      </a:lnTo>
                      <a:lnTo>
                        <a:pt x="806" y="769"/>
                      </a:lnTo>
                      <a:lnTo>
                        <a:pt x="806" y="767"/>
                      </a:lnTo>
                      <a:lnTo>
                        <a:pt x="806" y="765"/>
                      </a:lnTo>
                      <a:lnTo>
                        <a:pt x="806" y="763"/>
                      </a:lnTo>
                      <a:lnTo>
                        <a:pt x="806" y="746"/>
                      </a:lnTo>
                      <a:lnTo>
                        <a:pt x="806" y="746"/>
                      </a:lnTo>
                      <a:lnTo>
                        <a:pt x="806" y="744"/>
                      </a:lnTo>
                      <a:lnTo>
                        <a:pt x="808" y="742"/>
                      </a:lnTo>
                      <a:lnTo>
                        <a:pt x="812" y="740"/>
                      </a:lnTo>
                      <a:lnTo>
                        <a:pt x="814" y="738"/>
                      </a:lnTo>
                      <a:lnTo>
                        <a:pt x="816" y="738"/>
                      </a:lnTo>
                      <a:lnTo>
                        <a:pt x="821" y="738"/>
                      </a:lnTo>
                      <a:lnTo>
                        <a:pt x="821" y="738"/>
                      </a:lnTo>
                      <a:lnTo>
                        <a:pt x="823" y="738"/>
                      </a:lnTo>
                      <a:lnTo>
                        <a:pt x="823" y="733"/>
                      </a:lnTo>
                      <a:lnTo>
                        <a:pt x="823" y="731"/>
                      </a:lnTo>
                      <a:lnTo>
                        <a:pt x="823" y="729"/>
                      </a:lnTo>
                      <a:lnTo>
                        <a:pt x="823" y="727"/>
                      </a:lnTo>
                      <a:lnTo>
                        <a:pt x="825" y="727"/>
                      </a:lnTo>
                      <a:lnTo>
                        <a:pt x="829" y="725"/>
                      </a:lnTo>
                      <a:lnTo>
                        <a:pt x="836" y="721"/>
                      </a:lnTo>
                      <a:lnTo>
                        <a:pt x="838" y="721"/>
                      </a:lnTo>
                      <a:lnTo>
                        <a:pt x="840" y="721"/>
                      </a:lnTo>
                      <a:lnTo>
                        <a:pt x="853" y="708"/>
                      </a:lnTo>
                      <a:lnTo>
                        <a:pt x="857" y="704"/>
                      </a:lnTo>
                      <a:lnTo>
                        <a:pt x="857" y="704"/>
                      </a:lnTo>
                      <a:lnTo>
                        <a:pt x="857" y="701"/>
                      </a:lnTo>
                      <a:lnTo>
                        <a:pt x="857" y="699"/>
                      </a:lnTo>
                      <a:lnTo>
                        <a:pt x="857" y="697"/>
                      </a:lnTo>
                      <a:lnTo>
                        <a:pt x="857" y="695"/>
                      </a:lnTo>
                      <a:lnTo>
                        <a:pt x="857" y="693"/>
                      </a:lnTo>
                      <a:lnTo>
                        <a:pt x="857" y="689"/>
                      </a:lnTo>
                      <a:lnTo>
                        <a:pt x="857" y="687"/>
                      </a:lnTo>
                      <a:lnTo>
                        <a:pt x="857" y="684"/>
                      </a:lnTo>
                      <a:lnTo>
                        <a:pt x="857" y="682"/>
                      </a:lnTo>
                      <a:lnTo>
                        <a:pt x="855" y="678"/>
                      </a:lnTo>
                      <a:lnTo>
                        <a:pt x="855" y="676"/>
                      </a:lnTo>
                      <a:lnTo>
                        <a:pt x="855" y="676"/>
                      </a:lnTo>
                      <a:lnTo>
                        <a:pt x="855" y="674"/>
                      </a:lnTo>
                      <a:lnTo>
                        <a:pt x="859" y="674"/>
                      </a:lnTo>
                      <a:lnTo>
                        <a:pt x="861" y="674"/>
                      </a:lnTo>
                      <a:lnTo>
                        <a:pt x="861" y="676"/>
                      </a:lnTo>
                      <a:lnTo>
                        <a:pt x="863" y="674"/>
                      </a:lnTo>
                      <a:lnTo>
                        <a:pt x="876" y="672"/>
                      </a:lnTo>
                      <a:lnTo>
                        <a:pt x="878" y="672"/>
                      </a:lnTo>
                      <a:lnTo>
                        <a:pt x="880" y="672"/>
                      </a:lnTo>
                      <a:lnTo>
                        <a:pt x="880" y="672"/>
                      </a:lnTo>
                      <a:lnTo>
                        <a:pt x="882" y="672"/>
                      </a:lnTo>
                      <a:lnTo>
                        <a:pt x="882" y="674"/>
                      </a:lnTo>
                      <a:lnTo>
                        <a:pt x="882" y="674"/>
                      </a:lnTo>
                      <a:lnTo>
                        <a:pt x="882" y="676"/>
                      </a:lnTo>
                      <a:lnTo>
                        <a:pt x="885" y="678"/>
                      </a:lnTo>
                      <a:lnTo>
                        <a:pt x="885" y="680"/>
                      </a:lnTo>
                      <a:lnTo>
                        <a:pt x="885" y="682"/>
                      </a:lnTo>
                      <a:lnTo>
                        <a:pt x="887" y="682"/>
                      </a:lnTo>
                      <a:lnTo>
                        <a:pt x="889" y="680"/>
                      </a:lnTo>
                      <a:lnTo>
                        <a:pt x="889" y="680"/>
                      </a:lnTo>
                      <a:lnTo>
                        <a:pt x="891" y="676"/>
                      </a:lnTo>
                      <a:lnTo>
                        <a:pt x="891" y="674"/>
                      </a:lnTo>
                      <a:lnTo>
                        <a:pt x="893" y="672"/>
                      </a:lnTo>
                      <a:lnTo>
                        <a:pt x="893" y="672"/>
                      </a:lnTo>
                      <a:lnTo>
                        <a:pt x="891" y="672"/>
                      </a:lnTo>
                      <a:lnTo>
                        <a:pt x="889" y="672"/>
                      </a:lnTo>
                      <a:lnTo>
                        <a:pt x="889" y="670"/>
                      </a:lnTo>
                      <a:lnTo>
                        <a:pt x="891" y="670"/>
                      </a:lnTo>
                      <a:lnTo>
                        <a:pt x="891" y="667"/>
                      </a:lnTo>
                      <a:lnTo>
                        <a:pt x="891" y="665"/>
                      </a:lnTo>
                      <a:lnTo>
                        <a:pt x="891" y="663"/>
                      </a:lnTo>
                      <a:lnTo>
                        <a:pt x="885" y="648"/>
                      </a:lnTo>
                      <a:lnTo>
                        <a:pt x="882" y="640"/>
                      </a:lnTo>
                      <a:lnTo>
                        <a:pt x="887" y="640"/>
                      </a:lnTo>
                      <a:lnTo>
                        <a:pt x="887" y="638"/>
                      </a:lnTo>
                      <a:lnTo>
                        <a:pt x="887" y="636"/>
                      </a:lnTo>
                      <a:lnTo>
                        <a:pt x="887" y="636"/>
                      </a:lnTo>
                      <a:lnTo>
                        <a:pt x="887" y="633"/>
                      </a:lnTo>
                      <a:lnTo>
                        <a:pt x="887" y="631"/>
                      </a:lnTo>
                      <a:lnTo>
                        <a:pt x="887" y="631"/>
                      </a:lnTo>
                      <a:lnTo>
                        <a:pt x="887" y="629"/>
                      </a:lnTo>
                      <a:lnTo>
                        <a:pt x="887" y="627"/>
                      </a:lnTo>
                      <a:lnTo>
                        <a:pt x="887" y="627"/>
                      </a:lnTo>
                      <a:lnTo>
                        <a:pt x="882" y="623"/>
                      </a:lnTo>
                      <a:lnTo>
                        <a:pt x="882" y="621"/>
                      </a:lnTo>
                      <a:lnTo>
                        <a:pt x="882" y="619"/>
                      </a:lnTo>
                      <a:lnTo>
                        <a:pt x="882" y="616"/>
                      </a:lnTo>
                      <a:lnTo>
                        <a:pt x="880" y="616"/>
                      </a:lnTo>
                      <a:lnTo>
                        <a:pt x="880" y="614"/>
                      </a:lnTo>
                      <a:lnTo>
                        <a:pt x="878" y="612"/>
                      </a:lnTo>
                      <a:lnTo>
                        <a:pt x="874" y="608"/>
                      </a:lnTo>
                      <a:lnTo>
                        <a:pt x="870" y="608"/>
                      </a:lnTo>
                      <a:lnTo>
                        <a:pt x="863" y="606"/>
                      </a:lnTo>
                      <a:lnTo>
                        <a:pt x="861" y="606"/>
                      </a:lnTo>
                      <a:lnTo>
                        <a:pt x="859" y="606"/>
                      </a:lnTo>
                      <a:lnTo>
                        <a:pt x="855" y="608"/>
                      </a:lnTo>
                      <a:lnTo>
                        <a:pt x="853" y="606"/>
                      </a:lnTo>
                      <a:lnTo>
                        <a:pt x="848" y="604"/>
                      </a:lnTo>
                      <a:lnTo>
                        <a:pt x="842" y="595"/>
                      </a:lnTo>
                      <a:lnTo>
                        <a:pt x="838" y="593"/>
                      </a:lnTo>
                      <a:lnTo>
                        <a:pt x="836" y="589"/>
                      </a:lnTo>
                      <a:lnTo>
                        <a:pt x="834" y="589"/>
                      </a:lnTo>
                      <a:lnTo>
                        <a:pt x="825" y="587"/>
                      </a:lnTo>
                      <a:lnTo>
                        <a:pt x="823" y="589"/>
                      </a:lnTo>
                      <a:lnTo>
                        <a:pt x="821" y="589"/>
                      </a:lnTo>
                      <a:lnTo>
                        <a:pt x="819" y="587"/>
                      </a:lnTo>
                      <a:lnTo>
                        <a:pt x="819" y="587"/>
                      </a:lnTo>
                      <a:lnTo>
                        <a:pt x="819" y="585"/>
                      </a:lnTo>
                      <a:lnTo>
                        <a:pt x="821" y="574"/>
                      </a:lnTo>
                      <a:lnTo>
                        <a:pt x="821" y="570"/>
                      </a:lnTo>
                      <a:lnTo>
                        <a:pt x="819" y="563"/>
                      </a:lnTo>
                      <a:lnTo>
                        <a:pt x="816" y="559"/>
                      </a:lnTo>
                      <a:lnTo>
                        <a:pt x="816" y="555"/>
                      </a:lnTo>
                      <a:lnTo>
                        <a:pt x="814" y="551"/>
                      </a:lnTo>
                      <a:lnTo>
                        <a:pt x="814" y="548"/>
                      </a:lnTo>
                      <a:lnTo>
                        <a:pt x="810" y="544"/>
                      </a:lnTo>
                      <a:lnTo>
                        <a:pt x="810" y="542"/>
                      </a:lnTo>
                      <a:lnTo>
                        <a:pt x="810" y="542"/>
                      </a:lnTo>
                      <a:lnTo>
                        <a:pt x="810" y="540"/>
                      </a:lnTo>
                      <a:lnTo>
                        <a:pt x="810" y="540"/>
                      </a:lnTo>
                      <a:lnTo>
                        <a:pt x="810" y="536"/>
                      </a:lnTo>
                      <a:lnTo>
                        <a:pt x="810" y="534"/>
                      </a:lnTo>
                      <a:lnTo>
                        <a:pt x="812" y="527"/>
                      </a:lnTo>
                      <a:lnTo>
                        <a:pt x="812" y="527"/>
                      </a:lnTo>
                      <a:lnTo>
                        <a:pt x="814" y="525"/>
                      </a:lnTo>
                      <a:lnTo>
                        <a:pt x="819" y="521"/>
                      </a:lnTo>
                      <a:lnTo>
                        <a:pt x="825" y="517"/>
                      </a:lnTo>
                      <a:lnTo>
                        <a:pt x="838" y="502"/>
                      </a:lnTo>
                      <a:lnTo>
                        <a:pt x="844" y="495"/>
                      </a:lnTo>
                      <a:lnTo>
                        <a:pt x="844" y="495"/>
                      </a:lnTo>
                      <a:lnTo>
                        <a:pt x="846" y="495"/>
                      </a:lnTo>
                      <a:lnTo>
                        <a:pt x="846" y="495"/>
                      </a:lnTo>
                      <a:lnTo>
                        <a:pt x="851" y="495"/>
                      </a:lnTo>
                      <a:lnTo>
                        <a:pt x="851" y="497"/>
                      </a:lnTo>
                      <a:lnTo>
                        <a:pt x="851" y="497"/>
                      </a:lnTo>
                      <a:lnTo>
                        <a:pt x="851" y="497"/>
                      </a:lnTo>
                      <a:lnTo>
                        <a:pt x="851" y="500"/>
                      </a:lnTo>
                      <a:lnTo>
                        <a:pt x="851" y="500"/>
                      </a:lnTo>
                      <a:lnTo>
                        <a:pt x="851" y="502"/>
                      </a:lnTo>
                      <a:lnTo>
                        <a:pt x="853" y="502"/>
                      </a:lnTo>
                      <a:lnTo>
                        <a:pt x="853" y="502"/>
                      </a:lnTo>
                      <a:lnTo>
                        <a:pt x="853" y="502"/>
                      </a:lnTo>
                      <a:lnTo>
                        <a:pt x="853" y="502"/>
                      </a:lnTo>
                      <a:lnTo>
                        <a:pt x="855" y="502"/>
                      </a:lnTo>
                      <a:lnTo>
                        <a:pt x="863" y="500"/>
                      </a:lnTo>
                      <a:lnTo>
                        <a:pt x="865" y="497"/>
                      </a:lnTo>
                      <a:lnTo>
                        <a:pt x="865" y="497"/>
                      </a:lnTo>
                      <a:lnTo>
                        <a:pt x="865" y="495"/>
                      </a:lnTo>
                      <a:lnTo>
                        <a:pt x="868" y="495"/>
                      </a:lnTo>
                      <a:lnTo>
                        <a:pt x="868" y="495"/>
                      </a:lnTo>
                      <a:lnTo>
                        <a:pt x="868" y="495"/>
                      </a:lnTo>
                      <a:lnTo>
                        <a:pt x="868" y="495"/>
                      </a:lnTo>
                      <a:lnTo>
                        <a:pt x="855" y="493"/>
                      </a:lnTo>
                      <a:lnTo>
                        <a:pt x="853" y="493"/>
                      </a:lnTo>
                      <a:lnTo>
                        <a:pt x="853" y="491"/>
                      </a:lnTo>
                      <a:lnTo>
                        <a:pt x="851" y="491"/>
                      </a:lnTo>
                      <a:lnTo>
                        <a:pt x="851" y="489"/>
                      </a:lnTo>
                      <a:lnTo>
                        <a:pt x="848" y="489"/>
                      </a:lnTo>
                      <a:lnTo>
                        <a:pt x="846" y="474"/>
                      </a:lnTo>
                      <a:lnTo>
                        <a:pt x="846" y="472"/>
                      </a:lnTo>
                      <a:lnTo>
                        <a:pt x="846" y="472"/>
                      </a:lnTo>
                      <a:lnTo>
                        <a:pt x="840" y="472"/>
                      </a:lnTo>
                      <a:lnTo>
                        <a:pt x="840" y="468"/>
                      </a:lnTo>
                      <a:lnTo>
                        <a:pt x="838" y="461"/>
                      </a:lnTo>
                      <a:lnTo>
                        <a:pt x="836" y="457"/>
                      </a:lnTo>
                      <a:lnTo>
                        <a:pt x="831" y="455"/>
                      </a:lnTo>
                      <a:lnTo>
                        <a:pt x="821" y="459"/>
                      </a:lnTo>
                      <a:lnTo>
                        <a:pt x="812" y="457"/>
                      </a:lnTo>
                      <a:lnTo>
                        <a:pt x="806" y="453"/>
                      </a:lnTo>
                      <a:lnTo>
                        <a:pt x="799" y="446"/>
                      </a:lnTo>
                      <a:lnTo>
                        <a:pt x="793" y="438"/>
                      </a:lnTo>
                      <a:lnTo>
                        <a:pt x="793" y="434"/>
                      </a:lnTo>
                      <a:lnTo>
                        <a:pt x="795" y="429"/>
                      </a:lnTo>
                      <a:lnTo>
                        <a:pt x="806" y="410"/>
                      </a:lnTo>
                      <a:lnTo>
                        <a:pt x="806" y="408"/>
                      </a:lnTo>
                      <a:lnTo>
                        <a:pt x="808" y="406"/>
                      </a:lnTo>
                      <a:lnTo>
                        <a:pt x="810" y="406"/>
                      </a:lnTo>
                      <a:lnTo>
                        <a:pt x="812" y="408"/>
                      </a:lnTo>
                      <a:lnTo>
                        <a:pt x="816" y="410"/>
                      </a:lnTo>
                      <a:lnTo>
                        <a:pt x="819" y="408"/>
                      </a:lnTo>
                      <a:lnTo>
                        <a:pt x="821" y="408"/>
                      </a:lnTo>
                      <a:lnTo>
                        <a:pt x="831" y="402"/>
                      </a:lnTo>
                      <a:lnTo>
                        <a:pt x="836" y="397"/>
                      </a:lnTo>
                      <a:lnTo>
                        <a:pt x="846" y="380"/>
                      </a:lnTo>
                      <a:lnTo>
                        <a:pt x="876" y="353"/>
                      </a:lnTo>
                      <a:lnTo>
                        <a:pt x="878" y="349"/>
                      </a:lnTo>
                      <a:lnTo>
                        <a:pt x="880" y="344"/>
                      </a:lnTo>
                      <a:lnTo>
                        <a:pt x="882" y="340"/>
                      </a:lnTo>
                      <a:lnTo>
                        <a:pt x="882" y="332"/>
                      </a:lnTo>
                      <a:lnTo>
                        <a:pt x="878" y="317"/>
                      </a:lnTo>
                      <a:lnTo>
                        <a:pt x="876" y="308"/>
                      </a:lnTo>
                      <a:lnTo>
                        <a:pt x="878" y="302"/>
                      </a:lnTo>
                      <a:lnTo>
                        <a:pt x="874" y="291"/>
                      </a:lnTo>
                      <a:lnTo>
                        <a:pt x="868" y="272"/>
                      </a:lnTo>
                      <a:lnTo>
                        <a:pt x="863" y="264"/>
                      </a:lnTo>
                      <a:lnTo>
                        <a:pt x="868" y="266"/>
                      </a:lnTo>
                      <a:lnTo>
                        <a:pt x="870" y="266"/>
                      </a:lnTo>
                      <a:lnTo>
                        <a:pt x="872" y="261"/>
                      </a:lnTo>
                      <a:lnTo>
                        <a:pt x="880" y="247"/>
                      </a:lnTo>
                      <a:lnTo>
                        <a:pt x="872" y="244"/>
                      </a:lnTo>
                      <a:lnTo>
                        <a:pt x="853" y="261"/>
                      </a:lnTo>
                      <a:lnTo>
                        <a:pt x="844" y="257"/>
                      </a:lnTo>
                      <a:lnTo>
                        <a:pt x="840" y="259"/>
                      </a:lnTo>
                      <a:lnTo>
                        <a:pt x="834" y="257"/>
                      </a:lnTo>
                      <a:lnTo>
                        <a:pt x="842" y="257"/>
                      </a:lnTo>
                      <a:lnTo>
                        <a:pt x="846" y="255"/>
                      </a:lnTo>
                      <a:lnTo>
                        <a:pt x="846" y="253"/>
                      </a:lnTo>
                      <a:lnTo>
                        <a:pt x="823" y="259"/>
                      </a:lnTo>
                      <a:lnTo>
                        <a:pt x="812" y="264"/>
                      </a:lnTo>
                      <a:lnTo>
                        <a:pt x="804" y="272"/>
                      </a:lnTo>
                      <a:lnTo>
                        <a:pt x="789" y="291"/>
                      </a:lnTo>
                      <a:lnTo>
                        <a:pt x="780" y="298"/>
                      </a:lnTo>
                      <a:lnTo>
                        <a:pt x="768" y="302"/>
                      </a:lnTo>
                      <a:lnTo>
                        <a:pt x="755" y="302"/>
                      </a:lnTo>
                      <a:lnTo>
                        <a:pt x="723" y="278"/>
                      </a:lnTo>
                      <a:lnTo>
                        <a:pt x="674" y="266"/>
                      </a:lnTo>
                      <a:lnTo>
                        <a:pt x="653" y="253"/>
                      </a:lnTo>
                      <a:lnTo>
                        <a:pt x="646" y="251"/>
                      </a:lnTo>
                      <a:lnTo>
                        <a:pt x="634" y="251"/>
                      </a:lnTo>
                      <a:lnTo>
                        <a:pt x="629" y="253"/>
                      </a:lnTo>
                      <a:lnTo>
                        <a:pt x="627" y="255"/>
                      </a:lnTo>
                      <a:lnTo>
                        <a:pt x="627" y="259"/>
                      </a:lnTo>
                      <a:lnTo>
                        <a:pt x="625" y="261"/>
                      </a:lnTo>
                      <a:lnTo>
                        <a:pt x="621" y="264"/>
                      </a:lnTo>
                      <a:lnTo>
                        <a:pt x="610" y="268"/>
                      </a:lnTo>
                      <a:lnTo>
                        <a:pt x="608" y="270"/>
                      </a:lnTo>
                      <a:lnTo>
                        <a:pt x="606" y="274"/>
                      </a:lnTo>
                      <a:lnTo>
                        <a:pt x="604" y="291"/>
                      </a:lnTo>
                      <a:lnTo>
                        <a:pt x="600" y="308"/>
                      </a:lnTo>
                      <a:lnTo>
                        <a:pt x="595" y="315"/>
                      </a:lnTo>
                      <a:lnTo>
                        <a:pt x="589" y="319"/>
                      </a:lnTo>
                      <a:lnTo>
                        <a:pt x="591" y="312"/>
                      </a:lnTo>
                      <a:lnTo>
                        <a:pt x="593" y="308"/>
                      </a:lnTo>
                      <a:lnTo>
                        <a:pt x="591" y="304"/>
                      </a:lnTo>
                      <a:lnTo>
                        <a:pt x="587" y="300"/>
                      </a:lnTo>
                      <a:lnTo>
                        <a:pt x="589" y="298"/>
                      </a:lnTo>
                      <a:lnTo>
                        <a:pt x="589" y="295"/>
                      </a:lnTo>
                      <a:lnTo>
                        <a:pt x="587" y="295"/>
                      </a:lnTo>
                      <a:lnTo>
                        <a:pt x="587" y="293"/>
                      </a:lnTo>
                      <a:lnTo>
                        <a:pt x="591" y="291"/>
                      </a:lnTo>
                      <a:lnTo>
                        <a:pt x="595" y="287"/>
                      </a:lnTo>
                      <a:lnTo>
                        <a:pt x="600" y="278"/>
                      </a:lnTo>
                      <a:lnTo>
                        <a:pt x="600" y="272"/>
                      </a:lnTo>
                      <a:lnTo>
                        <a:pt x="597" y="264"/>
                      </a:lnTo>
                      <a:lnTo>
                        <a:pt x="593" y="259"/>
                      </a:lnTo>
                      <a:lnTo>
                        <a:pt x="593" y="253"/>
                      </a:lnTo>
                      <a:lnTo>
                        <a:pt x="597" y="247"/>
                      </a:lnTo>
                      <a:lnTo>
                        <a:pt x="578" y="232"/>
                      </a:lnTo>
                      <a:lnTo>
                        <a:pt x="572" y="232"/>
                      </a:lnTo>
                      <a:lnTo>
                        <a:pt x="502" y="257"/>
                      </a:lnTo>
                      <a:lnTo>
                        <a:pt x="489" y="253"/>
                      </a:lnTo>
                      <a:lnTo>
                        <a:pt x="489" y="249"/>
                      </a:lnTo>
                      <a:lnTo>
                        <a:pt x="500" y="247"/>
                      </a:lnTo>
                      <a:lnTo>
                        <a:pt x="512" y="240"/>
                      </a:lnTo>
                      <a:lnTo>
                        <a:pt x="523" y="232"/>
                      </a:lnTo>
                      <a:lnTo>
                        <a:pt x="532" y="221"/>
                      </a:lnTo>
                      <a:lnTo>
                        <a:pt x="536" y="217"/>
                      </a:lnTo>
                      <a:lnTo>
                        <a:pt x="536" y="210"/>
                      </a:lnTo>
                      <a:lnTo>
                        <a:pt x="538" y="202"/>
                      </a:lnTo>
                      <a:lnTo>
                        <a:pt x="538" y="193"/>
                      </a:lnTo>
                      <a:lnTo>
                        <a:pt x="536" y="172"/>
                      </a:lnTo>
                      <a:lnTo>
                        <a:pt x="536" y="162"/>
                      </a:lnTo>
                      <a:lnTo>
                        <a:pt x="532" y="155"/>
                      </a:lnTo>
                      <a:lnTo>
                        <a:pt x="534" y="147"/>
                      </a:lnTo>
                      <a:lnTo>
                        <a:pt x="532" y="145"/>
                      </a:lnTo>
                      <a:lnTo>
                        <a:pt x="527" y="145"/>
                      </a:lnTo>
                      <a:lnTo>
                        <a:pt x="525" y="149"/>
                      </a:lnTo>
                      <a:lnTo>
                        <a:pt x="521" y="142"/>
                      </a:lnTo>
                      <a:lnTo>
                        <a:pt x="512" y="145"/>
                      </a:lnTo>
                      <a:lnTo>
                        <a:pt x="504" y="149"/>
                      </a:lnTo>
                      <a:lnTo>
                        <a:pt x="500" y="149"/>
                      </a:lnTo>
                      <a:lnTo>
                        <a:pt x="500" y="142"/>
                      </a:lnTo>
                      <a:lnTo>
                        <a:pt x="500" y="142"/>
                      </a:lnTo>
                      <a:lnTo>
                        <a:pt x="502" y="142"/>
                      </a:lnTo>
                      <a:lnTo>
                        <a:pt x="504" y="140"/>
                      </a:lnTo>
                      <a:lnTo>
                        <a:pt x="504" y="140"/>
                      </a:lnTo>
                      <a:lnTo>
                        <a:pt x="510" y="134"/>
                      </a:lnTo>
                      <a:lnTo>
                        <a:pt x="510" y="132"/>
                      </a:lnTo>
                      <a:lnTo>
                        <a:pt x="515" y="134"/>
                      </a:lnTo>
                      <a:lnTo>
                        <a:pt x="517" y="134"/>
                      </a:lnTo>
                      <a:lnTo>
                        <a:pt x="521" y="134"/>
                      </a:lnTo>
                      <a:lnTo>
                        <a:pt x="525" y="132"/>
                      </a:lnTo>
                      <a:lnTo>
                        <a:pt x="519" y="125"/>
                      </a:lnTo>
                      <a:lnTo>
                        <a:pt x="515" y="121"/>
                      </a:lnTo>
                      <a:lnTo>
                        <a:pt x="512" y="119"/>
                      </a:lnTo>
                      <a:lnTo>
                        <a:pt x="506" y="102"/>
                      </a:lnTo>
                      <a:lnTo>
                        <a:pt x="498" y="94"/>
                      </a:lnTo>
                      <a:lnTo>
                        <a:pt x="487" y="89"/>
                      </a:lnTo>
                      <a:lnTo>
                        <a:pt x="481" y="89"/>
                      </a:lnTo>
                      <a:lnTo>
                        <a:pt x="483" y="100"/>
                      </a:lnTo>
                      <a:lnTo>
                        <a:pt x="470" y="108"/>
                      </a:lnTo>
                      <a:lnTo>
                        <a:pt x="464" y="111"/>
                      </a:lnTo>
                      <a:lnTo>
                        <a:pt x="459" y="106"/>
                      </a:lnTo>
                      <a:lnTo>
                        <a:pt x="455" y="98"/>
                      </a:lnTo>
                      <a:lnTo>
                        <a:pt x="447" y="94"/>
                      </a:lnTo>
                      <a:lnTo>
                        <a:pt x="438" y="91"/>
                      </a:lnTo>
                      <a:lnTo>
                        <a:pt x="434" y="87"/>
                      </a:lnTo>
                      <a:lnTo>
                        <a:pt x="421" y="83"/>
                      </a:lnTo>
                      <a:lnTo>
                        <a:pt x="402" y="85"/>
                      </a:lnTo>
                      <a:lnTo>
                        <a:pt x="387" y="81"/>
                      </a:lnTo>
                      <a:lnTo>
                        <a:pt x="383" y="64"/>
                      </a:lnTo>
                      <a:lnTo>
                        <a:pt x="381" y="66"/>
                      </a:lnTo>
                      <a:lnTo>
                        <a:pt x="376" y="74"/>
                      </a:lnTo>
                      <a:lnTo>
                        <a:pt x="370" y="77"/>
                      </a:lnTo>
                      <a:lnTo>
                        <a:pt x="366" y="85"/>
                      </a:lnTo>
                      <a:lnTo>
                        <a:pt x="349" y="96"/>
                      </a:lnTo>
                      <a:lnTo>
                        <a:pt x="344" y="96"/>
                      </a:lnTo>
                      <a:lnTo>
                        <a:pt x="340" y="98"/>
                      </a:lnTo>
                      <a:lnTo>
                        <a:pt x="336" y="98"/>
                      </a:lnTo>
                      <a:lnTo>
                        <a:pt x="330" y="94"/>
                      </a:lnTo>
                      <a:lnTo>
                        <a:pt x="323" y="96"/>
                      </a:lnTo>
                      <a:lnTo>
                        <a:pt x="321" y="98"/>
                      </a:lnTo>
                      <a:lnTo>
                        <a:pt x="317" y="100"/>
                      </a:lnTo>
                      <a:lnTo>
                        <a:pt x="315" y="104"/>
                      </a:lnTo>
                      <a:lnTo>
                        <a:pt x="310" y="104"/>
                      </a:lnTo>
                      <a:lnTo>
                        <a:pt x="289" y="106"/>
                      </a:lnTo>
                      <a:lnTo>
                        <a:pt x="283" y="106"/>
                      </a:lnTo>
                      <a:lnTo>
                        <a:pt x="281" y="100"/>
                      </a:lnTo>
                      <a:lnTo>
                        <a:pt x="279" y="94"/>
                      </a:lnTo>
                      <a:lnTo>
                        <a:pt x="276" y="87"/>
                      </a:lnTo>
                      <a:lnTo>
                        <a:pt x="270" y="85"/>
                      </a:lnTo>
                      <a:lnTo>
                        <a:pt x="206" y="77"/>
                      </a:lnTo>
                      <a:lnTo>
                        <a:pt x="181" y="70"/>
                      </a:lnTo>
                      <a:lnTo>
                        <a:pt x="157" y="68"/>
                      </a:lnTo>
                      <a:lnTo>
                        <a:pt x="151" y="70"/>
                      </a:lnTo>
                      <a:lnTo>
                        <a:pt x="132" y="79"/>
                      </a:lnTo>
                      <a:lnTo>
                        <a:pt x="119" y="81"/>
                      </a:lnTo>
                      <a:lnTo>
                        <a:pt x="108" y="79"/>
                      </a:lnTo>
                      <a:lnTo>
                        <a:pt x="106" y="94"/>
                      </a:lnTo>
                      <a:lnTo>
                        <a:pt x="108" y="106"/>
                      </a:lnTo>
                      <a:lnTo>
                        <a:pt x="111" y="119"/>
                      </a:lnTo>
                      <a:lnTo>
                        <a:pt x="117" y="128"/>
                      </a:lnTo>
                      <a:lnTo>
                        <a:pt x="123" y="136"/>
                      </a:lnTo>
                      <a:lnTo>
                        <a:pt x="128" y="147"/>
                      </a:lnTo>
                      <a:lnTo>
                        <a:pt x="128" y="155"/>
                      </a:lnTo>
                      <a:lnTo>
                        <a:pt x="128" y="159"/>
                      </a:lnTo>
                      <a:lnTo>
                        <a:pt x="138" y="164"/>
                      </a:lnTo>
                      <a:lnTo>
                        <a:pt x="157" y="176"/>
                      </a:lnTo>
                      <a:lnTo>
                        <a:pt x="166" y="181"/>
                      </a:lnTo>
                      <a:lnTo>
                        <a:pt x="170" y="187"/>
                      </a:lnTo>
                      <a:lnTo>
                        <a:pt x="185" y="213"/>
                      </a:lnTo>
                      <a:lnTo>
                        <a:pt x="174" y="221"/>
                      </a:lnTo>
                      <a:lnTo>
                        <a:pt x="179" y="225"/>
                      </a:lnTo>
                      <a:lnTo>
                        <a:pt x="181" y="223"/>
                      </a:lnTo>
                      <a:lnTo>
                        <a:pt x="187" y="219"/>
                      </a:lnTo>
                      <a:lnTo>
                        <a:pt x="194" y="219"/>
                      </a:lnTo>
                      <a:lnTo>
                        <a:pt x="196" y="221"/>
                      </a:lnTo>
                      <a:lnTo>
                        <a:pt x="198" y="225"/>
                      </a:lnTo>
                      <a:lnTo>
                        <a:pt x="202" y="232"/>
                      </a:lnTo>
                      <a:lnTo>
                        <a:pt x="230" y="255"/>
                      </a:lnTo>
                      <a:lnTo>
                        <a:pt x="238" y="266"/>
                      </a:lnTo>
                      <a:lnTo>
                        <a:pt x="240" y="278"/>
                      </a:lnTo>
                      <a:lnTo>
                        <a:pt x="240" y="287"/>
                      </a:lnTo>
                      <a:lnTo>
                        <a:pt x="236" y="291"/>
                      </a:lnTo>
                      <a:lnTo>
                        <a:pt x="225" y="298"/>
                      </a:lnTo>
                      <a:lnTo>
                        <a:pt x="213" y="310"/>
                      </a:lnTo>
                      <a:lnTo>
                        <a:pt x="208" y="315"/>
                      </a:lnTo>
                      <a:lnTo>
                        <a:pt x="200" y="317"/>
                      </a:lnTo>
                      <a:lnTo>
                        <a:pt x="168" y="321"/>
                      </a:lnTo>
                      <a:lnTo>
                        <a:pt x="145" y="332"/>
                      </a:lnTo>
                      <a:lnTo>
                        <a:pt x="136" y="329"/>
                      </a:lnTo>
                      <a:lnTo>
                        <a:pt x="134" y="334"/>
                      </a:lnTo>
                      <a:lnTo>
                        <a:pt x="132" y="338"/>
                      </a:lnTo>
                      <a:lnTo>
                        <a:pt x="132" y="344"/>
                      </a:lnTo>
                      <a:lnTo>
                        <a:pt x="136" y="351"/>
                      </a:lnTo>
                      <a:lnTo>
                        <a:pt x="140" y="342"/>
                      </a:lnTo>
                      <a:lnTo>
                        <a:pt x="145" y="344"/>
                      </a:lnTo>
                      <a:lnTo>
                        <a:pt x="149" y="346"/>
                      </a:lnTo>
                      <a:lnTo>
                        <a:pt x="153" y="349"/>
                      </a:lnTo>
                      <a:lnTo>
                        <a:pt x="155" y="351"/>
                      </a:lnTo>
                      <a:lnTo>
                        <a:pt x="147" y="351"/>
                      </a:lnTo>
                      <a:lnTo>
                        <a:pt x="138" y="355"/>
                      </a:lnTo>
                      <a:lnTo>
                        <a:pt x="130" y="359"/>
                      </a:lnTo>
                      <a:lnTo>
                        <a:pt x="128" y="366"/>
                      </a:lnTo>
                      <a:lnTo>
                        <a:pt x="130" y="378"/>
                      </a:lnTo>
                      <a:lnTo>
                        <a:pt x="136" y="389"/>
                      </a:lnTo>
                      <a:lnTo>
                        <a:pt x="147" y="395"/>
                      </a:lnTo>
                      <a:lnTo>
                        <a:pt x="155" y="397"/>
                      </a:lnTo>
                      <a:lnTo>
                        <a:pt x="157" y="395"/>
                      </a:lnTo>
                      <a:lnTo>
                        <a:pt x="168" y="385"/>
                      </a:lnTo>
                      <a:lnTo>
                        <a:pt x="172" y="383"/>
                      </a:lnTo>
                      <a:lnTo>
                        <a:pt x="183" y="383"/>
                      </a:lnTo>
                      <a:lnTo>
                        <a:pt x="191" y="380"/>
                      </a:lnTo>
                      <a:lnTo>
                        <a:pt x="206" y="374"/>
                      </a:lnTo>
                      <a:lnTo>
                        <a:pt x="215" y="372"/>
                      </a:lnTo>
                      <a:lnTo>
                        <a:pt x="215" y="374"/>
                      </a:lnTo>
                      <a:lnTo>
                        <a:pt x="215" y="378"/>
                      </a:lnTo>
                      <a:lnTo>
                        <a:pt x="215" y="380"/>
                      </a:lnTo>
                      <a:lnTo>
                        <a:pt x="221" y="376"/>
                      </a:lnTo>
                      <a:lnTo>
                        <a:pt x="230" y="366"/>
                      </a:lnTo>
                      <a:lnTo>
                        <a:pt x="238" y="363"/>
                      </a:lnTo>
                      <a:lnTo>
                        <a:pt x="236" y="372"/>
                      </a:lnTo>
                      <a:lnTo>
                        <a:pt x="232" y="380"/>
                      </a:lnTo>
                      <a:lnTo>
                        <a:pt x="228" y="387"/>
                      </a:lnTo>
                      <a:lnTo>
                        <a:pt x="225" y="389"/>
                      </a:lnTo>
                      <a:lnTo>
                        <a:pt x="219" y="391"/>
                      </a:lnTo>
                      <a:lnTo>
                        <a:pt x="208" y="395"/>
                      </a:lnTo>
                      <a:lnTo>
                        <a:pt x="204" y="400"/>
                      </a:lnTo>
                      <a:lnTo>
                        <a:pt x="204" y="402"/>
                      </a:lnTo>
                      <a:lnTo>
                        <a:pt x="208" y="410"/>
                      </a:lnTo>
                      <a:lnTo>
                        <a:pt x="206" y="419"/>
                      </a:lnTo>
                      <a:lnTo>
                        <a:pt x="202" y="427"/>
                      </a:lnTo>
                      <a:lnTo>
                        <a:pt x="200" y="438"/>
                      </a:lnTo>
                      <a:lnTo>
                        <a:pt x="202" y="440"/>
                      </a:lnTo>
                      <a:lnTo>
                        <a:pt x="208" y="451"/>
                      </a:lnTo>
                      <a:lnTo>
                        <a:pt x="219" y="466"/>
                      </a:lnTo>
                      <a:lnTo>
                        <a:pt x="221" y="466"/>
                      </a:lnTo>
                      <a:lnTo>
                        <a:pt x="225" y="459"/>
                      </a:lnTo>
                      <a:lnTo>
                        <a:pt x="234" y="453"/>
                      </a:lnTo>
                      <a:lnTo>
                        <a:pt x="245" y="449"/>
                      </a:lnTo>
                      <a:lnTo>
                        <a:pt x="253" y="451"/>
                      </a:lnTo>
                      <a:lnTo>
                        <a:pt x="253" y="453"/>
                      </a:lnTo>
                      <a:lnTo>
                        <a:pt x="253" y="459"/>
                      </a:lnTo>
                      <a:lnTo>
                        <a:pt x="257" y="463"/>
                      </a:lnTo>
                      <a:lnTo>
                        <a:pt x="264" y="470"/>
                      </a:lnTo>
                      <a:lnTo>
                        <a:pt x="268" y="474"/>
                      </a:lnTo>
                      <a:lnTo>
                        <a:pt x="270" y="483"/>
                      </a:lnTo>
                      <a:lnTo>
                        <a:pt x="270" y="493"/>
                      </a:lnTo>
                      <a:lnTo>
                        <a:pt x="268" y="504"/>
                      </a:lnTo>
                      <a:lnTo>
                        <a:pt x="266" y="508"/>
                      </a:lnTo>
                      <a:lnTo>
                        <a:pt x="259" y="512"/>
                      </a:lnTo>
                      <a:lnTo>
                        <a:pt x="253" y="512"/>
                      </a:lnTo>
                      <a:lnTo>
                        <a:pt x="240" y="504"/>
                      </a:lnTo>
                      <a:lnTo>
                        <a:pt x="234" y="504"/>
                      </a:lnTo>
                      <a:lnTo>
                        <a:pt x="228" y="504"/>
                      </a:lnTo>
                      <a:lnTo>
                        <a:pt x="217" y="510"/>
                      </a:lnTo>
                      <a:lnTo>
                        <a:pt x="249" y="559"/>
                      </a:lnTo>
                      <a:lnTo>
                        <a:pt x="259" y="570"/>
                      </a:lnTo>
                      <a:lnTo>
                        <a:pt x="272" y="578"/>
                      </a:lnTo>
                      <a:lnTo>
                        <a:pt x="279" y="578"/>
                      </a:lnTo>
                      <a:lnTo>
                        <a:pt x="281" y="574"/>
                      </a:lnTo>
                      <a:lnTo>
                        <a:pt x="285" y="570"/>
                      </a:lnTo>
                      <a:lnTo>
                        <a:pt x="291" y="572"/>
                      </a:lnTo>
                      <a:lnTo>
                        <a:pt x="304" y="576"/>
                      </a:lnTo>
                      <a:lnTo>
                        <a:pt x="342" y="572"/>
                      </a:lnTo>
                      <a:lnTo>
                        <a:pt x="355" y="574"/>
                      </a:lnTo>
                      <a:lnTo>
                        <a:pt x="368" y="580"/>
                      </a:lnTo>
                      <a:lnTo>
                        <a:pt x="389" y="593"/>
                      </a:lnTo>
                      <a:lnTo>
                        <a:pt x="400" y="597"/>
                      </a:lnTo>
                      <a:lnTo>
                        <a:pt x="402" y="606"/>
                      </a:lnTo>
                      <a:lnTo>
                        <a:pt x="408" y="623"/>
                      </a:lnTo>
                      <a:lnTo>
                        <a:pt x="419" y="638"/>
                      </a:lnTo>
                      <a:lnTo>
                        <a:pt x="427" y="644"/>
                      </a:lnTo>
                      <a:lnTo>
                        <a:pt x="432" y="644"/>
                      </a:lnTo>
                      <a:lnTo>
                        <a:pt x="447" y="650"/>
                      </a:lnTo>
                      <a:lnTo>
                        <a:pt x="451" y="653"/>
                      </a:lnTo>
                      <a:lnTo>
                        <a:pt x="453" y="661"/>
                      </a:lnTo>
                      <a:lnTo>
                        <a:pt x="455" y="676"/>
                      </a:lnTo>
                      <a:lnTo>
                        <a:pt x="461" y="691"/>
                      </a:lnTo>
                      <a:lnTo>
                        <a:pt x="472" y="701"/>
                      </a:lnTo>
                      <a:lnTo>
                        <a:pt x="495" y="712"/>
                      </a:lnTo>
                      <a:lnTo>
                        <a:pt x="508" y="716"/>
                      </a:lnTo>
                      <a:lnTo>
                        <a:pt x="523" y="716"/>
                      </a:lnTo>
                      <a:lnTo>
                        <a:pt x="525" y="706"/>
                      </a:lnTo>
                      <a:lnTo>
                        <a:pt x="525" y="704"/>
                      </a:lnTo>
                      <a:close/>
                      <a:moveTo>
                        <a:pt x="28" y="187"/>
                      </a:moveTo>
                      <a:lnTo>
                        <a:pt x="28" y="187"/>
                      </a:lnTo>
                      <a:lnTo>
                        <a:pt x="26" y="191"/>
                      </a:lnTo>
                      <a:lnTo>
                        <a:pt x="43" y="219"/>
                      </a:lnTo>
                      <a:lnTo>
                        <a:pt x="49" y="221"/>
                      </a:lnTo>
                      <a:lnTo>
                        <a:pt x="45" y="225"/>
                      </a:lnTo>
                      <a:lnTo>
                        <a:pt x="36" y="230"/>
                      </a:lnTo>
                      <a:lnTo>
                        <a:pt x="28" y="223"/>
                      </a:lnTo>
                      <a:lnTo>
                        <a:pt x="21" y="215"/>
                      </a:lnTo>
                      <a:lnTo>
                        <a:pt x="15" y="206"/>
                      </a:lnTo>
                      <a:lnTo>
                        <a:pt x="21" y="189"/>
                      </a:lnTo>
                      <a:lnTo>
                        <a:pt x="26" y="183"/>
                      </a:lnTo>
                      <a:lnTo>
                        <a:pt x="32" y="181"/>
                      </a:lnTo>
                      <a:lnTo>
                        <a:pt x="32" y="183"/>
                      </a:lnTo>
                      <a:lnTo>
                        <a:pt x="32" y="183"/>
                      </a:lnTo>
                      <a:lnTo>
                        <a:pt x="30" y="183"/>
                      </a:lnTo>
                      <a:lnTo>
                        <a:pt x="30" y="185"/>
                      </a:lnTo>
                      <a:lnTo>
                        <a:pt x="28" y="187"/>
                      </a:lnTo>
                      <a:close/>
                      <a:moveTo>
                        <a:pt x="60" y="187"/>
                      </a:moveTo>
                      <a:lnTo>
                        <a:pt x="60" y="187"/>
                      </a:lnTo>
                      <a:lnTo>
                        <a:pt x="43" y="179"/>
                      </a:lnTo>
                      <a:lnTo>
                        <a:pt x="47" y="168"/>
                      </a:lnTo>
                      <a:lnTo>
                        <a:pt x="53" y="162"/>
                      </a:lnTo>
                      <a:lnTo>
                        <a:pt x="60" y="157"/>
                      </a:lnTo>
                      <a:lnTo>
                        <a:pt x="70" y="155"/>
                      </a:lnTo>
                      <a:lnTo>
                        <a:pt x="87" y="153"/>
                      </a:lnTo>
                      <a:lnTo>
                        <a:pt x="94" y="157"/>
                      </a:lnTo>
                      <a:lnTo>
                        <a:pt x="100" y="166"/>
                      </a:lnTo>
                      <a:lnTo>
                        <a:pt x="100" y="170"/>
                      </a:lnTo>
                      <a:lnTo>
                        <a:pt x="98" y="174"/>
                      </a:lnTo>
                      <a:lnTo>
                        <a:pt x="96" y="185"/>
                      </a:lnTo>
                      <a:lnTo>
                        <a:pt x="94" y="187"/>
                      </a:lnTo>
                      <a:lnTo>
                        <a:pt x="91" y="189"/>
                      </a:lnTo>
                      <a:lnTo>
                        <a:pt x="85" y="189"/>
                      </a:lnTo>
                      <a:lnTo>
                        <a:pt x="81" y="187"/>
                      </a:lnTo>
                      <a:lnTo>
                        <a:pt x="79" y="187"/>
                      </a:lnTo>
                      <a:lnTo>
                        <a:pt x="70" y="189"/>
                      </a:lnTo>
                      <a:lnTo>
                        <a:pt x="60" y="187"/>
                      </a:lnTo>
                      <a:close/>
                      <a:moveTo>
                        <a:pt x="4" y="162"/>
                      </a:moveTo>
                      <a:lnTo>
                        <a:pt x="4" y="162"/>
                      </a:lnTo>
                      <a:lnTo>
                        <a:pt x="2" y="149"/>
                      </a:lnTo>
                      <a:lnTo>
                        <a:pt x="0" y="94"/>
                      </a:lnTo>
                      <a:lnTo>
                        <a:pt x="0" y="81"/>
                      </a:lnTo>
                      <a:lnTo>
                        <a:pt x="15" y="17"/>
                      </a:lnTo>
                      <a:lnTo>
                        <a:pt x="26" y="0"/>
                      </a:lnTo>
                      <a:lnTo>
                        <a:pt x="40" y="6"/>
                      </a:lnTo>
                      <a:lnTo>
                        <a:pt x="23" y="8"/>
                      </a:lnTo>
                      <a:lnTo>
                        <a:pt x="21" y="11"/>
                      </a:lnTo>
                      <a:lnTo>
                        <a:pt x="30" y="11"/>
                      </a:lnTo>
                      <a:lnTo>
                        <a:pt x="32" y="17"/>
                      </a:lnTo>
                      <a:lnTo>
                        <a:pt x="32" y="26"/>
                      </a:lnTo>
                      <a:lnTo>
                        <a:pt x="19" y="32"/>
                      </a:lnTo>
                      <a:lnTo>
                        <a:pt x="15" y="43"/>
                      </a:lnTo>
                      <a:lnTo>
                        <a:pt x="13" y="53"/>
                      </a:lnTo>
                      <a:lnTo>
                        <a:pt x="17" y="62"/>
                      </a:lnTo>
                      <a:lnTo>
                        <a:pt x="17" y="79"/>
                      </a:lnTo>
                      <a:lnTo>
                        <a:pt x="30" y="87"/>
                      </a:lnTo>
                      <a:lnTo>
                        <a:pt x="43" y="89"/>
                      </a:lnTo>
                      <a:lnTo>
                        <a:pt x="108" y="81"/>
                      </a:lnTo>
                      <a:lnTo>
                        <a:pt x="102" y="87"/>
                      </a:lnTo>
                      <a:lnTo>
                        <a:pt x="64" y="89"/>
                      </a:lnTo>
                      <a:lnTo>
                        <a:pt x="60" y="91"/>
                      </a:lnTo>
                      <a:lnTo>
                        <a:pt x="51" y="98"/>
                      </a:lnTo>
                      <a:lnTo>
                        <a:pt x="47" y="100"/>
                      </a:lnTo>
                      <a:lnTo>
                        <a:pt x="28" y="102"/>
                      </a:lnTo>
                      <a:lnTo>
                        <a:pt x="26" y="102"/>
                      </a:lnTo>
                      <a:lnTo>
                        <a:pt x="21" y="98"/>
                      </a:lnTo>
                      <a:lnTo>
                        <a:pt x="19" y="96"/>
                      </a:lnTo>
                      <a:lnTo>
                        <a:pt x="17" y="98"/>
                      </a:lnTo>
                      <a:lnTo>
                        <a:pt x="15" y="98"/>
                      </a:lnTo>
                      <a:lnTo>
                        <a:pt x="6" y="104"/>
                      </a:lnTo>
                      <a:lnTo>
                        <a:pt x="4" y="106"/>
                      </a:lnTo>
                      <a:lnTo>
                        <a:pt x="4" y="111"/>
                      </a:lnTo>
                      <a:lnTo>
                        <a:pt x="6" y="121"/>
                      </a:lnTo>
                      <a:lnTo>
                        <a:pt x="4" y="123"/>
                      </a:lnTo>
                      <a:lnTo>
                        <a:pt x="9" y="151"/>
                      </a:lnTo>
                      <a:lnTo>
                        <a:pt x="11" y="159"/>
                      </a:lnTo>
                      <a:lnTo>
                        <a:pt x="9" y="166"/>
                      </a:lnTo>
                      <a:lnTo>
                        <a:pt x="6" y="168"/>
                      </a:lnTo>
                      <a:lnTo>
                        <a:pt x="4" y="162"/>
                      </a:lnTo>
                      <a:close/>
                      <a:moveTo>
                        <a:pt x="185" y="283"/>
                      </a:moveTo>
                      <a:lnTo>
                        <a:pt x="185" y="283"/>
                      </a:lnTo>
                      <a:lnTo>
                        <a:pt x="185" y="278"/>
                      </a:lnTo>
                      <a:lnTo>
                        <a:pt x="183" y="276"/>
                      </a:lnTo>
                      <a:lnTo>
                        <a:pt x="181" y="274"/>
                      </a:lnTo>
                      <a:lnTo>
                        <a:pt x="189" y="264"/>
                      </a:lnTo>
                      <a:lnTo>
                        <a:pt x="198" y="259"/>
                      </a:lnTo>
                      <a:lnTo>
                        <a:pt x="211" y="257"/>
                      </a:lnTo>
                      <a:lnTo>
                        <a:pt x="223" y="259"/>
                      </a:lnTo>
                      <a:lnTo>
                        <a:pt x="223" y="259"/>
                      </a:lnTo>
                      <a:lnTo>
                        <a:pt x="221" y="261"/>
                      </a:lnTo>
                      <a:lnTo>
                        <a:pt x="221" y="264"/>
                      </a:lnTo>
                      <a:lnTo>
                        <a:pt x="223" y="266"/>
                      </a:lnTo>
                      <a:lnTo>
                        <a:pt x="217" y="272"/>
                      </a:lnTo>
                      <a:lnTo>
                        <a:pt x="215" y="278"/>
                      </a:lnTo>
                      <a:lnTo>
                        <a:pt x="211" y="285"/>
                      </a:lnTo>
                      <a:lnTo>
                        <a:pt x="204" y="289"/>
                      </a:lnTo>
                      <a:lnTo>
                        <a:pt x="191" y="291"/>
                      </a:lnTo>
                      <a:lnTo>
                        <a:pt x="185" y="289"/>
                      </a:lnTo>
                      <a:lnTo>
                        <a:pt x="181" y="285"/>
                      </a:lnTo>
                      <a:lnTo>
                        <a:pt x="185" y="283"/>
                      </a:lnTo>
                      <a:close/>
                      <a:moveTo>
                        <a:pt x="838" y="217"/>
                      </a:moveTo>
                      <a:lnTo>
                        <a:pt x="838" y="217"/>
                      </a:lnTo>
                      <a:lnTo>
                        <a:pt x="836" y="210"/>
                      </a:lnTo>
                      <a:lnTo>
                        <a:pt x="840" y="189"/>
                      </a:lnTo>
                      <a:lnTo>
                        <a:pt x="851" y="176"/>
                      </a:lnTo>
                      <a:lnTo>
                        <a:pt x="865" y="172"/>
                      </a:lnTo>
                      <a:lnTo>
                        <a:pt x="891" y="179"/>
                      </a:lnTo>
                      <a:lnTo>
                        <a:pt x="899" y="185"/>
                      </a:lnTo>
                      <a:lnTo>
                        <a:pt x="904" y="187"/>
                      </a:lnTo>
                      <a:lnTo>
                        <a:pt x="910" y="196"/>
                      </a:lnTo>
                      <a:lnTo>
                        <a:pt x="931" y="225"/>
                      </a:lnTo>
                      <a:lnTo>
                        <a:pt x="893" y="225"/>
                      </a:lnTo>
                      <a:lnTo>
                        <a:pt x="889" y="230"/>
                      </a:lnTo>
                      <a:lnTo>
                        <a:pt x="891" y="230"/>
                      </a:lnTo>
                      <a:lnTo>
                        <a:pt x="891" y="232"/>
                      </a:lnTo>
                      <a:lnTo>
                        <a:pt x="880" y="234"/>
                      </a:lnTo>
                      <a:lnTo>
                        <a:pt x="872" y="234"/>
                      </a:lnTo>
                      <a:lnTo>
                        <a:pt x="868" y="230"/>
                      </a:lnTo>
                      <a:lnTo>
                        <a:pt x="868" y="219"/>
                      </a:lnTo>
                      <a:lnTo>
                        <a:pt x="865" y="215"/>
                      </a:lnTo>
                      <a:lnTo>
                        <a:pt x="861" y="215"/>
                      </a:lnTo>
                      <a:lnTo>
                        <a:pt x="853" y="215"/>
                      </a:lnTo>
                      <a:lnTo>
                        <a:pt x="848" y="217"/>
                      </a:lnTo>
                      <a:lnTo>
                        <a:pt x="848" y="221"/>
                      </a:lnTo>
                      <a:lnTo>
                        <a:pt x="846" y="221"/>
                      </a:lnTo>
                      <a:lnTo>
                        <a:pt x="844" y="217"/>
                      </a:lnTo>
                      <a:lnTo>
                        <a:pt x="842" y="215"/>
                      </a:lnTo>
                      <a:lnTo>
                        <a:pt x="842" y="215"/>
                      </a:lnTo>
                      <a:lnTo>
                        <a:pt x="838" y="2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3" name="Freeform 33"/>
                <p:cNvSpPr>
                  <a:spLocks/>
                </p:cNvSpPr>
                <p:nvPr/>
              </p:nvSpPr>
              <p:spPr bwMode="auto">
                <a:xfrm>
                  <a:off x="1120379" y="2775348"/>
                  <a:ext cx="995363" cy="1197769"/>
                </a:xfrm>
                <a:custGeom>
                  <a:avLst/>
                  <a:gdLst>
                    <a:gd name="T0" fmla="*/ 608 w 836"/>
                    <a:gd name="T1" fmla="*/ 976 h 1006"/>
                    <a:gd name="T2" fmla="*/ 555 w 836"/>
                    <a:gd name="T3" fmla="*/ 972 h 1006"/>
                    <a:gd name="T4" fmla="*/ 485 w 836"/>
                    <a:gd name="T5" fmla="*/ 929 h 1006"/>
                    <a:gd name="T6" fmla="*/ 436 w 836"/>
                    <a:gd name="T7" fmla="*/ 893 h 1006"/>
                    <a:gd name="T8" fmla="*/ 444 w 836"/>
                    <a:gd name="T9" fmla="*/ 882 h 1006"/>
                    <a:gd name="T10" fmla="*/ 455 w 836"/>
                    <a:gd name="T11" fmla="*/ 859 h 1006"/>
                    <a:gd name="T12" fmla="*/ 463 w 836"/>
                    <a:gd name="T13" fmla="*/ 831 h 1006"/>
                    <a:gd name="T14" fmla="*/ 432 w 836"/>
                    <a:gd name="T15" fmla="*/ 810 h 1006"/>
                    <a:gd name="T16" fmla="*/ 432 w 836"/>
                    <a:gd name="T17" fmla="*/ 763 h 1006"/>
                    <a:gd name="T18" fmla="*/ 419 w 836"/>
                    <a:gd name="T19" fmla="*/ 731 h 1006"/>
                    <a:gd name="T20" fmla="*/ 391 w 836"/>
                    <a:gd name="T21" fmla="*/ 723 h 1006"/>
                    <a:gd name="T22" fmla="*/ 304 w 836"/>
                    <a:gd name="T23" fmla="*/ 700 h 1006"/>
                    <a:gd name="T24" fmla="*/ 108 w 836"/>
                    <a:gd name="T25" fmla="*/ 763 h 1006"/>
                    <a:gd name="T26" fmla="*/ 123 w 836"/>
                    <a:gd name="T27" fmla="*/ 693 h 1006"/>
                    <a:gd name="T28" fmla="*/ 147 w 836"/>
                    <a:gd name="T29" fmla="*/ 649 h 1006"/>
                    <a:gd name="T30" fmla="*/ 110 w 836"/>
                    <a:gd name="T31" fmla="*/ 621 h 1006"/>
                    <a:gd name="T32" fmla="*/ 49 w 836"/>
                    <a:gd name="T33" fmla="*/ 585 h 1006"/>
                    <a:gd name="T34" fmla="*/ 2 w 836"/>
                    <a:gd name="T35" fmla="*/ 498 h 1006"/>
                    <a:gd name="T36" fmla="*/ 4 w 836"/>
                    <a:gd name="T37" fmla="*/ 451 h 1006"/>
                    <a:gd name="T38" fmla="*/ 23 w 836"/>
                    <a:gd name="T39" fmla="*/ 402 h 1006"/>
                    <a:gd name="T40" fmla="*/ 76 w 836"/>
                    <a:gd name="T41" fmla="*/ 364 h 1006"/>
                    <a:gd name="T42" fmla="*/ 83 w 836"/>
                    <a:gd name="T43" fmla="*/ 328 h 1006"/>
                    <a:gd name="T44" fmla="*/ 102 w 836"/>
                    <a:gd name="T45" fmla="*/ 336 h 1006"/>
                    <a:gd name="T46" fmla="*/ 149 w 836"/>
                    <a:gd name="T47" fmla="*/ 323 h 1006"/>
                    <a:gd name="T48" fmla="*/ 170 w 836"/>
                    <a:gd name="T49" fmla="*/ 332 h 1006"/>
                    <a:gd name="T50" fmla="*/ 219 w 836"/>
                    <a:gd name="T51" fmla="*/ 323 h 1006"/>
                    <a:gd name="T52" fmla="*/ 208 w 836"/>
                    <a:gd name="T53" fmla="*/ 291 h 1006"/>
                    <a:gd name="T54" fmla="*/ 202 w 836"/>
                    <a:gd name="T55" fmla="*/ 270 h 1006"/>
                    <a:gd name="T56" fmla="*/ 236 w 836"/>
                    <a:gd name="T57" fmla="*/ 272 h 1006"/>
                    <a:gd name="T58" fmla="*/ 253 w 836"/>
                    <a:gd name="T59" fmla="*/ 228 h 1006"/>
                    <a:gd name="T60" fmla="*/ 304 w 836"/>
                    <a:gd name="T61" fmla="*/ 200 h 1006"/>
                    <a:gd name="T62" fmla="*/ 334 w 836"/>
                    <a:gd name="T63" fmla="*/ 181 h 1006"/>
                    <a:gd name="T64" fmla="*/ 346 w 836"/>
                    <a:gd name="T65" fmla="*/ 177 h 1006"/>
                    <a:gd name="T66" fmla="*/ 393 w 836"/>
                    <a:gd name="T67" fmla="*/ 153 h 1006"/>
                    <a:gd name="T68" fmla="*/ 404 w 836"/>
                    <a:gd name="T69" fmla="*/ 128 h 1006"/>
                    <a:gd name="T70" fmla="*/ 468 w 836"/>
                    <a:gd name="T71" fmla="*/ 100 h 1006"/>
                    <a:gd name="T72" fmla="*/ 491 w 836"/>
                    <a:gd name="T73" fmla="*/ 85 h 1006"/>
                    <a:gd name="T74" fmla="*/ 497 w 836"/>
                    <a:gd name="T75" fmla="*/ 58 h 1006"/>
                    <a:gd name="T76" fmla="*/ 510 w 836"/>
                    <a:gd name="T77" fmla="*/ 36 h 1006"/>
                    <a:gd name="T78" fmla="*/ 536 w 836"/>
                    <a:gd name="T79" fmla="*/ 19 h 1006"/>
                    <a:gd name="T80" fmla="*/ 572 w 836"/>
                    <a:gd name="T81" fmla="*/ 47 h 1006"/>
                    <a:gd name="T82" fmla="*/ 585 w 836"/>
                    <a:gd name="T83" fmla="*/ 75 h 1006"/>
                    <a:gd name="T84" fmla="*/ 631 w 836"/>
                    <a:gd name="T85" fmla="*/ 113 h 1006"/>
                    <a:gd name="T86" fmla="*/ 651 w 836"/>
                    <a:gd name="T87" fmla="*/ 164 h 1006"/>
                    <a:gd name="T88" fmla="*/ 640 w 836"/>
                    <a:gd name="T89" fmla="*/ 200 h 1006"/>
                    <a:gd name="T90" fmla="*/ 610 w 836"/>
                    <a:gd name="T91" fmla="*/ 204 h 1006"/>
                    <a:gd name="T92" fmla="*/ 612 w 836"/>
                    <a:gd name="T93" fmla="*/ 238 h 1006"/>
                    <a:gd name="T94" fmla="*/ 606 w 836"/>
                    <a:gd name="T95" fmla="*/ 272 h 1006"/>
                    <a:gd name="T96" fmla="*/ 651 w 836"/>
                    <a:gd name="T97" fmla="*/ 306 h 1006"/>
                    <a:gd name="T98" fmla="*/ 636 w 836"/>
                    <a:gd name="T99" fmla="*/ 338 h 1006"/>
                    <a:gd name="T100" fmla="*/ 627 w 836"/>
                    <a:gd name="T101" fmla="*/ 364 h 1006"/>
                    <a:gd name="T102" fmla="*/ 597 w 836"/>
                    <a:gd name="T103" fmla="*/ 374 h 1006"/>
                    <a:gd name="T104" fmla="*/ 604 w 836"/>
                    <a:gd name="T105" fmla="*/ 408 h 1006"/>
                    <a:gd name="T106" fmla="*/ 593 w 836"/>
                    <a:gd name="T107" fmla="*/ 417 h 1006"/>
                    <a:gd name="T108" fmla="*/ 578 w 836"/>
                    <a:gd name="T109" fmla="*/ 434 h 1006"/>
                    <a:gd name="T110" fmla="*/ 623 w 836"/>
                    <a:gd name="T111" fmla="*/ 485 h 1006"/>
                    <a:gd name="T112" fmla="*/ 770 w 836"/>
                    <a:gd name="T113" fmla="*/ 542 h 1006"/>
                    <a:gd name="T114" fmla="*/ 801 w 836"/>
                    <a:gd name="T115" fmla="*/ 591 h 1006"/>
                    <a:gd name="T116" fmla="*/ 818 w 836"/>
                    <a:gd name="T117" fmla="*/ 731 h 1006"/>
                    <a:gd name="T118" fmla="*/ 836 w 836"/>
                    <a:gd name="T119" fmla="*/ 774 h 1006"/>
                    <a:gd name="T120" fmla="*/ 784 w 836"/>
                    <a:gd name="T121" fmla="*/ 97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6" h="1006">
                      <a:moveTo>
                        <a:pt x="780" y="989"/>
                      </a:moveTo>
                      <a:lnTo>
                        <a:pt x="780" y="989"/>
                      </a:lnTo>
                      <a:lnTo>
                        <a:pt x="770" y="1001"/>
                      </a:lnTo>
                      <a:lnTo>
                        <a:pt x="759" y="1006"/>
                      </a:lnTo>
                      <a:lnTo>
                        <a:pt x="759" y="1006"/>
                      </a:lnTo>
                      <a:lnTo>
                        <a:pt x="755" y="1001"/>
                      </a:lnTo>
                      <a:lnTo>
                        <a:pt x="721" y="999"/>
                      </a:lnTo>
                      <a:lnTo>
                        <a:pt x="665" y="976"/>
                      </a:lnTo>
                      <a:lnTo>
                        <a:pt x="659" y="976"/>
                      </a:lnTo>
                      <a:lnTo>
                        <a:pt x="640" y="978"/>
                      </a:lnTo>
                      <a:lnTo>
                        <a:pt x="610" y="974"/>
                      </a:lnTo>
                      <a:lnTo>
                        <a:pt x="608" y="976"/>
                      </a:lnTo>
                      <a:lnTo>
                        <a:pt x="599" y="980"/>
                      </a:lnTo>
                      <a:lnTo>
                        <a:pt x="595" y="982"/>
                      </a:lnTo>
                      <a:lnTo>
                        <a:pt x="593" y="982"/>
                      </a:lnTo>
                      <a:lnTo>
                        <a:pt x="585" y="980"/>
                      </a:lnTo>
                      <a:lnTo>
                        <a:pt x="580" y="980"/>
                      </a:lnTo>
                      <a:lnTo>
                        <a:pt x="576" y="980"/>
                      </a:lnTo>
                      <a:lnTo>
                        <a:pt x="574" y="982"/>
                      </a:lnTo>
                      <a:lnTo>
                        <a:pt x="570" y="984"/>
                      </a:lnTo>
                      <a:lnTo>
                        <a:pt x="563" y="984"/>
                      </a:lnTo>
                      <a:lnTo>
                        <a:pt x="561" y="980"/>
                      </a:lnTo>
                      <a:lnTo>
                        <a:pt x="557" y="974"/>
                      </a:lnTo>
                      <a:lnTo>
                        <a:pt x="555" y="972"/>
                      </a:lnTo>
                      <a:lnTo>
                        <a:pt x="546" y="970"/>
                      </a:lnTo>
                      <a:lnTo>
                        <a:pt x="531" y="967"/>
                      </a:lnTo>
                      <a:lnTo>
                        <a:pt x="523" y="963"/>
                      </a:lnTo>
                      <a:lnTo>
                        <a:pt x="519" y="959"/>
                      </a:lnTo>
                      <a:lnTo>
                        <a:pt x="510" y="946"/>
                      </a:lnTo>
                      <a:lnTo>
                        <a:pt x="504" y="942"/>
                      </a:lnTo>
                      <a:lnTo>
                        <a:pt x="504" y="940"/>
                      </a:lnTo>
                      <a:lnTo>
                        <a:pt x="506" y="940"/>
                      </a:lnTo>
                      <a:lnTo>
                        <a:pt x="508" y="938"/>
                      </a:lnTo>
                      <a:lnTo>
                        <a:pt x="504" y="929"/>
                      </a:lnTo>
                      <a:lnTo>
                        <a:pt x="497" y="927"/>
                      </a:lnTo>
                      <a:lnTo>
                        <a:pt x="485" y="929"/>
                      </a:lnTo>
                      <a:lnTo>
                        <a:pt x="483" y="923"/>
                      </a:lnTo>
                      <a:lnTo>
                        <a:pt x="474" y="923"/>
                      </a:lnTo>
                      <a:lnTo>
                        <a:pt x="468" y="925"/>
                      </a:lnTo>
                      <a:lnTo>
                        <a:pt x="468" y="925"/>
                      </a:lnTo>
                      <a:lnTo>
                        <a:pt x="461" y="925"/>
                      </a:lnTo>
                      <a:lnTo>
                        <a:pt x="455" y="921"/>
                      </a:lnTo>
                      <a:lnTo>
                        <a:pt x="440" y="908"/>
                      </a:lnTo>
                      <a:lnTo>
                        <a:pt x="440" y="906"/>
                      </a:lnTo>
                      <a:lnTo>
                        <a:pt x="440" y="902"/>
                      </a:lnTo>
                      <a:lnTo>
                        <a:pt x="438" y="899"/>
                      </a:lnTo>
                      <a:lnTo>
                        <a:pt x="438" y="895"/>
                      </a:lnTo>
                      <a:lnTo>
                        <a:pt x="436" y="893"/>
                      </a:lnTo>
                      <a:lnTo>
                        <a:pt x="438" y="891"/>
                      </a:lnTo>
                      <a:lnTo>
                        <a:pt x="438" y="885"/>
                      </a:lnTo>
                      <a:lnTo>
                        <a:pt x="440" y="885"/>
                      </a:lnTo>
                      <a:lnTo>
                        <a:pt x="440" y="885"/>
                      </a:lnTo>
                      <a:lnTo>
                        <a:pt x="440" y="885"/>
                      </a:lnTo>
                      <a:lnTo>
                        <a:pt x="442" y="885"/>
                      </a:lnTo>
                      <a:lnTo>
                        <a:pt x="442" y="885"/>
                      </a:lnTo>
                      <a:lnTo>
                        <a:pt x="442" y="885"/>
                      </a:lnTo>
                      <a:lnTo>
                        <a:pt x="442" y="885"/>
                      </a:lnTo>
                      <a:lnTo>
                        <a:pt x="442" y="885"/>
                      </a:lnTo>
                      <a:lnTo>
                        <a:pt x="444" y="885"/>
                      </a:lnTo>
                      <a:lnTo>
                        <a:pt x="444" y="882"/>
                      </a:lnTo>
                      <a:lnTo>
                        <a:pt x="446" y="882"/>
                      </a:lnTo>
                      <a:lnTo>
                        <a:pt x="446" y="882"/>
                      </a:lnTo>
                      <a:lnTo>
                        <a:pt x="446" y="882"/>
                      </a:lnTo>
                      <a:lnTo>
                        <a:pt x="449" y="880"/>
                      </a:lnTo>
                      <a:lnTo>
                        <a:pt x="451" y="876"/>
                      </a:lnTo>
                      <a:lnTo>
                        <a:pt x="451" y="872"/>
                      </a:lnTo>
                      <a:lnTo>
                        <a:pt x="451" y="868"/>
                      </a:lnTo>
                      <a:lnTo>
                        <a:pt x="451" y="865"/>
                      </a:lnTo>
                      <a:lnTo>
                        <a:pt x="451" y="865"/>
                      </a:lnTo>
                      <a:lnTo>
                        <a:pt x="453" y="863"/>
                      </a:lnTo>
                      <a:lnTo>
                        <a:pt x="453" y="861"/>
                      </a:lnTo>
                      <a:lnTo>
                        <a:pt x="455" y="859"/>
                      </a:lnTo>
                      <a:lnTo>
                        <a:pt x="455" y="859"/>
                      </a:lnTo>
                      <a:lnTo>
                        <a:pt x="457" y="857"/>
                      </a:lnTo>
                      <a:lnTo>
                        <a:pt x="457" y="851"/>
                      </a:lnTo>
                      <a:lnTo>
                        <a:pt x="457" y="848"/>
                      </a:lnTo>
                      <a:lnTo>
                        <a:pt x="459" y="846"/>
                      </a:lnTo>
                      <a:lnTo>
                        <a:pt x="461" y="844"/>
                      </a:lnTo>
                      <a:lnTo>
                        <a:pt x="463" y="842"/>
                      </a:lnTo>
                      <a:lnTo>
                        <a:pt x="463" y="840"/>
                      </a:lnTo>
                      <a:lnTo>
                        <a:pt x="466" y="838"/>
                      </a:lnTo>
                      <a:lnTo>
                        <a:pt x="466" y="836"/>
                      </a:lnTo>
                      <a:lnTo>
                        <a:pt x="466" y="833"/>
                      </a:lnTo>
                      <a:lnTo>
                        <a:pt x="463" y="831"/>
                      </a:lnTo>
                      <a:lnTo>
                        <a:pt x="463" y="829"/>
                      </a:lnTo>
                      <a:lnTo>
                        <a:pt x="463" y="827"/>
                      </a:lnTo>
                      <a:lnTo>
                        <a:pt x="466" y="825"/>
                      </a:lnTo>
                      <a:lnTo>
                        <a:pt x="463" y="821"/>
                      </a:lnTo>
                      <a:lnTo>
                        <a:pt x="459" y="819"/>
                      </a:lnTo>
                      <a:lnTo>
                        <a:pt x="451" y="816"/>
                      </a:lnTo>
                      <a:lnTo>
                        <a:pt x="434" y="814"/>
                      </a:lnTo>
                      <a:lnTo>
                        <a:pt x="432" y="812"/>
                      </a:lnTo>
                      <a:lnTo>
                        <a:pt x="432" y="812"/>
                      </a:lnTo>
                      <a:lnTo>
                        <a:pt x="432" y="810"/>
                      </a:lnTo>
                      <a:lnTo>
                        <a:pt x="432" y="810"/>
                      </a:lnTo>
                      <a:lnTo>
                        <a:pt x="432" y="810"/>
                      </a:lnTo>
                      <a:lnTo>
                        <a:pt x="432" y="808"/>
                      </a:lnTo>
                      <a:lnTo>
                        <a:pt x="425" y="802"/>
                      </a:lnTo>
                      <a:lnTo>
                        <a:pt x="415" y="793"/>
                      </a:lnTo>
                      <a:lnTo>
                        <a:pt x="412" y="785"/>
                      </a:lnTo>
                      <a:lnTo>
                        <a:pt x="415" y="782"/>
                      </a:lnTo>
                      <a:lnTo>
                        <a:pt x="415" y="782"/>
                      </a:lnTo>
                      <a:lnTo>
                        <a:pt x="417" y="780"/>
                      </a:lnTo>
                      <a:lnTo>
                        <a:pt x="423" y="772"/>
                      </a:lnTo>
                      <a:lnTo>
                        <a:pt x="425" y="768"/>
                      </a:lnTo>
                      <a:lnTo>
                        <a:pt x="427" y="765"/>
                      </a:lnTo>
                      <a:lnTo>
                        <a:pt x="432" y="763"/>
                      </a:lnTo>
                      <a:lnTo>
                        <a:pt x="432" y="763"/>
                      </a:lnTo>
                      <a:lnTo>
                        <a:pt x="432" y="759"/>
                      </a:lnTo>
                      <a:lnTo>
                        <a:pt x="432" y="757"/>
                      </a:lnTo>
                      <a:lnTo>
                        <a:pt x="429" y="755"/>
                      </a:lnTo>
                      <a:lnTo>
                        <a:pt x="429" y="753"/>
                      </a:lnTo>
                      <a:lnTo>
                        <a:pt x="429" y="753"/>
                      </a:lnTo>
                      <a:lnTo>
                        <a:pt x="427" y="753"/>
                      </a:lnTo>
                      <a:lnTo>
                        <a:pt x="427" y="753"/>
                      </a:lnTo>
                      <a:lnTo>
                        <a:pt x="425" y="753"/>
                      </a:lnTo>
                      <a:lnTo>
                        <a:pt x="425" y="748"/>
                      </a:lnTo>
                      <a:lnTo>
                        <a:pt x="423" y="742"/>
                      </a:lnTo>
                      <a:lnTo>
                        <a:pt x="423" y="738"/>
                      </a:lnTo>
                      <a:lnTo>
                        <a:pt x="419" y="731"/>
                      </a:lnTo>
                      <a:lnTo>
                        <a:pt x="417" y="725"/>
                      </a:lnTo>
                      <a:lnTo>
                        <a:pt x="415" y="717"/>
                      </a:lnTo>
                      <a:lnTo>
                        <a:pt x="415" y="717"/>
                      </a:lnTo>
                      <a:lnTo>
                        <a:pt x="412" y="717"/>
                      </a:lnTo>
                      <a:lnTo>
                        <a:pt x="410" y="717"/>
                      </a:lnTo>
                      <a:lnTo>
                        <a:pt x="410" y="719"/>
                      </a:lnTo>
                      <a:lnTo>
                        <a:pt x="406" y="721"/>
                      </a:lnTo>
                      <a:lnTo>
                        <a:pt x="404" y="723"/>
                      </a:lnTo>
                      <a:lnTo>
                        <a:pt x="398" y="725"/>
                      </a:lnTo>
                      <a:lnTo>
                        <a:pt x="393" y="725"/>
                      </a:lnTo>
                      <a:lnTo>
                        <a:pt x="391" y="725"/>
                      </a:lnTo>
                      <a:lnTo>
                        <a:pt x="391" y="723"/>
                      </a:lnTo>
                      <a:lnTo>
                        <a:pt x="389" y="723"/>
                      </a:lnTo>
                      <a:lnTo>
                        <a:pt x="376" y="714"/>
                      </a:lnTo>
                      <a:lnTo>
                        <a:pt x="368" y="708"/>
                      </a:lnTo>
                      <a:lnTo>
                        <a:pt x="368" y="708"/>
                      </a:lnTo>
                      <a:lnTo>
                        <a:pt x="346" y="708"/>
                      </a:lnTo>
                      <a:lnTo>
                        <a:pt x="344" y="708"/>
                      </a:lnTo>
                      <a:lnTo>
                        <a:pt x="342" y="706"/>
                      </a:lnTo>
                      <a:lnTo>
                        <a:pt x="321" y="697"/>
                      </a:lnTo>
                      <a:lnTo>
                        <a:pt x="315" y="704"/>
                      </a:lnTo>
                      <a:lnTo>
                        <a:pt x="312" y="704"/>
                      </a:lnTo>
                      <a:lnTo>
                        <a:pt x="308" y="702"/>
                      </a:lnTo>
                      <a:lnTo>
                        <a:pt x="304" y="700"/>
                      </a:lnTo>
                      <a:lnTo>
                        <a:pt x="302" y="700"/>
                      </a:lnTo>
                      <a:lnTo>
                        <a:pt x="300" y="700"/>
                      </a:lnTo>
                      <a:lnTo>
                        <a:pt x="276" y="719"/>
                      </a:lnTo>
                      <a:lnTo>
                        <a:pt x="227" y="746"/>
                      </a:lnTo>
                      <a:lnTo>
                        <a:pt x="223" y="748"/>
                      </a:lnTo>
                      <a:lnTo>
                        <a:pt x="223" y="748"/>
                      </a:lnTo>
                      <a:lnTo>
                        <a:pt x="215" y="748"/>
                      </a:lnTo>
                      <a:lnTo>
                        <a:pt x="193" y="759"/>
                      </a:lnTo>
                      <a:lnTo>
                        <a:pt x="155" y="761"/>
                      </a:lnTo>
                      <a:lnTo>
                        <a:pt x="110" y="768"/>
                      </a:lnTo>
                      <a:lnTo>
                        <a:pt x="108" y="770"/>
                      </a:lnTo>
                      <a:lnTo>
                        <a:pt x="108" y="763"/>
                      </a:lnTo>
                      <a:lnTo>
                        <a:pt x="106" y="748"/>
                      </a:lnTo>
                      <a:lnTo>
                        <a:pt x="108" y="742"/>
                      </a:lnTo>
                      <a:lnTo>
                        <a:pt x="113" y="734"/>
                      </a:lnTo>
                      <a:lnTo>
                        <a:pt x="119" y="721"/>
                      </a:lnTo>
                      <a:lnTo>
                        <a:pt x="123" y="714"/>
                      </a:lnTo>
                      <a:lnTo>
                        <a:pt x="125" y="710"/>
                      </a:lnTo>
                      <a:lnTo>
                        <a:pt x="125" y="708"/>
                      </a:lnTo>
                      <a:lnTo>
                        <a:pt x="125" y="704"/>
                      </a:lnTo>
                      <a:lnTo>
                        <a:pt x="123" y="704"/>
                      </a:lnTo>
                      <a:lnTo>
                        <a:pt x="121" y="702"/>
                      </a:lnTo>
                      <a:lnTo>
                        <a:pt x="119" y="700"/>
                      </a:lnTo>
                      <a:lnTo>
                        <a:pt x="123" y="693"/>
                      </a:lnTo>
                      <a:lnTo>
                        <a:pt x="147" y="674"/>
                      </a:lnTo>
                      <a:lnTo>
                        <a:pt x="147" y="674"/>
                      </a:lnTo>
                      <a:lnTo>
                        <a:pt x="144" y="672"/>
                      </a:lnTo>
                      <a:lnTo>
                        <a:pt x="144" y="668"/>
                      </a:lnTo>
                      <a:lnTo>
                        <a:pt x="147" y="668"/>
                      </a:lnTo>
                      <a:lnTo>
                        <a:pt x="149" y="668"/>
                      </a:lnTo>
                      <a:lnTo>
                        <a:pt x="147" y="666"/>
                      </a:lnTo>
                      <a:lnTo>
                        <a:pt x="144" y="661"/>
                      </a:lnTo>
                      <a:lnTo>
                        <a:pt x="144" y="657"/>
                      </a:lnTo>
                      <a:lnTo>
                        <a:pt x="144" y="653"/>
                      </a:lnTo>
                      <a:lnTo>
                        <a:pt x="147" y="651"/>
                      </a:lnTo>
                      <a:lnTo>
                        <a:pt x="147" y="649"/>
                      </a:lnTo>
                      <a:lnTo>
                        <a:pt x="147" y="646"/>
                      </a:lnTo>
                      <a:lnTo>
                        <a:pt x="144" y="642"/>
                      </a:lnTo>
                      <a:lnTo>
                        <a:pt x="147" y="632"/>
                      </a:lnTo>
                      <a:lnTo>
                        <a:pt x="147" y="629"/>
                      </a:lnTo>
                      <a:lnTo>
                        <a:pt x="147" y="625"/>
                      </a:lnTo>
                      <a:lnTo>
                        <a:pt x="147" y="625"/>
                      </a:lnTo>
                      <a:lnTo>
                        <a:pt x="147" y="625"/>
                      </a:lnTo>
                      <a:lnTo>
                        <a:pt x="144" y="623"/>
                      </a:lnTo>
                      <a:lnTo>
                        <a:pt x="144" y="623"/>
                      </a:lnTo>
                      <a:lnTo>
                        <a:pt x="134" y="621"/>
                      </a:lnTo>
                      <a:lnTo>
                        <a:pt x="117" y="623"/>
                      </a:lnTo>
                      <a:lnTo>
                        <a:pt x="110" y="621"/>
                      </a:lnTo>
                      <a:lnTo>
                        <a:pt x="104" y="619"/>
                      </a:lnTo>
                      <a:lnTo>
                        <a:pt x="96" y="610"/>
                      </a:lnTo>
                      <a:lnTo>
                        <a:pt x="89" y="606"/>
                      </a:lnTo>
                      <a:lnTo>
                        <a:pt x="85" y="606"/>
                      </a:lnTo>
                      <a:lnTo>
                        <a:pt x="81" y="610"/>
                      </a:lnTo>
                      <a:lnTo>
                        <a:pt x="79" y="610"/>
                      </a:lnTo>
                      <a:lnTo>
                        <a:pt x="79" y="608"/>
                      </a:lnTo>
                      <a:lnTo>
                        <a:pt x="74" y="600"/>
                      </a:lnTo>
                      <a:lnTo>
                        <a:pt x="72" y="598"/>
                      </a:lnTo>
                      <a:lnTo>
                        <a:pt x="66" y="593"/>
                      </a:lnTo>
                      <a:lnTo>
                        <a:pt x="55" y="589"/>
                      </a:lnTo>
                      <a:lnTo>
                        <a:pt x="49" y="585"/>
                      </a:lnTo>
                      <a:lnTo>
                        <a:pt x="36" y="559"/>
                      </a:lnTo>
                      <a:lnTo>
                        <a:pt x="30" y="551"/>
                      </a:lnTo>
                      <a:lnTo>
                        <a:pt x="28" y="557"/>
                      </a:lnTo>
                      <a:lnTo>
                        <a:pt x="23" y="553"/>
                      </a:lnTo>
                      <a:lnTo>
                        <a:pt x="17" y="540"/>
                      </a:lnTo>
                      <a:lnTo>
                        <a:pt x="11" y="532"/>
                      </a:lnTo>
                      <a:lnTo>
                        <a:pt x="8" y="527"/>
                      </a:lnTo>
                      <a:lnTo>
                        <a:pt x="11" y="521"/>
                      </a:lnTo>
                      <a:lnTo>
                        <a:pt x="6" y="510"/>
                      </a:lnTo>
                      <a:lnTo>
                        <a:pt x="4" y="506"/>
                      </a:lnTo>
                      <a:lnTo>
                        <a:pt x="0" y="504"/>
                      </a:lnTo>
                      <a:lnTo>
                        <a:pt x="2" y="498"/>
                      </a:lnTo>
                      <a:lnTo>
                        <a:pt x="4" y="498"/>
                      </a:lnTo>
                      <a:lnTo>
                        <a:pt x="4" y="498"/>
                      </a:lnTo>
                      <a:lnTo>
                        <a:pt x="2" y="498"/>
                      </a:lnTo>
                      <a:lnTo>
                        <a:pt x="0" y="498"/>
                      </a:lnTo>
                      <a:lnTo>
                        <a:pt x="2" y="483"/>
                      </a:lnTo>
                      <a:lnTo>
                        <a:pt x="2" y="474"/>
                      </a:lnTo>
                      <a:lnTo>
                        <a:pt x="4" y="468"/>
                      </a:lnTo>
                      <a:lnTo>
                        <a:pt x="6" y="464"/>
                      </a:lnTo>
                      <a:lnTo>
                        <a:pt x="8" y="459"/>
                      </a:lnTo>
                      <a:lnTo>
                        <a:pt x="6" y="457"/>
                      </a:lnTo>
                      <a:lnTo>
                        <a:pt x="2" y="455"/>
                      </a:lnTo>
                      <a:lnTo>
                        <a:pt x="4" y="451"/>
                      </a:lnTo>
                      <a:lnTo>
                        <a:pt x="4" y="447"/>
                      </a:lnTo>
                      <a:lnTo>
                        <a:pt x="4" y="445"/>
                      </a:lnTo>
                      <a:lnTo>
                        <a:pt x="6" y="442"/>
                      </a:lnTo>
                      <a:lnTo>
                        <a:pt x="13" y="440"/>
                      </a:lnTo>
                      <a:lnTo>
                        <a:pt x="17" y="440"/>
                      </a:lnTo>
                      <a:lnTo>
                        <a:pt x="17" y="434"/>
                      </a:lnTo>
                      <a:lnTo>
                        <a:pt x="17" y="428"/>
                      </a:lnTo>
                      <a:lnTo>
                        <a:pt x="15" y="423"/>
                      </a:lnTo>
                      <a:lnTo>
                        <a:pt x="11" y="419"/>
                      </a:lnTo>
                      <a:lnTo>
                        <a:pt x="13" y="413"/>
                      </a:lnTo>
                      <a:lnTo>
                        <a:pt x="21" y="408"/>
                      </a:lnTo>
                      <a:lnTo>
                        <a:pt x="23" y="402"/>
                      </a:lnTo>
                      <a:lnTo>
                        <a:pt x="30" y="398"/>
                      </a:lnTo>
                      <a:lnTo>
                        <a:pt x="45" y="393"/>
                      </a:lnTo>
                      <a:lnTo>
                        <a:pt x="49" y="387"/>
                      </a:lnTo>
                      <a:lnTo>
                        <a:pt x="47" y="383"/>
                      </a:lnTo>
                      <a:lnTo>
                        <a:pt x="47" y="379"/>
                      </a:lnTo>
                      <a:lnTo>
                        <a:pt x="49" y="372"/>
                      </a:lnTo>
                      <a:lnTo>
                        <a:pt x="53" y="368"/>
                      </a:lnTo>
                      <a:lnTo>
                        <a:pt x="57" y="366"/>
                      </a:lnTo>
                      <a:lnTo>
                        <a:pt x="59" y="366"/>
                      </a:lnTo>
                      <a:lnTo>
                        <a:pt x="64" y="366"/>
                      </a:lnTo>
                      <a:lnTo>
                        <a:pt x="68" y="368"/>
                      </a:lnTo>
                      <a:lnTo>
                        <a:pt x="76" y="364"/>
                      </a:lnTo>
                      <a:lnTo>
                        <a:pt x="81" y="359"/>
                      </a:lnTo>
                      <a:lnTo>
                        <a:pt x="81" y="355"/>
                      </a:lnTo>
                      <a:lnTo>
                        <a:pt x="89" y="355"/>
                      </a:lnTo>
                      <a:lnTo>
                        <a:pt x="96" y="351"/>
                      </a:lnTo>
                      <a:lnTo>
                        <a:pt x="98" y="351"/>
                      </a:lnTo>
                      <a:lnTo>
                        <a:pt x="98" y="349"/>
                      </a:lnTo>
                      <a:lnTo>
                        <a:pt x="98" y="349"/>
                      </a:lnTo>
                      <a:lnTo>
                        <a:pt x="98" y="347"/>
                      </a:lnTo>
                      <a:lnTo>
                        <a:pt x="96" y="347"/>
                      </a:lnTo>
                      <a:lnTo>
                        <a:pt x="85" y="330"/>
                      </a:lnTo>
                      <a:lnTo>
                        <a:pt x="83" y="330"/>
                      </a:lnTo>
                      <a:lnTo>
                        <a:pt x="83" y="328"/>
                      </a:lnTo>
                      <a:lnTo>
                        <a:pt x="85" y="325"/>
                      </a:lnTo>
                      <a:lnTo>
                        <a:pt x="85" y="325"/>
                      </a:lnTo>
                      <a:lnTo>
                        <a:pt x="85" y="325"/>
                      </a:lnTo>
                      <a:lnTo>
                        <a:pt x="87" y="323"/>
                      </a:lnTo>
                      <a:lnTo>
                        <a:pt x="89" y="325"/>
                      </a:lnTo>
                      <a:lnTo>
                        <a:pt x="91" y="328"/>
                      </a:lnTo>
                      <a:lnTo>
                        <a:pt x="91" y="328"/>
                      </a:lnTo>
                      <a:lnTo>
                        <a:pt x="93" y="330"/>
                      </a:lnTo>
                      <a:lnTo>
                        <a:pt x="93" y="330"/>
                      </a:lnTo>
                      <a:lnTo>
                        <a:pt x="93" y="332"/>
                      </a:lnTo>
                      <a:lnTo>
                        <a:pt x="96" y="334"/>
                      </a:lnTo>
                      <a:lnTo>
                        <a:pt x="102" y="336"/>
                      </a:lnTo>
                      <a:lnTo>
                        <a:pt x="104" y="336"/>
                      </a:lnTo>
                      <a:lnTo>
                        <a:pt x="104" y="338"/>
                      </a:lnTo>
                      <a:lnTo>
                        <a:pt x="106" y="345"/>
                      </a:lnTo>
                      <a:lnTo>
                        <a:pt x="108" y="345"/>
                      </a:lnTo>
                      <a:lnTo>
                        <a:pt x="110" y="345"/>
                      </a:lnTo>
                      <a:lnTo>
                        <a:pt x="115" y="342"/>
                      </a:lnTo>
                      <a:lnTo>
                        <a:pt x="130" y="330"/>
                      </a:lnTo>
                      <a:lnTo>
                        <a:pt x="130" y="330"/>
                      </a:lnTo>
                      <a:lnTo>
                        <a:pt x="132" y="328"/>
                      </a:lnTo>
                      <a:lnTo>
                        <a:pt x="144" y="325"/>
                      </a:lnTo>
                      <a:lnTo>
                        <a:pt x="147" y="323"/>
                      </a:lnTo>
                      <a:lnTo>
                        <a:pt x="149" y="323"/>
                      </a:lnTo>
                      <a:lnTo>
                        <a:pt x="149" y="323"/>
                      </a:lnTo>
                      <a:lnTo>
                        <a:pt x="153" y="323"/>
                      </a:lnTo>
                      <a:lnTo>
                        <a:pt x="159" y="325"/>
                      </a:lnTo>
                      <a:lnTo>
                        <a:pt x="161" y="328"/>
                      </a:lnTo>
                      <a:lnTo>
                        <a:pt x="161" y="330"/>
                      </a:lnTo>
                      <a:lnTo>
                        <a:pt x="161" y="332"/>
                      </a:lnTo>
                      <a:lnTo>
                        <a:pt x="159" y="332"/>
                      </a:lnTo>
                      <a:lnTo>
                        <a:pt x="159" y="334"/>
                      </a:lnTo>
                      <a:lnTo>
                        <a:pt x="161" y="336"/>
                      </a:lnTo>
                      <a:lnTo>
                        <a:pt x="161" y="336"/>
                      </a:lnTo>
                      <a:lnTo>
                        <a:pt x="166" y="336"/>
                      </a:lnTo>
                      <a:lnTo>
                        <a:pt x="170" y="332"/>
                      </a:lnTo>
                      <a:lnTo>
                        <a:pt x="172" y="330"/>
                      </a:lnTo>
                      <a:lnTo>
                        <a:pt x="174" y="328"/>
                      </a:lnTo>
                      <a:lnTo>
                        <a:pt x="176" y="328"/>
                      </a:lnTo>
                      <a:lnTo>
                        <a:pt x="181" y="330"/>
                      </a:lnTo>
                      <a:lnTo>
                        <a:pt x="183" y="332"/>
                      </a:lnTo>
                      <a:lnTo>
                        <a:pt x="187" y="336"/>
                      </a:lnTo>
                      <a:lnTo>
                        <a:pt x="193" y="338"/>
                      </a:lnTo>
                      <a:lnTo>
                        <a:pt x="210" y="330"/>
                      </a:lnTo>
                      <a:lnTo>
                        <a:pt x="219" y="328"/>
                      </a:lnTo>
                      <a:lnTo>
                        <a:pt x="219" y="328"/>
                      </a:lnTo>
                      <a:lnTo>
                        <a:pt x="219" y="325"/>
                      </a:lnTo>
                      <a:lnTo>
                        <a:pt x="219" y="323"/>
                      </a:lnTo>
                      <a:lnTo>
                        <a:pt x="219" y="321"/>
                      </a:lnTo>
                      <a:lnTo>
                        <a:pt x="219" y="319"/>
                      </a:lnTo>
                      <a:lnTo>
                        <a:pt x="217" y="317"/>
                      </a:lnTo>
                      <a:lnTo>
                        <a:pt x="215" y="313"/>
                      </a:lnTo>
                      <a:lnTo>
                        <a:pt x="213" y="311"/>
                      </a:lnTo>
                      <a:lnTo>
                        <a:pt x="213" y="308"/>
                      </a:lnTo>
                      <a:lnTo>
                        <a:pt x="210" y="306"/>
                      </a:lnTo>
                      <a:lnTo>
                        <a:pt x="210" y="300"/>
                      </a:lnTo>
                      <a:lnTo>
                        <a:pt x="210" y="294"/>
                      </a:lnTo>
                      <a:lnTo>
                        <a:pt x="208" y="294"/>
                      </a:lnTo>
                      <a:lnTo>
                        <a:pt x="208" y="291"/>
                      </a:lnTo>
                      <a:lnTo>
                        <a:pt x="208" y="291"/>
                      </a:lnTo>
                      <a:lnTo>
                        <a:pt x="206" y="291"/>
                      </a:lnTo>
                      <a:lnTo>
                        <a:pt x="202" y="289"/>
                      </a:lnTo>
                      <a:lnTo>
                        <a:pt x="202" y="287"/>
                      </a:lnTo>
                      <a:lnTo>
                        <a:pt x="200" y="287"/>
                      </a:lnTo>
                      <a:lnTo>
                        <a:pt x="200" y="285"/>
                      </a:lnTo>
                      <a:lnTo>
                        <a:pt x="200" y="283"/>
                      </a:lnTo>
                      <a:lnTo>
                        <a:pt x="202" y="279"/>
                      </a:lnTo>
                      <a:lnTo>
                        <a:pt x="202" y="274"/>
                      </a:lnTo>
                      <a:lnTo>
                        <a:pt x="202" y="272"/>
                      </a:lnTo>
                      <a:lnTo>
                        <a:pt x="202" y="272"/>
                      </a:lnTo>
                      <a:lnTo>
                        <a:pt x="202" y="270"/>
                      </a:lnTo>
                      <a:lnTo>
                        <a:pt x="202" y="270"/>
                      </a:lnTo>
                      <a:lnTo>
                        <a:pt x="206" y="266"/>
                      </a:lnTo>
                      <a:lnTo>
                        <a:pt x="219" y="260"/>
                      </a:lnTo>
                      <a:lnTo>
                        <a:pt x="221" y="260"/>
                      </a:lnTo>
                      <a:lnTo>
                        <a:pt x="221" y="262"/>
                      </a:lnTo>
                      <a:lnTo>
                        <a:pt x="223" y="266"/>
                      </a:lnTo>
                      <a:lnTo>
                        <a:pt x="225" y="268"/>
                      </a:lnTo>
                      <a:lnTo>
                        <a:pt x="227" y="268"/>
                      </a:lnTo>
                      <a:lnTo>
                        <a:pt x="227" y="270"/>
                      </a:lnTo>
                      <a:lnTo>
                        <a:pt x="230" y="270"/>
                      </a:lnTo>
                      <a:lnTo>
                        <a:pt x="232" y="272"/>
                      </a:lnTo>
                      <a:lnTo>
                        <a:pt x="234" y="272"/>
                      </a:lnTo>
                      <a:lnTo>
                        <a:pt x="236" y="272"/>
                      </a:lnTo>
                      <a:lnTo>
                        <a:pt x="238" y="270"/>
                      </a:lnTo>
                      <a:lnTo>
                        <a:pt x="240" y="268"/>
                      </a:lnTo>
                      <a:lnTo>
                        <a:pt x="242" y="264"/>
                      </a:lnTo>
                      <a:lnTo>
                        <a:pt x="242" y="253"/>
                      </a:lnTo>
                      <a:lnTo>
                        <a:pt x="242" y="247"/>
                      </a:lnTo>
                      <a:lnTo>
                        <a:pt x="240" y="245"/>
                      </a:lnTo>
                      <a:lnTo>
                        <a:pt x="240" y="243"/>
                      </a:lnTo>
                      <a:lnTo>
                        <a:pt x="240" y="240"/>
                      </a:lnTo>
                      <a:lnTo>
                        <a:pt x="240" y="238"/>
                      </a:lnTo>
                      <a:lnTo>
                        <a:pt x="240" y="238"/>
                      </a:lnTo>
                      <a:lnTo>
                        <a:pt x="249" y="234"/>
                      </a:lnTo>
                      <a:lnTo>
                        <a:pt x="253" y="228"/>
                      </a:lnTo>
                      <a:lnTo>
                        <a:pt x="255" y="223"/>
                      </a:lnTo>
                      <a:lnTo>
                        <a:pt x="255" y="223"/>
                      </a:lnTo>
                      <a:lnTo>
                        <a:pt x="255" y="221"/>
                      </a:lnTo>
                      <a:lnTo>
                        <a:pt x="255" y="221"/>
                      </a:lnTo>
                      <a:lnTo>
                        <a:pt x="257" y="221"/>
                      </a:lnTo>
                      <a:lnTo>
                        <a:pt x="261" y="219"/>
                      </a:lnTo>
                      <a:lnTo>
                        <a:pt x="266" y="217"/>
                      </a:lnTo>
                      <a:lnTo>
                        <a:pt x="274" y="213"/>
                      </a:lnTo>
                      <a:lnTo>
                        <a:pt x="291" y="200"/>
                      </a:lnTo>
                      <a:lnTo>
                        <a:pt x="293" y="198"/>
                      </a:lnTo>
                      <a:lnTo>
                        <a:pt x="298" y="198"/>
                      </a:lnTo>
                      <a:lnTo>
                        <a:pt x="304" y="200"/>
                      </a:lnTo>
                      <a:lnTo>
                        <a:pt x="306" y="200"/>
                      </a:lnTo>
                      <a:lnTo>
                        <a:pt x="306" y="200"/>
                      </a:lnTo>
                      <a:lnTo>
                        <a:pt x="308" y="198"/>
                      </a:lnTo>
                      <a:lnTo>
                        <a:pt x="310" y="196"/>
                      </a:lnTo>
                      <a:lnTo>
                        <a:pt x="310" y="194"/>
                      </a:lnTo>
                      <a:lnTo>
                        <a:pt x="312" y="192"/>
                      </a:lnTo>
                      <a:lnTo>
                        <a:pt x="312" y="192"/>
                      </a:lnTo>
                      <a:lnTo>
                        <a:pt x="312" y="192"/>
                      </a:lnTo>
                      <a:lnTo>
                        <a:pt x="321" y="192"/>
                      </a:lnTo>
                      <a:lnTo>
                        <a:pt x="325" y="192"/>
                      </a:lnTo>
                      <a:lnTo>
                        <a:pt x="332" y="183"/>
                      </a:lnTo>
                      <a:lnTo>
                        <a:pt x="334" y="181"/>
                      </a:lnTo>
                      <a:lnTo>
                        <a:pt x="336" y="175"/>
                      </a:lnTo>
                      <a:lnTo>
                        <a:pt x="336" y="172"/>
                      </a:lnTo>
                      <a:lnTo>
                        <a:pt x="336" y="172"/>
                      </a:lnTo>
                      <a:lnTo>
                        <a:pt x="338" y="170"/>
                      </a:lnTo>
                      <a:lnTo>
                        <a:pt x="338" y="170"/>
                      </a:lnTo>
                      <a:lnTo>
                        <a:pt x="340" y="170"/>
                      </a:lnTo>
                      <a:lnTo>
                        <a:pt x="342" y="172"/>
                      </a:lnTo>
                      <a:lnTo>
                        <a:pt x="344" y="172"/>
                      </a:lnTo>
                      <a:lnTo>
                        <a:pt x="344" y="172"/>
                      </a:lnTo>
                      <a:lnTo>
                        <a:pt x="344" y="175"/>
                      </a:lnTo>
                      <a:lnTo>
                        <a:pt x="344" y="175"/>
                      </a:lnTo>
                      <a:lnTo>
                        <a:pt x="346" y="177"/>
                      </a:lnTo>
                      <a:lnTo>
                        <a:pt x="346" y="179"/>
                      </a:lnTo>
                      <a:lnTo>
                        <a:pt x="346" y="179"/>
                      </a:lnTo>
                      <a:lnTo>
                        <a:pt x="366" y="179"/>
                      </a:lnTo>
                      <a:lnTo>
                        <a:pt x="370" y="177"/>
                      </a:lnTo>
                      <a:lnTo>
                        <a:pt x="385" y="170"/>
                      </a:lnTo>
                      <a:lnTo>
                        <a:pt x="385" y="170"/>
                      </a:lnTo>
                      <a:lnTo>
                        <a:pt x="393" y="164"/>
                      </a:lnTo>
                      <a:lnTo>
                        <a:pt x="393" y="162"/>
                      </a:lnTo>
                      <a:lnTo>
                        <a:pt x="393" y="162"/>
                      </a:lnTo>
                      <a:lnTo>
                        <a:pt x="393" y="158"/>
                      </a:lnTo>
                      <a:lnTo>
                        <a:pt x="393" y="155"/>
                      </a:lnTo>
                      <a:lnTo>
                        <a:pt x="393" y="153"/>
                      </a:lnTo>
                      <a:lnTo>
                        <a:pt x="395" y="149"/>
                      </a:lnTo>
                      <a:lnTo>
                        <a:pt x="395" y="147"/>
                      </a:lnTo>
                      <a:lnTo>
                        <a:pt x="395" y="145"/>
                      </a:lnTo>
                      <a:lnTo>
                        <a:pt x="395" y="143"/>
                      </a:lnTo>
                      <a:lnTo>
                        <a:pt x="395" y="143"/>
                      </a:lnTo>
                      <a:lnTo>
                        <a:pt x="395" y="138"/>
                      </a:lnTo>
                      <a:lnTo>
                        <a:pt x="395" y="136"/>
                      </a:lnTo>
                      <a:lnTo>
                        <a:pt x="395" y="136"/>
                      </a:lnTo>
                      <a:lnTo>
                        <a:pt x="393" y="134"/>
                      </a:lnTo>
                      <a:lnTo>
                        <a:pt x="393" y="134"/>
                      </a:lnTo>
                      <a:lnTo>
                        <a:pt x="395" y="132"/>
                      </a:lnTo>
                      <a:lnTo>
                        <a:pt x="404" y="128"/>
                      </a:lnTo>
                      <a:lnTo>
                        <a:pt x="415" y="128"/>
                      </a:lnTo>
                      <a:lnTo>
                        <a:pt x="442" y="117"/>
                      </a:lnTo>
                      <a:lnTo>
                        <a:pt x="451" y="111"/>
                      </a:lnTo>
                      <a:lnTo>
                        <a:pt x="455" y="109"/>
                      </a:lnTo>
                      <a:lnTo>
                        <a:pt x="455" y="109"/>
                      </a:lnTo>
                      <a:lnTo>
                        <a:pt x="457" y="109"/>
                      </a:lnTo>
                      <a:lnTo>
                        <a:pt x="463" y="109"/>
                      </a:lnTo>
                      <a:lnTo>
                        <a:pt x="463" y="109"/>
                      </a:lnTo>
                      <a:lnTo>
                        <a:pt x="466" y="107"/>
                      </a:lnTo>
                      <a:lnTo>
                        <a:pt x="466" y="102"/>
                      </a:lnTo>
                      <a:lnTo>
                        <a:pt x="468" y="100"/>
                      </a:lnTo>
                      <a:lnTo>
                        <a:pt x="468" y="100"/>
                      </a:lnTo>
                      <a:lnTo>
                        <a:pt x="472" y="98"/>
                      </a:lnTo>
                      <a:lnTo>
                        <a:pt x="480" y="92"/>
                      </a:lnTo>
                      <a:lnTo>
                        <a:pt x="483" y="92"/>
                      </a:lnTo>
                      <a:lnTo>
                        <a:pt x="483" y="90"/>
                      </a:lnTo>
                      <a:lnTo>
                        <a:pt x="485" y="85"/>
                      </a:lnTo>
                      <a:lnTo>
                        <a:pt x="487" y="83"/>
                      </a:lnTo>
                      <a:lnTo>
                        <a:pt x="487" y="83"/>
                      </a:lnTo>
                      <a:lnTo>
                        <a:pt x="487" y="83"/>
                      </a:lnTo>
                      <a:lnTo>
                        <a:pt x="489" y="85"/>
                      </a:lnTo>
                      <a:lnTo>
                        <a:pt x="489" y="85"/>
                      </a:lnTo>
                      <a:lnTo>
                        <a:pt x="489" y="85"/>
                      </a:lnTo>
                      <a:lnTo>
                        <a:pt x="491" y="85"/>
                      </a:lnTo>
                      <a:lnTo>
                        <a:pt x="491" y="85"/>
                      </a:lnTo>
                      <a:lnTo>
                        <a:pt x="491" y="85"/>
                      </a:lnTo>
                      <a:lnTo>
                        <a:pt x="493" y="83"/>
                      </a:lnTo>
                      <a:lnTo>
                        <a:pt x="493" y="83"/>
                      </a:lnTo>
                      <a:lnTo>
                        <a:pt x="493" y="81"/>
                      </a:lnTo>
                      <a:lnTo>
                        <a:pt x="493" y="81"/>
                      </a:lnTo>
                      <a:lnTo>
                        <a:pt x="493" y="79"/>
                      </a:lnTo>
                      <a:lnTo>
                        <a:pt x="493" y="77"/>
                      </a:lnTo>
                      <a:lnTo>
                        <a:pt x="491" y="73"/>
                      </a:lnTo>
                      <a:lnTo>
                        <a:pt x="485" y="68"/>
                      </a:lnTo>
                      <a:lnTo>
                        <a:pt x="495" y="60"/>
                      </a:lnTo>
                      <a:lnTo>
                        <a:pt x="497" y="58"/>
                      </a:lnTo>
                      <a:lnTo>
                        <a:pt x="502" y="51"/>
                      </a:lnTo>
                      <a:lnTo>
                        <a:pt x="502" y="49"/>
                      </a:lnTo>
                      <a:lnTo>
                        <a:pt x="504" y="49"/>
                      </a:lnTo>
                      <a:lnTo>
                        <a:pt x="510" y="51"/>
                      </a:lnTo>
                      <a:lnTo>
                        <a:pt x="512" y="51"/>
                      </a:lnTo>
                      <a:lnTo>
                        <a:pt x="512" y="51"/>
                      </a:lnTo>
                      <a:lnTo>
                        <a:pt x="512" y="49"/>
                      </a:lnTo>
                      <a:lnTo>
                        <a:pt x="512" y="47"/>
                      </a:lnTo>
                      <a:lnTo>
                        <a:pt x="512" y="43"/>
                      </a:lnTo>
                      <a:lnTo>
                        <a:pt x="512" y="39"/>
                      </a:lnTo>
                      <a:lnTo>
                        <a:pt x="510" y="39"/>
                      </a:lnTo>
                      <a:lnTo>
                        <a:pt x="510" y="36"/>
                      </a:lnTo>
                      <a:lnTo>
                        <a:pt x="508" y="36"/>
                      </a:lnTo>
                      <a:lnTo>
                        <a:pt x="508" y="34"/>
                      </a:lnTo>
                      <a:lnTo>
                        <a:pt x="508" y="32"/>
                      </a:lnTo>
                      <a:lnTo>
                        <a:pt x="504" y="19"/>
                      </a:lnTo>
                      <a:lnTo>
                        <a:pt x="504" y="15"/>
                      </a:lnTo>
                      <a:lnTo>
                        <a:pt x="506" y="13"/>
                      </a:lnTo>
                      <a:lnTo>
                        <a:pt x="514" y="2"/>
                      </a:lnTo>
                      <a:lnTo>
                        <a:pt x="519" y="0"/>
                      </a:lnTo>
                      <a:lnTo>
                        <a:pt x="538" y="5"/>
                      </a:lnTo>
                      <a:lnTo>
                        <a:pt x="538" y="11"/>
                      </a:lnTo>
                      <a:lnTo>
                        <a:pt x="536" y="17"/>
                      </a:lnTo>
                      <a:lnTo>
                        <a:pt x="536" y="19"/>
                      </a:lnTo>
                      <a:lnTo>
                        <a:pt x="536" y="22"/>
                      </a:lnTo>
                      <a:lnTo>
                        <a:pt x="536" y="24"/>
                      </a:lnTo>
                      <a:lnTo>
                        <a:pt x="536" y="26"/>
                      </a:lnTo>
                      <a:lnTo>
                        <a:pt x="536" y="28"/>
                      </a:lnTo>
                      <a:lnTo>
                        <a:pt x="538" y="28"/>
                      </a:lnTo>
                      <a:lnTo>
                        <a:pt x="540" y="30"/>
                      </a:lnTo>
                      <a:lnTo>
                        <a:pt x="548" y="32"/>
                      </a:lnTo>
                      <a:lnTo>
                        <a:pt x="553" y="34"/>
                      </a:lnTo>
                      <a:lnTo>
                        <a:pt x="563" y="45"/>
                      </a:lnTo>
                      <a:lnTo>
                        <a:pt x="568" y="47"/>
                      </a:lnTo>
                      <a:lnTo>
                        <a:pt x="570" y="47"/>
                      </a:lnTo>
                      <a:lnTo>
                        <a:pt x="572" y="47"/>
                      </a:lnTo>
                      <a:lnTo>
                        <a:pt x="572" y="47"/>
                      </a:lnTo>
                      <a:lnTo>
                        <a:pt x="576" y="45"/>
                      </a:lnTo>
                      <a:lnTo>
                        <a:pt x="576" y="45"/>
                      </a:lnTo>
                      <a:lnTo>
                        <a:pt x="578" y="45"/>
                      </a:lnTo>
                      <a:lnTo>
                        <a:pt x="578" y="45"/>
                      </a:lnTo>
                      <a:lnTo>
                        <a:pt x="580" y="47"/>
                      </a:lnTo>
                      <a:lnTo>
                        <a:pt x="580" y="49"/>
                      </a:lnTo>
                      <a:lnTo>
                        <a:pt x="585" y="58"/>
                      </a:lnTo>
                      <a:lnTo>
                        <a:pt x="585" y="62"/>
                      </a:lnTo>
                      <a:lnTo>
                        <a:pt x="585" y="66"/>
                      </a:lnTo>
                      <a:lnTo>
                        <a:pt x="585" y="70"/>
                      </a:lnTo>
                      <a:lnTo>
                        <a:pt x="585" y="75"/>
                      </a:lnTo>
                      <a:lnTo>
                        <a:pt x="585" y="77"/>
                      </a:lnTo>
                      <a:lnTo>
                        <a:pt x="589" y="83"/>
                      </a:lnTo>
                      <a:lnTo>
                        <a:pt x="606" y="100"/>
                      </a:lnTo>
                      <a:lnTo>
                        <a:pt x="612" y="109"/>
                      </a:lnTo>
                      <a:lnTo>
                        <a:pt x="612" y="111"/>
                      </a:lnTo>
                      <a:lnTo>
                        <a:pt x="614" y="113"/>
                      </a:lnTo>
                      <a:lnTo>
                        <a:pt x="614" y="117"/>
                      </a:lnTo>
                      <a:lnTo>
                        <a:pt x="617" y="117"/>
                      </a:lnTo>
                      <a:lnTo>
                        <a:pt x="617" y="117"/>
                      </a:lnTo>
                      <a:lnTo>
                        <a:pt x="625" y="113"/>
                      </a:lnTo>
                      <a:lnTo>
                        <a:pt x="627" y="113"/>
                      </a:lnTo>
                      <a:lnTo>
                        <a:pt x="631" y="113"/>
                      </a:lnTo>
                      <a:lnTo>
                        <a:pt x="640" y="117"/>
                      </a:lnTo>
                      <a:lnTo>
                        <a:pt x="640" y="126"/>
                      </a:lnTo>
                      <a:lnTo>
                        <a:pt x="640" y="130"/>
                      </a:lnTo>
                      <a:lnTo>
                        <a:pt x="638" y="132"/>
                      </a:lnTo>
                      <a:lnTo>
                        <a:pt x="638" y="134"/>
                      </a:lnTo>
                      <a:lnTo>
                        <a:pt x="638" y="136"/>
                      </a:lnTo>
                      <a:lnTo>
                        <a:pt x="638" y="138"/>
                      </a:lnTo>
                      <a:lnTo>
                        <a:pt x="644" y="147"/>
                      </a:lnTo>
                      <a:lnTo>
                        <a:pt x="646" y="151"/>
                      </a:lnTo>
                      <a:lnTo>
                        <a:pt x="648" y="160"/>
                      </a:lnTo>
                      <a:lnTo>
                        <a:pt x="651" y="162"/>
                      </a:lnTo>
                      <a:lnTo>
                        <a:pt x="651" y="164"/>
                      </a:lnTo>
                      <a:lnTo>
                        <a:pt x="655" y="166"/>
                      </a:lnTo>
                      <a:lnTo>
                        <a:pt x="655" y="166"/>
                      </a:lnTo>
                      <a:lnTo>
                        <a:pt x="655" y="168"/>
                      </a:lnTo>
                      <a:lnTo>
                        <a:pt x="653" y="177"/>
                      </a:lnTo>
                      <a:lnTo>
                        <a:pt x="651" y="189"/>
                      </a:lnTo>
                      <a:lnTo>
                        <a:pt x="651" y="192"/>
                      </a:lnTo>
                      <a:lnTo>
                        <a:pt x="648" y="194"/>
                      </a:lnTo>
                      <a:lnTo>
                        <a:pt x="648" y="194"/>
                      </a:lnTo>
                      <a:lnTo>
                        <a:pt x="642" y="198"/>
                      </a:lnTo>
                      <a:lnTo>
                        <a:pt x="642" y="200"/>
                      </a:lnTo>
                      <a:lnTo>
                        <a:pt x="640" y="200"/>
                      </a:lnTo>
                      <a:lnTo>
                        <a:pt x="640" y="200"/>
                      </a:lnTo>
                      <a:lnTo>
                        <a:pt x="636" y="200"/>
                      </a:lnTo>
                      <a:lnTo>
                        <a:pt x="636" y="200"/>
                      </a:lnTo>
                      <a:lnTo>
                        <a:pt x="634" y="198"/>
                      </a:lnTo>
                      <a:lnTo>
                        <a:pt x="627" y="192"/>
                      </a:lnTo>
                      <a:lnTo>
                        <a:pt x="627" y="192"/>
                      </a:lnTo>
                      <a:lnTo>
                        <a:pt x="625" y="192"/>
                      </a:lnTo>
                      <a:lnTo>
                        <a:pt x="621" y="192"/>
                      </a:lnTo>
                      <a:lnTo>
                        <a:pt x="619" y="194"/>
                      </a:lnTo>
                      <a:lnTo>
                        <a:pt x="617" y="194"/>
                      </a:lnTo>
                      <a:lnTo>
                        <a:pt x="614" y="196"/>
                      </a:lnTo>
                      <a:lnTo>
                        <a:pt x="612" y="202"/>
                      </a:lnTo>
                      <a:lnTo>
                        <a:pt x="610" y="204"/>
                      </a:lnTo>
                      <a:lnTo>
                        <a:pt x="608" y="206"/>
                      </a:lnTo>
                      <a:lnTo>
                        <a:pt x="608" y="206"/>
                      </a:lnTo>
                      <a:lnTo>
                        <a:pt x="608" y="209"/>
                      </a:lnTo>
                      <a:lnTo>
                        <a:pt x="606" y="213"/>
                      </a:lnTo>
                      <a:lnTo>
                        <a:pt x="608" y="230"/>
                      </a:lnTo>
                      <a:lnTo>
                        <a:pt x="608" y="230"/>
                      </a:lnTo>
                      <a:lnTo>
                        <a:pt x="608" y="232"/>
                      </a:lnTo>
                      <a:lnTo>
                        <a:pt x="608" y="234"/>
                      </a:lnTo>
                      <a:lnTo>
                        <a:pt x="610" y="236"/>
                      </a:lnTo>
                      <a:lnTo>
                        <a:pt x="610" y="236"/>
                      </a:lnTo>
                      <a:lnTo>
                        <a:pt x="610" y="238"/>
                      </a:lnTo>
                      <a:lnTo>
                        <a:pt x="612" y="238"/>
                      </a:lnTo>
                      <a:lnTo>
                        <a:pt x="614" y="238"/>
                      </a:lnTo>
                      <a:lnTo>
                        <a:pt x="617" y="240"/>
                      </a:lnTo>
                      <a:lnTo>
                        <a:pt x="617" y="240"/>
                      </a:lnTo>
                      <a:lnTo>
                        <a:pt x="614" y="243"/>
                      </a:lnTo>
                      <a:lnTo>
                        <a:pt x="610" y="249"/>
                      </a:lnTo>
                      <a:lnTo>
                        <a:pt x="610" y="253"/>
                      </a:lnTo>
                      <a:lnTo>
                        <a:pt x="608" y="257"/>
                      </a:lnTo>
                      <a:lnTo>
                        <a:pt x="608" y="264"/>
                      </a:lnTo>
                      <a:lnTo>
                        <a:pt x="604" y="266"/>
                      </a:lnTo>
                      <a:lnTo>
                        <a:pt x="604" y="270"/>
                      </a:lnTo>
                      <a:lnTo>
                        <a:pt x="604" y="270"/>
                      </a:lnTo>
                      <a:lnTo>
                        <a:pt x="606" y="272"/>
                      </a:lnTo>
                      <a:lnTo>
                        <a:pt x="621" y="274"/>
                      </a:lnTo>
                      <a:lnTo>
                        <a:pt x="621" y="274"/>
                      </a:lnTo>
                      <a:lnTo>
                        <a:pt x="623" y="274"/>
                      </a:lnTo>
                      <a:lnTo>
                        <a:pt x="623" y="277"/>
                      </a:lnTo>
                      <a:lnTo>
                        <a:pt x="623" y="279"/>
                      </a:lnTo>
                      <a:lnTo>
                        <a:pt x="625" y="279"/>
                      </a:lnTo>
                      <a:lnTo>
                        <a:pt x="631" y="283"/>
                      </a:lnTo>
                      <a:lnTo>
                        <a:pt x="631" y="285"/>
                      </a:lnTo>
                      <a:lnTo>
                        <a:pt x="640" y="298"/>
                      </a:lnTo>
                      <a:lnTo>
                        <a:pt x="642" y="302"/>
                      </a:lnTo>
                      <a:lnTo>
                        <a:pt x="646" y="304"/>
                      </a:lnTo>
                      <a:lnTo>
                        <a:pt x="651" y="306"/>
                      </a:lnTo>
                      <a:lnTo>
                        <a:pt x="651" y="306"/>
                      </a:lnTo>
                      <a:lnTo>
                        <a:pt x="653" y="311"/>
                      </a:lnTo>
                      <a:lnTo>
                        <a:pt x="659" y="323"/>
                      </a:lnTo>
                      <a:lnTo>
                        <a:pt x="659" y="325"/>
                      </a:lnTo>
                      <a:lnTo>
                        <a:pt x="659" y="328"/>
                      </a:lnTo>
                      <a:lnTo>
                        <a:pt x="659" y="330"/>
                      </a:lnTo>
                      <a:lnTo>
                        <a:pt x="659" y="332"/>
                      </a:lnTo>
                      <a:lnTo>
                        <a:pt x="659" y="332"/>
                      </a:lnTo>
                      <a:lnTo>
                        <a:pt x="659" y="334"/>
                      </a:lnTo>
                      <a:lnTo>
                        <a:pt x="657" y="334"/>
                      </a:lnTo>
                      <a:lnTo>
                        <a:pt x="653" y="336"/>
                      </a:lnTo>
                      <a:lnTo>
                        <a:pt x="636" y="338"/>
                      </a:lnTo>
                      <a:lnTo>
                        <a:pt x="634" y="338"/>
                      </a:lnTo>
                      <a:lnTo>
                        <a:pt x="634" y="340"/>
                      </a:lnTo>
                      <a:lnTo>
                        <a:pt x="631" y="345"/>
                      </a:lnTo>
                      <a:lnTo>
                        <a:pt x="631" y="347"/>
                      </a:lnTo>
                      <a:lnTo>
                        <a:pt x="631" y="347"/>
                      </a:lnTo>
                      <a:lnTo>
                        <a:pt x="636" y="351"/>
                      </a:lnTo>
                      <a:lnTo>
                        <a:pt x="636" y="351"/>
                      </a:lnTo>
                      <a:lnTo>
                        <a:pt x="636" y="353"/>
                      </a:lnTo>
                      <a:lnTo>
                        <a:pt x="634" y="359"/>
                      </a:lnTo>
                      <a:lnTo>
                        <a:pt x="631" y="362"/>
                      </a:lnTo>
                      <a:lnTo>
                        <a:pt x="631" y="364"/>
                      </a:lnTo>
                      <a:lnTo>
                        <a:pt x="627" y="364"/>
                      </a:lnTo>
                      <a:lnTo>
                        <a:pt x="627" y="362"/>
                      </a:lnTo>
                      <a:lnTo>
                        <a:pt x="625" y="362"/>
                      </a:lnTo>
                      <a:lnTo>
                        <a:pt x="623" y="359"/>
                      </a:lnTo>
                      <a:lnTo>
                        <a:pt x="621" y="357"/>
                      </a:lnTo>
                      <a:lnTo>
                        <a:pt x="621" y="357"/>
                      </a:lnTo>
                      <a:lnTo>
                        <a:pt x="621" y="357"/>
                      </a:lnTo>
                      <a:lnTo>
                        <a:pt x="619" y="357"/>
                      </a:lnTo>
                      <a:lnTo>
                        <a:pt x="619" y="359"/>
                      </a:lnTo>
                      <a:lnTo>
                        <a:pt x="617" y="362"/>
                      </a:lnTo>
                      <a:lnTo>
                        <a:pt x="608" y="368"/>
                      </a:lnTo>
                      <a:lnTo>
                        <a:pt x="604" y="372"/>
                      </a:lnTo>
                      <a:lnTo>
                        <a:pt x="597" y="374"/>
                      </a:lnTo>
                      <a:lnTo>
                        <a:pt x="597" y="376"/>
                      </a:lnTo>
                      <a:lnTo>
                        <a:pt x="595" y="381"/>
                      </a:lnTo>
                      <a:lnTo>
                        <a:pt x="591" y="389"/>
                      </a:lnTo>
                      <a:lnTo>
                        <a:pt x="591" y="396"/>
                      </a:lnTo>
                      <a:lnTo>
                        <a:pt x="593" y="398"/>
                      </a:lnTo>
                      <a:lnTo>
                        <a:pt x="593" y="400"/>
                      </a:lnTo>
                      <a:lnTo>
                        <a:pt x="595" y="402"/>
                      </a:lnTo>
                      <a:lnTo>
                        <a:pt x="595" y="402"/>
                      </a:lnTo>
                      <a:lnTo>
                        <a:pt x="602" y="406"/>
                      </a:lnTo>
                      <a:lnTo>
                        <a:pt x="604" y="406"/>
                      </a:lnTo>
                      <a:lnTo>
                        <a:pt x="604" y="406"/>
                      </a:lnTo>
                      <a:lnTo>
                        <a:pt x="604" y="408"/>
                      </a:lnTo>
                      <a:lnTo>
                        <a:pt x="604" y="408"/>
                      </a:lnTo>
                      <a:lnTo>
                        <a:pt x="604" y="415"/>
                      </a:lnTo>
                      <a:lnTo>
                        <a:pt x="604" y="417"/>
                      </a:lnTo>
                      <a:lnTo>
                        <a:pt x="604" y="419"/>
                      </a:lnTo>
                      <a:lnTo>
                        <a:pt x="604" y="419"/>
                      </a:lnTo>
                      <a:lnTo>
                        <a:pt x="604" y="421"/>
                      </a:lnTo>
                      <a:lnTo>
                        <a:pt x="602" y="421"/>
                      </a:lnTo>
                      <a:lnTo>
                        <a:pt x="599" y="421"/>
                      </a:lnTo>
                      <a:lnTo>
                        <a:pt x="599" y="421"/>
                      </a:lnTo>
                      <a:lnTo>
                        <a:pt x="597" y="419"/>
                      </a:lnTo>
                      <a:lnTo>
                        <a:pt x="595" y="417"/>
                      </a:lnTo>
                      <a:lnTo>
                        <a:pt x="593" y="417"/>
                      </a:lnTo>
                      <a:lnTo>
                        <a:pt x="593" y="417"/>
                      </a:lnTo>
                      <a:lnTo>
                        <a:pt x="591" y="417"/>
                      </a:lnTo>
                      <a:lnTo>
                        <a:pt x="589" y="419"/>
                      </a:lnTo>
                      <a:lnTo>
                        <a:pt x="587" y="419"/>
                      </a:lnTo>
                      <a:lnTo>
                        <a:pt x="585" y="419"/>
                      </a:lnTo>
                      <a:lnTo>
                        <a:pt x="582" y="417"/>
                      </a:lnTo>
                      <a:lnTo>
                        <a:pt x="582" y="419"/>
                      </a:lnTo>
                      <a:lnTo>
                        <a:pt x="580" y="419"/>
                      </a:lnTo>
                      <a:lnTo>
                        <a:pt x="578" y="425"/>
                      </a:lnTo>
                      <a:lnTo>
                        <a:pt x="578" y="428"/>
                      </a:lnTo>
                      <a:lnTo>
                        <a:pt x="578" y="430"/>
                      </a:lnTo>
                      <a:lnTo>
                        <a:pt x="578" y="434"/>
                      </a:lnTo>
                      <a:lnTo>
                        <a:pt x="576" y="436"/>
                      </a:lnTo>
                      <a:lnTo>
                        <a:pt x="574" y="440"/>
                      </a:lnTo>
                      <a:lnTo>
                        <a:pt x="568" y="442"/>
                      </a:lnTo>
                      <a:lnTo>
                        <a:pt x="557" y="455"/>
                      </a:lnTo>
                      <a:lnTo>
                        <a:pt x="557" y="455"/>
                      </a:lnTo>
                      <a:lnTo>
                        <a:pt x="561" y="457"/>
                      </a:lnTo>
                      <a:lnTo>
                        <a:pt x="585" y="474"/>
                      </a:lnTo>
                      <a:lnTo>
                        <a:pt x="587" y="479"/>
                      </a:lnTo>
                      <a:lnTo>
                        <a:pt x="589" y="485"/>
                      </a:lnTo>
                      <a:lnTo>
                        <a:pt x="595" y="493"/>
                      </a:lnTo>
                      <a:lnTo>
                        <a:pt x="610" y="491"/>
                      </a:lnTo>
                      <a:lnTo>
                        <a:pt x="623" y="485"/>
                      </a:lnTo>
                      <a:lnTo>
                        <a:pt x="638" y="474"/>
                      </a:lnTo>
                      <a:lnTo>
                        <a:pt x="651" y="464"/>
                      </a:lnTo>
                      <a:lnTo>
                        <a:pt x="689" y="447"/>
                      </a:lnTo>
                      <a:lnTo>
                        <a:pt x="699" y="445"/>
                      </a:lnTo>
                      <a:lnTo>
                        <a:pt x="704" y="445"/>
                      </a:lnTo>
                      <a:lnTo>
                        <a:pt x="708" y="447"/>
                      </a:lnTo>
                      <a:lnTo>
                        <a:pt x="748" y="485"/>
                      </a:lnTo>
                      <a:lnTo>
                        <a:pt x="757" y="502"/>
                      </a:lnTo>
                      <a:lnTo>
                        <a:pt x="755" y="519"/>
                      </a:lnTo>
                      <a:lnTo>
                        <a:pt x="757" y="525"/>
                      </a:lnTo>
                      <a:lnTo>
                        <a:pt x="765" y="536"/>
                      </a:lnTo>
                      <a:lnTo>
                        <a:pt x="770" y="542"/>
                      </a:lnTo>
                      <a:lnTo>
                        <a:pt x="772" y="549"/>
                      </a:lnTo>
                      <a:lnTo>
                        <a:pt x="774" y="553"/>
                      </a:lnTo>
                      <a:lnTo>
                        <a:pt x="774" y="557"/>
                      </a:lnTo>
                      <a:lnTo>
                        <a:pt x="782" y="568"/>
                      </a:lnTo>
                      <a:lnTo>
                        <a:pt x="784" y="572"/>
                      </a:lnTo>
                      <a:lnTo>
                        <a:pt x="784" y="576"/>
                      </a:lnTo>
                      <a:lnTo>
                        <a:pt x="789" y="581"/>
                      </a:lnTo>
                      <a:lnTo>
                        <a:pt x="795" y="581"/>
                      </a:lnTo>
                      <a:lnTo>
                        <a:pt x="801" y="576"/>
                      </a:lnTo>
                      <a:lnTo>
                        <a:pt x="806" y="578"/>
                      </a:lnTo>
                      <a:lnTo>
                        <a:pt x="806" y="585"/>
                      </a:lnTo>
                      <a:lnTo>
                        <a:pt x="801" y="591"/>
                      </a:lnTo>
                      <a:lnTo>
                        <a:pt x="797" y="602"/>
                      </a:lnTo>
                      <a:lnTo>
                        <a:pt x="787" y="604"/>
                      </a:lnTo>
                      <a:lnTo>
                        <a:pt x="778" y="612"/>
                      </a:lnTo>
                      <a:lnTo>
                        <a:pt x="772" y="623"/>
                      </a:lnTo>
                      <a:lnTo>
                        <a:pt x="774" y="636"/>
                      </a:lnTo>
                      <a:lnTo>
                        <a:pt x="780" y="646"/>
                      </a:lnTo>
                      <a:lnTo>
                        <a:pt x="791" y="663"/>
                      </a:lnTo>
                      <a:lnTo>
                        <a:pt x="797" y="678"/>
                      </a:lnTo>
                      <a:lnTo>
                        <a:pt x="795" y="691"/>
                      </a:lnTo>
                      <a:lnTo>
                        <a:pt x="804" y="702"/>
                      </a:lnTo>
                      <a:lnTo>
                        <a:pt x="814" y="723"/>
                      </a:lnTo>
                      <a:lnTo>
                        <a:pt x="818" y="731"/>
                      </a:lnTo>
                      <a:lnTo>
                        <a:pt x="821" y="736"/>
                      </a:lnTo>
                      <a:lnTo>
                        <a:pt x="812" y="740"/>
                      </a:lnTo>
                      <a:lnTo>
                        <a:pt x="814" y="742"/>
                      </a:lnTo>
                      <a:lnTo>
                        <a:pt x="818" y="744"/>
                      </a:lnTo>
                      <a:lnTo>
                        <a:pt x="825" y="744"/>
                      </a:lnTo>
                      <a:lnTo>
                        <a:pt x="831" y="746"/>
                      </a:lnTo>
                      <a:lnTo>
                        <a:pt x="836" y="751"/>
                      </a:lnTo>
                      <a:lnTo>
                        <a:pt x="833" y="753"/>
                      </a:lnTo>
                      <a:lnTo>
                        <a:pt x="831" y="761"/>
                      </a:lnTo>
                      <a:lnTo>
                        <a:pt x="831" y="761"/>
                      </a:lnTo>
                      <a:lnTo>
                        <a:pt x="833" y="765"/>
                      </a:lnTo>
                      <a:lnTo>
                        <a:pt x="836" y="774"/>
                      </a:lnTo>
                      <a:lnTo>
                        <a:pt x="836" y="780"/>
                      </a:lnTo>
                      <a:lnTo>
                        <a:pt x="827" y="808"/>
                      </a:lnTo>
                      <a:lnTo>
                        <a:pt x="827" y="812"/>
                      </a:lnTo>
                      <a:lnTo>
                        <a:pt x="836" y="814"/>
                      </a:lnTo>
                      <a:lnTo>
                        <a:pt x="836" y="821"/>
                      </a:lnTo>
                      <a:lnTo>
                        <a:pt x="814" y="851"/>
                      </a:lnTo>
                      <a:lnTo>
                        <a:pt x="810" y="855"/>
                      </a:lnTo>
                      <a:lnTo>
                        <a:pt x="808" y="859"/>
                      </a:lnTo>
                      <a:lnTo>
                        <a:pt x="806" y="868"/>
                      </a:lnTo>
                      <a:lnTo>
                        <a:pt x="806" y="916"/>
                      </a:lnTo>
                      <a:lnTo>
                        <a:pt x="804" y="923"/>
                      </a:lnTo>
                      <a:lnTo>
                        <a:pt x="784" y="976"/>
                      </a:lnTo>
                      <a:lnTo>
                        <a:pt x="780" y="98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4" name="Freeform 35"/>
                <p:cNvSpPr>
                  <a:spLocks/>
                </p:cNvSpPr>
                <p:nvPr/>
              </p:nvSpPr>
              <p:spPr bwMode="auto">
                <a:xfrm>
                  <a:off x="1246586" y="3605212"/>
                  <a:ext cx="431006" cy="319088"/>
                </a:xfrm>
                <a:custGeom>
                  <a:avLst/>
                  <a:gdLst>
                    <a:gd name="T0" fmla="*/ 362 w 362"/>
                    <a:gd name="T1" fmla="*/ 228 h 268"/>
                    <a:gd name="T2" fmla="*/ 353 w 362"/>
                    <a:gd name="T3" fmla="*/ 243 h 268"/>
                    <a:gd name="T4" fmla="*/ 340 w 362"/>
                    <a:gd name="T5" fmla="*/ 251 h 268"/>
                    <a:gd name="T6" fmla="*/ 330 w 362"/>
                    <a:gd name="T7" fmla="*/ 262 h 268"/>
                    <a:gd name="T8" fmla="*/ 281 w 362"/>
                    <a:gd name="T9" fmla="*/ 258 h 268"/>
                    <a:gd name="T10" fmla="*/ 264 w 362"/>
                    <a:gd name="T11" fmla="*/ 256 h 268"/>
                    <a:gd name="T12" fmla="*/ 247 w 362"/>
                    <a:gd name="T13" fmla="*/ 264 h 268"/>
                    <a:gd name="T14" fmla="*/ 211 w 362"/>
                    <a:gd name="T15" fmla="*/ 222 h 268"/>
                    <a:gd name="T16" fmla="*/ 179 w 362"/>
                    <a:gd name="T17" fmla="*/ 222 h 268"/>
                    <a:gd name="T18" fmla="*/ 179 w 362"/>
                    <a:gd name="T19" fmla="*/ 253 h 268"/>
                    <a:gd name="T20" fmla="*/ 141 w 362"/>
                    <a:gd name="T21" fmla="*/ 251 h 268"/>
                    <a:gd name="T22" fmla="*/ 134 w 362"/>
                    <a:gd name="T23" fmla="*/ 224 h 268"/>
                    <a:gd name="T24" fmla="*/ 126 w 362"/>
                    <a:gd name="T25" fmla="*/ 226 h 268"/>
                    <a:gd name="T26" fmla="*/ 119 w 362"/>
                    <a:gd name="T27" fmla="*/ 209 h 268"/>
                    <a:gd name="T28" fmla="*/ 111 w 362"/>
                    <a:gd name="T29" fmla="*/ 202 h 268"/>
                    <a:gd name="T30" fmla="*/ 81 w 362"/>
                    <a:gd name="T31" fmla="*/ 168 h 268"/>
                    <a:gd name="T32" fmla="*/ 85 w 362"/>
                    <a:gd name="T33" fmla="*/ 154 h 268"/>
                    <a:gd name="T34" fmla="*/ 64 w 362"/>
                    <a:gd name="T35" fmla="*/ 130 h 268"/>
                    <a:gd name="T36" fmla="*/ 53 w 362"/>
                    <a:gd name="T37" fmla="*/ 115 h 268"/>
                    <a:gd name="T38" fmla="*/ 9 w 362"/>
                    <a:gd name="T39" fmla="*/ 107 h 268"/>
                    <a:gd name="T40" fmla="*/ 0 w 362"/>
                    <a:gd name="T41" fmla="*/ 90 h 268"/>
                    <a:gd name="T42" fmla="*/ 87 w 362"/>
                    <a:gd name="T43" fmla="*/ 62 h 268"/>
                    <a:gd name="T44" fmla="*/ 121 w 362"/>
                    <a:gd name="T45" fmla="*/ 49 h 268"/>
                    <a:gd name="T46" fmla="*/ 198 w 362"/>
                    <a:gd name="T47" fmla="*/ 3 h 268"/>
                    <a:gd name="T48" fmla="*/ 215 w 362"/>
                    <a:gd name="T49" fmla="*/ 0 h 268"/>
                    <a:gd name="T50" fmla="*/ 262 w 362"/>
                    <a:gd name="T51" fmla="*/ 11 h 268"/>
                    <a:gd name="T52" fmla="*/ 285 w 362"/>
                    <a:gd name="T53" fmla="*/ 26 h 268"/>
                    <a:gd name="T54" fmla="*/ 298 w 362"/>
                    <a:gd name="T55" fmla="*/ 26 h 268"/>
                    <a:gd name="T56" fmla="*/ 306 w 362"/>
                    <a:gd name="T57" fmla="*/ 20 h 268"/>
                    <a:gd name="T58" fmla="*/ 313 w 362"/>
                    <a:gd name="T59" fmla="*/ 34 h 268"/>
                    <a:gd name="T60" fmla="*/ 319 w 362"/>
                    <a:gd name="T61" fmla="*/ 56 h 268"/>
                    <a:gd name="T62" fmla="*/ 323 w 362"/>
                    <a:gd name="T63" fmla="*/ 56 h 268"/>
                    <a:gd name="T64" fmla="*/ 326 w 362"/>
                    <a:gd name="T65" fmla="*/ 66 h 268"/>
                    <a:gd name="T66" fmla="*/ 317 w 362"/>
                    <a:gd name="T67" fmla="*/ 75 h 268"/>
                    <a:gd name="T68" fmla="*/ 306 w 362"/>
                    <a:gd name="T69" fmla="*/ 88 h 268"/>
                    <a:gd name="T70" fmla="*/ 326 w 362"/>
                    <a:gd name="T71" fmla="*/ 113 h 268"/>
                    <a:gd name="T72" fmla="*/ 326 w 362"/>
                    <a:gd name="T73" fmla="*/ 115 h 268"/>
                    <a:gd name="T74" fmla="*/ 357 w 362"/>
                    <a:gd name="T75" fmla="*/ 124 h 268"/>
                    <a:gd name="T76" fmla="*/ 357 w 362"/>
                    <a:gd name="T77" fmla="*/ 134 h 268"/>
                    <a:gd name="T78" fmla="*/ 357 w 362"/>
                    <a:gd name="T79" fmla="*/ 143 h 268"/>
                    <a:gd name="T80" fmla="*/ 351 w 362"/>
                    <a:gd name="T81" fmla="*/ 151 h 268"/>
                    <a:gd name="T82" fmla="*/ 349 w 362"/>
                    <a:gd name="T83" fmla="*/ 162 h 268"/>
                    <a:gd name="T84" fmla="*/ 345 w 362"/>
                    <a:gd name="T85" fmla="*/ 168 h 268"/>
                    <a:gd name="T86" fmla="*/ 343 w 362"/>
                    <a:gd name="T87" fmla="*/ 183 h 268"/>
                    <a:gd name="T88" fmla="*/ 338 w 362"/>
                    <a:gd name="T89" fmla="*/ 185 h 268"/>
                    <a:gd name="T90" fmla="*/ 336 w 362"/>
                    <a:gd name="T91" fmla="*/ 188 h 268"/>
                    <a:gd name="T92" fmla="*/ 334 w 362"/>
                    <a:gd name="T93" fmla="*/ 188 h 268"/>
                    <a:gd name="T94" fmla="*/ 330 w 362"/>
                    <a:gd name="T95" fmla="*/ 196 h 268"/>
                    <a:gd name="T96" fmla="*/ 334 w 362"/>
                    <a:gd name="T97" fmla="*/ 20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2" h="268">
                      <a:moveTo>
                        <a:pt x="355" y="228"/>
                      </a:moveTo>
                      <a:lnTo>
                        <a:pt x="355" y="228"/>
                      </a:lnTo>
                      <a:lnTo>
                        <a:pt x="362" y="228"/>
                      </a:lnTo>
                      <a:lnTo>
                        <a:pt x="362" y="228"/>
                      </a:lnTo>
                      <a:lnTo>
                        <a:pt x="362" y="228"/>
                      </a:lnTo>
                      <a:lnTo>
                        <a:pt x="355" y="232"/>
                      </a:lnTo>
                      <a:lnTo>
                        <a:pt x="355" y="234"/>
                      </a:lnTo>
                      <a:lnTo>
                        <a:pt x="353" y="243"/>
                      </a:lnTo>
                      <a:lnTo>
                        <a:pt x="351" y="247"/>
                      </a:lnTo>
                      <a:lnTo>
                        <a:pt x="349" y="247"/>
                      </a:lnTo>
                      <a:lnTo>
                        <a:pt x="343" y="249"/>
                      </a:lnTo>
                      <a:lnTo>
                        <a:pt x="340" y="251"/>
                      </a:lnTo>
                      <a:lnTo>
                        <a:pt x="338" y="253"/>
                      </a:lnTo>
                      <a:lnTo>
                        <a:pt x="334" y="260"/>
                      </a:lnTo>
                      <a:lnTo>
                        <a:pt x="332" y="262"/>
                      </a:lnTo>
                      <a:lnTo>
                        <a:pt x="330" y="262"/>
                      </a:lnTo>
                      <a:lnTo>
                        <a:pt x="321" y="260"/>
                      </a:lnTo>
                      <a:lnTo>
                        <a:pt x="292" y="262"/>
                      </a:lnTo>
                      <a:lnTo>
                        <a:pt x="287" y="260"/>
                      </a:lnTo>
                      <a:lnTo>
                        <a:pt x="281" y="258"/>
                      </a:lnTo>
                      <a:lnTo>
                        <a:pt x="268" y="249"/>
                      </a:lnTo>
                      <a:lnTo>
                        <a:pt x="266" y="249"/>
                      </a:lnTo>
                      <a:lnTo>
                        <a:pt x="262" y="253"/>
                      </a:lnTo>
                      <a:lnTo>
                        <a:pt x="264" y="256"/>
                      </a:lnTo>
                      <a:lnTo>
                        <a:pt x="264" y="258"/>
                      </a:lnTo>
                      <a:lnTo>
                        <a:pt x="264" y="262"/>
                      </a:lnTo>
                      <a:lnTo>
                        <a:pt x="255" y="268"/>
                      </a:lnTo>
                      <a:lnTo>
                        <a:pt x="247" y="264"/>
                      </a:lnTo>
                      <a:lnTo>
                        <a:pt x="240" y="249"/>
                      </a:lnTo>
                      <a:lnTo>
                        <a:pt x="240" y="232"/>
                      </a:lnTo>
                      <a:lnTo>
                        <a:pt x="232" y="232"/>
                      </a:lnTo>
                      <a:lnTo>
                        <a:pt x="211" y="222"/>
                      </a:lnTo>
                      <a:lnTo>
                        <a:pt x="206" y="222"/>
                      </a:lnTo>
                      <a:lnTo>
                        <a:pt x="196" y="224"/>
                      </a:lnTo>
                      <a:lnTo>
                        <a:pt x="183" y="222"/>
                      </a:lnTo>
                      <a:lnTo>
                        <a:pt x="179" y="222"/>
                      </a:lnTo>
                      <a:lnTo>
                        <a:pt x="177" y="230"/>
                      </a:lnTo>
                      <a:lnTo>
                        <a:pt x="181" y="239"/>
                      </a:lnTo>
                      <a:lnTo>
                        <a:pt x="183" y="247"/>
                      </a:lnTo>
                      <a:lnTo>
                        <a:pt x="179" y="253"/>
                      </a:lnTo>
                      <a:lnTo>
                        <a:pt x="175" y="256"/>
                      </a:lnTo>
                      <a:lnTo>
                        <a:pt x="160" y="251"/>
                      </a:lnTo>
                      <a:lnTo>
                        <a:pt x="145" y="253"/>
                      </a:lnTo>
                      <a:lnTo>
                        <a:pt x="141" y="251"/>
                      </a:lnTo>
                      <a:lnTo>
                        <a:pt x="136" y="245"/>
                      </a:lnTo>
                      <a:lnTo>
                        <a:pt x="136" y="239"/>
                      </a:lnTo>
                      <a:lnTo>
                        <a:pt x="136" y="232"/>
                      </a:lnTo>
                      <a:lnTo>
                        <a:pt x="134" y="224"/>
                      </a:lnTo>
                      <a:lnTo>
                        <a:pt x="132" y="224"/>
                      </a:lnTo>
                      <a:lnTo>
                        <a:pt x="128" y="228"/>
                      </a:lnTo>
                      <a:lnTo>
                        <a:pt x="128" y="228"/>
                      </a:lnTo>
                      <a:lnTo>
                        <a:pt x="126" y="226"/>
                      </a:lnTo>
                      <a:lnTo>
                        <a:pt x="126" y="222"/>
                      </a:lnTo>
                      <a:lnTo>
                        <a:pt x="126" y="219"/>
                      </a:lnTo>
                      <a:lnTo>
                        <a:pt x="124" y="219"/>
                      </a:lnTo>
                      <a:lnTo>
                        <a:pt x="119" y="209"/>
                      </a:lnTo>
                      <a:lnTo>
                        <a:pt x="119" y="207"/>
                      </a:lnTo>
                      <a:lnTo>
                        <a:pt x="113" y="207"/>
                      </a:lnTo>
                      <a:lnTo>
                        <a:pt x="111" y="205"/>
                      </a:lnTo>
                      <a:lnTo>
                        <a:pt x="111" y="202"/>
                      </a:lnTo>
                      <a:lnTo>
                        <a:pt x="111" y="198"/>
                      </a:lnTo>
                      <a:lnTo>
                        <a:pt x="111" y="196"/>
                      </a:lnTo>
                      <a:lnTo>
                        <a:pt x="85" y="175"/>
                      </a:lnTo>
                      <a:lnTo>
                        <a:pt x="81" y="168"/>
                      </a:lnTo>
                      <a:lnTo>
                        <a:pt x="77" y="164"/>
                      </a:lnTo>
                      <a:lnTo>
                        <a:pt x="79" y="158"/>
                      </a:lnTo>
                      <a:lnTo>
                        <a:pt x="85" y="158"/>
                      </a:lnTo>
                      <a:lnTo>
                        <a:pt x="85" y="154"/>
                      </a:lnTo>
                      <a:lnTo>
                        <a:pt x="85" y="151"/>
                      </a:lnTo>
                      <a:lnTo>
                        <a:pt x="66" y="134"/>
                      </a:lnTo>
                      <a:lnTo>
                        <a:pt x="64" y="130"/>
                      </a:lnTo>
                      <a:lnTo>
                        <a:pt x="64" y="130"/>
                      </a:lnTo>
                      <a:lnTo>
                        <a:pt x="64" y="128"/>
                      </a:lnTo>
                      <a:lnTo>
                        <a:pt x="64" y="124"/>
                      </a:lnTo>
                      <a:lnTo>
                        <a:pt x="60" y="119"/>
                      </a:lnTo>
                      <a:lnTo>
                        <a:pt x="53" y="115"/>
                      </a:lnTo>
                      <a:lnTo>
                        <a:pt x="21" y="102"/>
                      </a:lnTo>
                      <a:lnTo>
                        <a:pt x="17" y="100"/>
                      </a:lnTo>
                      <a:lnTo>
                        <a:pt x="15" y="102"/>
                      </a:lnTo>
                      <a:lnTo>
                        <a:pt x="9" y="107"/>
                      </a:lnTo>
                      <a:lnTo>
                        <a:pt x="7" y="109"/>
                      </a:lnTo>
                      <a:lnTo>
                        <a:pt x="2" y="109"/>
                      </a:lnTo>
                      <a:lnTo>
                        <a:pt x="2" y="105"/>
                      </a:lnTo>
                      <a:lnTo>
                        <a:pt x="0" y="90"/>
                      </a:lnTo>
                      <a:lnTo>
                        <a:pt x="2" y="73"/>
                      </a:lnTo>
                      <a:lnTo>
                        <a:pt x="4" y="71"/>
                      </a:lnTo>
                      <a:lnTo>
                        <a:pt x="49" y="64"/>
                      </a:lnTo>
                      <a:lnTo>
                        <a:pt x="87" y="62"/>
                      </a:lnTo>
                      <a:lnTo>
                        <a:pt x="109" y="51"/>
                      </a:lnTo>
                      <a:lnTo>
                        <a:pt x="117" y="51"/>
                      </a:lnTo>
                      <a:lnTo>
                        <a:pt x="117" y="51"/>
                      </a:lnTo>
                      <a:lnTo>
                        <a:pt x="121" y="49"/>
                      </a:lnTo>
                      <a:lnTo>
                        <a:pt x="170" y="22"/>
                      </a:lnTo>
                      <a:lnTo>
                        <a:pt x="194" y="3"/>
                      </a:lnTo>
                      <a:lnTo>
                        <a:pt x="196" y="3"/>
                      </a:lnTo>
                      <a:lnTo>
                        <a:pt x="198" y="3"/>
                      </a:lnTo>
                      <a:lnTo>
                        <a:pt x="202" y="5"/>
                      </a:lnTo>
                      <a:lnTo>
                        <a:pt x="206" y="7"/>
                      </a:lnTo>
                      <a:lnTo>
                        <a:pt x="209" y="7"/>
                      </a:lnTo>
                      <a:lnTo>
                        <a:pt x="215" y="0"/>
                      </a:lnTo>
                      <a:lnTo>
                        <a:pt x="236" y="9"/>
                      </a:lnTo>
                      <a:lnTo>
                        <a:pt x="238" y="11"/>
                      </a:lnTo>
                      <a:lnTo>
                        <a:pt x="240" y="11"/>
                      </a:lnTo>
                      <a:lnTo>
                        <a:pt x="262" y="11"/>
                      </a:lnTo>
                      <a:lnTo>
                        <a:pt x="262" y="11"/>
                      </a:lnTo>
                      <a:lnTo>
                        <a:pt x="270" y="17"/>
                      </a:lnTo>
                      <a:lnTo>
                        <a:pt x="283" y="26"/>
                      </a:lnTo>
                      <a:lnTo>
                        <a:pt x="285" y="26"/>
                      </a:lnTo>
                      <a:lnTo>
                        <a:pt x="285" y="28"/>
                      </a:lnTo>
                      <a:lnTo>
                        <a:pt x="287" y="28"/>
                      </a:lnTo>
                      <a:lnTo>
                        <a:pt x="292" y="28"/>
                      </a:lnTo>
                      <a:lnTo>
                        <a:pt x="298" y="26"/>
                      </a:lnTo>
                      <a:lnTo>
                        <a:pt x="300" y="24"/>
                      </a:lnTo>
                      <a:lnTo>
                        <a:pt x="304" y="22"/>
                      </a:lnTo>
                      <a:lnTo>
                        <a:pt x="304" y="20"/>
                      </a:lnTo>
                      <a:lnTo>
                        <a:pt x="306" y="20"/>
                      </a:lnTo>
                      <a:lnTo>
                        <a:pt x="309" y="20"/>
                      </a:lnTo>
                      <a:lnTo>
                        <a:pt x="309" y="20"/>
                      </a:lnTo>
                      <a:lnTo>
                        <a:pt x="311" y="28"/>
                      </a:lnTo>
                      <a:lnTo>
                        <a:pt x="313" y="34"/>
                      </a:lnTo>
                      <a:lnTo>
                        <a:pt x="317" y="41"/>
                      </a:lnTo>
                      <a:lnTo>
                        <a:pt x="317" y="45"/>
                      </a:lnTo>
                      <a:lnTo>
                        <a:pt x="319" y="51"/>
                      </a:lnTo>
                      <a:lnTo>
                        <a:pt x="319" y="56"/>
                      </a:lnTo>
                      <a:lnTo>
                        <a:pt x="321" y="56"/>
                      </a:lnTo>
                      <a:lnTo>
                        <a:pt x="321" y="56"/>
                      </a:lnTo>
                      <a:lnTo>
                        <a:pt x="323" y="56"/>
                      </a:lnTo>
                      <a:lnTo>
                        <a:pt x="323" y="56"/>
                      </a:lnTo>
                      <a:lnTo>
                        <a:pt x="323" y="58"/>
                      </a:lnTo>
                      <a:lnTo>
                        <a:pt x="326" y="60"/>
                      </a:lnTo>
                      <a:lnTo>
                        <a:pt x="326" y="62"/>
                      </a:lnTo>
                      <a:lnTo>
                        <a:pt x="326" y="66"/>
                      </a:lnTo>
                      <a:lnTo>
                        <a:pt x="326" y="66"/>
                      </a:lnTo>
                      <a:lnTo>
                        <a:pt x="321" y="68"/>
                      </a:lnTo>
                      <a:lnTo>
                        <a:pt x="319" y="71"/>
                      </a:lnTo>
                      <a:lnTo>
                        <a:pt x="317" y="75"/>
                      </a:lnTo>
                      <a:lnTo>
                        <a:pt x="311" y="83"/>
                      </a:lnTo>
                      <a:lnTo>
                        <a:pt x="309" y="85"/>
                      </a:lnTo>
                      <a:lnTo>
                        <a:pt x="309" y="85"/>
                      </a:lnTo>
                      <a:lnTo>
                        <a:pt x="306" y="88"/>
                      </a:lnTo>
                      <a:lnTo>
                        <a:pt x="309" y="96"/>
                      </a:lnTo>
                      <a:lnTo>
                        <a:pt x="319" y="105"/>
                      </a:lnTo>
                      <a:lnTo>
                        <a:pt x="326" y="111"/>
                      </a:lnTo>
                      <a:lnTo>
                        <a:pt x="326" y="113"/>
                      </a:lnTo>
                      <a:lnTo>
                        <a:pt x="326" y="113"/>
                      </a:lnTo>
                      <a:lnTo>
                        <a:pt x="326" y="113"/>
                      </a:lnTo>
                      <a:lnTo>
                        <a:pt x="326" y="115"/>
                      </a:lnTo>
                      <a:lnTo>
                        <a:pt x="326" y="115"/>
                      </a:lnTo>
                      <a:lnTo>
                        <a:pt x="328" y="117"/>
                      </a:lnTo>
                      <a:lnTo>
                        <a:pt x="345" y="119"/>
                      </a:lnTo>
                      <a:lnTo>
                        <a:pt x="353" y="122"/>
                      </a:lnTo>
                      <a:lnTo>
                        <a:pt x="357" y="124"/>
                      </a:lnTo>
                      <a:lnTo>
                        <a:pt x="360" y="128"/>
                      </a:lnTo>
                      <a:lnTo>
                        <a:pt x="357" y="130"/>
                      </a:lnTo>
                      <a:lnTo>
                        <a:pt x="357" y="132"/>
                      </a:lnTo>
                      <a:lnTo>
                        <a:pt x="357" y="134"/>
                      </a:lnTo>
                      <a:lnTo>
                        <a:pt x="360" y="136"/>
                      </a:lnTo>
                      <a:lnTo>
                        <a:pt x="360" y="139"/>
                      </a:lnTo>
                      <a:lnTo>
                        <a:pt x="360" y="141"/>
                      </a:lnTo>
                      <a:lnTo>
                        <a:pt x="357" y="143"/>
                      </a:lnTo>
                      <a:lnTo>
                        <a:pt x="357" y="145"/>
                      </a:lnTo>
                      <a:lnTo>
                        <a:pt x="355" y="147"/>
                      </a:lnTo>
                      <a:lnTo>
                        <a:pt x="353" y="149"/>
                      </a:lnTo>
                      <a:lnTo>
                        <a:pt x="351" y="151"/>
                      </a:lnTo>
                      <a:lnTo>
                        <a:pt x="351" y="154"/>
                      </a:lnTo>
                      <a:lnTo>
                        <a:pt x="351" y="160"/>
                      </a:lnTo>
                      <a:lnTo>
                        <a:pt x="349" y="162"/>
                      </a:lnTo>
                      <a:lnTo>
                        <a:pt x="349" y="162"/>
                      </a:lnTo>
                      <a:lnTo>
                        <a:pt x="347" y="164"/>
                      </a:lnTo>
                      <a:lnTo>
                        <a:pt x="347" y="166"/>
                      </a:lnTo>
                      <a:lnTo>
                        <a:pt x="345" y="168"/>
                      </a:lnTo>
                      <a:lnTo>
                        <a:pt x="345" y="168"/>
                      </a:lnTo>
                      <a:lnTo>
                        <a:pt x="345" y="171"/>
                      </a:lnTo>
                      <a:lnTo>
                        <a:pt x="345" y="175"/>
                      </a:lnTo>
                      <a:lnTo>
                        <a:pt x="345" y="179"/>
                      </a:lnTo>
                      <a:lnTo>
                        <a:pt x="343" y="183"/>
                      </a:lnTo>
                      <a:lnTo>
                        <a:pt x="340" y="185"/>
                      </a:lnTo>
                      <a:lnTo>
                        <a:pt x="340" y="185"/>
                      </a:lnTo>
                      <a:lnTo>
                        <a:pt x="340" y="185"/>
                      </a:lnTo>
                      <a:lnTo>
                        <a:pt x="338" y="185"/>
                      </a:lnTo>
                      <a:lnTo>
                        <a:pt x="338" y="188"/>
                      </a:lnTo>
                      <a:lnTo>
                        <a:pt x="336" y="188"/>
                      </a:lnTo>
                      <a:lnTo>
                        <a:pt x="336" y="188"/>
                      </a:lnTo>
                      <a:lnTo>
                        <a:pt x="336" y="188"/>
                      </a:lnTo>
                      <a:lnTo>
                        <a:pt x="336" y="188"/>
                      </a:lnTo>
                      <a:lnTo>
                        <a:pt x="336" y="188"/>
                      </a:lnTo>
                      <a:lnTo>
                        <a:pt x="334" y="188"/>
                      </a:lnTo>
                      <a:lnTo>
                        <a:pt x="334" y="188"/>
                      </a:lnTo>
                      <a:lnTo>
                        <a:pt x="334" y="188"/>
                      </a:lnTo>
                      <a:lnTo>
                        <a:pt x="332" y="188"/>
                      </a:lnTo>
                      <a:lnTo>
                        <a:pt x="332" y="194"/>
                      </a:lnTo>
                      <a:lnTo>
                        <a:pt x="330" y="196"/>
                      </a:lnTo>
                      <a:lnTo>
                        <a:pt x="332" y="198"/>
                      </a:lnTo>
                      <a:lnTo>
                        <a:pt x="332" y="202"/>
                      </a:lnTo>
                      <a:lnTo>
                        <a:pt x="334" y="205"/>
                      </a:lnTo>
                      <a:lnTo>
                        <a:pt x="334" y="209"/>
                      </a:lnTo>
                      <a:lnTo>
                        <a:pt x="334" y="211"/>
                      </a:lnTo>
                      <a:lnTo>
                        <a:pt x="349" y="224"/>
                      </a:lnTo>
                      <a:lnTo>
                        <a:pt x="355" y="2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5" name="Freeform 37"/>
                <p:cNvSpPr>
                  <a:spLocks/>
                </p:cNvSpPr>
                <p:nvPr/>
              </p:nvSpPr>
              <p:spPr bwMode="auto">
                <a:xfrm>
                  <a:off x="2257426" y="2864644"/>
                  <a:ext cx="2041922" cy="2055019"/>
                </a:xfrm>
                <a:custGeom>
                  <a:avLst/>
                  <a:gdLst>
                    <a:gd name="T0" fmla="*/ 1129 w 1715"/>
                    <a:gd name="T1" fmla="*/ 219 h 1726"/>
                    <a:gd name="T2" fmla="*/ 1192 w 1715"/>
                    <a:gd name="T3" fmla="*/ 397 h 1726"/>
                    <a:gd name="T4" fmla="*/ 1341 w 1715"/>
                    <a:gd name="T5" fmla="*/ 531 h 1726"/>
                    <a:gd name="T6" fmla="*/ 1581 w 1715"/>
                    <a:gd name="T7" fmla="*/ 693 h 1726"/>
                    <a:gd name="T8" fmla="*/ 1711 w 1715"/>
                    <a:gd name="T9" fmla="*/ 871 h 1726"/>
                    <a:gd name="T10" fmla="*/ 1609 w 1715"/>
                    <a:gd name="T11" fmla="*/ 971 h 1726"/>
                    <a:gd name="T12" fmla="*/ 1450 w 1715"/>
                    <a:gd name="T13" fmla="*/ 1220 h 1726"/>
                    <a:gd name="T14" fmla="*/ 1558 w 1715"/>
                    <a:gd name="T15" fmla="*/ 1386 h 1726"/>
                    <a:gd name="T16" fmla="*/ 1486 w 1715"/>
                    <a:gd name="T17" fmla="*/ 1458 h 1726"/>
                    <a:gd name="T18" fmla="*/ 1286 w 1715"/>
                    <a:gd name="T19" fmla="*/ 1407 h 1726"/>
                    <a:gd name="T20" fmla="*/ 1137 w 1715"/>
                    <a:gd name="T21" fmla="*/ 1488 h 1726"/>
                    <a:gd name="T22" fmla="*/ 937 w 1715"/>
                    <a:gd name="T23" fmla="*/ 1598 h 1726"/>
                    <a:gd name="T24" fmla="*/ 703 w 1715"/>
                    <a:gd name="T25" fmla="*/ 1560 h 1726"/>
                    <a:gd name="T26" fmla="*/ 659 w 1715"/>
                    <a:gd name="T27" fmla="*/ 1660 h 1726"/>
                    <a:gd name="T28" fmla="*/ 548 w 1715"/>
                    <a:gd name="T29" fmla="*/ 1683 h 1726"/>
                    <a:gd name="T30" fmla="*/ 442 w 1715"/>
                    <a:gd name="T31" fmla="*/ 1587 h 1726"/>
                    <a:gd name="T32" fmla="*/ 467 w 1715"/>
                    <a:gd name="T33" fmla="*/ 1534 h 1726"/>
                    <a:gd name="T34" fmla="*/ 540 w 1715"/>
                    <a:gd name="T35" fmla="*/ 1500 h 1726"/>
                    <a:gd name="T36" fmla="*/ 525 w 1715"/>
                    <a:gd name="T37" fmla="*/ 1426 h 1726"/>
                    <a:gd name="T38" fmla="*/ 508 w 1715"/>
                    <a:gd name="T39" fmla="*/ 1369 h 1726"/>
                    <a:gd name="T40" fmla="*/ 463 w 1715"/>
                    <a:gd name="T41" fmla="*/ 1118 h 1726"/>
                    <a:gd name="T42" fmla="*/ 531 w 1715"/>
                    <a:gd name="T43" fmla="*/ 1073 h 1726"/>
                    <a:gd name="T44" fmla="*/ 548 w 1715"/>
                    <a:gd name="T45" fmla="*/ 1020 h 1726"/>
                    <a:gd name="T46" fmla="*/ 548 w 1715"/>
                    <a:gd name="T47" fmla="*/ 986 h 1726"/>
                    <a:gd name="T48" fmla="*/ 584 w 1715"/>
                    <a:gd name="T49" fmla="*/ 990 h 1726"/>
                    <a:gd name="T50" fmla="*/ 576 w 1715"/>
                    <a:gd name="T51" fmla="*/ 909 h 1726"/>
                    <a:gd name="T52" fmla="*/ 565 w 1715"/>
                    <a:gd name="T53" fmla="*/ 850 h 1726"/>
                    <a:gd name="T54" fmla="*/ 499 w 1715"/>
                    <a:gd name="T55" fmla="*/ 797 h 1726"/>
                    <a:gd name="T56" fmla="*/ 489 w 1715"/>
                    <a:gd name="T57" fmla="*/ 767 h 1726"/>
                    <a:gd name="T58" fmla="*/ 448 w 1715"/>
                    <a:gd name="T59" fmla="*/ 722 h 1726"/>
                    <a:gd name="T60" fmla="*/ 438 w 1715"/>
                    <a:gd name="T61" fmla="*/ 669 h 1726"/>
                    <a:gd name="T62" fmla="*/ 416 w 1715"/>
                    <a:gd name="T63" fmla="*/ 584 h 1726"/>
                    <a:gd name="T64" fmla="*/ 393 w 1715"/>
                    <a:gd name="T65" fmla="*/ 567 h 1726"/>
                    <a:gd name="T66" fmla="*/ 342 w 1715"/>
                    <a:gd name="T67" fmla="*/ 552 h 1726"/>
                    <a:gd name="T68" fmla="*/ 325 w 1715"/>
                    <a:gd name="T69" fmla="*/ 552 h 1726"/>
                    <a:gd name="T70" fmla="*/ 284 w 1715"/>
                    <a:gd name="T71" fmla="*/ 482 h 1726"/>
                    <a:gd name="T72" fmla="*/ 246 w 1715"/>
                    <a:gd name="T73" fmla="*/ 501 h 1726"/>
                    <a:gd name="T74" fmla="*/ 240 w 1715"/>
                    <a:gd name="T75" fmla="*/ 459 h 1726"/>
                    <a:gd name="T76" fmla="*/ 131 w 1715"/>
                    <a:gd name="T77" fmla="*/ 489 h 1726"/>
                    <a:gd name="T78" fmla="*/ 172 w 1715"/>
                    <a:gd name="T79" fmla="*/ 499 h 1726"/>
                    <a:gd name="T80" fmla="*/ 125 w 1715"/>
                    <a:gd name="T81" fmla="*/ 571 h 1726"/>
                    <a:gd name="T82" fmla="*/ 72 w 1715"/>
                    <a:gd name="T83" fmla="*/ 518 h 1726"/>
                    <a:gd name="T84" fmla="*/ 57 w 1715"/>
                    <a:gd name="T85" fmla="*/ 465 h 1726"/>
                    <a:gd name="T86" fmla="*/ 29 w 1715"/>
                    <a:gd name="T87" fmla="*/ 372 h 1726"/>
                    <a:gd name="T88" fmla="*/ 12 w 1715"/>
                    <a:gd name="T89" fmla="*/ 310 h 1726"/>
                    <a:gd name="T90" fmla="*/ 100 w 1715"/>
                    <a:gd name="T91" fmla="*/ 280 h 1726"/>
                    <a:gd name="T92" fmla="*/ 165 w 1715"/>
                    <a:gd name="T93" fmla="*/ 257 h 1726"/>
                    <a:gd name="T94" fmla="*/ 189 w 1715"/>
                    <a:gd name="T95" fmla="*/ 225 h 1726"/>
                    <a:gd name="T96" fmla="*/ 246 w 1715"/>
                    <a:gd name="T97" fmla="*/ 119 h 1726"/>
                    <a:gd name="T98" fmla="*/ 348 w 1715"/>
                    <a:gd name="T99" fmla="*/ 40 h 1726"/>
                    <a:gd name="T100" fmla="*/ 442 w 1715"/>
                    <a:gd name="T101" fmla="*/ 91 h 1726"/>
                    <a:gd name="T102" fmla="*/ 491 w 1715"/>
                    <a:gd name="T103" fmla="*/ 121 h 1726"/>
                    <a:gd name="T104" fmla="*/ 563 w 1715"/>
                    <a:gd name="T105" fmla="*/ 189 h 1726"/>
                    <a:gd name="T106" fmla="*/ 589 w 1715"/>
                    <a:gd name="T107" fmla="*/ 148 h 1726"/>
                    <a:gd name="T108" fmla="*/ 563 w 1715"/>
                    <a:gd name="T109" fmla="*/ 110 h 1726"/>
                    <a:gd name="T110" fmla="*/ 608 w 1715"/>
                    <a:gd name="T111" fmla="*/ 91 h 1726"/>
                    <a:gd name="T112" fmla="*/ 680 w 1715"/>
                    <a:gd name="T113" fmla="*/ 91 h 1726"/>
                    <a:gd name="T114" fmla="*/ 731 w 1715"/>
                    <a:gd name="T115" fmla="*/ 121 h 1726"/>
                    <a:gd name="T116" fmla="*/ 725 w 1715"/>
                    <a:gd name="T117" fmla="*/ 66 h 1726"/>
                    <a:gd name="T118" fmla="*/ 769 w 1715"/>
                    <a:gd name="T119" fmla="*/ 0 h 1726"/>
                    <a:gd name="T120" fmla="*/ 814 w 1715"/>
                    <a:gd name="T121" fmla="*/ 63 h 1726"/>
                    <a:gd name="T122" fmla="*/ 907 w 1715"/>
                    <a:gd name="T123" fmla="*/ 40 h 1726"/>
                    <a:gd name="T124" fmla="*/ 988 w 1715"/>
                    <a:gd name="T125" fmla="*/ 66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5" h="1726">
                      <a:moveTo>
                        <a:pt x="993" y="66"/>
                      </a:moveTo>
                      <a:lnTo>
                        <a:pt x="993" y="66"/>
                      </a:lnTo>
                      <a:lnTo>
                        <a:pt x="1001" y="66"/>
                      </a:lnTo>
                      <a:lnTo>
                        <a:pt x="1005" y="70"/>
                      </a:lnTo>
                      <a:lnTo>
                        <a:pt x="997" y="70"/>
                      </a:lnTo>
                      <a:lnTo>
                        <a:pt x="1005" y="76"/>
                      </a:lnTo>
                      <a:lnTo>
                        <a:pt x="1007" y="80"/>
                      </a:lnTo>
                      <a:lnTo>
                        <a:pt x="1012" y="89"/>
                      </a:lnTo>
                      <a:lnTo>
                        <a:pt x="1012" y="95"/>
                      </a:lnTo>
                      <a:lnTo>
                        <a:pt x="1010" y="97"/>
                      </a:lnTo>
                      <a:lnTo>
                        <a:pt x="1007" y="100"/>
                      </a:lnTo>
                      <a:lnTo>
                        <a:pt x="1003" y="108"/>
                      </a:lnTo>
                      <a:lnTo>
                        <a:pt x="1007" y="112"/>
                      </a:lnTo>
                      <a:lnTo>
                        <a:pt x="1027" y="121"/>
                      </a:lnTo>
                      <a:lnTo>
                        <a:pt x="1035" y="127"/>
                      </a:lnTo>
                      <a:lnTo>
                        <a:pt x="1039" y="134"/>
                      </a:lnTo>
                      <a:lnTo>
                        <a:pt x="1044" y="140"/>
                      </a:lnTo>
                      <a:lnTo>
                        <a:pt x="1046" y="146"/>
                      </a:lnTo>
                      <a:lnTo>
                        <a:pt x="1046" y="159"/>
                      </a:lnTo>
                      <a:lnTo>
                        <a:pt x="1046" y="165"/>
                      </a:lnTo>
                      <a:lnTo>
                        <a:pt x="1050" y="174"/>
                      </a:lnTo>
                      <a:lnTo>
                        <a:pt x="1056" y="176"/>
                      </a:lnTo>
                      <a:lnTo>
                        <a:pt x="1061" y="180"/>
                      </a:lnTo>
                      <a:lnTo>
                        <a:pt x="1067" y="182"/>
                      </a:lnTo>
                      <a:lnTo>
                        <a:pt x="1071" y="187"/>
                      </a:lnTo>
                      <a:lnTo>
                        <a:pt x="1073" y="193"/>
                      </a:lnTo>
                      <a:lnTo>
                        <a:pt x="1073" y="197"/>
                      </a:lnTo>
                      <a:lnTo>
                        <a:pt x="1075" y="199"/>
                      </a:lnTo>
                      <a:lnTo>
                        <a:pt x="1129" y="219"/>
                      </a:lnTo>
                      <a:lnTo>
                        <a:pt x="1129" y="219"/>
                      </a:lnTo>
                      <a:lnTo>
                        <a:pt x="1135" y="223"/>
                      </a:lnTo>
                      <a:lnTo>
                        <a:pt x="1148" y="223"/>
                      </a:lnTo>
                      <a:lnTo>
                        <a:pt x="1154" y="227"/>
                      </a:lnTo>
                      <a:lnTo>
                        <a:pt x="1156" y="236"/>
                      </a:lnTo>
                      <a:lnTo>
                        <a:pt x="1154" y="242"/>
                      </a:lnTo>
                      <a:lnTo>
                        <a:pt x="1154" y="248"/>
                      </a:lnTo>
                      <a:lnTo>
                        <a:pt x="1169" y="253"/>
                      </a:lnTo>
                      <a:lnTo>
                        <a:pt x="1175" y="255"/>
                      </a:lnTo>
                      <a:lnTo>
                        <a:pt x="1177" y="257"/>
                      </a:lnTo>
                      <a:lnTo>
                        <a:pt x="1177" y="267"/>
                      </a:lnTo>
                      <a:lnTo>
                        <a:pt x="1177" y="276"/>
                      </a:lnTo>
                      <a:lnTo>
                        <a:pt x="1171" y="291"/>
                      </a:lnTo>
                      <a:lnTo>
                        <a:pt x="1171" y="299"/>
                      </a:lnTo>
                      <a:lnTo>
                        <a:pt x="1163" y="299"/>
                      </a:lnTo>
                      <a:lnTo>
                        <a:pt x="1163" y="306"/>
                      </a:lnTo>
                      <a:lnTo>
                        <a:pt x="1165" y="316"/>
                      </a:lnTo>
                      <a:lnTo>
                        <a:pt x="1165" y="325"/>
                      </a:lnTo>
                      <a:lnTo>
                        <a:pt x="1160" y="331"/>
                      </a:lnTo>
                      <a:lnTo>
                        <a:pt x="1148" y="340"/>
                      </a:lnTo>
                      <a:lnTo>
                        <a:pt x="1146" y="348"/>
                      </a:lnTo>
                      <a:lnTo>
                        <a:pt x="1148" y="353"/>
                      </a:lnTo>
                      <a:lnTo>
                        <a:pt x="1152" y="359"/>
                      </a:lnTo>
                      <a:lnTo>
                        <a:pt x="1160" y="367"/>
                      </a:lnTo>
                      <a:lnTo>
                        <a:pt x="1167" y="372"/>
                      </a:lnTo>
                      <a:lnTo>
                        <a:pt x="1171" y="374"/>
                      </a:lnTo>
                      <a:lnTo>
                        <a:pt x="1184" y="378"/>
                      </a:lnTo>
                      <a:lnTo>
                        <a:pt x="1188" y="380"/>
                      </a:lnTo>
                      <a:lnTo>
                        <a:pt x="1192" y="384"/>
                      </a:lnTo>
                      <a:lnTo>
                        <a:pt x="1194" y="391"/>
                      </a:lnTo>
                      <a:lnTo>
                        <a:pt x="1192" y="397"/>
                      </a:lnTo>
                      <a:lnTo>
                        <a:pt x="1192" y="399"/>
                      </a:lnTo>
                      <a:lnTo>
                        <a:pt x="1194" y="399"/>
                      </a:lnTo>
                      <a:lnTo>
                        <a:pt x="1194" y="404"/>
                      </a:lnTo>
                      <a:lnTo>
                        <a:pt x="1194" y="406"/>
                      </a:lnTo>
                      <a:lnTo>
                        <a:pt x="1199" y="408"/>
                      </a:lnTo>
                      <a:lnTo>
                        <a:pt x="1207" y="412"/>
                      </a:lnTo>
                      <a:lnTo>
                        <a:pt x="1212" y="414"/>
                      </a:lnTo>
                      <a:lnTo>
                        <a:pt x="1214" y="421"/>
                      </a:lnTo>
                      <a:lnTo>
                        <a:pt x="1218" y="431"/>
                      </a:lnTo>
                      <a:lnTo>
                        <a:pt x="1220" y="438"/>
                      </a:lnTo>
                      <a:lnTo>
                        <a:pt x="1224" y="444"/>
                      </a:lnTo>
                      <a:lnTo>
                        <a:pt x="1226" y="448"/>
                      </a:lnTo>
                      <a:lnTo>
                        <a:pt x="1231" y="450"/>
                      </a:lnTo>
                      <a:lnTo>
                        <a:pt x="1235" y="455"/>
                      </a:lnTo>
                      <a:lnTo>
                        <a:pt x="1237" y="455"/>
                      </a:lnTo>
                      <a:lnTo>
                        <a:pt x="1241" y="452"/>
                      </a:lnTo>
                      <a:lnTo>
                        <a:pt x="1243" y="455"/>
                      </a:lnTo>
                      <a:lnTo>
                        <a:pt x="1246" y="463"/>
                      </a:lnTo>
                      <a:lnTo>
                        <a:pt x="1250" y="480"/>
                      </a:lnTo>
                      <a:lnTo>
                        <a:pt x="1252" y="489"/>
                      </a:lnTo>
                      <a:lnTo>
                        <a:pt x="1258" y="495"/>
                      </a:lnTo>
                      <a:lnTo>
                        <a:pt x="1265" y="499"/>
                      </a:lnTo>
                      <a:lnTo>
                        <a:pt x="1282" y="503"/>
                      </a:lnTo>
                      <a:lnTo>
                        <a:pt x="1290" y="510"/>
                      </a:lnTo>
                      <a:lnTo>
                        <a:pt x="1305" y="533"/>
                      </a:lnTo>
                      <a:lnTo>
                        <a:pt x="1311" y="537"/>
                      </a:lnTo>
                      <a:lnTo>
                        <a:pt x="1318" y="540"/>
                      </a:lnTo>
                      <a:lnTo>
                        <a:pt x="1337" y="540"/>
                      </a:lnTo>
                      <a:lnTo>
                        <a:pt x="1343" y="537"/>
                      </a:lnTo>
                      <a:lnTo>
                        <a:pt x="1341" y="531"/>
                      </a:lnTo>
                      <a:lnTo>
                        <a:pt x="1345" y="529"/>
                      </a:lnTo>
                      <a:lnTo>
                        <a:pt x="1358" y="529"/>
                      </a:lnTo>
                      <a:lnTo>
                        <a:pt x="1365" y="531"/>
                      </a:lnTo>
                      <a:lnTo>
                        <a:pt x="1371" y="535"/>
                      </a:lnTo>
                      <a:lnTo>
                        <a:pt x="1382" y="544"/>
                      </a:lnTo>
                      <a:lnTo>
                        <a:pt x="1388" y="546"/>
                      </a:lnTo>
                      <a:lnTo>
                        <a:pt x="1390" y="548"/>
                      </a:lnTo>
                      <a:lnTo>
                        <a:pt x="1392" y="554"/>
                      </a:lnTo>
                      <a:lnTo>
                        <a:pt x="1394" y="559"/>
                      </a:lnTo>
                      <a:lnTo>
                        <a:pt x="1407" y="569"/>
                      </a:lnTo>
                      <a:lnTo>
                        <a:pt x="1407" y="569"/>
                      </a:lnTo>
                      <a:lnTo>
                        <a:pt x="1407" y="569"/>
                      </a:lnTo>
                      <a:lnTo>
                        <a:pt x="1407" y="569"/>
                      </a:lnTo>
                      <a:lnTo>
                        <a:pt x="1411" y="571"/>
                      </a:lnTo>
                      <a:lnTo>
                        <a:pt x="1450" y="608"/>
                      </a:lnTo>
                      <a:lnTo>
                        <a:pt x="1456" y="618"/>
                      </a:lnTo>
                      <a:lnTo>
                        <a:pt x="1462" y="627"/>
                      </a:lnTo>
                      <a:lnTo>
                        <a:pt x="1473" y="629"/>
                      </a:lnTo>
                      <a:lnTo>
                        <a:pt x="1492" y="627"/>
                      </a:lnTo>
                      <a:lnTo>
                        <a:pt x="1501" y="629"/>
                      </a:lnTo>
                      <a:lnTo>
                        <a:pt x="1505" y="631"/>
                      </a:lnTo>
                      <a:lnTo>
                        <a:pt x="1518" y="644"/>
                      </a:lnTo>
                      <a:lnTo>
                        <a:pt x="1535" y="656"/>
                      </a:lnTo>
                      <a:lnTo>
                        <a:pt x="1539" y="665"/>
                      </a:lnTo>
                      <a:lnTo>
                        <a:pt x="1541" y="678"/>
                      </a:lnTo>
                      <a:lnTo>
                        <a:pt x="1547" y="686"/>
                      </a:lnTo>
                      <a:lnTo>
                        <a:pt x="1560" y="693"/>
                      </a:lnTo>
                      <a:lnTo>
                        <a:pt x="1571" y="699"/>
                      </a:lnTo>
                      <a:lnTo>
                        <a:pt x="1579" y="701"/>
                      </a:lnTo>
                      <a:lnTo>
                        <a:pt x="1581" y="693"/>
                      </a:lnTo>
                      <a:lnTo>
                        <a:pt x="1584" y="686"/>
                      </a:lnTo>
                      <a:lnTo>
                        <a:pt x="1588" y="682"/>
                      </a:lnTo>
                      <a:lnTo>
                        <a:pt x="1596" y="682"/>
                      </a:lnTo>
                      <a:lnTo>
                        <a:pt x="1603" y="686"/>
                      </a:lnTo>
                      <a:lnTo>
                        <a:pt x="1609" y="688"/>
                      </a:lnTo>
                      <a:lnTo>
                        <a:pt x="1615" y="690"/>
                      </a:lnTo>
                      <a:lnTo>
                        <a:pt x="1622" y="690"/>
                      </a:lnTo>
                      <a:lnTo>
                        <a:pt x="1624" y="699"/>
                      </a:lnTo>
                      <a:lnTo>
                        <a:pt x="1628" y="707"/>
                      </a:lnTo>
                      <a:lnTo>
                        <a:pt x="1635" y="716"/>
                      </a:lnTo>
                      <a:lnTo>
                        <a:pt x="1641" y="720"/>
                      </a:lnTo>
                      <a:lnTo>
                        <a:pt x="1650" y="722"/>
                      </a:lnTo>
                      <a:lnTo>
                        <a:pt x="1662" y="722"/>
                      </a:lnTo>
                      <a:lnTo>
                        <a:pt x="1667" y="724"/>
                      </a:lnTo>
                      <a:lnTo>
                        <a:pt x="1677" y="735"/>
                      </a:lnTo>
                      <a:lnTo>
                        <a:pt x="1698" y="765"/>
                      </a:lnTo>
                      <a:lnTo>
                        <a:pt x="1707" y="769"/>
                      </a:lnTo>
                      <a:lnTo>
                        <a:pt x="1701" y="793"/>
                      </a:lnTo>
                      <a:lnTo>
                        <a:pt x="1701" y="797"/>
                      </a:lnTo>
                      <a:lnTo>
                        <a:pt x="1703" y="797"/>
                      </a:lnTo>
                      <a:lnTo>
                        <a:pt x="1707" y="803"/>
                      </a:lnTo>
                      <a:lnTo>
                        <a:pt x="1709" y="805"/>
                      </a:lnTo>
                      <a:lnTo>
                        <a:pt x="1713" y="805"/>
                      </a:lnTo>
                      <a:lnTo>
                        <a:pt x="1709" y="812"/>
                      </a:lnTo>
                      <a:lnTo>
                        <a:pt x="1709" y="818"/>
                      </a:lnTo>
                      <a:lnTo>
                        <a:pt x="1715" y="833"/>
                      </a:lnTo>
                      <a:lnTo>
                        <a:pt x="1715" y="841"/>
                      </a:lnTo>
                      <a:lnTo>
                        <a:pt x="1715" y="850"/>
                      </a:lnTo>
                      <a:lnTo>
                        <a:pt x="1715" y="856"/>
                      </a:lnTo>
                      <a:lnTo>
                        <a:pt x="1711" y="871"/>
                      </a:lnTo>
                      <a:lnTo>
                        <a:pt x="1711" y="873"/>
                      </a:lnTo>
                      <a:lnTo>
                        <a:pt x="1709" y="875"/>
                      </a:lnTo>
                      <a:lnTo>
                        <a:pt x="1707" y="878"/>
                      </a:lnTo>
                      <a:lnTo>
                        <a:pt x="1701" y="880"/>
                      </a:lnTo>
                      <a:lnTo>
                        <a:pt x="1698" y="880"/>
                      </a:lnTo>
                      <a:lnTo>
                        <a:pt x="1696" y="886"/>
                      </a:lnTo>
                      <a:lnTo>
                        <a:pt x="1696" y="901"/>
                      </a:lnTo>
                      <a:lnTo>
                        <a:pt x="1694" y="901"/>
                      </a:lnTo>
                      <a:lnTo>
                        <a:pt x="1679" y="897"/>
                      </a:lnTo>
                      <a:lnTo>
                        <a:pt x="1673" y="888"/>
                      </a:lnTo>
                      <a:lnTo>
                        <a:pt x="1667" y="886"/>
                      </a:lnTo>
                      <a:lnTo>
                        <a:pt x="1660" y="884"/>
                      </a:lnTo>
                      <a:lnTo>
                        <a:pt x="1624" y="880"/>
                      </a:lnTo>
                      <a:lnTo>
                        <a:pt x="1613" y="884"/>
                      </a:lnTo>
                      <a:lnTo>
                        <a:pt x="1603" y="888"/>
                      </a:lnTo>
                      <a:lnTo>
                        <a:pt x="1601" y="892"/>
                      </a:lnTo>
                      <a:lnTo>
                        <a:pt x="1601" y="897"/>
                      </a:lnTo>
                      <a:lnTo>
                        <a:pt x="1601" y="899"/>
                      </a:lnTo>
                      <a:lnTo>
                        <a:pt x="1603" y="901"/>
                      </a:lnTo>
                      <a:lnTo>
                        <a:pt x="1605" y="909"/>
                      </a:lnTo>
                      <a:lnTo>
                        <a:pt x="1609" y="914"/>
                      </a:lnTo>
                      <a:lnTo>
                        <a:pt x="1611" y="918"/>
                      </a:lnTo>
                      <a:lnTo>
                        <a:pt x="1611" y="924"/>
                      </a:lnTo>
                      <a:lnTo>
                        <a:pt x="1607" y="933"/>
                      </a:lnTo>
                      <a:lnTo>
                        <a:pt x="1607" y="939"/>
                      </a:lnTo>
                      <a:lnTo>
                        <a:pt x="1607" y="943"/>
                      </a:lnTo>
                      <a:lnTo>
                        <a:pt x="1609" y="958"/>
                      </a:lnTo>
                      <a:lnTo>
                        <a:pt x="1611" y="963"/>
                      </a:lnTo>
                      <a:lnTo>
                        <a:pt x="1609" y="967"/>
                      </a:lnTo>
                      <a:lnTo>
                        <a:pt x="1609" y="971"/>
                      </a:lnTo>
                      <a:lnTo>
                        <a:pt x="1609" y="973"/>
                      </a:lnTo>
                      <a:lnTo>
                        <a:pt x="1609" y="984"/>
                      </a:lnTo>
                      <a:lnTo>
                        <a:pt x="1605" y="992"/>
                      </a:lnTo>
                      <a:lnTo>
                        <a:pt x="1577" y="1028"/>
                      </a:lnTo>
                      <a:lnTo>
                        <a:pt x="1567" y="1035"/>
                      </a:lnTo>
                      <a:lnTo>
                        <a:pt x="1522" y="1052"/>
                      </a:lnTo>
                      <a:lnTo>
                        <a:pt x="1490" y="1071"/>
                      </a:lnTo>
                      <a:lnTo>
                        <a:pt x="1484" y="1077"/>
                      </a:lnTo>
                      <a:lnTo>
                        <a:pt x="1473" y="1090"/>
                      </a:lnTo>
                      <a:lnTo>
                        <a:pt x="1465" y="1099"/>
                      </a:lnTo>
                      <a:lnTo>
                        <a:pt x="1460" y="1103"/>
                      </a:lnTo>
                      <a:lnTo>
                        <a:pt x="1460" y="1105"/>
                      </a:lnTo>
                      <a:lnTo>
                        <a:pt x="1443" y="1111"/>
                      </a:lnTo>
                      <a:lnTo>
                        <a:pt x="1437" y="1116"/>
                      </a:lnTo>
                      <a:lnTo>
                        <a:pt x="1435" y="1120"/>
                      </a:lnTo>
                      <a:lnTo>
                        <a:pt x="1431" y="1130"/>
                      </a:lnTo>
                      <a:lnTo>
                        <a:pt x="1426" y="1137"/>
                      </a:lnTo>
                      <a:lnTo>
                        <a:pt x="1416" y="1147"/>
                      </a:lnTo>
                      <a:lnTo>
                        <a:pt x="1413" y="1150"/>
                      </a:lnTo>
                      <a:lnTo>
                        <a:pt x="1411" y="1158"/>
                      </a:lnTo>
                      <a:lnTo>
                        <a:pt x="1409" y="1160"/>
                      </a:lnTo>
                      <a:lnTo>
                        <a:pt x="1407" y="1160"/>
                      </a:lnTo>
                      <a:lnTo>
                        <a:pt x="1405" y="1160"/>
                      </a:lnTo>
                      <a:lnTo>
                        <a:pt x="1403" y="1164"/>
                      </a:lnTo>
                      <a:lnTo>
                        <a:pt x="1403" y="1171"/>
                      </a:lnTo>
                      <a:lnTo>
                        <a:pt x="1407" y="1177"/>
                      </a:lnTo>
                      <a:lnTo>
                        <a:pt x="1409" y="1184"/>
                      </a:lnTo>
                      <a:lnTo>
                        <a:pt x="1413" y="1188"/>
                      </a:lnTo>
                      <a:lnTo>
                        <a:pt x="1443" y="1209"/>
                      </a:lnTo>
                      <a:lnTo>
                        <a:pt x="1450" y="1220"/>
                      </a:lnTo>
                      <a:lnTo>
                        <a:pt x="1452" y="1226"/>
                      </a:lnTo>
                      <a:lnTo>
                        <a:pt x="1454" y="1233"/>
                      </a:lnTo>
                      <a:lnTo>
                        <a:pt x="1458" y="1235"/>
                      </a:lnTo>
                      <a:lnTo>
                        <a:pt x="1467" y="1239"/>
                      </a:lnTo>
                      <a:lnTo>
                        <a:pt x="1475" y="1245"/>
                      </a:lnTo>
                      <a:lnTo>
                        <a:pt x="1477" y="1245"/>
                      </a:lnTo>
                      <a:lnTo>
                        <a:pt x="1484" y="1252"/>
                      </a:lnTo>
                      <a:lnTo>
                        <a:pt x="1501" y="1275"/>
                      </a:lnTo>
                      <a:lnTo>
                        <a:pt x="1509" y="1286"/>
                      </a:lnTo>
                      <a:lnTo>
                        <a:pt x="1511" y="1288"/>
                      </a:lnTo>
                      <a:lnTo>
                        <a:pt x="1496" y="1326"/>
                      </a:lnTo>
                      <a:lnTo>
                        <a:pt x="1494" y="1330"/>
                      </a:lnTo>
                      <a:lnTo>
                        <a:pt x="1494" y="1335"/>
                      </a:lnTo>
                      <a:lnTo>
                        <a:pt x="1494" y="1337"/>
                      </a:lnTo>
                      <a:lnTo>
                        <a:pt x="1494" y="1341"/>
                      </a:lnTo>
                      <a:lnTo>
                        <a:pt x="1492" y="1345"/>
                      </a:lnTo>
                      <a:lnTo>
                        <a:pt x="1492" y="1345"/>
                      </a:lnTo>
                      <a:lnTo>
                        <a:pt x="1492" y="1345"/>
                      </a:lnTo>
                      <a:lnTo>
                        <a:pt x="1492" y="1345"/>
                      </a:lnTo>
                      <a:lnTo>
                        <a:pt x="1488" y="1356"/>
                      </a:lnTo>
                      <a:lnTo>
                        <a:pt x="1494" y="1360"/>
                      </a:lnTo>
                      <a:lnTo>
                        <a:pt x="1516" y="1362"/>
                      </a:lnTo>
                      <a:lnTo>
                        <a:pt x="1520" y="1360"/>
                      </a:lnTo>
                      <a:lnTo>
                        <a:pt x="1528" y="1354"/>
                      </a:lnTo>
                      <a:lnTo>
                        <a:pt x="1533" y="1354"/>
                      </a:lnTo>
                      <a:lnTo>
                        <a:pt x="1537" y="1358"/>
                      </a:lnTo>
                      <a:lnTo>
                        <a:pt x="1543" y="1362"/>
                      </a:lnTo>
                      <a:lnTo>
                        <a:pt x="1552" y="1373"/>
                      </a:lnTo>
                      <a:lnTo>
                        <a:pt x="1556" y="1379"/>
                      </a:lnTo>
                      <a:lnTo>
                        <a:pt x="1558" y="1386"/>
                      </a:lnTo>
                      <a:lnTo>
                        <a:pt x="1558" y="1392"/>
                      </a:lnTo>
                      <a:lnTo>
                        <a:pt x="1558" y="1398"/>
                      </a:lnTo>
                      <a:lnTo>
                        <a:pt x="1558" y="1398"/>
                      </a:lnTo>
                      <a:lnTo>
                        <a:pt x="1556" y="1411"/>
                      </a:lnTo>
                      <a:lnTo>
                        <a:pt x="1556" y="1411"/>
                      </a:lnTo>
                      <a:lnTo>
                        <a:pt x="1552" y="1420"/>
                      </a:lnTo>
                      <a:lnTo>
                        <a:pt x="1550" y="1420"/>
                      </a:lnTo>
                      <a:lnTo>
                        <a:pt x="1552" y="1432"/>
                      </a:lnTo>
                      <a:lnTo>
                        <a:pt x="1554" y="1430"/>
                      </a:lnTo>
                      <a:lnTo>
                        <a:pt x="1554" y="1432"/>
                      </a:lnTo>
                      <a:lnTo>
                        <a:pt x="1552" y="1441"/>
                      </a:lnTo>
                      <a:lnTo>
                        <a:pt x="1550" y="1443"/>
                      </a:lnTo>
                      <a:lnTo>
                        <a:pt x="1552" y="1451"/>
                      </a:lnTo>
                      <a:lnTo>
                        <a:pt x="1554" y="1454"/>
                      </a:lnTo>
                      <a:lnTo>
                        <a:pt x="1554" y="1456"/>
                      </a:lnTo>
                      <a:lnTo>
                        <a:pt x="1556" y="1460"/>
                      </a:lnTo>
                      <a:lnTo>
                        <a:pt x="1558" y="1462"/>
                      </a:lnTo>
                      <a:lnTo>
                        <a:pt x="1558" y="1466"/>
                      </a:lnTo>
                      <a:lnTo>
                        <a:pt x="1550" y="1479"/>
                      </a:lnTo>
                      <a:lnTo>
                        <a:pt x="1547" y="1483"/>
                      </a:lnTo>
                      <a:lnTo>
                        <a:pt x="1545" y="1483"/>
                      </a:lnTo>
                      <a:lnTo>
                        <a:pt x="1543" y="1481"/>
                      </a:lnTo>
                      <a:lnTo>
                        <a:pt x="1539" y="1481"/>
                      </a:lnTo>
                      <a:lnTo>
                        <a:pt x="1537" y="1479"/>
                      </a:lnTo>
                      <a:lnTo>
                        <a:pt x="1533" y="1479"/>
                      </a:lnTo>
                      <a:lnTo>
                        <a:pt x="1530" y="1481"/>
                      </a:lnTo>
                      <a:lnTo>
                        <a:pt x="1528" y="1483"/>
                      </a:lnTo>
                      <a:lnTo>
                        <a:pt x="1524" y="1483"/>
                      </a:lnTo>
                      <a:lnTo>
                        <a:pt x="1505" y="1473"/>
                      </a:lnTo>
                      <a:lnTo>
                        <a:pt x="1486" y="1458"/>
                      </a:lnTo>
                      <a:lnTo>
                        <a:pt x="1482" y="1456"/>
                      </a:lnTo>
                      <a:lnTo>
                        <a:pt x="1479" y="1456"/>
                      </a:lnTo>
                      <a:lnTo>
                        <a:pt x="1473" y="1456"/>
                      </a:lnTo>
                      <a:lnTo>
                        <a:pt x="1465" y="1449"/>
                      </a:lnTo>
                      <a:lnTo>
                        <a:pt x="1460" y="1437"/>
                      </a:lnTo>
                      <a:lnTo>
                        <a:pt x="1462" y="1424"/>
                      </a:lnTo>
                      <a:lnTo>
                        <a:pt x="1471" y="1417"/>
                      </a:lnTo>
                      <a:lnTo>
                        <a:pt x="1462" y="1413"/>
                      </a:lnTo>
                      <a:lnTo>
                        <a:pt x="1454" y="1407"/>
                      </a:lnTo>
                      <a:lnTo>
                        <a:pt x="1448" y="1403"/>
                      </a:lnTo>
                      <a:lnTo>
                        <a:pt x="1450" y="1392"/>
                      </a:lnTo>
                      <a:lnTo>
                        <a:pt x="1443" y="1394"/>
                      </a:lnTo>
                      <a:lnTo>
                        <a:pt x="1422" y="1392"/>
                      </a:lnTo>
                      <a:lnTo>
                        <a:pt x="1411" y="1394"/>
                      </a:lnTo>
                      <a:lnTo>
                        <a:pt x="1399" y="1398"/>
                      </a:lnTo>
                      <a:lnTo>
                        <a:pt x="1392" y="1403"/>
                      </a:lnTo>
                      <a:lnTo>
                        <a:pt x="1379" y="1420"/>
                      </a:lnTo>
                      <a:lnTo>
                        <a:pt x="1375" y="1424"/>
                      </a:lnTo>
                      <a:lnTo>
                        <a:pt x="1369" y="1426"/>
                      </a:lnTo>
                      <a:lnTo>
                        <a:pt x="1360" y="1426"/>
                      </a:lnTo>
                      <a:lnTo>
                        <a:pt x="1356" y="1424"/>
                      </a:lnTo>
                      <a:lnTo>
                        <a:pt x="1345" y="1417"/>
                      </a:lnTo>
                      <a:lnTo>
                        <a:pt x="1341" y="1415"/>
                      </a:lnTo>
                      <a:lnTo>
                        <a:pt x="1339" y="1411"/>
                      </a:lnTo>
                      <a:lnTo>
                        <a:pt x="1333" y="1400"/>
                      </a:lnTo>
                      <a:lnTo>
                        <a:pt x="1331" y="1398"/>
                      </a:lnTo>
                      <a:lnTo>
                        <a:pt x="1326" y="1398"/>
                      </a:lnTo>
                      <a:lnTo>
                        <a:pt x="1314" y="1405"/>
                      </a:lnTo>
                      <a:lnTo>
                        <a:pt x="1307" y="1407"/>
                      </a:lnTo>
                      <a:lnTo>
                        <a:pt x="1286" y="1407"/>
                      </a:lnTo>
                      <a:lnTo>
                        <a:pt x="1280" y="1409"/>
                      </a:lnTo>
                      <a:lnTo>
                        <a:pt x="1273" y="1413"/>
                      </a:lnTo>
                      <a:lnTo>
                        <a:pt x="1269" y="1415"/>
                      </a:lnTo>
                      <a:lnTo>
                        <a:pt x="1265" y="1411"/>
                      </a:lnTo>
                      <a:lnTo>
                        <a:pt x="1263" y="1407"/>
                      </a:lnTo>
                      <a:lnTo>
                        <a:pt x="1263" y="1403"/>
                      </a:lnTo>
                      <a:lnTo>
                        <a:pt x="1265" y="1398"/>
                      </a:lnTo>
                      <a:lnTo>
                        <a:pt x="1265" y="1394"/>
                      </a:lnTo>
                      <a:lnTo>
                        <a:pt x="1265" y="1390"/>
                      </a:lnTo>
                      <a:lnTo>
                        <a:pt x="1265" y="1388"/>
                      </a:lnTo>
                      <a:lnTo>
                        <a:pt x="1265" y="1388"/>
                      </a:lnTo>
                      <a:lnTo>
                        <a:pt x="1260" y="1390"/>
                      </a:lnTo>
                      <a:lnTo>
                        <a:pt x="1258" y="1392"/>
                      </a:lnTo>
                      <a:lnTo>
                        <a:pt x="1250" y="1400"/>
                      </a:lnTo>
                      <a:lnTo>
                        <a:pt x="1246" y="1405"/>
                      </a:lnTo>
                      <a:lnTo>
                        <a:pt x="1246" y="1409"/>
                      </a:lnTo>
                      <a:lnTo>
                        <a:pt x="1248" y="1411"/>
                      </a:lnTo>
                      <a:lnTo>
                        <a:pt x="1252" y="1413"/>
                      </a:lnTo>
                      <a:lnTo>
                        <a:pt x="1254" y="1415"/>
                      </a:lnTo>
                      <a:lnTo>
                        <a:pt x="1256" y="1417"/>
                      </a:lnTo>
                      <a:lnTo>
                        <a:pt x="1258" y="1420"/>
                      </a:lnTo>
                      <a:lnTo>
                        <a:pt x="1260" y="1432"/>
                      </a:lnTo>
                      <a:lnTo>
                        <a:pt x="1260" y="1439"/>
                      </a:lnTo>
                      <a:lnTo>
                        <a:pt x="1260" y="1441"/>
                      </a:lnTo>
                      <a:lnTo>
                        <a:pt x="1252" y="1456"/>
                      </a:lnTo>
                      <a:lnTo>
                        <a:pt x="1250" y="1456"/>
                      </a:lnTo>
                      <a:lnTo>
                        <a:pt x="1171" y="1464"/>
                      </a:lnTo>
                      <a:lnTo>
                        <a:pt x="1141" y="1475"/>
                      </a:lnTo>
                      <a:lnTo>
                        <a:pt x="1139" y="1479"/>
                      </a:lnTo>
                      <a:lnTo>
                        <a:pt x="1137" y="1488"/>
                      </a:lnTo>
                      <a:lnTo>
                        <a:pt x="1133" y="1490"/>
                      </a:lnTo>
                      <a:lnTo>
                        <a:pt x="1114" y="1488"/>
                      </a:lnTo>
                      <a:lnTo>
                        <a:pt x="1086" y="1492"/>
                      </a:lnTo>
                      <a:lnTo>
                        <a:pt x="1069" y="1492"/>
                      </a:lnTo>
                      <a:lnTo>
                        <a:pt x="1063" y="1492"/>
                      </a:lnTo>
                      <a:lnTo>
                        <a:pt x="1063" y="1494"/>
                      </a:lnTo>
                      <a:lnTo>
                        <a:pt x="1054" y="1502"/>
                      </a:lnTo>
                      <a:lnTo>
                        <a:pt x="1052" y="1509"/>
                      </a:lnTo>
                      <a:lnTo>
                        <a:pt x="1052" y="1522"/>
                      </a:lnTo>
                      <a:lnTo>
                        <a:pt x="1050" y="1526"/>
                      </a:lnTo>
                      <a:lnTo>
                        <a:pt x="1046" y="1534"/>
                      </a:lnTo>
                      <a:lnTo>
                        <a:pt x="1039" y="1539"/>
                      </a:lnTo>
                      <a:lnTo>
                        <a:pt x="1022" y="1543"/>
                      </a:lnTo>
                      <a:lnTo>
                        <a:pt x="1014" y="1543"/>
                      </a:lnTo>
                      <a:lnTo>
                        <a:pt x="1005" y="1543"/>
                      </a:lnTo>
                      <a:lnTo>
                        <a:pt x="999" y="1545"/>
                      </a:lnTo>
                      <a:lnTo>
                        <a:pt x="984" y="1566"/>
                      </a:lnTo>
                      <a:lnTo>
                        <a:pt x="990" y="1566"/>
                      </a:lnTo>
                      <a:lnTo>
                        <a:pt x="993" y="1568"/>
                      </a:lnTo>
                      <a:lnTo>
                        <a:pt x="995" y="1573"/>
                      </a:lnTo>
                      <a:lnTo>
                        <a:pt x="993" y="1579"/>
                      </a:lnTo>
                      <a:lnTo>
                        <a:pt x="988" y="1581"/>
                      </a:lnTo>
                      <a:lnTo>
                        <a:pt x="973" y="1583"/>
                      </a:lnTo>
                      <a:lnTo>
                        <a:pt x="967" y="1587"/>
                      </a:lnTo>
                      <a:lnTo>
                        <a:pt x="961" y="1594"/>
                      </a:lnTo>
                      <a:lnTo>
                        <a:pt x="956" y="1600"/>
                      </a:lnTo>
                      <a:lnTo>
                        <a:pt x="954" y="1607"/>
                      </a:lnTo>
                      <a:lnTo>
                        <a:pt x="946" y="1611"/>
                      </a:lnTo>
                      <a:lnTo>
                        <a:pt x="937" y="1611"/>
                      </a:lnTo>
                      <a:lnTo>
                        <a:pt x="937" y="1598"/>
                      </a:lnTo>
                      <a:lnTo>
                        <a:pt x="929" y="1596"/>
                      </a:lnTo>
                      <a:lnTo>
                        <a:pt x="920" y="1600"/>
                      </a:lnTo>
                      <a:lnTo>
                        <a:pt x="899" y="1617"/>
                      </a:lnTo>
                      <a:lnTo>
                        <a:pt x="893" y="1622"/>
                      </a:lnTo>
                      <a:lnTo>
                        <a:pt x="856" y="1626"/>
                      </a:lnTo>
                      <a:lnTo>
                        <a:pt x="852" y="1624"/>
                      </a:lnTo>
                      <a:lnTo>
                        <a:pt x="848" y="1617"/>
                      </a:lnTo>
                      <a:lnTo>
                        <a:pt x="848" y="1617"/>
                      </a:lnTo>
                      <a:lnTo>
                        <a:pt x="850" y="1615"/>
                      </a:lnTo>
                      <a:lnTo>
                        <a:pt x="850" y="1611"/>
                      </a:lnTo>
                      <a:lnTo>
                        <a:pt x="848" y="1607"/>
                      </a:lnTo>
                      <a:lnTo>
                        <a:pt x="848" y="1605"/>
                      </a:lnTo>
                      <a:lnTo>
                        <a:pt x="827" y="1587"/>
                      </a:lnTo>
                      <a:lnTo>
                        <a:pt x="810" y="1583"/>
                      </a:lnTo>
                      <a:lnTo>
                        <a:pt x="805" y="1579"/>
                      </a:lnTo>
                      <a:lnTo>
                        <a:pt x="816" y="1570"/>
                      </a:lnTo>
                      <a:lnTo>
                        <a:pt x="818" y="1566"/>
                      </a:lnTo>
                      <a:lnTo>
                        <a:pt x="810" y="1560"/>
                      </a:lnTo>
                      <a:lnTo>
                        <a:pt x="805" y="1560"/>
                      </a:lnTo>
                      <a:lnTo>
                        <a:pt x="801" y="1560"/>
                      </a:lnTo>
                      <a:lnTo>
                        <a:pt x="797" y="1562"/>
                      </a:lnTo>
                      <a:lnTo>
                        <a:pt x="782" y="1570"/>
                      </a:lnTo>
                      <a:lnTo>
                        <a:pt x="774" y="1573"/>
                      </a:lnTo>
                      <a:lnTo>
                        <a:pt x="769" y="1573"/>
                      </a:lnTo>
                      <a:lnTo>
                        <a:pt x="767" y="1570"/>
                      </a:lnTo>
                      <a:lnTo>
                        <a:pt x="767" y="1566"/>
                      </a:lnTo>
                      <a:lnTo>
                        <a:pt x="765" y="1566"/>
                      </a:lnTo>
                      <a:lnTo>
                        <a:pt x="716" y="1553"/>
                      </a:lnTo>
                      <a:lnTo>
                        <a:pt x="708" y="1556"/>
                      </a:lnTo>
                      <a:lnTo>
                        <a:pt x="703" y="1560"/>
                      </a:lnTo>
                      <a:lnTo>
                        <a:pt x="699" y="1570"/>
                      </a:lnTo>
                      <a:lnTo>
                        <a:pt x="695" y="1575"/>
                      </a:lnTo>
                      <a:lnTo>
                        <a:pt x="691" y="1575"/>
                      </a:lnTo>
                      <a:lnTo>
                        <a:pt x="676" y="1575"/>
                      </a:lnTo>
                      <a:lnTo>
                        <a:pt x="669" y="1573"/>
                      </a:lnTo>
                      <a:lnTo>
                        <a:pt x="667" y="1573"/>
                      </a:lnTo>
                      <a:lnTo>
                        <a:pt x="665" y="1570"/>
                      </a:lnTo>
                      <a:lnTo>
                        <a:pt x="663" y="1566"/>
                      </a:lnTo>
                      <a:lnTo>
                        <a:pt x="665" y="1562"/>
                      </a:lnTo>
                      <a:lnTo>
                        <a:pt x="665" y="1560"/>
                      </a:lnTo>
                      <a:lnTo>
                        <a:pt x="665" y="1558"/>
                      </a:lnTo>
                      <a:lnTo>
                        <a:pt x="663" y="1553"/>
                      </a:lnTo>
                      <a:lnTo>
                        <a:pt x="663" y="1551"/>
                      </a:lnTo>
                      <a:lnTo>
                        <a:pt x="659" y="1553"/>
                      </a:lnTo>
                      <a:lnTo>
                        <a:pt x="654" y="1556"/>
                      </a:lnTo>
                      <a:lnTo>
                        <a:pt x="648" y="1558"/>
                      </a:lnTo>
                      <a:lnTo>
                        <a:pt x="650" y="1562"/>
                      </a:lnTo>
                      <a:lnTo>
                        <a:pt x="654" y="1568"/>
                      </a:lnTo>
                      <a:lnTo>
                        <a:pt x="657" y="1573"/>
                      </a:lnTo>
                      <a:lnTo>
                        <a:pt x="657" y="1577"/>
                      </a:lnTo>
                      <a:lnTo>
                        <a:pt x="657" y="1598"/>
                      </a:lnTo>
                      <a:lnTo>
                        <a:pt x="661" y="1600"/>
                      </a:lnTo>
                      <a:lnTo>
                        <a:pt x="665" y="1605"/>
                      </a:lnTo>
                      <a:lnTo>
                        <a:pt x="667" y="1609"/>
                      </a:lnTo>
                      <a:lnTo>
                        <a:pt x="669" y="1615"/>
                      </a:lnTo>
                      <a:lnTo>
                        <a:pt x="671" y="1626"/>
                      </a:lnTo>
                      <a:lnTo>
                        <a:pt x="669" y="1636"/>
                      </a:lnTo>
                      <a:lnTo>
                        <a:pt x="665" y="1649"/>
                      </a:lnTo>
                      <a:lnTo>
                        <a:pt x="661" y="1658"/>
                      </a:lnTo>
                      <a:lnTo>
                        <a:pt x="659" y="1660"/>
                      </a:lnTo>
                      <a:lnTo>
                        <a:pt x="652" y="1662"/>
                      </a:lnTo>
                      <a:lnTo>
                        <a:pt x="648" y="1666"/>
                      </a:lnTo>
                      <a:lnTo>
                        <a:pt x="646" y="1668"/>
                      </a:lnTo>
                      <a:lnTo>
                        <a:pt x="642" y="1685"/>
                      </a:lnTo>
                      <a:lnTo>
                        <a:pt x="635" y="1696"/>
                      </a:lnTo>
                      <a:lnTo>
                        <a:pt x="631" y="1702"/>
                      </a:lnTo>
                      <a:lnTo>
                        <a:pt x="616" y="1713"/>
                      </a:lnTo>
                      <a:lnTo>
                        <a:pt x="608" y="1717"/>
                      </a:lnTo>
                      <a:lnTo>
                        <a:pt x="582" y="1726"/>
                      </a:lnTo>
                      <a:lnTo>
                        <a:pt x="580" y="1724"/>
                      </a:lnTo>
                      <a:lnTo>
                        <a:pt x="580" y="1721"/>
                      </a:lnTo>
                      <a:lnTo>
                        <a:pt x="584" y="1715"/>
                      </a:lnTo>
                      <a:lnTo>
                        <a:pt x="584" y="1713"/>
                      </a:lnTo>
                      <a:lnTo>
                        <a:pt x="589" y="1711"/>
                      </a:lnTo>
                      <a:lnTo>
                        <a:pt x="591" y="1709"/>
                      </a:lnTo>
                      <a:lnTo>
                        <a:pt x="591" y="1707"/>
                      </a:lnTo>
                      <a:lnTo>
                        <a:pt x="591" y="1702"/>
                      </a:lnTo>
                      <a:lnTo>
                        <a:pt x="589" y="1700"/>
                      </a:lnTo>
                      <a:lnTo>
                        <a:pt x="593" y="1679"/>
                      </a:lnTo>
                      <a:lnTo>
                        <a:pt x="593" y="1670"/>
                      </a:lnTo>
                      <a:lnTo>
                        <a:pt x="584" y="1668"/>
                      </a:lnTo>
                      <a:lnTo>
                        <a:pt x="569" y="1673"/>
                      </a:lnTo>
                      <a:lnTo>
                        <a:pt x="567" y="1677"/>
                      </a:lnTo>
                      <a:lnTo>
                        <a:pt x="565" y="1679"/>
                      </a:lnTo>
                      <a:lnTo>
                        <a:pt x="563" y="1679"/>
                      </a:lnTo>
                      <a:lnTo>
                        <a:pt x="559" y="1677"/>
                      </a:lnTo>
                      <a:lnTo>
                        <a:pt x="559" y="1677"/>
                      </a:lnTo>
                      <a:lnTo>
                        <a:pt x="555" y="1681"/>
                      </a:lnTo>
                      <a:lnTo>
                        <a:pt x="550" y="1683"/>
                      </a:lnTo>
                      <a:lnTo>
                        <a:pt x="548" y="1683"/>
                      </a:lnTo>
                      <a:lnTo>
                        <a:pt x="546" y="1679"/>
                      </a:lnTo>
                      <a:lnTo>
                        <a:pt x="542" y="1675"/>
                      </a:lnTo>
                      <a:lnTo>
                        <a:pt x="542" y="1670"/>
                      </a:lnTo>
                      <a:lnTo>
                        <a:pt x="540" y="1664"/>
                      </a:lnTo>
                      <a:lnTo>
                        <a:pt x="535" y="1660"/>
                      </a:lnTo>
                      <a:lnTo>
                        <a:pt x="542" y="1653"/>
                      </a:lnTo>
                      <a:lnTo>
                        <a:pt x="544" y="1647"/>
                      </a:lnTo>
                      <a:lnTo>
                        <a:pt x="540" y="1643"/>
                      </a:lnTo>
                      <a:lnTo>
                        <a:pt x="518" y="1619"/>
                      </a:lnTo>
                      <a:lnTo>
                        <a:pt x="516" y="1622"/>
                      </a:lnTo>
                      <a:lnTo>
                        <a:pt x="512" y="1624"/>
                      </a:lnTo>
                      <a:lnTo>
                        <a:pt x="510" y="1626"/>
                      </a:lnTo>
                      <a:lnTo>
                        <a:pt x="506" y="1624"/>
                      </a:lnTo>
                      <a:lnTo>
                        <a:pt x="506" y="1622"/>
                      </a:lnTo>
                      <a:lnTo>
                        <a:pt x="506" y="1619"/>
                      </a:lnTo>
                      <a:lnTo>
                        <a:pt x="503" y="1617"/>
                      </a:lnTo>
                      <a:lnTo>
                        <a:pt x="501" y="1611"/>
                      </a:lnTo>
                      <a:lnTo>
                        <a:pt x="495" y="1609"/>
                      </a:lnTo>
                      <a:lnTo>
                        <a:pt x="491" y="1602"/>
                      </a:lnTo>
                      <a:lnTo>
                        <a:pt x="489" y="1594"/>
                      </a:lnTo>
                      <a:lnTo>
                        <a:pt x="486" y="1598"/>
                      </a:lnTo>
                      <a:lnTo>
                        <a:pt x="480" y="1600"/>
                      </a:lnTo>
                      <a:lnTo>
                        <a:pt x="469" y="1600"/>
                      </a:lnTo>
                      <a:lnTo>
                        <a:pt x="459" y="1598"/>
                      </a:lnTo>
                      <a:lnTo>
                        <a:pt x="457" y="1598"/>
                      </a:lnTo>
                      <a:lnTo>
                        <a:pt x="452" y="1602"/>
                      </a:lnTo>
                      <a:lnTo>
                        <a:pt x="450" y="1602"/>
                      </a:lnTo>
                      <a:lnTo>
                        <a:pt x="444" y="1600"/>
                      </a:lnTo>
                      <a:lnTo>
                        <a:pt x="442" y="1594"/>
                      </a:lnTo>
                      <a:lnTo>
                        <a:pt x="442" y="1587"/>
                      </a:lnTo>
                      <a:lnTo>
                        <a:pt x="440" y="1583"/>
                      </a:lnTo>
                      <a:lnTo>
                        <a:pt x="435" y="1579"/>
                      </a:lnTo>
                      <a:lnTo>
                        <a:pt x="429" y="1577"/>
                      </a:lnTo>
                      <a:lnTo>
                        <a:pt x="425" y="1579"/>
                      </a:lnTo>
                      <a:lnTo>
                        <a:pt x="421" y="1581"/>
                      </a:lnTo>
                      <a:lnTo>
                        <a:pt x="414" y="1592"/>
                      </a:lnTo>
                      <a:lnTo>
                        <a:pt x="410" y="1602"/>
                      </a:lnTo>
                      <a:lnTo>
                        <a:pt x="406" y="1611"/>
                      </a:lnTo>
                      <a:lnTo>
                        <a:pt x="397" y="1615"/>
                      </a:lnTo>
                      <a:lnTo>
                        <a:pt x="376" y="1619"/>
                      </a:lnTo>
                      <a:lnTo>
                        <a:pt x="355" y="1615"/>
                      </a:lnTo>
                      <a:lnTo>
                        <a:pt x="367" y="1592"/>
                      </a:lnTo>
                      <a:lnTo>
                        <a:pt x="372" y="1585"/>
                      </a:lnTo>
                      <a:lnTo>
                        <a:pt x="372" y="1583"/>
                      </a:lnTo>
                      <a:lnTo>
                        <a:pt x="374" y="1583"/>
                      </a:lnTo>
                      <a:lnTo>
                        <a:pt x="382" y="1581"/>
                      </a:lnTo>
                      <a:lnTo>
                        <a:pt x="384" y="1579"/>
                      </a:lnTo>
                      <a:lnTo>
                        <a:pt x="387" y="1577"/>
                      </a:lnTo>
                      <a:lnTo>
                        <a:pt x="387" y="1577"/>
                      </a:lnTo>
                      <a:lnTo>
                        <a:pt x="387" y="1575"/>
                      </a:lnTo>
                      <a:lnTo>
                        <a:pt x="387" y="1573"/>
                      </a:lnTo>
                      <a:lnTo>
                        <a:pt x="393" y="1570"/>
                      </a:lnTo>
                      <a:lnTo>
                        <a:pt x="395" y="1570"/>
                      </a:lnTo>
                      <a:lnTo>
                        <a:pt x="406" y="1573"/>
                      </a:lnTo>
                      <a:lnTo>
                        <a:pt x="421" y="1562"/>
                      </a:lnTo>
                      <a:lnTo>
                        <a:pt x="442" y="1536"/>
                      </a:lnTo>
                      <a:lnTo>
                        <a:pt x="448" y="1532"/>
                      </a:lnTo>
                      <a:lnTo>
                        <a:pt x="452" y="1530"/>
                      </a:lnTo>
                      <a:lnTo>
                        <a:pt x="455" y="1530"/>
                      </a:lnTo>
                      <a:lnTo>
                        <a:pt x="467" y="1534"/>
                      </a:lnTo>
                      <a:lnTo>
                        <a:pt x="476" y="1534"/>
                      </a:lnTo>
                      <a:lnTo>
                        <a:pt x="484" y="1534"/>
                      </a:lnTo>
                      <a:lnTo>
                        <a:pt x="489" y="1532"/>
                      </a:lnTo>
                      <a:lnTo>
                        <a:pt x="495" y="1528"/>
                      </a:lnTo>
                      <a:lnTo>
                        <a:pt x="501" y="1524"/>
                      </a:lnTo>
                      <a:lnTo>
                        <a:pt x="510" y="1519"/>
                      </a:lnTo>
                      <a:lnTo>
                        <a:pt x="514" y="1519"/>
                      </a:lnTo>
                      <a:lnTo>
                        <a:pt x="516" y="1519"/>
                      </a:lnTo>
                      <a:lnTo>
                        <a:pt x="518" y="1519"/>
                      </a:lnTo>
                      <a:lnTo>
                        <a:pt x="520" y="1522"/>
                      </a:lnTo>
                      <a:lnTo>
                        <a:pt x="523" y="1526"/>
                      </a:lnTo>
                      <a:lnTo>
                        <a:pt x="525" y="1530"/>
                      </a:lnTo>
                      <a:lnTo>
                        <a:pt x="527" y="1534"/>
                      </a:lnTo>
                      <a:lnTo>
                        <a:pt x="529" y="1528"/>
                      </a:lnTo>
                      <a:lnTo>
                        <a:pt x="529" y="1522"/>
                      </a:lnTo>
                      <a:lnTo>
                        <a:pt x="529" y="1519"/>
                      </a:lnTo>
                      <a:lnTo>
                        <a:pt x="529" y="1517"/>
                      </a:lnTo>
                      <a:lnTo>
                        <a:pt x="531" y="1517"/>
                      </a:lnTo>
                      <a:lnTo>
                        <a:pt x="531" y="1517"/>
                      </a:lnTo>
                      <a:lnTo>
                        <a:pt x="538" y="1519"/>
                      </a:lnTo>
                      <a:lnTo>
                        <a:pt x="542" y="1519"/>
                      </a:lnTo>
                      <a:lnTo>
                        <a:pt x="542" y="1517"/>
                      </a:lnTo>
                      <a:lnTo>
                        <a:pt x="544" y="1517"/>
                      </a:lnTo>
                      <a:lnTo>
                        <a:pt x="544" y="1515"/>
                      </a:lnTo>
                      <a:lnTo>
                        <a:pt x="544" y="1513"/>
                      </a:lnTo>
                      <a:lnTo>
                        <a:pt x="544" y="1511"/>
                      </a:lnTo>
                      <a:lnTo>
                        <a:pt x="544" y="1509"/>
                      </a:lnTo>
                      <a:lnTo>
                        <a:pt x="542" y="1509"/>
                      </a:lnTo>
                      <a:lnTo>
                        <a:pt x="542" y="1505"/>
                      </a:lnTo>
                      <a:lnTo>
                        <a:pt x="540" y="1500"/>
                      </a:lnTo>
                      <a:lnTo>
                        <a:pt x="538" y="1490"/>
                      </a:lnTo>
                      <a:lnTo>
                        <a:pt x="533" y="1475"/>
                      </a:lnTo>
                      <a:lnTo>
                        <a:pt x="533" y="1473"/>
                      </a:lnTo>
                      <a:lnTo>
                        <a:pt x="533" y="1473"/>
                      </a:lnTo>
                      <a:lnTo>
                        <a:pt x="533" y="1471"/>
                      </a:lnTo>
                      <a:lnTo>
                        <a:pt x="531" y="1471"/>
                      </a:lnTo>
                      <a:lnTo>
                        <a:pt x="529" y="1471"/>
                      </a:lnTo>
                      <a:lnTo>
                        <a:pt x="527" y="1471"/>
                      </a:lnTo>
                      <a:lnTo>
                        <a:pt x="527" y="1471"/>
                      </a:lnTo>
                      <a:lnTo>
                        <a:pt x="525" y="1468"/>
                      </a:lnTo>
                      <a:lnTo>
                        <a:pt x="525" y="1466"/>
                      </a:lnTo>
                      <a:lnTo>
                        <a:pt x="523" y="1464"/>
                      </a:lnTo>
                      <a:lnTo>
                        <a:pt x="518" y="1462"/>
                      </a:lnTo>
                      <a:lnTo>
                        <a:pt x="518" y="1460"/>
                      </a:lnTo>
                      <a:lnTo>
                        <a:pt x="518" y="1460"/>
                      </a:lnTo>
                      <a:lnTo>
                        <a:pt x="520" y="1456"/>
                      </a:lnTo>
                      <a:lnTo>
                        <a:pt x="520" y="1456"/>
                      </a:lnTo>
                      <a:lnTo>
                        <a:pt x="520" y="1454"/>
                      </a:lnTo>
                      <a:lnTo>
                        <a:pt x="523" y="1454"/>
                      </a:lnTo>
                      <a:lnTo>
                        <a:pt x="529" y="1454"/>
                      </a:lnTo>
                      <a:lnTo>
                        <a:pt x="529" y="1451"/>
                      </a:lnTo>
                      <a:lnTo>
                        <a:pt x="529" y="1451"/>
                      </a:lnTo>
                      <a:lnTo>
                        <a:pt x="531" y="1449"/>
                      </a:lnTo>
                      <a:lnTo>
                        <a:pt x="531" y="1447"/>
                      </a:lnTo>
                      <a:lnTo>
                        <a:pt x="531" y="1447"/>
                      </a:lnTo>
                      <a:lnTo>
                        <a:pt x="531" y="1447"/>
                      </a:lnTo>
                      <a:lnTo>
                        <a:pt x="533" y="1447"/>
                      </a:lnTo>
                      <a:lnTo>
                        <a:pt x="533" y="1445"/>
                      </a:lnTo>
                      <a:lnTo>
                        <a:pt x="527" y="1430"/>
                      </a:lnTo>
                      <a:lnTo>
                        <a:pt x="525" y="1426"/>
                      </a:lnTo>
                      <a:lnTo>
                        <a:pt x="523" y="1424"/>
                      </a:lnTo>
                      <a:lnTo>
                        <a:pt x="523" y="1424"/>
                      </a:lnTo>
                      <a:lnTo>
                        <a:pt x="520" y="1422"/>
                      </a:lnTo>
                      <a:lnTo>
                        <a:pt x="520" y="1422"/>
                      </a:lnTo>
                      <a:lnTo>
                        <a:pt x="520" y="1422"/>
                      </a:lnTo>
                      <a:lnTo>
                        <a:pt x="520" y="1424"/>
                      </a:lnTo>
                      <a:lnTo>
                        <a:pt x="518" y="1424"/>
                      </a:lnTo>
                      <a:lnTo>
                        <a:pt x="518" y="1424"/>
                      </a:lnTo>
                      <a:lnTo>
                        <a:pt x="516" y="1424"/>
                      </a:lnTo>
                      <a:lnTo>
                        <a:pt x="516" y="1422"/>
                      </a:lnTo>
                      <a:lnTo>
                        <a:pt x="516" y="1422"/>
                      </a:lnTo>
                      <a:lnTo>
                        <a:pt x="516" y="1422"/>
                      </a:lnTo>
                      <a:lnTo>
                        <a:pt x="516" y="1420"/>
                      </a:lnTo>
                      <a:lnTo>
                        <a:pt x="518" y="1420"/>
                      </a:lnTo>
                      <a:lnTo>
                        <a:pt x="518" y="1417"/>
                      </a:lnTo>
                      <a:lnTo>
                        <a:pt x="518" y="1417"/>
                      </a:lnTo>
                      <a:lnTo>
                        <a:pt x="518" y="1415"/>
                      </a:lnTo>
                      <a:lnTo>
                        <a:pt x="518" y="1415"/>
                      </a:lnTo>
                      <a:lnTo>
                        <a:pt x="518" y="1409"/>
                      </a:lnTo>
                      <a:lnTo>
                        <a:pt x="520" y="1407"/>
                      </a:lnTo>
                      <a:lnTo>
                        <a:pt x="520" y="1405"/>
                      </a:lnTo>
                      <a:lnTo>
                        <a:pt x="520" y="1400"/>
                      </a:lnTo>
                      <a:lnTo>
                        <a:pt x="520" y="1398"/>
                      </a:lnTo>
                      <a:lnTo>
                        <a:pt x="520" y="1386"/>
                      </a:lnTo>
                      <a:lnTo>
                        <a:pt x="518" y="1383"/>
                      </a:lnTo>
                      <a:lnTo>
                        <a:pt x="514" y="1379"/>
                      </a:lnTo>
                      <a:lnTo>
                        <a:pt x="514" y="1379"/>
                      </a:lnTo>
                      <a:lnTo>
                        <a:pt x="510" y="1373"/>
                      </a:lnTo>
                      <a:lnTo>
                        <a:pt x="510" y="1371"/>
                      </a:lnTo>
                      <a:lnTo>
                        <a:pt x="508" y="1369"/>
                      </a:lnTo>
                      <a:lnTo>
                        <a:pt x="510" y="1366"/>
                      </a:lnTo>
                      <a:lnTo>
                        <a:pt x="510" y="1364"/>
                      </a:lnTo>
                      <a:lnTo>
                        <a:pt x="510" y="1364"/>
                      </a:lnTo>
                      <a:lnTo>
                        <a:pt x="514" y="1362"/>
                      </a:lnTo>
                      <a:lnTo>
                        <a:pt x="520" y="1332"/>
                      </a:lnTo>
                      <a:lnTo>
                        <a:pt x="520" y="1320"/>
                      </a:lnTo>
                      <a:lnTo>
                        <a:pt x="520" y="1307"/>
                      </a:lnTo>
                      <a:lnTo>
                        <a:pt x="518" y="1301"/>
                      </a:lnTo>
                      <a:lnTo>
                        <a:pt x="516" y="1294"/>
                      </a:lnTo>
                      <a:lnTo>
                        <a:pt x="506" y="1275"/>
                      </a:lnTo>
                      <a:lnTo>
                        <a:pt x="482" y="1213"/>
                      </a:lnTo>
                      <a:lnTo>
                        <a:pt x="476" y="1196"/>
                      </a:lnTo>
                      <a:lnTo>
                        <a:pt x="474" y="1194"/>
                      </a:lnTo>
                      <a:lnTo>
                        <a:pt x="467" y="1188"/>
                      </a:lnTo>
                      <a:lnTo>
                        <a:pt x="461" y="1179"/>
                      </a:lnTo>
                      <a:lnTo>
                        <a:pt x="455" y="1167"/>
                      </a:lnTo>
                      <a:lnTo>
                        <a:pt x="452" y="1167"/>
                      </a:lnTo>
                      <a:lnTo>
                        <a:pt x="452" y="1164"/>
                      </a:lnTo>
                      <a:lnTo>
                        <a:pt x="452" y="1164"/>
                      </a:lnTo>
                      <a:lnTo>
                        <a:pt x="452" y="1164"/>
                      </a:lnTo>
                      <a:lnTo>
                        <a:pt x="452" y="1164"/>
                      </a:lnTo>
                      <a:lnTo>
                        <a:pt x="450" y="1164"/>
                      </a:lnTo>
                      <a:lnTo>
                        <a:pt x="448" y="1167"/>
                      </a:lnTo>
                      <a:lnTo>
                        <a:pt x="446" y="1160"/>
                      </a:lnTo>
                      <a:lnTo>
                        <a:pt x="461" y="1130"/>
                      </a:lnTo>
                      <a:lnTo>
                        <a:pt x="463" y="1128"/>
                      </a:lnTo>
                      <a:lnTo>
                        <a:pt x="461" y="1126"/>
                      </a:lnTo>
                      <a:lnTo>
                        <a:pt x="461" y="1124"/>
                      </a:lnTo>
                      <a:lnTo>
                        <a:pt x="461" y="1122"/>
                      </a:lnTo>
                      <a:lnTo>
                        <a:pt x="463" y="1118"/>
                      </a:lnTo>
                      <a:lnTo>
                        <a:pt x="463" y="1116"/>
                      </a:lnTo>
                      <a:lnTo>
                        <a:pt x="465" y="1111"/>
                      </a:lnTo>
                      <a:lnTo>
                        <a:pt x="467" y="1111"/>
                      </a:lnTo>
                      <a:lnTo>
                        <a:pt x="469" y="1109"/>
                      </a:lnTo>
                      <a:lnTo>
                        <a:pt x="474" y="1109"/>
                      </a:lnTo>
                      <a:lnTo>
                        <a:pt x="478" y="1107"/>
                      </a:lnTo>
                      <a:lnTo>
                        <a:pt x="480" y="1105"/>
                      </a:lnTo>
                      <a:lnTo>
                        <a:pt x="482" y="1103"/>
                      </a:lnTo>
                      <a:lnTo>
                        <a:pt x="486" y="1099"/>
                      </a:lnTo>
                      <a:lnTo>
                        <a:pt x="486" y="1099"/>
                      </a:lnTo>
                      <a:lnTo>
                        <a:pt x="489" y="1099"/>
                      </a:lnTo>
                      <a:lnTo>
                        <a:pt x="489" y="1099"/>
                      </a:lnTo>
                      <a:lnTo>
                        <a:pt x="491" y="1099"/>
                      </a:lnTo>
                      <a:lnTo>
                        <a:pt x="491" y="1101"/>
                      </a:lnTo>
                      <a:lnTo>
                        <a:pt x="491" y="1101"/>
                      </a:lnTo>
                      <a:lnTo>
                        <a:pt x="493" y="1103"/>
                      </a:lnTo>
                      <a:lnTo>
                        <a:pt x="493" y="1103"/>
                      </a:lnTo>
                      <a:lnTo>
                        <a:pt x="493" y="1107"/>
                      </a:lnTo>
                      <a:lnTo>
                        <a:pt x="493" y="1107"/>
                      </a:lnTo>
                      <a:lnTo>
                        <a:pt x="495" y="1107"/>
                      </a:lnTo>
                      <a:lnTo>
                        <a:pt x="495" y="1109"/>
                      </a:lnTo>
                      <a:lnTo>
                        <a:pt x="495" y="1109"/>
                      </a:lnTo>
                      <a:lnTo>
                        <a:pt x="497" y="1109"/>
                      </a:lnTo>
                      <a:lnTo>
                        <a:pt x="497" y="1109"/>
                      </a:lnTo>
                      <a:lnTo>
                        <a:pt x="529" y="1086"/>
                      </a:lnTo>
                      <a:lnTo>
                        <a:pt x="529" y="1079"/>
                      </a:lnTo>
                      <a:lnTo>
                        <a:pt x="529" y="1077"/>
                      </a:lnTo>
                      <a:lnTo>
                        <a:pt x="529" y="1077"/>
                      </a:lnTo>
                      <a:lnTo>
                        <a:pt x="531" y="1073"/>
                      </a:lnTo>
                      <a:lnTo>
                        <a:pt x="531" y="1073"/>
                      </a:lnTo>
                      <a:lnTo>
                        <a:pt x="533" y="1073"/>
                      </a:lnTo>
                      <a:lnTo>
                        <a:pt x="535" y="1071"/>
                      </a:lnTo>
                      <a:lnTo>
                        <a:pt x="548" y="1069"/>
                      </a:lnTo>
                      <a:lnTo>
                        <a:pt x="550" y="1069"/>
                      </a:lnTo>
                      <a:lnTo>
                        <a:pt x="550" y="1067"/>
                      </a:lnTo>
                      <a:lnTo>
                        <a:pt x="548" y="1067"/>
                      </a:lnTo>
                      <a:lnTo>
                        <a:pt x="548" y="1067"/>
                      </a:lnTo>
                      <a:lnTo>
                        <a:pt x="548" y="1067"/>
                      </a:lnTo>
                      <a:lnTo>
                        <a:pt x="546" y="1065"/>
                      </a:lnTo>
                      <a:lnTo>
                        <a:pt x="546" y="1065"/>
                      </a:lnTo>
                      <a:lnTo>
                        <a:pt x="546" y="1062"/>
                      </a:lnTo>
                      <a:lnTo>
                        <a:pt x="548" y="1052"/>
                      </a:lnTo>
                      <a:lnTo>
                        <a:pt x="548" y="1050"/>
                      </a:lnTo>
                      <a:lnTo>
                        <a:pt x="548" y="1048"/>
                      </a:lnTo>
                      <a:lnTo>
                        <a:pt x="548" y="1043"/>
                      </a:lnTo>
                      <a:lnTo>
                        <a:pt x="548" y="1041"/>
                      </a:lnTo>
                      <a:lnTo>
                        <a:pt x="546" y="1039"/>
                      </a:lnTo>
                      <a:lnTo>
                        <a:pt x="544" y="1037"/>
                      </a:lnTo>
                      <a:lnTo>
                        <a:pt x="544" y="1035"/>
                      </a:lnTo>
                      <a:lnTo>
                        <a:pt x="544" y="1035"/>
                      </a:lnTo>
                      <a:lnTo>
                        <a:pt x="542" y="1033"/>
                      </a:lnTo>
                      <a:lnTo>
                        <a:pt x="542" y="1031"/>
                      </a:lnTo>
                      <a:lnTo>
                        <a:pt x="542" y="1031"/>
                      </a:lnTo>
                      <a:lnTo>
                        <a:pt x="542" y="1028"/>
                      </a:lnTo>
                      <a:lnTo>
                        <a:pt x="544" y="1028"/>
                      </a:lnTo>
                      <a:lnTo>
                        <a:pt x="546" y="1026"/>
                      </a:lnTo>
                      <a:lnTo>
                        <a:pt x="548" y="1026"/>
                      </a:lnTo>
                      <a:lnTo>
                        <a:pt x="548" y="1024"/>
                      </a:lnTo>
                      <a:lnTo>
                        <a:pt x="548" y="1022"/>
                      </a:lnTo>
                      <a:lnTo>
                        <a:pt x="548" y="1020"/>
                      </a:lnTo>
                      <a:lnTo>
                        <a:pt x="548" y="1020"/>
                      </a:lnTo>
                      <a:lnTo>
                        <a:pt x="546" y="1020"/>
                      </a:lnTo>
                      <a:lnTo>
                        <a:pt x="544" y="1018"/>
                      </a:lnTo>
                      <a:lnTo>
                        <a:pt x="542" y="1016"/>
                      </a:lnTo>
                      <a:lnTo>
                        <a:pt x="540" y="1014"/>
                      </a:lnTo>
                      <a:lnTo>
                        <a:pt x="538" y="1014"/>
                      </a:lnTo>
                      <a:lnTo>
                        <a:pt x="535" y="1011"/>
                      </a:lnTo>
                      <a:lnTo>
                        <a:pt x="533" y="1011"/>
                      </a:lnTo>
                      <a:lnTo>
                        <a:pt x="531" y="1011"/>
                      </a:lnTo>
                      <a:lnTo>
                        <a:pt x="531" y="1009"/>
                      </a:lnTo>
                      <a:lnTo>
                        <a:pt x="531" y="1009"/>
                      </a:lnTo>
                      <a:lnTo>
                        <a:pt x="529" y="1007"/>
                      </a:lnTo>
                      <a:lnTo>
                        <a:pt x="529" y="1007"/>
                      </a:lnTo>
                      <a:lnTo>
                        <a:pt x="527" y="1005"/>
                      </a:lnTo>
                      <a:lnTo>
                        <a:pt x="527" y="1005"/>
                      </a:lnTo>
                      <a:lnTo>
                        <a:pt x="525" y="1003"/>
                      </a:lnTo>
                      <a:lnTo>
                        <a:pt x="523" y="999"/>
                      </a:lnTo>
                      <a:lnTo>
                        <a:pt x="523" y="992"/>
                      </a:lnTo>
                      <a:lnTo>
                        <a:pt x="523" y="992"/>
                      </a:lnTo>
                      <a:lnTo>
                        <a:pt x="525" y="992"/>
                      </a:lnTo>
                      <a:lnTo>
                        <a:pt x="527" y="988"/>
                      </a:lnTo>
                      <a:lnTo>
                        <a:pt x="529" y="982"/>
                      </a:lnTo>
                      <a:lnTo>
                        <a:pt x="529" y="982"/>
                      </a:lnTo>
                      <a:lnTo>
                        <a:pt x="531" y="980"/>
                      </a:lnTo>
                      <a:lnTo>
                        <a:pt x="533" y="982"/>
                      </a:lnTo>
                      <a:lnTo>
                        <a:pt x="535" y="984"/>
                      </a:lnTo>
                      <a:lnTo>
                        <a:pt x="538" y="986"/>
                      </a:lnTo>
                      <a:lnTo>
                        <a:pt x="540" y="986"/>
                      </a:lnTo>
                      <a:lnTo>
                        <a:pt x="542" y="986"/>
                      </a:lnTo>
                      <a:lnTo>
                        <a:pt x="548" y="986"/>
                      </a:lnTo>
                      <a:lnTo>
                        <a:pt x="550" y="986"/>
                      </a:lnTo>
                      <a:lnTo>
                        <a:pt x="550" y="988"/>
                      </a:lnTo>
                      <a:lnTo>
                        <a:pt x="555" y="992"/>
                      </a:lnTo>
                      <a:lnTo>
                        <a:pt x="557" y="997"/>
                      </a:lnTo>
                      <a:lnTo>
                        <a:pt x="559" y="997"/>
                      </a:lnTo>
                      <a:lnTo>
                        <a:pt x="559" y="997"/>
                      </a:lnTo>
                      <a:lnTo>
                        <a:pt x="559" y="997"/>
                      </a:lnTo>
                      <a:lnTo>
                        <a:pt x="561" y="997"/>
                      </a:lnTo>
                      <a:lnTo>
                        <a:pt x="574" y="975"/>
                      </a:lnTo>
                      <a:lnTo>
                        <a:pt x="576" y="973"/>
                      </a:lnTo>
                      <a:lnTo>
                        <a:pt x="578" y="973"/>
                      </a:lnTo>
                      <a:lnTo>
                        <a:pt x="578" y="973"/>
                      </a:lnTo>
                      <a:lnTo>
                        <a:pt x="580" y="975"/>
                      </a:lnTo>
                      <a:lnTo>
                        <a:pt x="580" y="975"/>
                      </a:lnTo>
                      <a:lnTo>
                        <a:pt x="580" y="977"/>
                      </a:lnTo>
                      <a:lnTo>
                        <a:pt x="580" y="977"/>
                      </a:lnTo>
                      <a:lnTo>
                        <a:pt x="578" y="980"/>
                      </a:lnTo>
                      <a:lnTo>
                        <a:pt x="578" y="980"/>
                      </a:lnTo>
                      <a:lnTo>
                        <a:pt x="578" y="982"/>
                      </a:lnTo>
                      <a:lnTo>
                        <a:pt x="580" y="984"/>
                      </a:lnTo>
                      <a:lnTo>
                        <a:pt x="578" y="986"/>
                      </a:lnTo>
                      <a:lnTo>
                        <a:pt x="578" y="988"/>
                      </a:lnTo>
                      <a:lnTo>
                        <a:pt x="578" y="988"/>
                      </a:lnTo>
                      <a:lnTo>
                        <a:pt x="578" y="990"/>
                      </a:lnTo>
                      <a:lnTo>
                        <a:pt x="578" y="990"/>
                      </a:lnTo>
                      <a:lnTo>
                        <a:pt x="578" y="992"/>
                      </a:lnTo>
                      <a:lnTo>
                        <a:pt x="580" y="992"/>
                      </a:lnTo>
                      <a:lnTo>
                        <a:pt x="580" y="992"/>
                      </a:lnTo>
                      <a:lnTo>
                        <a:pt x="580" y="992"/>
                      </a:lnTo>
                      <a:lnTo>
                        <a:pt x="584" y="990"/>
                      </a:lnTo>
                      <a:lnTo>
                        <a:pt x="597" y="973"/>
                      </a:lnTo>
                      <a:lnTo>
                        <a:pt x="591" y="963"/>
                      </a:lnTo>
                      <a:lnTo>
                        <a:pt x="589" y="960"/>
                      </a:lnTo>
                      <a:lnTo>
                        <a:pt x="586" y="958"/>
                      </a:lnTo>
                      <a:lnTo>
                        <a:pt x="586" y="956"/>
                      </a:lnTo>
                      <a:lnTo>
                        <a:pt x="586" y="956"/>
                      </a:lnTo>
                      <a:lnTo>
                        <a:pt x="584" y="958"/>
                      </a:lnTo>
                      <a:lnTo>
                        <a:pt x="576" y="954"/>
                      </a:lnTo>
                      <a:lnTo>
                        <a:pt x="574" y="952"/>
                      </a:lnTo>
                      <a:lnTo>
                        <a:pt x="574" y="952"/>
                      </a:lnTo>
                      <a:lnTo>
                        <a:pt x="574" y="950"/>
                      </a:lnTo>
                      <a:lnTo>
                        <a:pt x="572" y="948"/>
                      </a:lnTo>
                      <a:lnTo>
                        <a:pt x="572" y="946"/>
                      </a:lnTo>
                      <a:lnTo>
                        <a:pt x="572" y="943"/>
                      </a:lnTo>
                      <a:lnTo>
                        <a:pt x="572" y="943"/>
                      </a:lnTo>
                      <a:lnTo>
                        <a:pt x="572" y="941"/>
                      </a:lnTo>
                      <a:lnTo>
                        <a:pt x="572" y="941"/>
                      </a:lnTo>
                      <a:lnTo>
                        <a:pt x="572" y="939"/>
                      </a:lnTo>
                      <a:lnTo>
                        <a:pt x="574" y="939"/>
                      </a:lnTo>
                      <a:lnTo>
                        <a:pt x="574" y="937"/>
                      </a:lnTo>
                      <a:lnTo>
                        <a:pt x="574" y="935"/>
                      </a:lnTo>
                      <a:lnTo>
                        <a:pt x="572" y="929"/>
                      </a:lnTo>
                      <a:lnTo>
                        <a:pt x="572" y="924"/>
                      </a:lnTo>
                      <a:lnTo>
                        <a:pt x="572" y="922"/>
                      </a:lnTo>
                      <a:lnTo>
                        <a:pt x="574" y="922"/>
                      </a:lnTo>
                      <a:lnTo>
                        <a:pt x="574" y="920"/>
                      </a:lnTo>
                      <a:lnTo>
                        <a:pt x="576" y="918"/>
                      </a:lnTo>
                      <a:lnTo>
                        <a:pt x="576" y="918"/>
                      </a:lnTo>
                      <a:lnTo>
                        <a:pt x="576" y="916"/>
                      </a:lnTo>
                      <a:lnTo>
                        <a:pt x="576" y="909"/>
                      </a:lnTo>
                      <a:lnTo>
                        <a:pt x="576" y="907"/>
                      </a:lnTo>
                      <a:lnTo>
                        <a:pt x="576" y="907"/>
                      </a:lnTo>
                      <a:lnTo>
                        <a:pt x="576" y="905"/>
                      </a:lnTo>
                      <a:lnTo>
                        <a:pt x="576" y="905"/>
                      </a:lnTo>
                      <a:lnTo>
                        <a:pt x="572" y="901"/>
                      </a:lnTo>
                      <a:lnTo>
                        <a:pt x="572" y="899"/>
                      </a:lnTo>
                      <a:lnTo>
                        <a:pt x="572" y="899"/>
                      </a:lnTo>
                      <a:lnTo>
                        <a:pt x="572" y="899"/>
                      </a:lnTo>
                      <a:lnTo>
                        <a:pt x="572" y="895"/>
                      </a:lnTo>
                      <a:lnTo>
                        <a:pt x="572" y="895"/>
                      </a:lnTo>
                      <a:lnTo>
                        <a:pt x="572" y="892"/>
                      </a:lnTo>
                      <a:lnTo>
                        <a:pt x="572" y="880"/>
                      </a:lnTo>
                      <a:lnTo>
                        <a:pt x="572" y="875"/>
                      </a:lnTo>
                      <a:lnTo>
                        <a:pt x="569" y="873"/>
                      </a:lnTo>
                      <a:lnTo>
                        <a:pt x="569" y="873"/>
                      </a:lnTo>
                      <a:lnTo>
                        <a:pt x="567" y="871"/>
                      </a:lnTo>
                      <a:lnTo>
                        <a:pt x="565" y="869"/>
                      </a:lnTo>
                      <a:lnTo>
                        <a:pt x="565" y="869"/>
                      </a:lnTo>
                      <a:lnTo>
                        <a:pt x="567" y="869"/>
                      </a:lnTo>
                      <a:lnTo>
                        <a:pt x="569" y="867"/>
                      </a:lnTo>
                      <a:lnTo>
                        <a:pt x="572" y="867"/>
                      </a:lnTo>
                      <a:lnTo>
                        <a:pt x="574" y="865"/>
                      </a:lnTo>
                      <a:lnTo>
                        <a:pt x="574" y="863"/>
                      </a:lnTo>
                      <a:lnTo>
                        <a:pt x="572" y="861"/>
                      </a:lnTo>
                      <a:lnTo>
                        <a:pt x="569" y="856"/>
                      </a:lnTo>
                      <a:lnTo>
                        <a:pt x="569" y="854"/>
                      </a:lnTo>
                      <a:lnTo>
                        <a:pt x="567" y="852"/>
                      </a:lnTo>
                      <a:lnTo>
                        <a:pt x="567" y="852"/>
                      </a:lnTo>
                      <a:lnTo>
                        <a:pt x="567" y="850"/>
                      </a:lnTo>
                      <a:lnTo>
                        <a:pt x="565" y="850"/>
                      </a:lnTo>
                      <a:lnTo>
                        <a:pt x="563" y="848"/>
                      </a:lnTo>
                      <a:lnTo>
                        <a:pt x="561" y="844"/>
                      </a:lnTo>
                      <a:lnTo>
                        <a:pt x="561" y="844"/>
                      </a:lnTo>
                      <a:lnTo>
                        <a:pt x="561" y="841"/>
                      </a:lnTo>
                      <a:lnTo>
                        <a:pt x="559" y="841"/>
                      </a:lnTo>
                      <a:lnTo>
                        <a:pt x="559" y="841"/>
                      </a:lnTo>
                      <a:lnTo>
                        <a:pt x="555" y="837"/>
                      </a:lnTo>
                      <a:lnTo>
                        <a:pt x="550" y="831"/>
                      </a:lnTo>
                      <a:lnTo>
                        <a:pt x="535" y="822"/>
                      </a:lnTo>
                      <a:lnTo>
                        <a:pt x="533" y="820"/>
                      </a:lnTo>
                      <a:lnTo>
                        <a:pt x="531" y="814"/>
                      </a:lnTo>
                      <a:lnTo>
                        <a:pt x="529" y="812"/>
                      </a:lnTo>
                      <a:lnTo>
                        <a:pt x="527" y="810"/>
                      </a:lnTo>
                      <a:lnTo>
                        <a:pt x="527" y="807"/>
                      </a:lnTo>
                      <a:lnTo>
                        <a:pt x="523" y="810"/>
                      </a:lnTo>
                      <a:lnTo>
                        <a:pt x="520" y="810"/>
                      </a:lnTo>
                      <a:lnTo>
                        <a:pt x="520" y="810"/>
                      </a:lnTo>
                      <a:lnTo>
                        <a:pt x="514" y="805"/>
                      </a:lnTo>
                      <a:lnTo>
                        <a:pt x="512" y="805"/>
                      </a:lnTo>
                      <a:lnTo>
                        <a:pt x="512" y="805"/>
                      </a:lnTo>
                      <a:lnTo>
                        <a:pt x="510" y="805"/>
                      </a:lnTo>
                      <a:lnTo>
                        <a:pt x="508" y="805"/>
                      </a:lnTo>
                      <a:lnTo>
                        <a:pt x="501" y="805"/>
                      </a:lnTo>
                      <a:lnTo>
                        <a:pt x="499" y="803"/>
                      </a:lnTo>
                      <a:lnTo>
                        <a:pt x="499" y="803"/>
                      </a:lnTo>
                      <a:lnTo>
                        <a:pt x="499" y="803"/>
                      </a:lnTo>
                      <a:lnTo>
                        <a:pt x="499" y="801"/>
                      </a:lnTo>
                      <a:lnTo>
                        <a:pt x="499" y="801"/>
                      </a:lnTo>
                      <a:lnTo>
                        <a:pt x="499" y="799"/>
                      </a:lnTo>
                      <a:lnTo>
                        <a:pt x="499" y="797"/>
                      </a:lnTo>
                      <a:lnTo>
                        <a:pt x="499" y="795"/>
                      </a:lnTo>
                      <a:lnTo>
                        <a:pt x="493" y="790"/>
                      </a:lnTo>
                      <a:lnTo>
                        <a:pt x="491" y="788"/>
                      </a:lnTo>
                      <a:lnTo>
                        <a:pt x="491" y="788"/>
                      </a:lnTo>
                      <a:lnTo>
                        <a:pt x="491" y="788"/>
                      </a:lnTo>
                      <a:lnTo>
                        <a:pt x="491" y="786"/>
                      </a:lnTo>
                      <a:lnTo>
                        <a:pt x="491" y="784"/>
                      </a:lnTo>
                      <a:lnTo>
                        <a:pt x="491" y="782"/>
                      </a:lnTo>
                      <a:lnTo>
                        <a:pt x="491" y="782"/>
                      </a:lnTo>
                      <a:lnTo>
                        <a:pt x="489" y="782"/>
                      </a:lnTo>
                      <a:lnTo>
                        <a:pt x="486" y="782"/>
                      </a:lnTo>
                      <a:lnTo>
                        <a:pt x="482" y="780"/>
                      </a:lnTo>
                      <a:lnTo>
                        <a:pt x="480" y="780"/>
                      </a:lnTo>
                      <a:lnTo>
                        <a:pt x="480" y="778"/>
                      </a:lnTo>
                      <a:lnTo>
                        <a:pt x="480" y="778"/>
                      </a:lnTo>
                      <a:lnTo>
                        <a:pt x="480" y="776"/>
                      </a:lnTo>
                      <a:lnTo>
                        <a:pt x="480" y="776"/>
                      </a:lnTo>
                      <a:lnTo>
                        <a:pt x="482" y="776"/>
                      </a:lnTo>
                      <a:lnTo>
                        <a:pt x="482" y="776"/>
                      </a:lnTo>
                      <a:lnTo>
                        <a:pt x="484" y="776"/>
                      </a:lnTo>
                      <a:lnTo>
                        <a:pt x="484" y="776"/>
                      </a:lnTo>
                      <a:lnTo>
                        <a:pt x="486" y="776"/>
                      </a:lnTo>
                      <a:lnTo>
                        <a:pt x="486" y="776"/>
                      </a:lnTo>
                      <a:lnTo>
                        <a:pt x="486" y="773"/>
                      </a:lnTo>
                      <a:lnTo>
                        <a:pt x="486" y="773"/>
                      </a:lnTo>
                      <a:lnTo>
                        <a:pt x="489" y="771"/>
                      </a:lnTo>
                      <a:lnTo>
                        <a:pt x="489" y="769"/>
                      </a:lnTo>
                      <a:lnTo>
                        <a:pt x="489" y="769"/>
                      </a:lnTo>
                      <a:lnTo>
                        <a:pt x="489" y="769"/>
                      </a:lnTo>
                      <a:lnTo>
                        <a:pt x="489" y="767"/>
                      </a:lnTo>
                      <a:lnTo>
                        <a:pt x="489" y="765"/>
                      </a:lnTo>
                      <a:lnTo>
                        <a:pt x="489" y="758"/>
                      </a:lnTo>
                      <a:lnTo>
                        <a:pt x="489" y="756"/>
                      </a:lnTo>
                      <a:lnTo>
                        <a:pt x="489" y="754"/>
                      </a:lnTo>
                      <a:lnTo>
                        <a:pt x="486" y="752"/>
                      </a:lnTo>
                      <a:lnTo>
                        <a:pt x="480" y="748"/>
                      </a:lnTo>
                      <a:lnTo>
                        <a:pt x="480" y="748"/>
                      </a:lnTo>
                      <a:lnTo>
                        <a:pt x="480" y="748"/>
                      </a:lnTo>
                      <a:lnTo>
                        <a:pt x="478" y="748"/>
                      </a:lnTo>
                      <a:lnTo>
                        <a:pt x="478" y="748"/>
                      </a:lnTo>
                      <a:lnTo>
                        <a:pt x="478" y="748"/>
                      </a:lnTo>
                      <a:lnTo>
                        <a:pt x="474" y="752"/>
                      </a:lnTo>
                      <a:lnTo>
                        <a:pt x="474" y="752"/>
                      </a:lnTo>
                      <a:lnTo>
                        <a:pt x="472" y="752"/>
                      </a:lnTo>
                      <a:lnTo>
                        <a:pt x="467" y="748"/>
                      </a:lnTo>
                      <a:lnTo>
                        <a:pt x="459" y="739"/>
                      </a:lnTo>
                      <a:lnTo>
                        <a:pt x="457" y="737"/>
                      </a:lnTo>
                      <a:lnTo>
                        <a:pt x="457" y="737"/>
                      </a:lnTo>
                      <a:lnTo>
                        <a:pt x="450" y="733"/>
                      </a:lnTo>
                      <a:lnTo>
                        <a:pt x="446" y="731"/>
                      </a:lnTo>
                      <a:lnTo>
                        <a:pt x="446" y="729"/>
                      </a:lnTo>
                      <a:lnTo>
                        <a:pt x="444" y="729"/>
                      </a:lnTo>
                      <a:lnTo>
                        <a:pt x="446" y="729"/>
                      </a:lnTo>
                      <a:lnTo>
                        <a:pt x="446" y="729"/>
                      </a:lnTo>
                      <a:lnTo>
                        <a:pt x="448" y="727"/>
                      </a:lnTo>
                      <a:lnTo>
                        <a:pt x="448" y="727"/>
                      </a:lnTo>
                      <a:lnTo>
                        <a:pt x="448" y="727"/>
                      </a:lnTo>
                      <a:lnTo>
                        <a:pt x="448" y="724"/>
                      </a:lnTo>
                      <a:lnTo>
                        <a:pt x="448" y="722"/>
                      </a:lnTo>
                      <a:lnTo>
                        <a:pt x="448" y="722"/>
                      </a:lnTo>
                      <a:lnTo>
                        <a:pt x="444" y="720"/>
                      </a:lnTo>
                      <a:lnTo>
                        <a:pt x="444" y="718"/>
                      </a:lnTo>
                      <a:lnTo>
                        <a:pt x="442" y="716"/>
                      </a:lnTo>
                      <a:lnTo>
                        <a:pt x="442" y="714"/>
                      </a:lnTo>
                      <a:lnTo>
                        <a:pt x="442" y="712"/>
                      </a:lnTo>
                      <a:lnTo>
                        <a:pt x="442" y="707"/>
                      </a:lnTo>
                      <a:lnTo>
                        <a:pt x="442" y="705"/>
                      </a:lnTo>
                      <a:lnTo>
                        <a:pt x="440" y="705"/>
                      </a:lnTo>
                      <a:lnTo>
                        <a:pt x="435" y="701"/>
                      </a:lnTo>
                      <a:lnTo>
                        <a:pt x="433" y="699"/>
                      </a:lnTo>
                      <a:lnTo>
                        <a:pt x="433" y="697"/>
                      </a:lnTo>
                      <a:lnTo>
                        <a:pt x="433" y="697"/>
                      </a:lnTo>
                      <a:lnTo>
                        <a:pt x="433" y="695"/>
                      </a:lnTo>
                      <a:lnTo>
                        <a:pt x="435" y="695"/>
                      </a:lnTo>
                      <a:lnTo>
                        <a:pt x="435" y="695"/>
                      </a:lnTo>
                      <a:lnTo>
                        <a:pt x="438" y="697"/>
                      </a:lnTo>
                      <a:lnTo>
                        <a:pt x="438" y="697"/>
                      </a:lnTo>
                      <a:lnTo>
                        <a:pt x="442" y="697"/>
                      </a:lnTo>
                      <a:lnTo>
                        <a:pt x="444" y="697"/>
                      </a:lnTo>
                      <a:lnTo>
                        <a:pt x="444" y="697"/>
                      </a:lnTo>
                      <a:lnTo>
                        <a:pt x="444" y="695"/>
                      </a:lnTo>
                      <a:lnTo>
                        <a:pt x="444" y="693"/>
                      </a:lnTo>
                      <a:lnTo>
                        <a:pt x="444" y="690"/>
                      </a:lnTo>
                      <a:lnTo>
                        <a:pt x="440" y="684"/>
                      </a:lnTo>
                      <a:lnTo>
                        <a:pt x="440" y="682"/>
                      </a:lnTo>
                      <a:lnTo>
                        <a:pt x="438" y="680"/>
                      </a:lnTo>
                      <a:lnTo>
                        <a:pt x="440" y="673"/>
                      </a:lnTo>
                      <a:lnTo>
                        <a:pt x="440" y="671"/>
                      </a:lnTo>
                      <a:lnTo>
                        <a:pt x="440" y="669"/>
                      </a:lnTo>
                      <a:lnTo>
                        <a:pt x="438" y="669"/>
                      </a:lnTo>
                      <a:lnTo>
                        <a:pt x="438" y="669"/>
                      </a:lnTo>
                      <a:lnTo>
                        <a:pt x="438" y="669"/>
                      </a:lnTo>
                      <a:lnTo>
                        <a:pt x="435" y="669"/>
                      </a:lnTo>
                      <a:lnTo>
                        <a:pt x="433" y="669"/>
                      </a:lnTo>
                      <a:lnTo>
                        <a:pt x="431" y="667"/>
                      </a:lnTo>
                      <a:lnTo>
                        <a:pt x="427" y="663"/>
                      </a:lnTo>
                      <a:lnTo>
                        <a:pt x="427" y="661"/>
                      </a:lnTo>
                      <a:lnTo>
                        <a:pt x="425" y="656"/>
                      </a:lnTo>
                      <a:lnTo>
                        <a:pt x="427" y="654"/>
                      </a:lnTo>
                      <a:lnTo>
                        <a:pt x="425" y="646"/>
                      </a:lnTo>
                      <a:lnTo>
                        <a:pt x="429" y="637"/>
                      </a:lnTo>
                      <a:lnTo>
                        <a:pt x="431" y="637"/>
                      </a:lnTo>
                      <a:lnTo>
                        <a:pt x="433" y="635"/>
                      </a:lnTo>
                      <a:lnTo>
                        <a:pt x="435" y="637"/>
                      </a:lnTo>
                      <a:lnTo>
                        <a:pt x="438" y="637"/>
                      </a:lnTo>
                      <a:lnTo>
                        <a:pt x="440" y="637"/>
                      </a:lnTo>
                      <a:lnTo>
                        <a:pt x="440" y="637"/>
                      </a:lnTo>
                      <a:lnTo>
                        <a:pt x="440" y="635"/>
                      </a:lnTo>
                      <a:lnTo>
                        <a:pt x="427" y="612"/>
                      </a:lnTo>
                      <a:lnTo>
                        <a:pt x="427" y="612"/>
                      </a:lnTo>
                      <a:lnTo>
                        <a:pt x="427" y="612"/>
                      </a:lnTo>
                      <a:lnTo>
                        <a:pt x="425" y="610"/>
                      </a:lnTo>
                      <a:lnTo>
                        <a:pt x="418" y="610"/>
                      </a:lnTo>
                      <a:lnTo>
                        <a:pt x="416" y="608"/>
                      </a:lnTo>
                      <a:lnTo>
                        <a:pt x="416" y="608"/>
                      </a:lnTo>
                      <a:lnTo>
                        <a:pt x="418" y="605"/>
                      </a:lnTo>
                      <a:lnTo>
                        <a:pt x="418" y="603"/>
                      </a:lnTo>
                      <a:lnTo>
                        <a:pt x="421" y="601"/>
                      </a:lnTo>
                      <a:lnTo>
                        <a:pt x="421" y="593"/>
                      </a:lnTo>
                      <a:lnTo>
                        <a:pt x="416" y="584"/>
                      </a:lnTo>
                      <a:lnTo>
                        <a:pt x="416" y="582"/>
                      </a:lnTo>
                      <a:lnTo>
                        <a:pt x="416" y="582"/>
                      </a:lnTo>
                      <a:lnTo>
                        <a:pt x="416" y="578"/>
                      </a:lnTo>
                      <a:lnTo>
                        <a:pt x="418" y="576"/>
                      </a:lnTo>
                      <a:lnTo>
                        <a:pt x="418" y="574"/>
                      </a:lnTo>
                      <a:lnTo>
                        <a:pt x="416" y="571"/>
                      </a:lnTo>
                      <a:lnTo>
                        <a:pt x="416" y="571"/>
                      </a:lnTo>
                      <a:lnTo>
                        <a:pt x="414" y="571"/>
                      </a:lnTo>
                      <a:lnTo>
                        <a:pt x="414" y="571"/>
                      </a:lnTo>
                      <a:lnTo>
                        <a:pt x="412" y="571"/>
                      </a:lnTo>
                      <a:lnTo>
                        <a:pt x="412" y="571"/>
                      </a:lnTo>
                      <a:lnTo>
                        <a:pt x="410" y="571"/>
                      </a:lnTo>
                      <a:lnTo>
                        <a:pt x="410" y="571"/>
                      </a:lnTo>
                      <a:lnTo>
                        <a:pt x="408" y="569"/>
                      </a:lnTo>
                      <a:lnTo>
                        <a:pt x="406" y="567"/>
                      </a:lnTo>
                      <a:lnTo>
                        <a:pt x="406" y="567"/>
                      </a:lnTo>
                      <a:lnTo>
                        <a:pt x="406" y="565"/>
                      </a:lnTo>
                      <a:lnTo>
                        <a:pt x="406" y="565"/>
                      </a:lnTo>
                      <a:lnTo>
                        <a:pt x="406" y="565"/>
                      </a:lnTo>
                      <a:lnTo>
                        <a:pt x="408" y="561"/>
                      </a:lnTo>
                      <a:lnTo>
                        <a:pt x="408" y="561"/>
                      </a:lnTo>
                      <a:lnTo>
                        <a:pt x="406" y="559"/>
                      </a:lnTo>
                      <a:lnTo>
                        <a:pt x="404" y="559"/>
                      </a:lnTo>
                      <a:lnTo>
                        <a:pt x="404" y="559"/>
                      </a:lnTo>
                      <a:lnTo>
                        <a:pt x="401" y="557"/>
                      </a:lnTo>
                      <a:lnTo>
                        <a:pt x="393" y="565"/>
                      </a:lnTo>
                      <a:lnTo>
                        <a:pt x="393" y="567"/>
                      </a:lnTo>
                      <a:lnTo>
                        <a:pt x="393" y="567"/>
                      </a:lnTo>
                      <a:lnTo>
                        <a:pt x="393" y="567"/>
                      </a:lnTo>
                      <a:lnTo>
                        <a:pt x="393" y="567"/>
                      </a:lnTo>
                      <a:lnTo>
                        <a:pt x="395" y="569"/>
                      </a:lnTo>
                      <a:lnTo>
                        <a:pt x="395" y="569"/>
                      </a:lnTo>
                      <a:lnTo>
                        <a:pt x="395" y="569"/>
                      </a:lnTo>
                      <a:lnTo>
                        <a:pt x="397" y="571"/>
                      </a:lnTo>
                      <a:lnTo>
                        <a:pt x="397" y="574"/>
                      </a:lnTo>
                      <a:lnTo>
                        <a:pt x="397" y="576"/>
                      </a:lnTo>
                      <a:lnTo>
                        <a:pt x="389" y="588"/>
                      </a:lnTo>
                      <a:lnTo>
                        <a:pt x="387" y="591"/>
                      </a:lnTo>
                      <a:lnTo>
                        <a:pt x="382" y="593"/>
                      </a:lnTo>
                      <a:lnTo>
                        <a:pt x="359" y="597"/>
                      </a:lnTo>
                      <a:lnTo>
                        <a:pt x="357" y="595"/>
                      </a:lnTo>
                      <a:lnTo>
                        <a:pt x="355" y="595"/>
                      </a:lnTo>
                      <a:lnTo>
                        <a:pt x="355" y="595"/>
                      </a:lnTo>
                      <a:lnTo>
                        <a:pt x="355" y="593"/>
                      </a:lnTo>
                      <a:lnTo>
                        <a:pt x="355" y="593"/>
                      </a:lnTo>
                      <a:lnTo>
                        <a:pt x="353" y="582"/>
                      </a:lnTo>
                      <a:lnTo>
                        <a:pt x="353" y="580"/>
                      </a:lnTo>
                      <a:lnTo>
                        <a:pt x="353" y="578"/>
                      </a:lnTo>
                      <a:lnTo>
                        <a:pt x="353" y="576"/>
                      </a:lnTo>
                      <a:lnTo>
                        <a:pt x="353" y="574"/>
                      </a:lnTo>
                      <a:lnTo>
                        <a:pt x="353" y="571"/>
                      </a:lnTo>
                      <a:lnTo>
                        <a:pt x="350" y="567"/>
                      </a:lnTo>
                      <a:lnTo>
                        <a:pt x="348" y="561"/>
                      </a:lnTo>
                      <a:lnTo>
                        <a:pt x="348" y="559"/>
                      </a:lnTo>
                      <a:lnTo>
                        <a:pt x="346" y="559"/>
                      </a:lnTo>
                      <a:lnTo>
                        <a:pt x="342" y="554"/>
                      </a:lnTo>
                      <a:lnTo>
                        <a:pt x="342" y="554"/>
                      </a:lnTo>
                      <a:lnTo>
                        <a:pt x="342" y="554"/>
                      </a:lnTo>
                      <a:lnTo>
                        <a:pt x="342" y="552"/>
                      </a:lnTo>
                      <a:lnTo>
                        <a:pt x="342" y="552"/>
                      </a:lnTo>
                      <a:lnTo>
                        <a:pt x="344" y="550"/>
                      </a:lnTo>
                      <a:lnTo>
                        <a:pt x="344" y="550"/>
                      </a:lnTo>
                      <a:lnTo>
                        <a:pt x="344" y="548"/>
                      </a:lnTo>
                      <a:lnTo>
                        <a:pt x="342" y="548"/>
                      </a:lnTo>
                      <a:lnTo>
                        <a:pt x="342" y="546"/>
                      </a:lnTo>
                      <a:lnTo>
                        <a:pt x="340" y="546"/>
                      </a:lnTo>
                      <a:lnTo>
                        <a:pt x="338" y="546"/>
                      </a:lnTo>
                      <a:lnTo>
                        <a:pt x="338" y="548"/>
                      </a:lnTo>
                      <a:lnTo>
                        <a:pt x="336" y="548"/>
                      </a:lnTo>
                      <a:lnTo>
                        <a:pt x="336" y="550"/>
                      </a:lnTo>
                      <a:lnTo>
                        <a:pt x="333" y="552"/>
                      </a:lnTo>
                      <a:lnTo>
                        <a:pt x="333" y="554"/>
                      </a:lnTo>
                      <a:lnTo>
                        <a:pt x="333" y="554"/>
                      </a:lnTo>
                      <a:lnTo>
                        <a:pt x="331" y="554"/>
                      </a:lnTo>
                      <a:lnTo>
                        <a:pt x="329" y="557"/>
                      </a:lnTo>
                      <a:lnTo>
                        <a:pt x="329" y="557"/>
                      </a:lnTo>
                      <a:lnTo>
                        <a:pt x="329" y="559"/>
                      </a:lnTo>
                      <a:lnTo>
                        <a:pt x="329" y="561"/>
                      </a:lnTo>
                      <a:lnTo>
                        <a:pt x="327" y="563"/>
                      </a:lnTo>
                      <a:lnTo>
                        <a:pt x="327" y="565"/>
                      </a:lnTo>
                      <a:lnTo>
                        <a:pt x="325" y="567"/>
                      </a:lnTo>
                      <a:lnTo>
                        <a:pt x="323" y="567"/>
                      </a:lnTo>
                      <a:lnTo>
                        <a:pt x="321" y="567"/>
                      </a:lnTo>
                      <a:lnTo>
                        <a:pt x="319" y="565"/>
                      </a:lnTo>
                      <a:lnTo>
                        <a:pt x="319" y="563"/>
                      </a:lnTo>
                      <a:lnTo>
                        <a:pt x="319" y="561"/>
                      </a:lnTo>
                      <a:lnTo>
                        <a:pt x="323" y="557"/>
                      </a:lnTo>
                      <a:lnTo>
                        <a:pt x="323" y="554"/>
                      </a:lnTo>
                      <a:lnTo>
                        <a:pt x="325" y="554"/>
                      </a:lnTo>
                      <a:lnTo>
                        <a:pt x="325" y="552"/>
                      </a:lnTo>
                      <a:lnTo>
                        <a:pt x="325" y="550"/>
                      </a:lnTo>
                      <a:lnTo>
                        <a:pt x="323" y="548"/>
                      </a:lnTo>
                      <a:lnTo>
                        <a:pt x="323" y="546"/>
                      </a:lnTo>
                      <a:lnTo>
                        <a:pt x="323" y="546"/>
                      </a:lnTo>
                      <a:lnTo>
                        <a:pt x="323" y="544"/>
                      </a:lnTo>
                      <a:lnTo>
                        <a:pt x="325" y="540"/>
                      </a:lnTo>
                      <a:lnTo>
                        <a:pt x="327" y="535"/>
                      </a:lnTo>
                      <a:lnTo>
                        <a:pt x="329" y="535"/>
                      </a:lnTo>
                      <a:lnTo>
                        <a:pt x="329" y="533"/>
                      </a:lnTo>
                      <a:lnTo>
                        <a:pt x="329" y="533"/>
                      </a:lnTo>
                      <a:lnTo>
                        <a:pt x="329" y="531"/>
                      </a:lnTo>
                      <a:lnTo>
                        <a:pt x="329" y="531"/>
                      </a:lnTo>
                      <a:lnTo>
                        <a:pt x="329" y="529"/>
                      </a:lnTo>
                      <a:lnTo>
                        <a:pt x="327" y="529"/>
                      </a:lnTo>
                      <a:lnTo>
                        <a:pt x="325" y="527"/>
                      </a:lnTo>
                      <a:lnTo>
                        <a:pt x="312" y="514"/>
                      </a:lnTo>
                      <a:lnTo>
                        <a:pt x="310" y="514"/>
                      </a:lnTo>
                      <a:lnTo>
                        <a:pt x="310" y="512"/>
                      </a:lnTo>
                      <a:lnTo>
                        <a:pt x="310" y="512"/>
                      </a:lnTo>
                      <a:lnTo>
                        <a:pt x="308" y="508"/>
                      </a:lnTo>
                      <a:lnTo>
                        <a:pt x="308" y="497"/>
                      </a:lnTo>
                      <a:lnTo>
                        <a:pt x="308" y="495"/>
                      </a:lnTo>
                      <a:lnTo>
                        <a:pt x="308" y="493"/>
                      </a:lnTo>
                      <a:lnTo>
                        <a:pt x="306" y="493"/>
                      </a:lnTo>
                      <a:lnTo>
                        <a:pt x="295" y="482"/>
                      </a:lnTo>
                      <a:lnTo>
                        <a:pt x="293" y="478"/>
                      </a:lnTo>
                      <a:lnTo>
                        <a:pt x="293" y="478"/>
                      </a:lnTo>
                      <a:lnTo>
                        <a:pt x="291" y="478"/>
                      </a:lnTo>
                      <a:lnTo>
                        <a:pt x="289" y="480"/>
                      </a:lnTo>
                      <a:lnTo>
                        <a:pt x="284" y="482"/>
                      </a:lnTo>
                      <a:lnTo>
                        <a:pt x="282" y="484"/>
                      </a:lnTo>
                      <a:lnTo>
                        <a:pt x="282" y="484"/>
                      </a:lnTo>
                      <a:lnTo>
                        <a:pt x="282" y="484"/>
                      </a:lnTo>
                      <a:lnTo>
                        <a:pt x="276" y="493"/>
                      </a:lnTo>
                      <a:lnTo>
                        <a:pt x="274" y="495"/>
                      </a:lnTo>
                      <a:lnTo>
                        <a:pt x="274" y="497"/>
                      </a:lnTo>
                      <a:lnTo>
                        <a:pt x="272" y="497"/>
                      </a:lnTo>
                      <a:lnTo>
                        <a:pt x="272" y="497"/>
                      </a:lnTo>
                      <a:lnTo>
                        <a:pt x="270" y="497"/>
                      </a:lnTo>
                      <a:lnTo>
                        <a:pt x="265" y="491"/>
                      </a:lnTo>
                      <a:lnTo>
                        <a:pt x="265" y="489"/>
                      </a:lnTo>
                      <a:lnTo>
                        <a:pt x="265" y="486"/>
                      </a:lnTo>
                      <a:lnTo>
                        <a:pt x="265" y="484"/>
                      </a:lnTo>
                      <a:lnTo>
                        <a:pt x="263" y="482"/>
                      </a:lnTo>
                      <a:lnTo>
                        <a:pt x="263" y="482"/>
                      </a:lnTo>
                      <a:lnTo>
                        <a:pt x="263" y="482"/>
                      </a:lnTo>
                      <a:lnTo>
                        <a:pt x="261" y="482"/>
                      </a:lnTo>
                      <a:lnTo>
                        <a:pt x="261" y="482"/>
                      </a:lnTo>
                      <a:lnTo>
                        <a:pt x="261" y="486"/>
                      </a:lnTo>
                      <a:lnTo>
                        <a:pt x="259" y="486"/>
                      </a:lnTo>
                      <a:lnTo>
                        <a:pt x="257" y="489"/>
                      </a:lnTo>
                      <a:lnTo>
                        <a:pt x="255" y="491"/>
                      </a:lnTo>
                      <a:lnTo>
                        <a:pt x="255" y="491"/>
                      </a:lnTo>
                      <a:lnTo>
                        <a:pt x="255" y="493"/>
                      </a:lnTo>
                      <a:lnTo>
                        <a:pt x="255" y="495"/>
                      </a:lnTo>
                      <a:lnTo>
                        <a:pt x="255" y="497"/>
                      </a:lnTo>
                      <a:lnTo>
                        <a:pt x="255" y="499"/>
                      </a:lnTo>
                      <a:lnTo>
                        <a:pt x="255" y="499"/>
                      </a:lnTo>
                      <a:lnTo>
                        <a:pt x="253" y="501"/>
                      </a:lnTo>
                      <a:lnTo>
                        <a:pt x="246" y="501"/>
                      </a:lnTo>
                      <a:lnTo>
                        <a:pt x="244" y="499"/>
                      </a:lnTo>
                      <a:lnTo>
                        <a:pt x="242" y="499"/>
                      </a:lnTo>
                      <a:lnTo>
                        <a:pt x="240" y="497"/>
                      </a:lnTo>
                      <a:lnTo>
                        <a:pt x="240" y="497"/>
                      </a:lnTo>
                      <a:lnTo>
                        <a:pt x="240" y="495"/>
                      </a:lnTo>
                      <a:lnTo>
                        <a:pt x="240" y="495"/>
                      </a:lnTo>
                      <a:lnTo>
                        <a:pt x="240" y="493"/>
                      </a:lnTo>
                      <a:lnTo>
                        <a:pt x="240" y="489"/>
                      </a:lnTo>
                      <a:lnTo>
                        <a:pt x="242" y="486"/>
                      </a:lnTo>
                      <a:lnTo>
                        <a:pt x="240" y="486"/>
                      </a:lnTo>
                      <a:lnTo>
                        <a:pt x="240" y="484"/>
                      </a:lnTo>
                      <a:lnTo>
                        <a:pt x="240" y="482"/>
                      </a:lnTo>
                      <a:lnTo>
                        <a:pt x="240" y="482"/>
                      </a:lnTo>
                      <a:lnTo>
                        <a:pt x="242" y="480"/>
                      </a:lnTo>
                      <a:lnTo>
                        <a:pt x="242" y="480"/>
                      </a:lnTo>
                      <a:lnTo>
                        <a:pt x="242" y="478"/>
                      </a:lnTo>
                      <a:lnTo>
                        <a:pt x="242" y="476"/>
                      </a:lnTo>
                      <a:lnTo>
                        <a:pt x="242" y="474"/>
                      </a:lnTo>
                      <a:lnTo>
                        <a:pt x="242" y="474"/>
                      </a:lnTo>
                      <a:lnTo>
                        <a:pt x="242" y="472"/>
                      </a:lnTo>
                      <a:lnTo>
                        <a:pt x="242" y="472"/>
                      </a:lnTo>
                      <a:lnTo>
                        <a:pt x="242" y="469"/>
                      </a:lnTo>
                      <a:lnTo>
                        <a:pt x="242" y="469"/>
                      </a:lnTo>
                      <a:lnTo>
                        <a:pt x="242" y="467"/>
                      </a:lnTo>
                      <a:lnTo>
                        <a:pt x="242" y="467"/>
                      </a:lnTo>
                      <a:lnTo>
                        <a:pt x="242" y="463"/>
                      </a:lnTo>
                      <a:lnTo>
                        <a:pt x="240" y="461"/>
                      </a:lnTo>
                      <a:lnTo>
                        <a:pt x="240" y="461"/>
                      </a:lnTo>
                      <a:lnTo>
                        <a:pt x="240" y="459"/>
                      </a:lnTo>
                      <a:lnTo>
                        <a:pt x="240" y="459"/>
                      </a:lnTo>
                      <a:lnTo>
                        <a:pt x="242" y="457"/>
                      </a:lnTo>
                      <a:lnTo>
                        <a:pt x="242" y="457"/>
                      </a:lnTo>
                      <a:lnTo>
                        <a:pt x="242" y="455"/>
                      </a:lnTo>
                      <a:lnTo>
                        <a:pt x="242" y="452"/>
                      </a:lnTo>
                      <a:lnTo>
                        <a:pt x="240" y="452"/>
                      </a:lnTo>
                      <a:lnTo>
                        <a:pt x="238" y="452"/>
                      </a:lnTo>
                      <a:lnTo>
                        <a:pt x="238" y="452"/>
                      </a:lnTo>
                      <a:lnTo>
                        <a:pt x="236" y="455"/>
                      </a:lnTo>
                      <a:lnTo>
                        <a:pt x="233" y="457"/>
                      </a:lnTo>
                      <a:lnTo>
                        <a:pt x="229" y="459"/>
                      </a:lnTo>
                      <a:lnTo>
                        <a:pt x="225" y="461"/>
                      </a:lnTo>
                      <a:lnTo>
                        <a:pt x="214" y="455"/>
                      </a:lnTo>
                      <a:lnTo>
                        <a:pt x="214" y="457"/>
                      </a:lnTo>
                      <a:lnTo>
                        <a:pt x="210" y="459"/>
                      </a:lnTo>
                      <a:lnTo>
                        <a:pt x="206" y="459"/>
                      </a:lnTo>
                      <a:lnTo>
                        <a:pt x="187" y="452"/>
                      </a:lnTo>
                      <a:lnTo>
                        <a:pt x="180" y="452"/>
                      </a:lnTo>
                      <a:lnTo>
                        <a:pt x="170" y="455"/>
                      </a:lnTo>
                      <a:lnTo>
                        <a:pt x="157" y="461"/>
                      </a:lnTo>
                      <a:lnTo>
                        <a:pt x="140" y="463"/>
                      </a:lnTo>
                      <a:lnTo>
                        <a:pt x="138" y="463"/>
                      </a:lnTo>
                      <a:lnTo>
                        <a:pt x="134" y="467"/>
                      </a:lnTo>
                      <a:lnTo>
                        <a:pt x="131" y="472"/>
                      </a:lnTo>
                      <a:lnTo>
                        <a:pt x="129" y="474"/>
                      </a:lnTo>
                      <a:lnTo>
                        <a:pt x="131" y="480"/>
                      </a:lnTo>
                      <a:lnTo>
                        <a:pt x="134" y="482"/>
                      </a:lnTo>
                      <a:lnTo>
                        <a:pt x="134" y="482"/>
                      </a:lnTo>
                      <a:lnTo>
                        <a:pt x="134" y="482"/>
                      </a:lnTo>
                      <a:lnTo>
                        <a:pt x="131" y="484"/>
                      </a:lnTo>
                      <a:lnTo>
                        <a:pt x="131" y="489"/>
                      </a:lnTo>
                      <a:lnTo>
                        <a:pt x="131" y="491"/>
                      </a:lnTo>
                      <a:lnTo>
                        <a:pt x="131" y="491"/>
                      </a:lnTo>
                      <a:lnTo>
                        <a:pt x="131" y="493"/>
                      </a:lnTo>
                      <a:lnTo>
                        <a:pt x="134" y="493"/>
                      </a:lnTo>
                      <a:lnTo>
                        <a:pt x="136" y="493"/>
                      </a:lnTo>
                      <a:lnTo>
                        <a:pt x="148" y="495"/>
                      </a:lnTo>
                      <a:lnTo>
                        <a:pt x="151" y="495"/>
                      </a:lnTo>
                      <a:lnTo>
                        <a:pt x="151" y="495"/>
                      </a:lnTo>
                      <a:lnTo>
                        <a:pt x="153" y="497"/>
                      </a:lnTo>
                      <a:lnTo>
                        <a:pt x="153" y="499"/>
                      </a:lnTo>
                      <a:lnTo>
                        <a:pt x="151" y="503"/>
                      </a:lnTo>
                      <a:lnTo>
                        <a:pt x="151" y="506"/>
                      </a:lnTo>
                      <a:lnTo>
                        <a:pt x="153" y="506"/>
                      </a:lnTo>
                      <a:lnTo>
                        <a:pt x="153" y="506"/>
                      </a:lnTo>
                      <a:lnTo>
                        <a:pt x="155" y="506"/>
                      </a:lnTo>
                      <a:lnTo>
                        <a:pt x="155" y="506"/>
                      </a:lnTo>
                      <a:lnTo>
                        <a:pt x="157" y="506"/>
                      </a:lnTo>
                      <a:lnTo>
                        <a:pt x="157" y="503"/>
                      </a:lnTo>
                      <a:lnTo>
                        <a:pt x="159" y="501"/>
                      </a:lnTo>
                      <a:lnTo>
                        <a:pt x="159" y="497"/>
                      </a:lnTo>
                      <a:lnTo>
                        <a:pt x="159" y="497"/>
                      </a:lnTo>
                      <a:lnTo>
                        <a:pt x="159" y="497"/>
                      </a:lnTo>
                      <a:lnTo>
                        <a:pt x="159" y="495"/>
                      </a:lnTo>
                      <a:lnTo>
                        <a:pt x="161" y="495"/>
                      </a:lnTo>
                      <a:lnTo>
                        <a:pt x="161" y="495"/>
                      </a:lnTo>
                      <a:lnTo>
                        <a:pt x="161" y="495"/>
                      </a:lnTo>
                      <a:lnTo>
                        <a:pt x="170" y="497"/>
                      </a:lnTo>
                      <a:lnTo>
                        <a:pt x="170" y="497"/>
                      </a:lnTo>
                      <a:lnTo>
                        <a:pt x="170" y="499"/>
                      </a:lnTo>
                      <a:lnTo>
                        <a:pt x="172" y="499"/>
                      </a:lnTo>
                      <a:lnTo>
                        <a:pt x="170" y="520"/>
                      </a:lnTo>
                      <a:lnTo>
                        <a:pt x="170" y="523"/>
                      </a:lnTo>
                      <a:lnTo>
                        <a:pt x="170" y="523"/>
                      </a:lnTo>
                      <a:lnTo>
                        <a:pt x="170" y="523"/>
                      </a:lnTo>
                      <a:lnTo>
                        <a:pt x="172" y="525"/>
                      </a:lnTo>
                      <a:lnTo>
                        <a:pt x="174" y="529"/>
                      </a:lnTo>
                      <a:lnTo>
                        <a:pt x="168" y="535"/>
                      </a:lnTo>
                      <a:lnTo>
                        <a:pt x="165" y="535"/>
                      </a:lnTo>
                      <a:lnTo>
                        <a:pt x="165" y="535"/>
                      </a:lnTo>
                      <a:lnTo>
                        <a:pt x="159" y="531"/>
                      </a:lnTo>
                      <a:lnTo>
                        <a:pt x="159" y="531"/>
                      </a:lnTo>
                      <a:lnTo>
                        <a:pt x="157" y="531"/>
                      </a:lnTo>
                      <a:lnTo>
                        <a:pt x="148" y="535"/>
                      </a:lnTo>
                      <a:lnTo>
                        <a:pt x="146" y="537"/>
                      </a:lnTo>
                      <a:lnTo>
                        <a:pt x="140" y="537"/>
                      </a:lnTo>
                      <a:lnTo>
                        <a:pt x="138" y="537"/>
                      </a:lnTo>
                      <a:lnTo>
                        <a:pt x="136" y="540"/>
                      </a:lnTo>
                      <a:lnTo>
                        <a:pt x="131" y="544"/>
                      </a:lnTo>
                      <a:lnTo>
                        <a:pt x="129" y="544"/>
                      </a:lnTo>
                      <a:lnTo>
                        <a:pt x="129" y="546"/>
                      </a:lnTo>
                      <a:lnTo>
                        <a:pt x="131" y="552"/>
                      </a:lnTo>
                      <a:lnTo>
                        <a:pt x="131" y="554"/>
                      </a:lnTo>
                      <a:lnTo>
                        <a:pt x="131" y="554"/>
                      </a:lnTo>
                      <a:lnTo>
                        <a:pt x="131" y="557"/>
                      </a:lnTo>
                      <a:lnTo>
                        <a:pt x="129" y="559"/>
                      </a:lnTo>
                      <a:lnTo>
                        <a:pt x="127" y="561"/>
                      </a:lnTo>
                      <a:lnTo>
                        <a:pt x="127" y="561"/>
                      </a:lnTo>
                      <a:lnTo>
                        <a:pt x="127" y="565"/>
                      </a:lnTo>
                      <a:lnTo>
                        <a:pt x="125" y="567"/>
                      </a:lnTo>
                      <a:lnTo>
                        <a:pt x="125" y="571"/>
                      </a:lnTo>
                      <a:lnTo>
                        <a:pt x="123" y="571"/>
                      </a:lnTo>
                      <a:lnTo>
                        <a:pt x="121" y="574"/>
                      </a:lnTo>
                      <a:lnTo>
                        <a:pt x="102" y="576"/>
                      </a:lnTo>
                      <a:lnTo>
                        <a:pt x="97" y="576"/>
                      </a:lnTo>
                      <a:lnTo>
                        <a:pt x="78" y="582"/>
                      </a:lnTo>
                      <a:lnTo>
                        <a:pt x="76" y="582"/>
                      </a:lnTo>
                      <a:lnTo>
                        <a:pt x="74" y="580"/>
                      </a:lnTo>
                      <a:lnTo>
                        <a:pt x="68" y="571"/>
                      </a:lnTo>
                      <a:lnTo>
                        <a:pt x="61" y="567"/>
                      </a:lnTo>
                      <a:lnTo>
                        <a:pt x="59" y="565"/>
                      </a:lnTo>
                      <a:lnTo>
                        <a:pt x="59" y="563"/>
                      </a:lnTo>
                      <a:lnTo>
                        <a:pt x="61" y="561"/>
                      </a:lnTo>
                      <a:lnTo>
                        <a:pt x="61" y="561"/>
                      </a:lnTo>
                      <a:lnTo>
                        <a:pt x="61" y="559"/>
                      </a:lnTo>
                      <a:lnTo>
                        <a:pt x="65" y="554"/>
                      </a:lnTo>
                      <a:lnTo>
                        <a:pt x="68" y="552"/>
                      </a:lnTo>
                      <a:lnTo>
                        <a:pt x="68" y="550"/>
                      </a:lnTo>
                      <a:lnTo>
                        <a:pt x="70" y="550"/>
                      </a:lnTo>
                      <a:lnTo>
                        <a:pt x="70" y="548"/>
                      </a:lnTo>
                      <a:lnTo>
                        <a:pt x="70" y="546"/>
                      </a:lnTo>
                      <a:lnTo>
                        <a:pt x="70" y="544"/>
                      </a:lnTo>
                      <a:lnTo>
                        <a:pt x="65" y="529"/>
                      </a:lnTo>
                      <a:lnTo>
                        <a:pt x="63" y="525"/>
                      </a:lnTo>
                      <a:lnTo>
                        <a:pt x="63" y="523"/>
                      </a:lnTo>
                      <a:lnTo>
                        <a:pt x="65" y="523"/>
                      </a:lnTo>
                      <a:lnTo>
                        <a:pt x="65" y="523"/>
                      </a:lnTo>
                      <a:lnTo>
                        <a:pt x="68" y="520"/>
                      </a:lnTo>
                      <a:lnTo>
                        <a:pt x="70" y="520"/>
                      </a:lnTo>
                      <a:lnTo>
                        <a:pt x="72" y="520"/>
                      </a:lnTo>
                      <a:lnTo>
                        <a:pt x="72" y="518"/>
                      </a:lnTo>
                      <a:lnTo>
                        <a:pt x="74" y="516"/>
                      </a:lnTo>
                      <a:lnTo>
                        <a:pt x="74" y="516"/>
                      </a:lnTo>
                      <a:lnTo>
                        <a:pt x="74" y="514"/>
                      </a:lnTo>
                      <a:lnTo>
                        <a:pt x="74" y="512"/>
                      </a:lnTo>
                      <a:lnTo>
                        <a:pt x="72" y="510"/>
                      </a:lnTo>
                      <a:lnTo>
                        <a:pt x="72" y="508"/>
                      </a:lnTo>
                      <a:lnTo>
                        <a:pt x="72" y="506"/>
                      </a:lnTo>
                      <a:lnTo>
                        <a:pt x="74" y="503"/>
                      </a:lnTo>
                      <a:lnTo>
                        <a:pt x="76" y="493"/>
                      </a:lnTo>
                      <a:lnTo>
                        <a:pt x="76" y="491"/>
                      </a:lnTo>
                      <a:lnTo>
                        <a:pt x="76" y="491"/>
                      </a:lnTo>
                      <a:lnTo>
                        <a:pt x="70" y="489"/>
                      </a:lnTo>
                      <a:lnTo>
                        <a:pt x="68" y="486"/>
                      </a:lnTo>
                      <a:lnTo>
                        <a:pt x="65" y="484"/>
                      </a:lnTo>
                      <a:lnTo>
                        <a:pt x="65" y="482"/>
                      </a:lnTo>
                      <a:lnTo>
                        <a:pt x="65" y="480"/>
                      </a:lnTo>
                      <a:lnTo>
                        <a:pt x="70" y="474"/>
                      </a:lnTo>
                      <a:lnTo>
                        <a:pt x="72" y="472"/>
                      </a:lnTo>
                      <a:lnTo>
                        <a:pt x="72" y="469"/>
                      </a:lnTo>
                      <a:lnTo>
                        <a:pt x="70" y="467"/>
                      </a:lnTo>
                      <a:lnTo>
                        <a:pt x="70" y="465"/>
                      </a:lnTo>
                      <a:lnTo>
                        <a:pt x="68" y="465"/>
                      </a:lnTo>
                      <a:lnTo>
                        <a:pt x="68" y="465"/>
                      </a:lnTo>
                      <a:lnTo>
                        <a:pt x="65" y="465"/>
                      </a:lnTo>
                      <a:lnTo>
                        <a:pt x="63" y="465"/>
                      </a:lnTo>
                      <a:lnTo>
                        <a:pt x="63" y="467"/>
                      </a:lnTo>
                      <a:lnTo>
                        <a:pt x="61" y="467"/>
                      </a:lnTo>
                      <a:lnTo>
                        <a:pt x="59" y="467"/>
                      </a:lnTo>
                      <a:lnTo>
                        <a:pt x="57" y="465"/>
                      </a:lnTo>
                      <a:lnTo>
                        <a:pt x="57" y="465"/>
                      </a:lnTo>
                      <a:lnTo>
                        <a:pt x="55" y="461"/>
                      </a:lnTo>
                      <a:lnTo>
                        <a:pt x="53" y="457"/>
                      </a:lnTo>
                      <a:lnTo>
                        <a:pt x="53" y="455"/>
                      </a:lnTo>
                      <a:lnTo>
                        <a:pt x="51" y="450"/>
                      </a:lnTo>
                      <a:lnTo>
                        <a:pt x="53" y="446"/>
                      </a:lnTo>
                      <a:lnTo>
                        <a:pt x="51" y="444"/>
                      </a:lnTo>
                      <a:lnTo>
                        <a:pt x="51" y="444"/>
                      </a:lnTo>
                      <a:lnTo>
                        <a:pt x="51" y="442"/>
                      </a:lnTo>
                      <a:lnTo>
                        <a:pt x="51" y="442"/>
                      </a:lnTo>
                      <a:lnTo>
                        <a:pt x="51" y="442"/>
                      </a:lnTo>
                      <a:lnTo>
                        <a:pt x="48" y="442"/>
                      </a:lnTo>
                      <a:lnTo>
                        <a:pt x="48" y="444"/>
                      </a:lnTo>
                      <a:lnTo>
                        <a:pt x="46" y="448"/>
                      </a:lnTo>
                      <a:lnTo>
                        <a:pt x="46" y="448"/>
                      </a:lnTo>
                      <a:lnTo>
                        <a:pt x="46" y="450"/>
                      </a:lnTo>
                      <a:lnTo>
                        <a:pt x="46" y="450"/>
                      </a:lnTo>
                      <a:lnTo>
                        <a:pt x="44" y="450"/>
                      </a:lnTo>
                      <a:lnTo>
                        <a:pt x="44" y="450"/>
                      </a:lnTo>
                      <a:lnTo>
                        <a:pt x="44" y="448"/>
                      </a:lnTo>
                      <a:lnTo>
                        <a:pt x="42" y="446"/>
                      </a:lnTo>
                      <a:lnTo>
                        <a:pt x="42" y="446"/>
                      </a:lnTo>
                      <a:lnTo>
                        <a:pt x="36" y="431"/>
                      </a:lnTo>
                      <a:lnTo>
                        <a:pt x="31" y="425"/>
                      </a:lnTo>
                      <a:lnTo>
                        <a:pt x="25" y="412"/>
                      </a:lnTo>
                      <a:lnTo>
                        <a:pt x="25" y="410"/>
                      </a:lnTo>
                      <a:lnTo>
                        <a:pt x="21" y="372"/>
                      </a:lnTo>
                      <a:lnTo>
                        <a:pt x="29" y="374"/>
                      </a:lnTo>
                      <a:lnTo>
                        <a:pt x="29" y="374"/>
                      </a:lnTo>
                      <a:lnTo>
                        <a:pt x="29" y="372"/>
                      </a:lnTo>
                      <a:lnTo>
                        <a:pt x="29" y="372"/>
                      </a:lnTo>
                      <a:lnTo>
                        <a:pt x="27" y="367"/>
                      </a:lnTo>
                      <a:lnTo>
                        <a:pt x="25" y="363"/>
                      </a:lnTo>
                      <a:lnTo>
                        <a:pt x="25" y="363"/>
                      </a:lnTo>
                      <a:lnTo>
                        <a:pt x="23" y="357"/>
                      </a:lnTo>
                      <a:lnTo>
                        <a:pt x="21" y="353"/>
                      </a:lnTo>
                      <a:lnTo>
                        <a:pt x="17" y="342"/>
                      </a:lnTo>
                      <a:lnTo>
                        <a:pt x="17" y="342"/>
                      </a:lnTo>
                      <a:lnTo>
                        <a:pt x="14" y="340"/>
                      </a:lnTo>
                      <a:lnTo>
                        <a:pt x="12" y="340"/>
                      </a:lnTo>
                      <a:lnTo>
                        <a:pt x="8" y="340"/>
                      </a:lnTo>
                      <a:lnTo>
                        <a:pt x="8" y="342"/>
                      </a:lnTo>
                      <a:lnTo>
                        <a:pt x="6" y="342"/>
                      </a:lnTo>
                      <a:lnTo>
                        <a:pt x="2" y="340"/>
                      </a:lnTo>
                      <a:lnTo>
                        <a:pt x="0" y="340"/>
                      </a:lnTo>
                      <a:lnTo>
                        <a:pt x="0" y="338"/>
                      </a:lnTo>
                      <a:lnTo>
                        <a:pt x="4" y="333"/>
                      </a:lnTo>
                      <a:lnTo>
                        <a:pt x="4" y="333"/>
                      </a:lnTo>
                      <a:lnTo>
                        <a:pt x="6" y="333"/>
                      </a:lnTo>
                      <a:lnTo>
                        <a:pt x="6" y="333"/>
                      </a:lnTo>
                      <a:lnTo>
                        <a:pt x="8" y="331"/>
                      </a:lnTo>
                      <a:lnTo>
                        <a:pt x="8" y="331"/>
                      </a:lnTo>
                      <a:lnTo>
                        <a:pt x="8" y="329"/>
                      </a:lnTo>
                      <a:lnTo>
                        <a:pt x="8" y="327"/>
                      </a:lnTo>
                      <a:lnTo>
                        <a:pt x="8" y="318"/>
                      </a:lnTo>
                      <a:lnTo>
                        <a:pt x="8" y="316"/>
                      </a:lnTo>
                      <a:lnTo>
                        <a:pt x="8" y="314"/>
                      </a:lnTo>
                      <a:lnTo>
                        <a:pt x="8" y="314"/>
                      </a:lnTo>
                      <a:lnTo>
                        <a:pt x="10" y="312"/>
                      </a:lnTo>
                      <a:lnTo>
                        <a:pt x="10" y="310"/>
                      </a:lnTo>
                      <a:lnTo>
                        <a:pt x="12" y="310"/>
                      </a:lnTo>
                      <a:lnTo>
                        <a:pt x="23" y="306"/>
                      </a:lnTo>
                      <a:lnTo>
                        <a:pt x="38" y="297"/>
                      </a:lnTo>
                      <a:lnTo>
                        <a:pt x="40" y="295"/>
                      </a:lnTo>
                      <a:lnTo>
                        <a:pt x="40" y="295"/>
                      </a:lnTo>
                      <a:lnTo>
                        <a:pt x="42" y="297"/>
                      </a:lnTo>
                      <a:lnTo>
                        <a:pt x="42" y="297"/>
                      </a:lnTo>
                      <a:lnTo>
                        <a:pt x="48" y="299"/>
                      </a:lnTo>
                      <a:lnTo>
                        <a:pt x="48" y="301"/>
                      </a:lnTo>
                      <a:lnTo>
                        <a:pt x="55" y="301"/>
                      </a:lnTo>
                      <a:lnTo>
                        <a:pt x="55" y="301"/>
                      </a:lnTo>
                      <a:lnTo>
                        <a:pt x="55" y="304"/>
                      </a:lnTo>
                      <a:lnTo>
                        <a:pt x="55" y="304"/>
                      </a:lnTo>
                      <a:lnTo>
                        <a:pt x="53" y="308"/>
                      </a:lnTo>
                      <a:lnTo>
                        <a:pt x="53" y="308"/>
                      </a:lnTo>
                      <a:lnTo>
                        <a:pt x="53" y="310"/>
                      </a:lnTo>
                      <a:lnTo>
                        <a:pt x="55" y="310"/>
                      </a:lnTo>
                      <a:lnTo>
                        <a:pt x="57" y="308"/>
                      </a:lnTo>
                      <a:lnTo>
                        <a:pt x="61" y="304"/>
                      </a:lnTo>
                      <a:lnTo>
                        <a:pt x="65" y="297"/>
                      </a:lnTo>
                      <a:lnTo>
                        <a:pt x="65" y="295"/>
                      </a:lnTo>
                      <a:lnTo>
                        <a:pt x="65" y="293"/>
                      </a:lnTo>
                      <a:lnTo>
                        <a:pt x="65" y="291"/>
                      </a:lnTo>
                      <a:lnTo>
                        <a:pt x="65" y="289"/>
                      </a:lnTo>
                      <a:lnTo>
                        <a:pt x="65" y="287"/>
                      </a:lnTo>
                      <a:lnTo>
                        <a:pt x="68" y="287"/>
                      </a:lnTo>
                      <a:lnTo>
                        <a:pt x="78" y="282"/>
                      </a:lnTo>
                      <a:lnTo>
                        <a:pt x="78" y="282"/>
                      </a:lnTo>
                      <a:lnTo>
                        <a:pt x="80" y="282"/>
                      </a:lnTo>
                      <a:lnTo>
                        <a:pt x="85" y="282"/>
                      </a:lnTo>
                      <a:lnTo>
                        <a:pt x="100" y="280"/>
                      </a:lnTo>
                      <a:lnTo>
                        <a:pt x="102" y="280"/>
                      </a:lnTo>
                      <a:lnTo>
                        <a:pt x="104" y="282"/>
                      </a:lnTo>
                      <a:lnTo>
                        <a:pt x="104" y="282"/>
                      </a:lnTo>
                      <a:lnTo>
                        <a:pt x="108" y="280"/>
                      </a:lnTo>
                      <a:lnTo>
                        <a:pt x="110" y="280"/>
                      </a:lnTo>
                      <a:lnTo>
                        <a:pt x="125" y="287"/>
                      </a:lnTo>
                      <a:lnTo>
                        <a:pt x="127" y="287"/>
                      </a:lnTo>
                      <a:lnTo>
                        <a:pt x="129" y="289"/>
                      </a:lnTo>
                      <a:lnTo>
                        <a:pt x="131" y="291"/>
                      </a:lnTo>
                      <a:lnTo>
                        <a:pt x="131" y="291"/>
                      </a:lnTo>
                      <a:lnTo>
                        <a:pt x="134" y="295"/>
                      </a:lnTo>
                      <a:lnTo>
                        <a:pt x="134" y="297"/>
                      </a:lnTo>
                      <a:lnTo>
                        <a:pt x="136" y="299"/>
                      </a:lnTo>
                      <a:lnTo>
                        <a:pt x="140" y="301"/>
                      </a:lnTo>
                      <a:lnTo>
                        <a:pt x="146" y="301"/>
                      </a:lnTo>
                      <a:lnTo>
                        <a:pt x="153" y="301"/>
                      </a:lnTo>
                      <a:lnTo>
                        <a:pt x="172" y="291"/>
                      </a:lnTo>
                      <a:lnTo>
                        <a:pt x="174" y="287"/>
                      </a:lnTo>
                      <a:lnTo>
                        <a:pt x="174" y="287"/>
                      </a:lnTo>
                      <a:lnTo>
                        <a:pt x="172" y="276"/>
                      </a:lnTo>
                      <a:lnTo>
                        <a:pt x="170" y="274"/>
                      </a:lnTo>
                      <a:lnTo>
                        <a:pt x="170" y="272"/>
                      </a:lnTo>
                      <a:lnTo>
                        <a:pt x="172" y="270"/>
                      </a:lnTo>
                      <a:lnTo>
                        <a:pt x="174" y="261"/>
                      </a:lnTo>
                      <a:lnTo>
                        <a:pt x="174" y="259"/>
                      </a:lnTo>
                      <a:lnTo>
                        <a:pt x="174" y="259"/>
                      </a:lnTo>
                      <a:lnTo>
                        <a:pt x="174" y="257"/>
                      </a:lnTo>
                      <a:lnTo>
                        <a:pt x="174" y="257"/>
                      </a:lnTo>
                      <a:lnTo>
                        <a:pt x="172" y="257"/>
                      </a:lnTo>
                      <a:lnTo>
                        <a:pt x="165" y="257"/>
                      </a:lnTo>
                      <a:lnTo>
                        <a:pt x="165" y="257"/>
                      </a:lnTo>
                      <a:lnTo>
                        <a:pt x="165" y="255"/>
                      </a:lnTo>
                      <a:lnTo>
                        <a:pt x="163" y="255"/>
                      </a:lnTo>
                      <a:lnTo>
                        <a:pt x="163" y="255"/>
                      </a:lnTo>
                      <a:lnTo>
                        <a:pt x="163" y="253"/>
                      </a:lnTo>
                      <a:lnTo>
                        <a:pt x="163" y="250"/>
                      </a:lnTo>
                      <a:lnTo>
                        <a:pt x="163" y="248"/>
                      </a:lnTo>
                      <a:lnTo>
                        <a:pt x="165" y="242"/>
                      </a:lnTo>
                      <a:lnTo>
                        <a:pt x="165" y="240"/>
                      </a:lnTo>
                      <a:lnTo>
                        <a:pt x="163" y="229"/>
                      </a:lnTo>
                      <a:lnTo>
                        <a:pt x="163" y="225"/>
                      </a:lnTo>
                      <a:lnTo>
                        <a:pt x="163" y="225"/>
                      </a:lnTo>
                      <a:lnTo>
                        <a:pt x="163" y="225"/>
                      </a:lnTo>
                      <a:lnTo>
                        <a:pt x="168" y="225"/>
                      </a:lnTo>
                      <a:lnTo>
                        <a:pt x="170" y="225"/>
                      </a:lnTo>
                      <a:lnTo>
                        <a:pt x="170" y="225"/>
                      </a:lnTo>
                      <a:lnTo>
                        <a:pt x="174" y="223"/>
                      </a:lnTo>
                      <a:lnTo>
                        <a:pt x="174" y="223"/>
                      </a:lnTo>
                      <a:lnTo>
                        <a:pt x="174" y="223"/>
                      </a:lnTo>
                      <a:lnTo>
                        <a:pt x="176" y="223"/>
                      </a:lnTo>
                      <a:lnTo>
                        <a:pt x="176" y="225"/>
                      </a:lnTo>
                      <a:lnTo>
                        <a:pt x="178" y="227"/>
                      </a:lnTo>
                      <a:lnTo>
                        <a:pt x="178" y="227"/>
                      </a:lnTo>
                      <a:lnTo>
                        <a:pt x="180" y="227"/>
                      </a:lnTo>
                      <a:lnTo>
                        <a:pt x="180" y="227"/>
                      </a:lnTo>
                      <a:lnTo>
                        <a:pt x="187" y="225"/>
                      </a:lnTo>
                      <a:lnTo>
                        <a:pt x="187" y="225"/>
                      </a:lnTo>
                      <a:lnTo>
                        <a:pt x="189" y="225"/>
                      </a:lnTo>
                      <a:lnTo>
                        <a:pt x="189" y="225"/>
                      </a:lnTo>
                      <a:lnTo>
                        <a:pt x="189" y="225"/>
                      </a:lnTo>
                      <a:lnTo>
                        <a:pt x="191" y="227"/>
                      </a:lnTo>
                      <a:lnTo>
                        <a:pt x="191" y="227"/>
                      </a:lnTo>
                      <a:lnTo>
                        <a:pt x="193" y="227"/>
                      </a:lnTo>
                      <a:lnTo>
                        <a:pt x="197" y="227"/>
                      </a:lnTo>
                      <a:lnTo>
                        <a:pt x="204" y="223"/>
                      </a:lnTo>
                      <a:lnTo>
                        <a:pt x="214" y="219"/>
                      </a:lnTo>
                      <a:lnTo>
                        <a:pt x="214" y="219"/>
                      </a:lnTo>
                      <a:lnTo>
                        <a:pt x="214" y="216"/>
                      </a:lnTo>
                      <a:lnTo>
                        <a:pt x="212" y="214"/>
                      </a:lnTo>
                      <a:lnTo>
                        <a:pt x="212" y="212"/>
                      </a:lnTo>
                      <a:lnTo>
                        <a:pt x="212" y="208"/>
                      </a:lnTo>
                      <a:lnTo>
                        <a:pt x="212" y="202"/>
                      </a:lnTo>
                      <a:lnTo>
                        <a:pt x="214" y="197"/>
                      </a:lnTo>
                      <a:lnTo>
                        <a:pt x="216" y="195"/>
                      </a:lnTo>
                      <a:lnTo>
                        <a:pt x="221" y="193"/>
                      </a:lnTo>
                      <a:lnTo>
                        <a:pt x="225" y="191"/>
                      </a:lnTo>
                      <a:lnTo>
                        <a:pt x="229" y="189"/>
                      </a:lnTo>
                      <a:lnTo>
                        <a:pt x="233" y="185"/>
                      </a:lnTo>
                      <a:lnTo>
                        <a:pt x="236" y="180"/>
                      </a:lnTo>
                      <a:lnTo>
                        <a:pt x="238" y="178"/>
                      </a:lnTo>
                      <a:lnTo>
                        <a:pt x="238" y="174"/>
                      </a:lnTo>
                      <a:lnTo>
                        <a:pt x="236" y="170"/>
                      </a:lnTo>
                      <a:lnTo>
                        <a:pt x="236" y="168"/>
                      </a:lnTo>
                      <a:lnTo>
                        <a:pt x="236" y="165"/>
                      </a:lnTo>
                      <a:lnTo>
                        <a:pt x="233" y="157"/>
                      </a:lnTo>
                      <a:lnTo>
                        <a:pt x="238" y="129"/>
                      </a:lnTo>
                      <a:lnTo>
                        <a:pt x="240" y="123"/>
                      </a:lnTo>
                      <a:lnTo>
                        <a:pt x="242" y="121"/>
                      </a:lnTo>
                      <a:lnTo>
                        <a:pt x="244" y="119"/>
                      </a:lnTo>
                      <a:lnTo>
                        <a:pt x="246" y="119"/>
                      </a:lnTo>
                      <a:lnTo>
                        <a:pt x="246" y="119"/>
                      </a:lnTo>
                      <a:lnTo>
                        <a:pt x="248" y="119"/>
                      </a:lnTo>
                      <a:lnTo>
                        <a:pt x="248" y="119"/>
                      </a:lnTo>
                      <a:lnTo>
                        <a:pt x="253" y="123"/>
                      </a:lnTo>
                      <a:lnTo>
                        <a:pt x="255" y="125"/>
                      </a:lnTo>
                      <a:lnTo>
                        <a:pt x="257" y="127"/>
                      </a:lnTo>
                      <a:lnTo>
                        <a:pt x="259" y="127"/>
                      </a:lnTo>
                      <a:lnTo>
                        <a:pt x="261" y="127"/>
                      </a:lnTo>
                      <a:lnTo>
                        <a:pt x="263" y="127"/>
                      </a:lnTo>
                      <a:lnTo>
                        <a:pt x="267" y="127"/>
                      </a:lnTo>
                      <a:lnTo>
                        <a:pt x="284" y="117"/>
                      </a:lnTo>
                      <a:lnTo>
                        <a:pt x="304" y="102"/>
                      </a:lnTo>
                      <a:lnTo>
                        <a:pt x="310" y="95"/>
                      </a:lnTo>
                      <a:lnTo>
                        <a:pt x="312" y="89"/>
                      </a:lnTo>
                      <a:lnTo>
                        <a:pt x="316" y="80"/>
                      </a:lnTo>
                      <a:lnTo>
                        <a:pt x="321" y="68"/>
                      </a:lnTo>
                      <a:lnTo>
                        <a:pt x="321" y="68"/>
                      </a:lnTo>
                      <a:lnTo>
                        <a:pt x="321" y="66"/>
                      </a:lnTo>
                      <a:lnTo>
                        <a:pt x="323" y="63"/>
                      </a:lnTo>
                      <a:lnTo>
                        <a:pt x="323" y="59"/>
                      </a:lnTo>
                      <a:lnTo>
                        <a:pt x="338" y="36"/>
                      </a:lnTo>
                      <a:lnTo>
                        <a:pt x="342" y="32"/>
                      </a:lnTo>
                      <a:lnTo>
                        <a:pt x="344" y="32"/>
                      </a:lnTo>
                      <a:lnTo>
                        <a:pt x="344" y="34"/>
                      </a:lnTo>
                      <a:lnTo>
                        <a:pt x="344" y="36"/>
                      </a:lnTo>
                      <a:lnTo>
                        <a:pt x="344" y="36"/>
                      </a:lnTo>
                      <a:lnTo>
                        <a:pt x="344" y="38"/>
                      </a:lnTo>
                      <a:lnTo>
                        <a:pt x="346" y="38"/>
                      </a:lnTo>
                      <a:lnTo>
                        <a:pt x="346" y="40"/>
                      </a:lnTo>
                      <a:lnTo>
                        <a:pt x="348" y="40"/>
                      </a:lnTo>
                      <a:lnTo>
                        <a:pt x="363" y="36"/>
                      </a:lnTo>
                      <a:lnTo>
                        <a:pt x="367" y="36"/>
                      </a:lnTo>
                      <a:lnTo>
                        <a:pt x="370" y="38"/>
                      </a:lnTo>
                      <a:lnTo>
                        <a:pt x="370" y="38"/>
                      </a:lnTo>
                      <a:lnTo>
                        <a:pt x="372" y="40"/>
                      </a:lnTo>
                      <a:lnTo>
                        <a:pt x="374" y="40"/>
                      </a:lnTo>
                      <a:lnTo>
                        <a:pt x="374" y="42"/>
                      </a:lnTo>
                      <a:lnTo>
                        <a:pt x="376" y="42"/>
                      </a:lnTo>
                      <a:lnTo>
                        <a:pt x="376" y="46"/>
                      </a:lnTo>
                      <a:lnTo>
                        <a:pt x="378" y="49"/>
                      </a:lnTo>
                      <a:lnTo>
                        <a:pt x="380" y="51"/>
                      </a:lnTo>
                      <a:lnTo>
                        <a:pt x="380" y="53"/>
                      </a:lnTo>
                      <a:lnTo>
                        <a:pt x="382" y="55"/>
                      </a:lnTo>
                      <a:lnTo>
                        <a:pt x="410" y="59"/>
                      </a:lnTo>
                      <a:lnTo>
                        <a:pt x="414" y="61"/>
                      </a:lnTo>
                      <a:lnTo>
                        <a:pt x="416" y="63"/>
                      </a:lnTo>
                      <a:lnTo>
                        <a:pt x="416" y="63"/>
                      </a:lnTo>
                      <a:lnTo>
                        <a:pt x="418" y="66"/>
                      </a:lnTo>
                      <a:lnTo>
                        <a:pt x="418" y="68"/>
                      </a:lnTo>
                      <a:lnTo>
                        <a:pt x="418" y="70"/>
                      </a:lnTo>
                      <a:lnTo>
                        <a:pt x="418" y="72"/>
                      </a:lnTo>
                      <a:lnTo>
                        <a:pt x="418" y="74"/>
                      </a:lnTo>
                      <a:lnTo>
                        <a:pt x="418" y="74"/>
                      </a:lnTo>
                      <a:lnTo>
                        <a:pt x="421" y="76"/>
                      </a:lnTo>
                      <a:lnTo>
                        <a:pt x="425" y="78"/>
                      </a:lnTo>
                      <a:lnTo>
                        <a:pt x="427" y="80"/>
                      </a:lnTo>
                      <a:lnTo>
                        <a:pt x="429" y="83"/>
                      </a:lnTo>
                      <a:lnTo>
                        <a:pt x="431" y="85"/>
                      </a:lnTo>
                      <a:lnTo>
                        <a:pt x="431" y="87"/>
                      </a:lnTo>
                      <a:lnTo>
                        <a:pt x="442" y="91"/>
                      </a:lnTo>
                      <a:lnTo>
                        <a:pt x="444" y="93"/>
                      </a:lnTo>
                      <a:lnTo>
                        <a:pt x="442" y="95"/>
                      </a:lnTo>
                      <a:lnTo>
                        <a:pt x="442" y="95"/>
                      </a:lnTo>
                      <a:lnTo>
                        <a:pt x="440" y="97"/>
                      </a:lnTo>
                      <a:lnTo>
                        <a:pt x="440" y="100"/>
                      </a:lnTo>
                      <a:lnTo>
                        <a:pt x="442" y="102"/>
                      </a:lnTo>
                      <a:lnTo>
                        <a:pt x="444" y="104"/>
                      </a:lnTo>
                      <a:lnTo>
                        <a:pt x="444" y="106"/>
                      </a:lnTo>
                      <a:lnTo>
                        <a:pt x="446" y="106"/>
                      </a:lnTo>
                      <a:lnTo>
                        <a:pt x="452" y="106"/>
                      </a:lnTo>
                      <a:lnTo>
                        <a:pt x="455" y="104"/>
                      </a:lnTo>
                      <a:lnTo>
                        <a:pt x="459" y="104"/>
                      </a:lnTo>
                      <a:lnTo>
                        <a:pt x="461" y="102"/>
                      </a:lnTo>
                      <a:lnTo>
                        <a:pt x="461" y="104"/>
                      </a:lnTo>
                      <a:lnTo>
                        <a:pt x="461" y="104"/>
                      </a:lnTo>
                      <a:lnTo>
                        <a:pt x="463" y="106"/>
                      </a:lnTo>
                      <a:lnTo>
                        <a:pt x="463" y="108"/>
                      </a:lnTo>
                      <a:lnTo>
                        <a:pt x="465" y="110"/>
                      </a:lnTo>
                      <a:lnTo>
                        <a:pt x="467" y="110"/>
                      </a:lnTo>
                      <a:lnTo>
                        <a:pt x="476" y="117"/>
                      </a:lnTo>
                      <a:lnTo>
                        <a:pt x="478" y="119"/>
                      </a:lnTo>
                      <a:lnTo>
                        <a:pt x="478" y="121"/>
                      </a:lnTo>
                      <a:lnTo>
                        <a:pt x="478" y="123"/>
                      </a:lnTo>
                      <a:lnTo>
                        <a:pt x="478" y="123"/>
                      </a:lnTo>
                      <a:lnTo>
                        <a:pt x="480" y="123"/>
                      </a:lnTo>
                      <a:lnTo>
                        <a:pt x="484" y="123"/>
                      </a:lnTo>
                      <a:lnTo>
                        <a:pt x="486" y="123"/>
                      </a:lnTo>
                      <a:lnTo>
                        <a:pt x="489" y="123"/>
                      </a:lnTo>
                      <a:lnTo>
                        <a:pt x="489" y="123"/>
                      </a:lnTo>
                      <a:lnTo>
                        <a:pt x="491" y="121"/>
                      </a:lnTo>
                      <a:lnTo>
                        <a:pt x="497" y="119"/>
                      </a:lnTo>
                      <a:lnTo>
                        <a:pt x="501" y="127"/>
                      </a:lnTo>
                      <a:lnTo>
                        <a:pt x="506" y="129"/>
                      </a:lnTo>
                      <a:lnTo>
                        <a:pt x="510" y="131"/>
                      </a:lnTo>
                      <a:lnTo>
                        <a:pt x="512" y="134"/>
                      </a:lnTo>
                      <a:lnTo>
                        <a:pt x="512" y="136"/>
                      </a:lnTo>
                      <a:lnTo>
                        <a:pt x="512" y="138"/>
                      </a:lnTo>
                      <a:lnTo>
                        <a:pt x="514" y="140"/>
                      </a:lnTo>
                      <a:lnTo>
                        <a:pt x="516" y="146"/>
                      </a:lnTo>
                      <a:lnTo>
                        <a:pt x="516" y="151"/>
                      </a:lnTo>
                      <a:lnTo>
                        <a:pt x="516" y="153"/>
                      </a:lnTo>
                      <a:lnTo>
                        <a:pt x="516" y="155"/>
                      </a:lnTo>
                      <a:lnTo>
                        <a:pt x="516" y="157"/>
                      </a:lnTo>
                      <a:lnTo>
                        <a:pt x="516" y="159"/>
                      </a:lnTo>
                      <a:lnTo>
                        <a:pt x="516" y="161"/>
                      </a:lnTo>
                      <a:lnTo>
                        <a:pt x="516" y="163"/>
                      </a:lnTo>
                      <a:lnTo>
                        <a:pt x="518" y="165"/>
                      </a:lnTo>
                      <a:lnTo>
                        <a:pt x="523" y="172"/>
                      </a:lnTo>
                      <a:lnTo>
                        <a:pt x="523" y="174"/>
                      </a:lnTo>
                      <a:lnTo>
                        <a:pt x="523" y="176"/>
                      </a:lnTo>
                      <a:lnTo>
                        <a:pt x="523" y="176"/>
                      </a:lnTo>
                      <a:lnTo>
                        <a:pt x="523" y="178"/>
                      </a:lnTo>
                      <a:lnTo>
                        <a:pt x="523" y="180"/>
                      </a:lnTo>
                      <a:lnTo>
                        <a:pt x="525" y="182"/>
                      </a:lnTo>
                      <a:lnTo>
                        <a:pt x="527" y="185"/>
                      </a:lnTo>
                      <a:lnTo>
                        <a:pt x="542" y="182"/>
                      </a:lnTo>
                      <a:lnTo>
                        <a:pt x="550" y="185"/>
                      </a:lnTo>
                      <a:lnTo>
                        <a:pt x="555" y="187"/>
                      </a:lnTo>
                      <a:lnTo>
                        <a:pt x="561" y="189"/>
                      </a:lnTo>
                      <a:lnTo>
                        <a:pt x="563" y="189"/>
                      </a:lnTo>
                      <a:lnTo>
                        <a:pt x="565" y="189"/>
                      </a:lnTo>
                      <a:lnTo>
                        <a:pt x="565" y="187"/>
                      </a:lnTo>
                      <a:lnTo>
                        <a:pt x="565" y="185"/>
                      </a:lnTo>
                      <a:lnTo>
                        <a:pt x="563" y="182"/>
                      </a:lnTo>
                      <a:lnTo>
                        <a:pt x="563" y="170"/>
                      </a:lnTo>
                      <a:lnTo>
                        <a:pt x="565" y="168"/>
                      </a:lnTo>
                      <a:lnTo>
                        <a:pt x="567" y="168"/>
                      </a:lnTo>
                      <a:lnTo>
                        <a:pt x="567" y="168"/>
                      </a:lnTo>
                      <a:lnTo>
                        <a:pt x="569" y="168"/>
                      </a:lnTo>
                      <a:lnTo>
                        <a:pt x="572" y="170"/>
                      </a:lnTo>
                      <a:lnTo>
                        <a:pt x="572" y="170"/>
                      </a:lnTo>
                      <a:lnTo>
                        <a:pt x="576" y="168"/>
                      </a:lnTo>
                      <a:lnTo>
                        <a:pt x="584" y="165"/>
                      </a:lnTo>
                      <a:lnTo>
                        <a:pt x="586" y="165"/>
                      </a:lnTo>
                      <a:lnTo>
                        <a:pt x="591" y="165"/>
                      </a:lnTo>
                      <a:lnTo>
                        <a:pt x="595" y="168"/>
                      </a:lnTo>
                      <a:lnTo>
                        <a:pt x="597" y="168"/>
                      </a:lnTo>
                      <a:lnTo>
                        <a:pt x="599" y="165"/>
                      </a:lnTo>
                      <a:lnTo>
                        <a:pt x="599" y="165"/>
                      </a:lnTo>
                      <a:lnTo>
                        <a:pt x="601" y="163"/>
                      </a:lnTo>
                      <a:lnTo>
                        <a:pt x="601" y="161"/>
                      </a:lnTo>
                      <a:lnTo>
                        <a:pt x="601" y="159"/>
                      </a:lnTo>
                      <a:lnTo>
                        <a:pt x="601" y="157"/>
                      </a:lnTo>
                      <a:lnTo>
                        <a:pt x="599" y="157"/>
                      </a:lnTo>
                      <a:lnTo>
                        <a:pt x="599" y="153"/>
                      </a:lnTo>
                      <a:lnTo>
                        <a:pt x="599" y="153"/>
                      </a:lnTo>
                      <a:lnTo>
                        <a:pt x="597" y="151"/>
                      </a:lnTo>
                      <a:lnTo>
                        <a:pt x="597" y="151"/>
                      </a:lnTo>
                      <a:lnTo>
                        <a:pt x="591" y="151"/>
                      </a:lnTo>
                      <a:lnTo>
                        <a:pt x="589" y="148"/>
                      </a:lnTo>
                      <a:lnTo>
                        <a:pt x="589" y="148"/>
                      </a:lnTo>
                      <a:lnTo>
                        <a:pt x="586" y="148"/>
                      </a:lnTo>
                      <a:lnTo>
                        <a:pt x="586" y="146"/>
                      </a:lnTo>
                      <a:lnTo>
                        <a:pt x="584" y="146"/>
                      </a:lnTo>
                      <a:lnTo>
                        <a:pt x="584" y="144"/>
                      </a:lnTo>
                      <a:lnTo>
                        <a:pt x="582" y="142"/>
                      </a:lnTo>
                      <a:lnTo>
                        <a:pt x="582" y="142"/>
                      </a:lnTo>
                      <a:lnTo>
                        <a:pt x="580" y="142"/>
                      </a:lnTo>
                      <a:lnTo>
                        <a:pt x="576" y="144"/>
                      </a:lnTo>
                      <a:lnTo>
                        <a:pt x="574" y="144"/>
                      </a:lnTo>
                      <a:lnTo>
                        <a:pt x="572" y="142"/>
                      </a:lnTo>
                      <a:lnTo>
                        <a:pt x="572" y="142"/>
                      </a:lnTo>
                      <a:lnTo>
                        <a:pt x="569" y="142"/>
                      </a:lnTo>
                      <a:lnTo>
                        <a:pt x="565" y="138"/>
                      </a:lnTo>
                      <a:lnTo>
                        <a:pt x="565" y="138"/>
                      </a:lnTo>
                      <a:lnTo>
                        <a:pt x="561" y="136"/>
                      </a:lnTo>
                      <a:lnTo>
                        <a:pt x="557" y="134"/>
                      </a:lnTo>
                      <a:lnTo>
                        <a:pt x="555" y="134"/>
                      </a:lnTo>
                      <a:lnTo>
                        <a:pt x="555" y="131"/>
                      </a:lnTo>
                      <a:lnTo>
                        <a:pt x="552" y="129"/>
                      </a:lnTo>
                      <a:lnTo>
                        <a:pt x="552" y="127"/>
                      </a:lnTo>
                      <a:lnTo>
                        <a:pt x="550" y="114"/>
                      </a:lnTo>
                      <a:lnTo>
                        <a:pt x="552" y="112"/>
                      </a:lnTo>
                      <a:lnTo>
                        <a:pt x="552" y="110"/>
                      </a:lnTo>
                      <a:lnTo>
                        <a:pt x="555" y="110"/>
                      </a:lnTo>
                      <a:lnTo>
                        <a:pt x="557" y="110"/>
                      </a:lnTo>
                      <a:lnTo>
                        <a:pt x="561" y="110"/>
                      </a:lnTo>
                      <a:lnTo>
                        <a:pt x="561" y="110"/>
                      </a:lnTo>
                      <a:lnTo>
                        <a:pt x="563" y="110"/>
                      </a:lnTo>
                      <a:lnTo>
                        <a:pt x="563" y="110"/>
                      </a:lnTo>
                      <a:lnTo>
                        <a:pt x="565" y="108"/>
                      </a:lnTo>
                      <a:lnTo>
                        <a:pt x="565" y="106"/>
                      </a:lnTo>
                      <a:lnTo>
                        <a:pt x="565" y="106"/>
                      </a:lnTo>
                      <a:lnTo>
                        <a:pt x="569" y="97"/>
                      </a:lnTo>
                      <a:lnTo>
                        <a:pt x="569" y="95"/>
                      </a:lnTo>
                      <a:lnTo>
                        <a:pt x="572" y="93"/>
                      </a:lnTo>
                      <a:lnTo>
                        <a:pt x="574" y="93"/>
                      </a:lnTo>
                      <a:lnTo>
                        <a:pt x="574" y="93"/>
                      </a:lnTo>
                      <a:lnTo>
                        <a:pt x="576" y="95"/>
                      </a:lnTo>
                      <a:lnTo>
                        <a:pt x="578" y="95"/>
                      </a:lnTo>
                      <a:lnTo>
                        <a:pt x="578" y="95"/>
                      </a:lnTo>
                      <a:lnTo>
                        <a:pt x="580" y="93"/>
                      </a:lnTo>
                      <a:lnTo>
                        <a:pt x="582" y="93"/>
                      </a:lnTo>
                      <a:lnTo>
                        <a:pt x="586" y="89"/>
                      </a:lnTo>
                      <a:lnTo>
                        <a:pt x="586" y="89"/>
                      </a:lnTo>
                      <a:lnTo>
                        <a:pt x="589" y="89"/>
                      </a:lnTo>
                      <a:lnTo>
                        <a:pt x="595" y="89"/>
                      </a:lnTo>
                      <a:lnTo>
                        <a:pt x="597" y="87"/>
                      </a:lnTo>
                      <a:lnTo>
                        <a:pt x="597" y="87"/>
                      </a:lnTo>
                      <a:lnTo>
                        <a:pt x="599" y="87"/>
                      </a:lnTo>
                      <a:lnTo>
                        <a:pt x="599" y="87"/>
                      </a:lnTo>
                      <a:lnTo>
                        <a:pt x="601" y="87"/>
                      </a:lnTo>
                      <a:lnTo>
                        <a:pt x="601" y="87"/>
                      </a:lnTo>
                      <a:lnTo>
                        <a:pt x="603" y="87"/>
                      </a:lnTo>
                      <a:lnTo>
                        <a:pt x="603" y="89"/>
                      </a:lnTo>
                      <a:lnTo>
                        <a:pt x="603" y="89"/>
                      </a:lnTo>
                      <a:lnTo>
                        <a:pt x="606" y="91"/>
                      </a:lnTo>
                      <a:lnTo>
                        <a:pt x="606" y="91"/>
                      </a:lnTo>
                      <a:lnTo>
                        <a:pt x="608" y="91"/>
                      </a:lnTo>
                      <a:lnTo>
                        <a:pt x="608" y="91"/>
                      </a:lnTo>
                      <a:lnTo>
                        <a:pt x="610" y="91"/>
                      </a:lnTo>
                      <a:lnTo>
                        <a:pt x="616" y="87"/>
                      </a:lnTo>
                      <a:lnTo>
                        <a:pt x="620" y="87"/>
                      </a:lnTo>
                      <a:lnTo>
                        <a:pt x="623" y="87"/>
                      </a:lnTo>
                      <a:lnTo>
                        <a:pt x="635" y="102"/>
                      </a:lnTo>
                      <a:lnTo>
                        <a:pt x="637" y="102"/>
                      </a:lnTo>
                      <a:lnTo>
                        <a:pt x="640" y="104"/>
                      </a:lnTo>
                      <a:lnTo>
                        <a:pt x="640" y="104"/>
                      </a:lnTo>
                      <a:lnTo>
                        <a:pt x="640" y="102"/>
                      </a:lnTo>
                      <a:lnTo>
                        <a:pt x="640" y="102"/>
                      </a:lnTo>
                      <a:lnTo>
                        <a:pt x="640" y="97"/>
                      </a:lnTo>
                      <a:lnTo>
                        <a:pt x="642" y="97"/>
                      </a:lnTo>
                      <a:lnTo>
                        <a:pt x="642" y="97"/>
                      </a:lnTo>
                      <a:lnTo>
                        <a:pt x="650" y="97"/>
                      </a:lnTo>
                      <a:lnTo>
                        <a:pt x="652" y="97"/>
                      </a:lnTo>
                      <a:lnTo>
                        <a:pt x="654" y="100"/>
                      </a:lnTo>
                      <a:lnTo>
                        <a:pt x="657" y="102"/>
                      </a:lnTo>
                      <a:lnTo>
                        <a:pt x="659" y="102"/>
                      </a:lnTo>
                      <a:lnTo>
                        <a:pt x="659" y="102"/>
                      </a:lnTo>
                      <a:lnTo>
                        <a:pt x="663" y="100"/>
                      </a:lnTo>
                      <a:lnTo>
                        <a:pt x="665" y="100"/>
                      </a:lnTo>
                      <a:lnTo>
                        <a:pt x="669" y="97"/>
                      </a:lnTo>
                      <a:lnTo>
                        <a:pt x="671" y="97"/>
                      </a:lnTo>
                      <a:lnTo>
                        <a:pt x="671" y="95"/>
                      </a:lnTo>
                      <a:lnTo>
                        <a:pt x="671" y="95"/>
                      </a:lnTo>
                      <a:lnTo>
                        <a:pt x="674" y="93"/>
                      </a:lnTo>
                      <a:lnTo>
                        <a:pt x="674" y="91"/>
                      </a:lnTo>
                      <a:lnTo>
                        <a:pt x="678" y="91"/>
                      </a:lnTo>
                      <a:lnTo>
                        <a:pt x="678" y="91"/>
                      </a:lnTo>
                      <a:lnTo>
                        <a:pt x="680" y="91"/>
                      </a:lnTo>
                      <a:lnTo>
                        <a:pt x="682" y="93"/>
                      </a:lnTo>
                      <a:lnTo>
                        <a:pt x="682" y="95"/>
                      </a:lnTo>
                      <a:lnTo>
                        <a:pt x="684" y="95"/>
                      </a:lnTo>
                      <a:lnTo>
                        <a:pt x="686" y="95"/>
                      </a:lnTo>
                      <a:lnTo>
                        <a:pt x="686" y="95"/>
                      </a:lnTo>
                      <a:lnTo>
                        <a:pt x="688" y="97"/>
                      </a:lnTo>
                      <a:lnTo>
                        <a:pt x="691" y="102"/>
                      </a:lnTo>
                      <a:lnTo>
                        <a:pt x="693" y="102"/>
                      </a:lnTo>
                      <a:lnTo>
                        <a:pt x="695" y="104"/>
                      </a:lnTo>
                      <a:lnTo>
                        <a:pt x="695" y="106"/>
                      </a:lnTo>
                      <a:lnTo>
                        <a:pt x="695" y="106"/>
                      </a:lnTo>
                      <a:lnTo>
                        <a:pt x="697" y="108"/>
                      </a:lnTo>
                      <a:lnTo>
                        <a:pt x="697" y="108"/>
                      </a:lnTo>
                      <a:lnTo>
                        <a:pt x="695" y="110"/>
                      </a:lnTo>
                      <a:lnTo>
                        <a:pt x="691" y="119"/>
                      </a:lnTo>
                      <a:lnTo>
                        <a:pt x="693" y="121"/>
                      </a:lnTo>
                      <a:lnTo>
                        <a:pt x="712" y="136"/>
                      </a:lnTo>
                      <a:lnTo>
                        <a:pt x="714" y="129"/>
                      </a:lnTo>
                      <a:lnTo>
                        <a:pt x="716" y="127"/>
                      </a:lnTo>
                      <a:lnTo>
                        <a:pt x="718" y="129"/>
                      </a:lnTo>
                      <a:lnTo>
                        <a:pt x="720" y="129"/>
                      </a:lnTo>
                      <a:lnTo>
                        <a:pt x="729" y="131"/>
                      </a:lnTo>
                      <a:lnTo>
                        <a:pt x="731" y="131"/>
                      </a:lnTo>
                      <a:lnTo>
                        <a:pt x="733" y="129"/>
                      </a:lnTo>
                      <a:lnTo>
                        <a:pt x="733" y="129"/>
                      </a:lnTo>
                      <a:lnTo>
                        <a:pt x="733" y="127"/>
                      </a:lnTo>
                      <a:lnTo>
                        <a:pt x="733" y="127"/>
                      </a:lnTo>
                      <a:lnTo>
                        <a:pt x="731" y="123"/>
                      </a:lnTo>
                      <a:lnTo>
                        <a:pt x="731" y="123"/>
                      </a:lnTo>
                      <a:lnTo>
                        <a:pt x="731" y="121"/>
                      </a:lnTo>
                      <a:lnTo>
                        <a:pt x="733" y="117"/>
                      </a:lnTo>
                      <a:lnTo>
                        <a:pt x="733" y="114"/>
                      </a:lnTo>
                      <a:lnTo>
                        <a:pt x="733" y="112"/>
                      </a:lnTo>
                      <a:lnTo>
                        <a:pt x="733" y="112"/>
                      </a:lnTo>
                      <a:lnTo>
                        <a:pt x="731" y="108"/>
                      </a:lnTo>
                      <a:lnTo>
                        <a:pt x="731" y="106"/>
                      </a:lnTo>
                      <a:lnTo>
                        <a:pt x="731" y="104"/>
                      </a:lnTo>
                      <a:lnTo>
                        <a:pt x="731" y="97"/>
                      </a:lnTo>
                      <a:lnTo>
                        <a:pt x="733" y="95"/>
                      </a:lnTo>
                      <a:lnTo>
                        <a:pt x="731" y="93"/>
                      </a:lnTo>
                      <a:lnTo>
                        <a:pt x="731" y="93"/>
                      </a:lnTo>
                      <a:lnTo>
                        <a:pt x="731" y="91"/>
                      </a:lnTo>
                      <a:lnTo>
                        <a:pt x="731" y="89"/>
                      </a:lnTo>
                      <a:lnTo>
                        <a:pt x="731" y="89"/>
                      </a:lnTo>
                      <a:lnTo>
                        <a:pt x="733" y="87"/>
                      </a:lnTo>
                      <a:lnTo>
                        <a:pt x="733" y="87"/>
                      </a:lnTo>
                      <a:lnTo>
                        <a:pt x="733" y="87"/>
                      </a:lnTo>
                      <a:lnTo>
                        <a:pt x="733" y="85"/>
                      </a:lnTo>
                      <a:lnTo>
                        <a:pt x="733" y="83"/>
                      </a:lnTo>
                      <a:lnTo>
                        <a:pt x="733" y="80"/>
                      </a:lnTo>
                      <a:lnTo>
                        <a:pt x="733" y="80"/>
                      </a:lnTo>
                      <a:lnTo>
                        <a:pt x="731" y="78"/>
                      </a:lnTo>
                      <a:lnTo>
                        <a:pt x="731" y="78"/>
                      </a:lnTo>
                      <a:lnTo>
                        <a:pt x="731" y="76"/>
                      </a:lnTo>
                      <a:lnTo>
                        <a:pt x="727" y="74"/>
                      </a:lnTo>
                      <a:lnTo>
                        <a:pt x="727" y="72"/>
                      </a:lnTo>
                      <a:lnTo>
                        <a:pt x="727" y="72"/>
                      </a:lnTo>
                      <a:lnTo>
                        <a:pt x="727" y="70"/>
                      </a:lnTo>
                      <a:lnTo>
                        <a:pt x="727" y="68"/>
                      </a:lnTo>
                      <a:lnTo>
                        <a:pt x="725" y="66"/>
                      </a:lnTo>
                      <a:lnTo>
                        <a:pt x="722" y="63"/>
                      </a:lnTo>
                      <a:lnTo>
                        <a:pt x="722" y="61"/>
                      </a:lnTo>
                      <a:lnTo>
                        <a:pt x="722" y="53"/>
                      </a:lnTo>
                      <a:lnTo>
                        <a:pt x="722" y="51"/>
                      </a:lnTo>
                      <a:lnTo>
                        <a:pt x="722" y="51"/>
                      </a:lnTo>
                      <a:lnTo>
                        <a:pt x="722" y="46"/>
                      </a:lnTo>
                      <a:lnTo>
                        <a:pt x="720" y="46"/>
                      </a:lnTo>
                      <a:lnTo>
                        <a:pt x="720" y="44"/>
                      </a:lnTo>
                      <a:lnTo>
                        <a:pt x="720" y="42"/>
                      </a:lnTo>
                      <a:lnTo>
                        <a:pt x="718" y="40"/>
                      </a:lnTo>
                      <a:lnTo>
                        <a:pt x="718" y="40"/>
                      </a:lnTo>
                      <a:lnTo>
                        <a:pt x="718" y="38"/>
                      </a:lnTo>
                      <a:lnTo>
                        <a:pt x="718" y="38"/>
                      </a:lnTo>
                      <a:lnTo>
                        <a:pt x="716" y="34"/>
                      </a:lnTo>
                      <a:lnTo>
                        <a:pt x="714" y="29"/>
                      </a:lnTo>
                      <a:lnTo>
                        <a:pt x="722" y="23"/>
                      </a:lnTo>
                      <a:lnTo>
                        <a:pt x="729" y="21"/>
                      </a:lnTo>
                      <a:lnTo>
                        <a:pt x="735" y="17"/>
                      </a:lnTo>
                      <a:lnTo>
                        <a:pt x="735" y="15"/>
                      </a:lnTo>
                      <a:lnTo>
                        <a:pt x="735" y="12"/>
                      </a:lnTo>
                      <a:lnTo>
                        <a:pt x="735" y="12"/>
                      </a:lnTo>
                      <a:lnTo>
                        <a:pt x="735" y="12"/>
                      </a:lnTo>
                      <a:lnTo>
                        <a:pt x="735" y="10"/>
                      </a:lnTo>
                      <a:lnTo>
                        <a:pt x="735" y="10"/>
                      </a:lnTo>
                      <a:lnTo>
                        <a:pt x="737" y="8"/>
                      </a:lnTo>
                      <a:lnTo>
                        <a:pt x="737" y="6"/>
                      </a:lnTo>
                      <a:lnTo>
                        <a:pt x="739" y="6"/>
                      </a:lnTo>
                      <a:lnTo>
                        <a:pt x="744" y="2"/>
                      </a:lnTo>
                      <a:lnTo>
                        <a:pt x="763" y="0"/>
                      </a:lnTo>
                      <a:lnTo>
                        <a:pt x="769" y="0"/>
                      </a:lnTo>
                      <a:lnTo>
                        <a:pt x="774" y="6"/>
                      </a:lnTo>
                      <a:lnTo>
                        <a:pt x="774" y="6"/>
                      </a:lnTo>
                      <a:lnTo>
                        <a:pt x="774" y="6"/>
                      </a:lnTo>
                      <a:lnTo>
                        <a:pt x="774" y="8"/>
                      </a:lnTo>
                      <a:lnTo>
                        <a:pt x="774" y="8"/>
                      </a:lnTo>
                      <a:lnTo>
                        <a:pt x="774" y="10"/>
                      </a:lnTo>
                      <a:lnTo>
                        <a:pt x="771" y="12"/>
                      </a:lnTo>
                      <a:lnTo>
                        <a:pt x="769" y="15"/>
                      </a:lnTo>
                      <a:lnTo>
                        <a:pt x="771" y="32"/>
                      </a:lnTo>
                      <a:lnTo>
                        <a:pt x="771" y="34"/>
                      </a:lnTo>
                      <a:lnTo>
                        <a:pt x="774" y="36"/>
                      </a:lnTo>
                      <a:lnTo>
                        <a:pt x="776" y="38"/>
                      </a:lnTo>
                      <a:lnTo>
                        <a:pt x="780" y="40"/>
                      </a:lnTo>
                      <a:lnTo>
                        <a:pt x="782" y="42"/>
                      </a:lnTo>
                      <a:lnTo>
                        <a:pt x="784" y="42"/>
                      </a:lnTo>
                      <a:lnTo>
                        <a:pt x="786" y="42"/>
                      </a:lnTo>
                      <a:lnTo>
                        <a:pt x="788" y="42"/>
                      </a:lnTo>
                      <a:lnTo>
                        <a:pt x="788" y="42"/>
                      </a:lnTo>
                      <a:lnTo>
                        <a:pt x="791" y="40"/>
                      </a:lnTo>
                      <a:lnTo>
                        <a:pt x="793" y="42"/>
                      </a:lnTo>
                      <a:lnTo>
                        <a:pt x="795" y="42"/>
                      </a:lnTo>
                      <a:lnTo>
                        <a:pt x="795" y="44"/>
                      </a:lnTo>
                      <a:lnTo>
                        <a:pt x="797" y="49"/>
                      </a:lnTo>
                      <a:lnTo>
                        <a:pt x="797" y="55"/>
                      </a:lnTo>
                      <a:lnTo>
                        <a:pt x="799" y="57"/>
                      </a:lnTo>
                      <a:lnTo>
                        <a:pt x="801" y="59"/>
                      </a:lnTo>
                      <a:lnTo>
                        <a:pt x="803" y="59"/>
                      </a:lnTo>
                      <a:lnTo>
                        <a:pt x="810" y="63"/>
                      </a:lnTo>
                      <a:lnTo>
                        <a:pt x="812" y="63"/>
                      </a:lnTo>
                      <a:lnTo>
                        <a:pt x="814" y="63"/>
                      </a:lnTo>
                      <a:lnTo>
                        <a:pt x="816" y="63"/>
                      </a:lnTo>
                      <a:lnTo>
                        <a:pt x="820" y="61"/>
                      </a:lnTo>
                      <a:lnTo>
                        <a:pt x="822" y="61"/>
                      </a:lnTo>
                      <a:lnTo>
                        <a:pt x="822" y="59"/>
                      </a:lnTo>
                      <a:lnTo>
                        <a:pt x="822" y="59"/>
                      </a:lnTo>
                      <a:lnTo>
                        <a:pt x="825" y="57"/>
                      </a:lnTo>
                      <a:lnTo>
                        <a:pt x="825" y="55"/>
                      </a:lnTo>
                      <a:lnTo>
                        <a:pt x="825" y="55"/>
                      </a:lnTo>
                      <a:lnTo>
                        <a:pt x="829" y="53"/>
                      </a:lnTo>
                      <a:lnTo>
                        <a:pt x="833" y="53"/>
                      </a:lnTo>
                      <a:lnTo>
                        <a:pt x="844" y="55"/>
                      </a:lnTo>
                      <a:lnTo>
                        <a:pt x="880" y="42"/>
                      </a:lnTo>
                      <a:lnTo>
                        <a:pt x="886" y="40"/>
                      </a:lnTo>
                      <a:lnTo>
                        <a:pt x="886" y="38"/>
                      </a:lnTo>
                      <a:lnTo>
                        <a:pt x="886" y="38"/>
                      </a:lnTo>
                      <a:lnTo>
                        <a:pt x="886" y="36"/>
                      </a:lnTo>
                      <a:lnTo>
                        <a:pt x="888" y="36"/>
                      </a:lnTo>
                      <a:lnTo>
                        <a:pt x="893" y="34"/>
                      </a:lnTo>
                      <a:lnTo>
                        <a:pt x="897" y="34"/>
                      </a:lnTo>
                      <a:lnTo>
                        <a:pt x="897" y="34"/>
                      </a:lnTo>
                      <a:lnTo>
                        <a:pt x="899" y="34"/>
                      </a:lnTo>
                      <a:lnTo>
                        <a:pt x="899" y="34"/>
                      </a:lnTo>
                      <a:lnTo>
                        <a:pt x="899" y="36"/>
                      </a:lnTo>
                      <a:lnTo>
                        <a:pt x="899" y="36"/>
                      </a:lnTo>
                      <a:lnTo>
                        <a:pt x="901" y="38"/>
                      </a:lnTo>
                      <a:lnTo>
                        <a:pt x="903" y="38"/>
                      </a:lnTo>
                      <a:lnTo>
                        <a:pt x="905" y="38"/>
                      </a:lnTo>
                      <a:lnTo>
                        <a:pt x="907" y="38"/>
                      </a:lnTo>
                      <a:lnTo>
                        <a:pt x="907" y="40"/>
                      </a:lnTo>
                      <a:lnTo>
                        <a:pt x="907" y="40"/>
                      </a:lnTo>
                      <a:lnTo>
                        <a:pt x="907" y="42"/>
                      </a:lnTo>
                      <a:lnTo>
                        <a:pt x="907" y="44"/>
                      </a:lnTo>
                      <a:lnTo>
                        <a:pt x="910" y="44"/>
                      </a:lnTo>
                      <a:lnTo>
                        <a:pt x="912" y="42"/>
                      </a:lnTo>
                      <a:lnTo>
                        <a:pt x="912" y="42"/>
                      </a:lnTo>
                      <a:lnTo>
                        <a:pt x="912" y="42"/>
                      </a:lnTo>
                      <a:lnTo>
                        <a:pt x="916" y="40"/>
                      </a:lnTo>
                      <a:lnTo>
                        <a:pt x="922" y="36"/>
                      </a:lnTo>
                      <a:lnTo>
                        <a:pt x="922" y="36"/>
                      </a:lnTo>
                      <a:lnTo>
                        <a:pt x="924" y="34"/>
                      </a:lnTo>
                      <a:lnTo>
                        <a:pt x="933" y="27"/>
                      </a:lnTo>
                      <a:lnTo>
                        <a:pt x="941" y="25"/>
                      </a:lnTo>
                      <a:lnTo>
                        <a:pt x="944" y="27"/>
                      </a:lnTo>
                      <a:lnTo>
                        <a:pt x="946" y="27"/>
                      </a:lnTo>
                      <a:lnTo>
                        <a:pt x="946" y="29"/>
                      </a:lnTo>
                      <a:lnTo>
                        <a:pt x="948" y="29"/>
                      </a:lnTo>
                      <a:lnTo>
                        <a:pt x="948" y="32"/>
                      </a:lnTo>
                      <a:lnTo>
                        <a:pt x="952" y="36"/>
                      </a:lnTo>
                      <a:lnTo>
                        <a:pt x="961" y="40"/>
                      </a:lnTo>
                      <a:lnTo>
                        <a:pt x="961" y="42"/>
                      </a:lnTo>
                      <a:lnTo>
                        <a:pt x="961" y="42"/>
                      </a:lnTo>
                      <a:lnTo>
                        <a:pt x="961" y="44"/>
                      </a:lnTo>
                      <a:lnTo>
                        <a:pt x="961" y="46"/>
                      </a:lnTo>
                      <a:lnTo>
                        <a:pt x="965" y="57"/>
                      </a:lnTo>
                      <a:lnTo>
                        <a:pt x="965" y="57"/>
                      </a:lnTo>
                      <a:lnTo>
                        <a:pt x="969" y="59"/>
                      </a:lnTo>
                      <a:lnTo>
                        <a:pt x="984" y="66"/>
                      </a:lnTo>
                      <a:lnTo>
                        <a:pt x="984" y="66"/>
                      </a:lnTo>
                      <a:lnTo>
                        <a:pt x="986" y="66"/>
                      </a:lnTo>
                      <a:lnTo>
                        <a:pt x="988" y="66"/>
                      </a:lnTo>
                      <a:lnTo>
                        <a:pt x="993" y="6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6" name="Freeform 39"/>
                <p:cNvSpPr>
                  <a:spLocks/>
                </p:cNvSpPr>
                <p:nvPr/>
              </p:nvSpPr>
              <p:spPr bwMode="auto">
                <a:xfrm>
                  <a:off x="3606404" y="1439466"/>
                  <a:ext cx="238125" cy="182166"/>
                </a:xfrm>
                <a:custGeom>
                  <a:avLst/>
                  <a:gdLst>
                    <a:gd name="T0" fmla="*/ 200 w 200"/>
                    <a:gd name="T1" fmla="*/ 93 h 153"/>
                    <a:gd name="T2" fmla="*/ 198 w 200"/>
                    <a:gd name="T3" fmla="*/ 100 h 153"/>
                    <a:gd name="T4" fmla="*/ 198 w 200"/>
                    <a:gd name="T5" fmla="*/ 108 h 153"/>
                    <a:gd name="T6" fmla="*/ 191 w 200"/>
                    <a:gd name="T7" fmla="*/ 119 h 153"/>
                    <a:gd name="T8" fmla="*/ 193 w 200"/>
                    <a:gd name="T9" fmla="*/ 132 h 153"/>
                    <a:gd name="T10" fmla="*/ 191 w 200"/>
                    <a:gd name="T11" fmla="*/ 136 h 153"/>
                    <a:gd name="T12" fmla="*/ 183 w 200"/>
                    <a:gd name="T13" fmla="*/ 142 h 153"/>
                    <a:gd name="T14" fmla="*/ 176 w 200"/>
                    <a:gd name="T15" fmla="*/ 153 h 153"/>
                    <a:gd name="T16" fmla="*/ 172 w 200"/>
                    <a:gd name="T17" fmla="*/ 136 h 153"/>
                    <a:gd name="T18" fmla="*/ 164 w 200"/>
                    <a:gd name="T19" fmla="*/ 134 h 153"/>
                    <a:gd name="T20" fmla="*/ 134 w 200"/>
                    <a:gd name="T21" fmla="*/ 127 h 153"/>
                    <a:gd name="T22" fmla="*/ 130 w 200"/>
                    <a:gd name="T23" fmla="*/ 132 h 153"/>
                    <a:gd name="T24" fmla="*/ 121 w 200"/>
                    <a:gd name="T25" fmla="*/ 132 h 153"/>
                    <a:gd name="T26" fmla="*/ 115 w 200"/>
                    <a:gd name="T27" fmla="*/ 125 h 153"/>
                    <a:gd name="T28" fmla="*/ 104 w 200"/>
                    <a:gd name="T29" fmla="*/ 130 h 153"/>
                    <a:gd name="T30" fmla="*/ 104 w 200"/>
                    <a:gd name="T31" fmla="*/ 134 h 153"/>
                    <a:gd name="T32" fmla="*/ 106 w 200"/>
                    <a:gd name="T33" fmla="*/ 142 h 153"/>
                    <a:gd name="T34" fmla="*/ 89 w 200"/>
                    <a:gd name="T35" fmla="*/ 144 h 153"/>
                    <a:gd name="T36" fmla="*/ 79 w 200"/>
                    <a:gd name="T37" fmla="*/ 136 h 153"/>
                    <a:gd name="T38" fmla="*/ 66 w 200"/>
                    <a:gd name="T39" fmla="*/ 140 h 153"/>
                    <a:gd name="T40" fmla="*/ 61 w 200"/>
                    <a:gd name="T41" fmla="*/ 134 h 153"/>
                    <a:gd name="T42" fmla="*/ 51 w 200"/>
                    <a:gd name="T43" fmla="*/ 142 h 153"/>
                    <a:gd name="T44" fmla="*/ 38 w 200"/>
                    <a:gd name="T45" fmla="*/ 138 h 153"/>
                    <a:gd name="T46" fmla="*/ 23 w 200"/>
                    <a:gd name="T47" fmla="*/ 149 h 153"/>
                    <a:gd name="T48" fmla="*/ 10 w 200"/>
                    <a:gd name="T49" fmla="*/ 151 h 153"/>
                    <a:gd name="T50" fmla="*/ 0 w 200"/>
                    <a:gd name="T51" fmla="*/ 147 h 153"/>
                    <a:gd name="T52" fmla="*/ 0 w 200"/>
                    <a:gd name="T53" fmla="*/ 144 h 153"/>
                    <a:gd name="T54" fmla="*/ 2 w 200"/>
                    <a:gd name="T55" fmla="*/ 138 h 153"/>
                    <a:gd name="T56" fmla="*/ 4 w 200"/>
                    <a:gd name="T57" fmla="*/ 134 h 153"/>
                    <a:gd name="T58" fmla="*/ 2 w 200"/>
                    <a:gd name="T59" fmla="*/ 127 h 153"/>
                    <a:gd name="T60" fmla="*/ 0 w 200"/>
                    <a:gd name="T61" fmla="*/ 119 h 153"/>
                    <a:gd name="T62" fmla="*/ 2 w 200"/>
                    <a:gd name="T63" fmla="*/ 113 h 153"/>
                    <a:gd name="T64" fmla="*/ 10 w 200"/>
                    <a:gd name="T65" fmla="*/ 96 h 153"/>
                    <a:gd name="T66" fmla="*/ 2 w 200"/>
                    <a:gd name="T67" fmla="*/ 66 h 153"/>
                    <a:gd name="T68" fmla="*/ 0 w 200"/>
                    <a:gd name="T69" fmla="*/ 55 h 153"/>
                    <a:gd name="T70" fmla="*/ 2 w 200"/>
                    <a:gd name="T71" fmla="*/ 49 h 153"/>
                    <a:gd name="T72" fmla="*/ 21 w 200"/>
                    <a:gd name="T73" fmla="*/ 51 h 153"/>
                    <a:gd name="T74" fmla="*/ 19 w 200"/>
                    <a:gd name="T75" fmla="*/ 47 h 153"/>
                    <a:gd name="T76" fmla="*/ 19 w 200"/>
                    <a:gd name="T77" fmla="*/ 42 h 153"/>
                    <a:gd name="T78" fmla="*/ 30 w 200"/>
                    <a:gd name="T79" fmla="*/ 28 h 153"/>
                    <a:gd name="T80" fmla="*/ 36 w 200"/>
                    <a:gd name="T81" fmla="*/ 17 h 153"/>
                    <a:gd name="T82" fmla="*/ 40 w 200"/>
                    <a:gd name="T83" fmla="*/ 11 h 153"/>
                    <a:gd name="T84" fmla="*/ 42 w 200"/>
                    <a:gd name="T85" fmla="*/ 15 h 153"/>
                    <a:gd name="T86" fmla="*/ 44 w 200"/>
                    <a:gd name="T87" fmla="*/ 23 h 153"/>
                    <a:gd name="T88" fmla="*/ 64 w 200"/>
                    <a:gd name="T89" fmla="*/ 25 h 153"/>
                    <a:gd name="T90" fmla="*/ 70 w 200"/>
                    <a:gd name="T91" fmla="*/ 21 h 153"/>
                    <a:gd name="T92" fmla="*/ 83 w 200"/>
                    <a:gd name="T93" fmla="*/ 13 h 153"/>
                    <a:gd name="T94" fmla="*/ 87 w 200"/>
                    <a:gd name="T95" fmla="*/ 8 h 153"/>
                    <a:gd name="T96" fmla="*/ 96 w 200"/>
                    <a:gd name="T97" fmla="*/ 2 h 153"/>
                    <a:gd name="T98" fmla="*/ 104 w 200"/>
                    <a:gd name="T99" fmla="*/ 8 h 153"/>
                    <a:gd name="T100" fmla="*/ 106 w 200"/>
                    <a:gd name="T101" fmla="*/ 21 h 153"/>
                    <a:gd name="T102" fmla="*/ 132 w 200"/>
                    <a:gd name="T103" fmla="*/ 45 h 153"/>
                    <a:gd name="T104" fmla="*/ 153 w 200"/>
                    <a:gd name="T105" fmla="*/ 53 h 153"/>
                    <a:gd name="T106" fmla="*/ 157 w 200"/>
                    <a:gd name="T107" fmla="*/ 79 h 153"/>
                    <a:gd name="T108" fmla="*/ 181 w 200"/>
                    <a:gd name="T109" fmla="*/ 8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0" h="153">
                      <a:moveTo>
                        <a:pt x="193" y="89"/>
                      </a:moveTo>
                      <a:lnTo>
                        <a:pt x="193" y="89"/>
                      </a:lnTo>
                      <a:lnTo>
                        <a:pt x="198" y="89"/>
                      </a:lnTo>
                      <a:lnTo>
                        <a:pt x="200" y="93"/>
                      </a:lnTo>
                      <a:lnTo>
                        <a:pt x="200" y="96"/>
                      </a:lnTo>
                      <a:lnTo>
                        <a:pt x="200" y="96"/>
                      </a:lnTo>
                      <a:lnTo>
                        <a:pt x="198" y="98"/>
                      </a:lnTo>
                      <a:lnTo>
                        <a:pt x="198" y="100"/>
                      </a:lnTo>
                      <a:lnTo>
                        <a:pt x="198" y="100"/>
                      </a:lnTo>
                      <a:lnTo>
                        <a:pt x="198" y="102"/>
                      </a:lnTo>
                      <a:lnTo>
                        <a:pt x="198" y="106"/>
                      </a:lnTo>
                      <a:lnTo>
                        <a:pt x="198" y="108"/>
                      </a:lnTo>
                      <a:lnTo>
                        <a:pt x="198" y="108"/>
                      </a:lnTo>
                      <a:lnTo>
                        <a:pt x="193" y="115"/>
                      </a:lnTo>
                      <a:lnTo>
                        <a:pt x="191" y="117"/>
                      </a:lnTo>
                      <a:lnTo>
                        <a:pt x="191" y="119"/>
                      </a:lnTo>
                      <a:lnTo>
                        <a:pt x="191" y="121"/>
                      </a:lnTo>
                      <a:lnTo>
                        <a:pt x="191" y="125"/>
                      </a:lnTo>
                      <a:lnTo>
                        <a:pt x="193" y="130"/>
                      </a:lnTo>
                      <a:lnTo>
                        <a:pt x="193" y="132"/>
                      </a:lnTo>
                      <a:lnTo>
                        <a:pt x="193" y="134"/>
                      </a:lnTo>
                      <a:lnTo>
                        <a:pt x="193" y="136"/>
                      </a:lnTo>
                      <a:lnTo>
                        <a:pt x="193" y="136"/>
                      </a:lnTo>
                      <a:lnTo>
                        <a:pt x="191" y="136"/>
                      </a:lnTo>
                      <a:lnTo>
                        <a:pt x="191" y="138"/>
                      </a:lnTo>
                      <a:lnTo>
                        <a:pt x="191" y="138"/>
                      </a:lnTo>
                      <a:lnTo>
                        <a:pt x="185" y="142"/>
                      </a:lnTo>
                      <a:lnTo>
                        <a:pt x="183" y="142"/>
                      </a:lnTo>
                      <a:lnTo>
                        <a:pt x="183" y="142"/>
                      </a:lnTo>
                      <a:lnTo>
                        <a:pt x="181" y="153"/>
                      </a:lnTo>
                      <a:lnTo>
                        <a:pt x="178" y="153"/>
                      </a:lnTo>
                      <a:lnTo>
                        <a:pt x="176" y="153"/>
                      </a:lnTo>
                      <a:lnTo>
                        <a:pt x="176" y="153"/>
                      </a:lnTo>
                      <a:lnTo>
                        <a:pt x="176" y="151"/>
                      </a:lnTo>
                      <a:lnTo>
                        <a:pt x="174" y="144"/>
                      </a:lnTo>
                      <a:lnTo>
                        <a:pt x="172" y="136"/>
                      </a:lnTo>
                      <a:lnTo>
                        <a:pt x="170" y="134"/>
                      </a:lnTo>
                      <a:lnTo>
                        <a:pt x="168" y="134"/>
                      </a:lnTo>
                      <a:lnTo>
                        <a:pt x="164" y="134"/>
                      </a:lnTo>
                      <a:lnTo>
                        <a:pt x="164" y="134"/>
                      </a:lnTo>
                      <a:lnTo>
                        <a:pt x="155" y="134"/>
                      </a:lnTo>
                      <a:lnTo>
                        <a:pt x="149" y="130"/>
                      </a:lnTo>
                      <a:lnTo>
                        <a:pt x="136" y="127"/>
                      </a:lnTo>
                      <a:lnTo>
                        <a:pt x="134" y="127"/>
                      </a:lnTo>
                      <a:lnTo>
                        <a:pt x="132" y="130"/>
                      </a:lnTo>
                      <a:lnTo>
                        <a:pt x="132" y="130"/>
                      </a:lnTo>
                      <a:lnTo>
                        <a:pt x="130" y="132"/>
                      </a:lnTo>
                      <a:lnTo>
                        <a:pt x="130" y="132"/>
                      </a:lnTo>
                      <a:lnTo>
                        <a:pt x="127" y="132"/>
                      </a:lnTo>
                      <a:lnTo>
                        <a:pt x="125" y="134"/>
                      </a:lnTo>
                      <a:lnTo>
                        <a:pt x="123" y="134"/>
                      </a:lnTo>
                      <a:lnTo>
                        <a:pt x="121" y="132"/>
                      </a:lnTo>
                      <a:lnTo>
                        <a:pt x="119" y="132"/>
                      </a:lnTo>
                      <a:lnTo>
                        <a:pt x="119" y="130"/>
                      </a:lnTo>
                      <a:lnTo>
                        <a:pt x="117" y="125"/>
                      </a:lnTo>
                      <a:lnTo>
                        <a:pt x="115" y="125"/>
                      </a:lnTo>
                      <a:lnTo>
                        <a:pt x="113" y="125"/>
                      </a:lnTo>
                      <a:lnTo>
                        <a:pt x="110" y="125"/>
                      </a:lnTo>
                      <a:lnTo>
                        <a:pt x="106" y="130"/>
                      </a:lnTo>
                      <a:lnTo>
                        <a:pt x="104" y="130"/>
                      </a:lnTo>
                      <a:lnTo>
                        <a:pt x="104" y="130"/>
                      </a:lnTo>
                      <a:lnTo>
                        <a:pt x="104" y="132"/>
                      </a:lnTo>
                      <a:lnTo>
                        <a:pt x="104" y="134"/>
                      </a:lnTo>
                      <a:lnTo>
                        <a:pt x="104" y="134"/>
                      </a:lnTo>
                      <a:lnTo>
                        <a:pt x="104" y="136"/>
                      </a:lnTo>
                      <a:lnTo>
                        <a:pt x="106" y="138"/>
                      </a:lnTo>
                      <a:lnTo>
                        <a:pt x="106" y="140"/>
                      </a:lnTo>
                      <a:lnTo>
                        <a:pt x="106" y="142"/>
                      </a:lnTo>
                      <a:lnTo>
                        <a:pt x="106" y="144"/>
                      </a:lnTo>
                      <a:lnTo>
                        <a:pt x="96" y="147"/>
                      </a:lnTo>
                      <a:lnTo>
                        <a:pt x="89" y="144"/>
                      </a:lnTo>
                      <a:lnTo>
                        <a:pt x="89" y="144"/>
                      </a:lnTo>
                      <a:lnTo>
                        <a:pt x="87" y="140"/>
                      </a:lnTo>
                      <a:lnTo>
                        <a:pt x="83" y="138"/>
                      </a:lnTo>
                      <a:lnTo>
                        <a:pt x="81" y="136"/>
                      </a:lnTo>
                      <a:lnTo>
                        <a:pt x="79" y="136"/>
                      </a:lnTo>
                      <a:lnTo>
                        <a:pt x="76" y="138"/>
                      </a:lnTo>
                      <a:lnTo>
                        <a:pt x="70" y="140"/>
                      </a:lnTo>
                      <a:lnTo>
                        <a:pt x="68" y="140"/>
                      </a:lnTo>
                      <a:lnTo>
                        <a:pt x="66" y="140"/>
                      </a:lnTo>
                      <a:lnTo>
                        <a:pt x="64" y="136"/>
                      </a:lnTo>
                      <a:lnTo>
                        <a:pt x="64" y="136"/>
                      </a:lnTo>
                      <a:lnTo>
                        <a:pt x="61" y="134"/>
                      </a:lnTo>
                      <a:lnTo>
                        <a:pt x="61" y="134"/>
                      </a:lnTo>
                      <a:lnTo>
                        <a:pt x="61" y="136"/>
                      </a:lnTo>
                      <a:lnTo>
                        <a:pt x="59" y="136"/>
                      </a:lnTo>
                      <a:lnTo>
                        <a:pt x="51" y="142"/>
                      </a:lnTo>
                      <a:lnTo>
                        <a:pt x="51" y="142"/>
                      </a:lnTo>
                      <a:lnTo>
                        <a:pt x="49" y="142"/>
                      </a:lnTo>
                      <a:lnTo>
                        <a:pt x="47" y="140"/>
                      </a:lnTo>
                      <a:lnTo>
                        <a:pt x="40" y="138"/>
                      </a:lnTo>
                      <a:lnTo>
                        <a:pt x="38" y="138"/>
                      </a:lnTo>
                      <a:lnTo>
                        <a:pt x="38" y="138"/>
                      </a:lnTo>
                      <a:lnTo>
                        <a:pt x="25" y="147"/>
                      </a:lnTo>
                      <a:lnTo>
                        <a:pt x="25" y="147"/>
                      </a:lnTo>
                      <a:lnTo>
                        <a:pt x="23" y="149"/>
                      </a:lnTo>
                      <a:lnTo>
                        <a:pt x="23" y="151"/>
                      </a:lnTo>
                      <a:lnTo>
                        <a:pt x="21" y="151"/>
                      </a:lnTo>
                      <a:lnTo>
                        <a:pt x="21" y="151"/>
                      </a:lnTo>
                      <a:lnTo>
                        <a:pt x="10" y="151"/>
                      </a:lnTo>
                      <a:lnTo>
                        <a:pt x="8" y="151"/>
                      </a:lnTo>
                      <a:lnTo>
                        <a:pt x="6" y="149"/>
                      </a:lnTo>
                      <a:lnTo>
                        <a:pt x="0" y="147"/>
                      </a:lnTo>
                      <a:lnTo>
                        <a:pt x="0" y="147"/>
                      </a:lnTo>
                      <a:lnTo>
                        <a:pt x="0" y="147"/>
                      </a:lnTo>
                      <a:lnTo>
                        <a:pt x="0" y="144"/>
                      </a:lnTo>
                      <a:lnTo>
                        <a:pt x="0" y="144"/>
                      </a:lnTo>
                      <a:lnTo>
                        <a:pt x="0" y="144"/>
                      </a:lnTo>
                      <a:lnTo>
                        <a:pt x="0" y="142"/>
                      </a:lnTo>
                      <a:lnTo>
                        <a:pt x="2" y="138"/>
                      </a:lnTo>
                      <a:lnTo>
                        <a:pt x="2" y="138"/>
                      </a:lnTo>
                      <a:lnTo>
                        <a:pt x="2" y="138"/>
                      </a:lnTo>
                      <a:lnTo>
                        <a:pt x="2" y="136"/>
                      </a:lnTo>
                      <a:lnTo>
                        <a:pt x="2" y="136"/>
                      </a:lnTo>
                      <a:lnTo>
                        <a:pt x="2" y="134"/>
                      </a:lnTo>
                      <a:lnTo>
                        <a:pt x="4" y="134"/>
                      </a:lnTo>
                      <a:lnTo>
                        <a:pt x="4" y="132"/>
                      </a:lnTo>
                      <a:lnTo>
                        <a:pt x="4" y="132"/>
                      </a:lnTo>
                      <a:lnTo>
                        <a:pt x="4" y="130"/>
                      </a:lnTo>
                      <a:lnTo>
                        <a:pt x="2" y="127"/>
                      </a:lnTo>
                      <a:lnTo>
                        <a:pt x="2" y="125"/>
                      </a:lnTo>
                      <a:lnTo>
                        <a:pt x="2" y="123"/>
                      </a:lnTo>
                      <a:lnTo>
                        <a:pt x="0" y="121"/>
                      </a:lnTo>
                      <a:lnTo>
                        <a:pt x="0" y="119"/>
                      </a:lnTo>
                      <a:lnTo>
                        <a:pt x="0" y="115"/>
                      </a:lnTo>
                      <a:lnTo>
                        <a:pt x="2" y="115"/>
                      </a:lnTo>
                      <a:lnTo>
                        <a:pt x="2" y="113"/>
                      </a:lnTo>
                      <a:lnTo>
                        <a:pt x="2" y="113"/>
                      </a:lnTo>
                      <a:lnTo>
                        <a:pt x="4" y="110"/>
                      </a:lnTo>
                      <a:lnTo>
                        <a:pt x="4" y="108"/>
                      </a:lnTo>
                      <a:lnTo>
                        <a:pt x="13" y="98"/>
                      </a:lnTo>
                      <a:lnTo>
                        <a:pt x="10" y="96"/>
                      </a:lnTo>
                      <a:lnTo>
                        <a:pt x="10" y="96"/>
                      </a:lnTo>
                      <a:lnTo>
                        <a:pt x="4" y="87"/>
                      </a:lnTo>
                      <a:lnTo>
                        <a:pt x="2" y="72"/>
                      </a:lnTo>
                      <a:lnTo>
                        <a:pt x="2" y="66"/>
                      </a:lnTo>
                      <a:lnTo>
                        <a:pt x="2" y="59"/>
                      </a:lnTo>
                      <a:lnTo>
                        <a:pt x="2" y="57"/>
                      </a:lnTo>
                      <a:lnTo>
                        <a:pt x="0" y="55"/>
                      </a:lnTo>
                      <a:lnTo>
                        <a:pt x="0" y="55"/>
                      </a:lnTo>
                      <a:lnTo>
                        <a:pt x="0" y="53"/>
                      </a:lnTo>
                      <a:lnTo>
                        <a:pt x="0" y="51"/>
                      </a:lnTo>
                      <a:lnTo>
                        <a:pt x="2" y="49"/>
                      </a:lnTo>
                      <a:lnTo>
                        <a:pt x="2" y="49"/>
                      </a:lnTo>
                      <a:lnTo>
                        <a:pt x="2" y="47"/>
                      </a:lnTo>
                      <a:lnTo>
                        <a:pt x="4" y="49"/>
                      </a:lnTo>
                      <a:lnTo>
                        <a:pt x="19" y="51"/>
                      </a:lnTo>
                      <a:lnTo>
                        <a:pt x="21" y="51"/>
                      </a:lnTo>
                      <a:lnTo>
                        <a:pt x="21" y="51"/>
                      </a:lnTo>
                      <a:lnTo>
                        <a:pt x="21" y="49"/>
                      </a:lnTo>
                      <a:lnTo>
                        <a:pt x="21" y="49"/>
                      </a:lnTo>
                      <a:lnTo>
                        <a:pt x="19" y="47"/>
                      </a:lnTo>
                      <a:lnTo>
                        <a:pt x="19" y="47"/>
                      </a:lnTo>
                      <a:lnTo>
                        <a:pt x="19" y="45"/>
                      </a:lnTo>
                      <a:lnTo>
                        <a:pt x="19" y="42"/>
                      </a:lnTo>
                      <a:lnTo>
                        <a:pt x="19" y="42"/>
                      </a:lnTo>
                      <a:lnTo>
                        <a:pt x="19" y="40"/>
                      </a:lnTo>
                      <a:lnTo>
                        <a:pt x="19" y="32"/>
                      </a:lnTo>
                      <a:lnTo>
                        <a:pt x="21" y="30"/>
                      </a:lnTo>
                      <a:lnTo>
                        <a:pt x="30" y="28"/>
                      </a:lnTo>
                      <a:lnTo>
                        <a:pt x="32" y="25"/>
                      </a:lnTo>
                      <a:lnTo>
                        <a:pt x="34" y="21"/>
                      </a:lnTo>
                      <a:lnTo>
                        <a:pt x="36" y="19"/>
                      </a:lnTo>
                      <a:lnTo>
                        <a:pt x="36" y="17"/>
                      </a:lnTo>
                      <a:lnTo>
                        <a:pt x="36" y="15"/>
                      </a:lnTo>
                      <a:lnTo>
                        <a:pt x="36" y="13"/>
                      </a:lnTo>
                      <a:lnTo>
                        <a:pt x="38" y="13"/>
                      </a:lnTo>
                      <a:lnTo>
                        <a:pt x="40" y="11"/>
                      </a:lnTo>
                      <a:lnTo>
                        <a:pt x="42" y="13"/>
                      </a:lnTo>
                      <a:lnTo>
                        <a:pt x="42" y="13"/>
                      </a:lnTo>
                      <a:lnTo>
                        <a:pt x="42" y="13"/>
                      </a:lnTo>
                      <a:lnTo>
                        <a:pt x="42" y="15"/>
                      </a:lnTo>
                      <a:lnTo>
                        <a:pt x="42" y="17"/>
                      </a:lnTo>
                      <a:lnTo>
                        <a:pt x="42" y="17"/>
                      </a:lnTo>
                      <a:lnTo>
                        <a:pt x="44" y="23"/>
                      </a:lnTo>
                      <a:lnTo>
                        <a:pt x="44" y="23"/>
                      </a:lnTo>
                      <a:lnTo>
                        <a:pt x="44" y="23"/>
                      </a:lnTo>
                      <a:lnTo>
                        <a:pt x="47" y="25"/>
                      </a:lnTo>
                      <a:lnTo>
                        <a:pt x="53" y="25"/>
                      </a:lnTo>
                      <a:lnTo>
                        <a:pt x="64" y="25"/>
                      </a:lnTo>
                      <a:lnTo>
                        <a:pt x="66" y="23"/>
                      </a:lnTo>
                      <a:lnTo>
                        <a:pt x="68" y="23"/>
                      </a:lnTo>
                      <a:lnTo>
                        <a:pt x="68" y="21"/>
                      </a:lnTo>
                      <a:lnTo>
                        <a:pt x="70" y="21"/>
                      </a:lnTo>
                      <a:lnTo>
                        <a:pt x="70" y="17"/>
                      </a:lnTo>
                      <a:lnTo>
                        <a:pt x="76" y="11"/>
                      </a:lnTo>
                      <a:lnTo>
                        <a:pt x="83" y="13"/>
                      </a:lnTo>
                      <a:lnTo>
                        <a:pt x="83" y="13"/>
                      </a:lnTo>
                      <a:lnTo>
                        <a:pt x="85" y="13"/>
                      </a:lnTo>
                      <a:lnTo>
                        <a:pt x="85" y="11"/>
                      </a:lnTo>
                      <a:lnTo>
                        <a:pt x="85" y="8"/>
                      </a:lnTo>
                      <a:lnTo>
                        <a:pt x="87" y="8"/>
                      </a:lnTo>
                      <a:lnTo>
                        <a:pt x="91" y="0"/>
                      </a:lnTo>
                      <a:lnTo>
                        <a:pt x="93" y="0"/>
                      </a:lnTo>
                      <a:lnTo>
                        <a:pt x="96" y="0"/>
                      </a:lnTo>
                      <a:lnTo>
                        <a:pt x="96" y="2"/>
                      </a:lnTo>
                      <a:lnTo>
                        <a:pt x="98" y="4"/>
                      </a:lnTo>
                      <a:lnTo>
                        <a:pt x="104" y="6"/>
                      </a:lnTo>
                      <a:lnTo>
                        <a:pt x="104" y="8"/>
                      </a:lnTo>
                      <a:lnTo>
                        <a:pt x="104" y="8"/>
                      </a:lnTo>
                      <a:lnTo>
                        <a:pt x="104" y="11"/>
                      </a:lnTo>
                      <a:lnTo>
                        <a:pt x="106" y="15"/>
                      </a:lnTo>
                      <a:lnTo>
                        <a:pt x="106" y="17"/>
                      </a:lnTo>
                      <a:lnTo>
                        <a:pt x="106" y="21"/>
                      </a:lnTo>
                      <a:lnTo>
                        <a:pt x="106" y="23"/>
                      </a:lnTo>
                      <a:lnTo>
                        <a:pt x="106" y="23"/>
                      </a:lnTo>
                      <a:lnTo>
                        <a:pt x="108" y="25"/>
                      </a:lnTo>
                      <a:lnTo>
                        <a:pt x="132" y="45"/>
                      </a:lnTo>
                      <a:lnTo>
                        <a:pt x="140" y="49"/>
                      </a:lnTo>
                      <a:lnTo>
                        <a:pt x="144" y="49"/>
                      </a:lnTo>
                      <a:lnTo>
                        <a:pt x="147" y="51"/>
                      </a:lnTo>
                      <a:lnTo>
                        <a:pt x="153" y="53"/>
                      </a:lnTo>
                      <a:lnTo>
                        <a:pt x="159" y="53"/>
                      </a:lnTo>
                      <a:lnTo>
                        <a:pt x="159" y="57"/>
                      </a:lnTo>
                      <a:lnTo>
                        <a:pt x="157" y="74"/>
                      </a:lnTo>
                      <a:lnTo>
                        <a:pt x="157" y="79"/>
                      </a:lnTo>
                      <a:lnTo>
                        <a:pt x="157" y="81"/>
                      </a:lnTo>
                      <a:lnTo>
                        <a:pt x="170" y="76"/>
                      </a:lnTo>
                      <a:lnTo>
                        <a:pt x="174" y="79"/>
                      </a:lnTo>
                      <a:lnTo>
                        <a:pt x="181" y="85"/>
                      </a:lnTo>
                      <a:lnTo>
                        <a:pt x="193" y="8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7" name="Freeform 41"/>
                <p:cNvSpPr>
                  <a:spLocks noEditPoints="1"/>
                </p:cNvSpPr>
                <p:nvPr/>
              </p:nvSpPr>
              <p:spPr bwMode="auto">
                <a:xfrm>
                  <a:off x="2950370" y="928688"/>
                  <a:ext cx="1362075" cy="1302544"/>
                </a:xfrm>
                <a:custGeom>
                  <a:avLst/>
                  <a:gdLst>
                    <a:gd name="T0" fmla="*/ 872 w 1144"/>
                    <a:gd name="T1" fmla="*/ 102 h 1094"/>
                    <a:gd name="T2" fmla="*/ 823 w 1144"/>
                    <a:gd name="T3" fmla="*/ 250 h 1094"/>
                    <a:gd name="T4" fmla="*/ 936 w 1144"/>
                    <a:gd name="T5" fmla="*/ 365 h 1094"/>
                    <a:gd name="T6" fmla="*/ 1014 w 1144"/>
                    <a:gd name="T7" fmla="*/ 533 h 1094"/>
                    <a:gd name="T8" fmla="*/ 1078 w 1144"/>
                    <a:gd name="T9" fmla="*/ 644 h 1094"/>
                    <a:gd name="T10" fmla="*/ 1074 w 1144"/>
                    <a:gd name="T11" fmla="*/ 803 h 1094"/>
                    <a:gd name="T12" fmla="*/ 1125 w 1144"/>
                    <a:gd name="T13" fmla="*/ 933 h 1094"/>
                    <a:gd name="T14" fmla="*/ 944 w 1144"/>
                    <a:gd name="T15" fmla="*/ 1005 h 1094"/>
                    <a:gd name="T16" fmla="*/ 800 w 1144"/>
                    <a:gd name="T17" fmla="*/ 1084 h 1094"/>
                    <a:gd name="T18" fmla="*/ 702 w 1144"/>
                    <a:gd name="T19" fmla="*/ 1088 h 1094"/>
                    <a:gd name="T20" fmla="*/ 670 w 1144"/>
                    <a:gd name="T21" fmla="*/ 1086 h 1094"/>
                    <a:gd name="T22" fmla="*/ 670 w 1144"/>
                    <a:gd name="T23" fmla="*/ 1043 h 1094"/>
                    <a:gd name="T24" fmla="*/ 653 w 1144"/>
                    <a:gd name="T25" fmla="*/ 1001 h 1094"/>
                    <a:gd name="T26" fmla="*/ 638 w 1144"/>
                    <a:gd name="T27" fmla="*/ 950 h 1094"/>
                    <a:gd name="T28" fmla="*/ 630 w 1144"/>
                    <a:gd name="T29" fmla="*/ 852 h 1094"/>
                    <a:gd name="T30" fmla="*/ 553 w 1144"/>
                    <a:gd name="T31" fmla="*/ 839 h 1094"/>
                    <a:gd name="T32" fmla="*/ 453 w 1144"/>
                    <a:gd name="T33" fmla="*/ 814 h 1094"/>
                    <a:gd name="T34" fmla="*/ 389 w 1144"/>
                    <a:gd name="T35" fmla="*/ 812 h 1094"/>
                    <a:gd name="T36" fmla="*/ 325 w 1144"/>
                    <a:gd name="T37" fmla="*/ 763 h 1094"/>
                    <a:gd name="T38" fmla="*/ 304 w 1144"/>
                    <a:gd name="T39" fmla="*/ 699 h 1094"/>
                    <a:gd name="T40" fmla="*/ 287 w 1144"/>
                    <a:gd name="T41" fmla="*/ 661 h 1094"/>
                    <a:gd name="T42" fmla="*/ 289 w 1144"/>
                    <a:gd name="T43" fmla="*/ 618 h 1094"/>
                    <a:gd name="T44" fmla="*/ 296 w 1144"/>
                    <a:gd name="T45" fmla="*/ 576 h 1094"/>
                    <a:gd name="T46" fmla="*/ 281 w 1144"/>
                    <a:gd name="T47" fmla="*/ 563 h 1094"/>
                    <a:gd name="T48" fmla="*/ 260 w 1144"/>
                    <a:gd name="T49" fmla="*/ 567 h 1094"/>
                    <a:gd name="T50" fmla="*/ 249 w 1144"/>
                    <a:gd name="T51" fmla="*/ 550 h 1094"/>
                    <a:gd name="T52" fmla="*/ 253 w 1144"/>
                    <a:gd name="T53" fmla="*/ 505 h 1094"/>
                    <a:gd name="T54" fmla="*/ 247 w 1144"/>
                    <a:gd name="T55" fmla="*/ 461 h 1094"/>
                    <a:gd name="T56" fmla="*/ 240 w 1144"/>
                    <a:gd name="T57" fmla="*/ 431 h 1094"/>
                    <a:gd name="T58" fmla="*/ 206 w 1144"/>
                    <a:gd name="T59" fmla="*/ 384 h 1094"/>
                    <a:gd name="T60" fmla="*/ 119 w 1144"/>
                    <a:gd name="T61" fmla="*/ 365 h 1094"/>
                    <a:gd name="T62" fmla="*/ 45 w 1144"/>
                    <a:gd name="T63" fmla="*/ 335 h 1094"/>
                    <a:gd name="T64" fmla="*/ 30 w 1144"/>
                    <a:gd name="T65" fmla="*/ 287 h 1094"/>
                    <a:gd name="T66" fmla="*/ 55 w 1144"/>
                    <a:gd name="T67" fmla="*/ 212 h 1094"/>
                    <a:gd name="T68" fmla="*/ 87 w 1144"/>
                    <a:gd name="T69" fmla="*/ 208 h 1094"/>
                    <a:gd name="T70" fmla="*/ 132 w 1144"/>
                    <a:gd name="T71" fmla="*/ 165 h 1094"/>
                    <a:gd name="T72" fmla="*/ 149 w 1144"/>
                    <a:gd name="T73" fmla="*/ 144 h 1094"/>
                    <a:gd name="T74" fmla="*/ 187 w 1144"/>
                    <a:gd name="T75" fmla="*/ 133 h 1094"/>
                    <a:gd name="T76" fmla="*/ 253 w 1144"/>
                    <a:gd name="T77" fmla="*/ 163 h 1094"/>
                    <a:gd name="T78" fmla="*/ 364 w 1144"/>
                    <a:gd name="T79" fmla="*/ 178 h 1094"/>
                    <a:gd name="T80" fmla="*/ 404 w 1144"/>
                    <a:gd name="T81" fmla="*/ 193 h 1094"/>
                    <a:gd name="T82" fmla="*/ 436 w 1144"/>
                    <a:gd name="T83" fmla="*/ 191 h 1094"/>
                    <a:gd name="T84" fmla="*/ 479 w 1144"/>
                    <a:gd name="T85" fmla="*/ 163 h 1094"/>
                    <a:gd name="T86" fmla="*/ 489 w 1144"/>
                    <a:gd name="T87" fmla="*/ 142 h 1094"/>
                    <a:gd name="T88" fmla="*/ 525 w 1144"/>
                    <a:gd name="T89" fmla="*/ 121 h 1094"/>
                    <a:gd name="T90" fmla="*/ 598 w 1144"/>
                    <a:gd name="T91" fmla="*/ 48 h 1094"/>
                    <a:gd name="T92" fmla="*/ 778 w 1144"/>
                    <a:gd name="T93" fmla="*/ 55 h 1094"/>
                    <a:gd name="T94" fmla="*/ 819 w 1144"/>
                    <a:gd name="T95" fmla="*/ 72 h 1094"/>
                    <a:gd name="T96" fmla="*/ 704 w 1144"/>
                    <a:gd name="T97" fmla="*/ 482 h 1094"/>
                    <a:gd name="T98" fmla="*/ 649 w 1144"/>
                    <a:gd name="T99" fmla="*/ 433 h 1094"/>
                    <a:gd name="T100" fmla="*/ 619 w 1144"/>
                    <a:gd name="T101" fmla="*/ 452 h 1094"/>
                    <a:gd name="T102" fmla="*/ 589 w 1144"/>
                    <a:gd name="T103" fmla="*/ 442 h 1094"/>
                    <a:gd name="T104" fmla="*/ 570 w 1144"/>
                    <a:gd name="T105" fmla="*/ 476 h 1094"/>
                    <a:gd name="T106" fmla="*/ 553 w 1144"/>
                    <a:gd name="T107" fmla="*/ 488 h 1094"/>
                    <a:gd name="T108" fmla="*/ 553 w 1144"/>
                    <a:gd name="T109" fmla="*/ 552 h 1094"/>
                    <a:gd name="T110" fmla="*/ 551 w 1144"/>
                    <a:gd name="T111" fmla="*/ 573 h 1094"/>
                    <a:gd name="T112" fmla="*/ 589 w 1144"/>
                    <a:gd name="T113" fmla="*/ 567 h 1094"/>
                    <a:gd name="T114" fmla="*/ 627 w 1144"/>
                    <a:gd name="T115" fmla="*/ 567 h 1094"/>
                    <a:gd name="T116" fmla="*/ 655 w 1144"/>
                    <a:gd name="T117" fmla="*/ 561 h 1094"/>
                    <a:gd name="T118" fmla="*/ 681 w 1144"/>
                    <a:gd name="T119" fmla="*/ 561 h 1094"/>
                    <a:gd name="T120" fmla="*/ 727 w 1144"/>
                    <a:gd name="T121" fmla="*/ 582 h 1094"/>
                    <a:gd name="T122" fmla="*/ 742 w 1144"/>
                    <a:gd name="T123" fmla="*/ 55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4" h="1094">
                      <a:moveTo>
                        <a:pt x="825" y="63"/>
                      </a:moveTo>
                      <a:lnTo>
                        <a:pt x="825" y="63"/>
                      </a:lnTo>
                      <a:lnTo>
                        <a:pt x="827" y="57"/>
                      </a:lnTo>
                      <a:lnTo>
                        <a:pt x="857" y="40"/>
                      </a:lnTo>
                      <a:lnTo>
                        <a:pt x="861" y="48"/>
                      </a:lnTo>
                      <a:lnTo>
                        <a:pt x="861" y="53"/>
                      </a:lnTo>
                      <a:lnTo>
                        <a:pt x="863" y="61"/>
                      </a:lnTo>
                      <a:lnTo>
                        <a:pt x="866" y="65"/>
                      </a:lnTo>
                      <a:lnTo>
                        <a:pt x="868" y="70"/>
                      </a:lnTo>
                      <a:lnTo>
                        <a:pt x="874" y="72"/>
                      </a:lnTo>
                      <a:lnTo>
                        <a:pt x="876" y="76"/>
                      </a:lnTo>
                      <a:lnTo>
                        <a:pt x="880" y="78"/>
                      </a:lnTo>
                      <a:lnTo>
                        <a:pt x="876" y="95"/>
                      </a:lnTo>
                      <a:lnTo>
                        <a:pt x="874" y="99"/>
                      </a:lnTo>
                      <a:lnTo>
                        <a:pt x="872" y="102"/>
                      </a:lnTo>
                      <a:lnTo>
                        <a:pt x="870" y="106"/>
                      </a:lnTo>
                      <a:lnTo>
                        <a:pt x="868" y="112"/>
                      </a:lnTo>
                      <a:lnTo>
                        <a:pt x="870" y="119"/>
                      </a:lnTo>
                      <a:lnTo>
                        <a:pt x="872" y="127"/>
                      </a:lnTo>
                      <a:lnTo>
                        <a:pt x="874" y="133"/>
                      </a:lnTo>
                      <a:lnTo>
                        <a:pt x="876" y="142"/>
                      </a:lnTo>
                      <a:lnTo>
                        <a:pt x="874" y="172"/>
                      </a:lnTo>
                      <a:lnTo>
                        <a:pt x="874" y="176"/>
                      </a:lnTo>
                      <a:lnTo>
                        <a:pt x="872" y="187"/>
                      </a:lnTo>
                      <a:lnTo>
                        <a:pt x="863" y="197"/>
                      </a:lnTo>
                      <a:lnTo>
                        <a:pt x="849" y="216"/>
                      </a:lnTo>
                      <a:lnTo>
                        <a:pt x="834" y="229"/>
                      </a:lnTo>
                      <a:lnTo>
                        <a:pt x="821" y="242"/>
                      </a:lnTo>
                      <a:lnTo>
                        <a:pt x="821" y="246"/>
                      </a:lnTo>
                      <a:lnTo>
                        <a:pt x="823" y="250"/>
                      </a:lnTo>
                      <a:lnTo>
                        <a:pt x="831" y="267"/>
                      </a:lnTo>
                      <a:lnTo>
                        <a:pt x="834" y="274"/>
                      </a:lnTo>
                      <a:lnTo>
                        <a:pt x="834" y="282"/>
                      </a:lnTo>
                      <a:lnTo>
                        <a:pt x="831" y="291"/>
                      </a:lnTo>
                      <a:lnTo>
                        <a:pt x="825" y="299"/>
                      </a:lnTo>
                      <a:lnTo>
                        <a:pt x="829" y="306"/>
                      </a:lnTo>
                      <a:lnTo>
                        <a:pt x="836" y="308"/>
                      </a:lnTo>
                      <a:lnTo>
                        <a:pt x="842" y="310"/>
                      </a:lnTo>
                      <a:lnTo>
                        <a:pt x="851" y="308"/>
                      </a:lnTo>
                      <a:lnTo>
                        <a:pt x="857" y="310"/>
                      </a:lnTo>
                      <a:lnTo>
                        <a:pt x="870" y="321"/>
                      </a:lnTo>
                      <a:lnTo>
                        <a:pt x="878" y="323"/>
                      </a:lnTo>
                      <a:lnTo>
                        <a:pt x="914" y="342"/>
                      </a:lnTo>
                      <a:lnTo>
                        <a:pt x="921" y="346"/>
                      </a:lnTo>
                      <a:lnTo>
                        <a:pt x="936" y="365"/>
                      </a:lnTo>
                      <a:lnTo>
                        <a:pt x="940" y="367"/>
                      </a:lnTo>
                      <a:lnTo>
                        <a:pt x="946" y="369"/>
                      </a:lnTo>
                      <a:lnTo>
                        <a:pt x="957" y="380"/>
                      </a:lnTo>
                      <a:lnTo>
                        <a:pt x="976" y="384"/>
                      </a:lnTo>
                      <a:lnTo>
                        <a:pt x="1002" y="401"/>
                      </a:lnTo>
                      <a:lnTo>
                        <a:pt x="1012" y="408"/>
                      </a:lnTo>
                      <a:lnTo>
                        <a:pt x="1008" y="429"/>
                      </a:lnTo>
                      <a:lnTo>
                        <a:pt x="1008" y="440"/>
                      </a:lnTo>
                      <a:lnTo>
                        <a:pt x="1014" y="444"/>
                      </a:lnTo>
                      <a:lnTo>
                        <a:pt x="1016" y="450"/>
                      </a:lnTo>
                      <a:lnTo>
                        <a:pt x="1014" y="463"/>
                      </a:lnTo>
                      <a:lnTo>
                        <a:pt x="1010" y="476"/>
                      </a:lnTo>
                      <a:lnTo>
                        <a:pt x="995" y="493"/>
                      </a:lnTo>
                      <a:lnTo>
                        <a:pt x="1002" y="512"/>
                      </a:lnTo>
                      <a:lnTo>
                        <a:pt x="1014" y="533"/>
                      </a:lnTo>
                      <a:lnTo>
                        <a:pt x="1023" y="548"/>
                      </a:lnTo>
                      <a:lnTo>
                        <a:pt x="1023" y="556"/>
                      </a:lnTo>
                      <a:lnTo>
                        <a:pt x="1031" y="563"/>
                      </a:lnTo>
                      <a:lnTo>
                        <a:pt x="1044" y="567"/>
                      </a:lnTo>
                      <a:lnTo>
                        <a:pt x="1053" y="567"/>
                      </a:lnTo>
                      <a:lnTo>
                        <a:pt x="1061" y="569"/>
                      </a:lnTo>
                      <a:lnTo>
                        <a:pt x="1070" y="578"/>
                      </a:lnTo>
                      <a:lnTo>
                        <a:pt x="1072" y="588"/>
                      </a:lnTo>
                      <a:lnTo>
                        <a:pt x="1065" y="597"/>
                      </a:lnTo>
                      <a:lnTo>
                        <a:pt x="1068" y="599"/>
                      </a:lnTo>
                      <a:lnTo>
                        <a:pt x="1074" y="605"/>
                      </a:lnTo>
                      <a:lnTo>
                        <a:pt x="1074" y="614"/>
                      </a:lnTo>
                      <a:lnTo>
                        <a:pt x="1072" y="624"/>
                      </a:lnTo>
                      <a:lnTo>
                        <a:pt x="1072" y="637"/>
                      </a:lnTo>
                      <a:lnTo>
                        <a:pt x="1078" y="644"/>
                      </a:lnTo>
                      <a:lnTo>
                        <a:pt x="1102" y="654"/>
                      </a:lnTo>
                      <a:lnTo>
                        <a:pt x="1097" y="663"/>
                      </a:lnTo>
                      <a:lnTo>
                        <a:pt x="1095" y="669"/>
                      </a:lnTo>
                      <a:lnTo>
                        <a:pt x="1095" y="673"/>
                      </a:lnTo>
                      <a:lnTo>
                        <a:pt x="1095" y="678"/>
                      </a:lnTo>
                      <a:lnTo>
                        <a:pt x="1095" y="682"/>
                      </a:lnTo>
                      <a:lnTo>
                        <a:pt x="1091" y="697"/>
                      </a:lnTo>
                      <a:lnTo>
                        <a:pt x="1091" y="701"/>
                      </a:lnTo>
                      <a:lnTo>
                        <a:pt x="1095" y="733"/>
                      </a:lnTo>
                      <a:lnTo>
                        <a:pt x="1095" y="744"/>
                      </a:lnTo>
                      <a:lnTo>
                        <a:pt x="1091" y="752"/>
                      </a:lnTo>
                      <a:lnTo>
                        <a:pt x="1087" y="763"/>
                      </a:lnTo>
                      <a:lnTo>
                        <a:pt x="1074" y="784"/>
                      </a:lnTo>
                      <a:lnTo>
                        <a:pt x="1072" y="792"/>
                      </a:lnTo>
                      <a:lnTo>
                        <a:pt x="1074" y="803"/>
                      </a:lnTo>
                      <a:lnTo>
                        <a:pt x="1080" y="812"/>
                      </a:lnTo>
                      <a:lnTo>
                        <a:pt x="1087" y="814"/>
                      </a:lnTo>
                      <a:lnTo>
                        <a:pt x="1093" y="818"/>
                      </a:lnTo>
                      <a:lnTo>
                        <a:pt x="1097" y="831"/>
                      </a:lnTo>
                      <a:lnTo>
                        <a:pt x="1104" y="843"/>
                      </a:lnTo>
                      <a:lnTo>
                        <a:pt x="1112" y="852"/>
                      </a:lnTo>
                      <a:lnTo>
                        <a:pt x="1129" y="860"/>
                      </a:lnTo>
                      <a:lnTo>
                        <a:pt x="1136" y="869"/>
                      </a:lnTo>
                      <a:lnTo>
                        <a:pt x="1140" y="882"/>
                      </a:lnTo>
                      <a:lnTo>
                        <a:pt x="1144" y="894"/>
                      </a:lnTo>
                      <a:lnTo>
                        <a:pt x="1142" y="905"/>
                      </a:lnTo>
                      <a:lnTo>
                        <a:pt x="1138" y="916"/>
                      </a:lnTo>
                      <a:lnTo>
                        <a:pt x="1138" y="926"/>
                      </a:lnTo>
                      <a:lnTo>
                        <a:pt x="1140" y="931"/>
                      </a:lnTo>
                      <a:lnTo>
                        <a:pt x="1125" y="933"/>
                      </a:lnTo>
                      <a:lnTo>
                        <a:pt x="1110" y="928"/>
                      </a:lnTo>
                      <a:lnTo>
                        <a:pt x="1102" y="926"/>
                      </a:lnTo>
                      <a:lnTo>
                        <a:pt x="1095" y="926"/>
                      </a:lnTo>
                      <a:lnTo>
                        <a:pt x="1089" y="926"/>
                      </a:lnTo>
                      <a:lnTo>
                        <a:pt x="1076" y="933"/>
                      </a:lnTo>
                      <a:lnTo>
                        <a:pt x="1038" y="962"/>
                      </a:lnTo>
                      <a:lnTo>
                        <a:pt x="1027" y="967"/>
                      </a:lnTo>
                      <a:lnTo>
                        <a:pt x="1014" y="962"/>
                      </a:lnTo>
                      <a:lnTo>
                        <a:pt x="1004" y="960"/>
                      </a:lnTo>
                      <a:lnTo>
                        <a:pt x="987" y="960"/>
                      </a:lnTo>
                      <a:lnTo>
                        <a:pt x="970" y="969"/>
                      </a:lnTo>
                      <a:lnTo>
                        <a:pt x="957" y="977"/>
                      </a:lnTo>
                      <a:lnTo>
                        <a:pt x="955" y="982"/>
                      </a:lnTo>
                      <a:lnTo>
                        <a:pt x="946" y="1001"/>
                      </a:lnTo>
                      <a:lnTo>
                        <a:pt x="944" y="1005"/>
                      </a:lnTo>
                      <a:lnTo>
                        <a:pt x="944" y="1009"/>
                      </a:lnTo>
                      <a:lnTo>
                        <a:pt x="944" y="1013"/>
                      </a:lnTo>
                      <a:lnTo>
                        <a:pt x="942" y="1026"/>
                      </a:lnTo>
                      <a:lnTo>
                        <a:pt x="929" y="1054"/>
                      </a:lnTo>
                      <a:lnTo>
                        <a:pt x="927" y="1064"/>
                      </a:lnTo>
                      <a:lnTo>
                        <a:pt x="925" y="1064"/>
                      </a:lnTo>
                      <a:lnTo>
                        <a:pt x="923" y="1067"/>
                      </a:lnTo>
                      <a:lnTo>
                        <a:pt x="921" y="1064"/>
                      </a:lnTo>
                      <a:lnTo>
                        <a:pt x="919" y="1064"/>
                      </a:lnTo>
                      <a:lnTo>
                        <a:pt x="917" y="1064"/>
                      </a:lnTo>
                      <a:lnTo>
                        <a:pt x="895" y="1071"/>
                      </a:lnTo>
                      <a:lnTo>
                        <a:pt x="863" y="1081"/>
                      </a:lnTo>
                      <a:lnTo>
                        <a:pt x="851" y="1081"/>
                      </a:lnTo>
                      <a:lnTo>
                        <a:pt x="814" y="1086"/>
                      </a:lnTo>
                      <a:lnTo>
                        <a:pt x="800" y="1084"/>
                      </a:lnTo>
                      <a:lnTo>
                        <a:pt x="795" y="1084"/>
                      </a:lnTo>
                      <a:lnTo>
                        <a:pt x="791" y="1084"/>
                      </a:lnTo>
                      <a:lnTo>
                        <a:pt x="789" y="1086"/>
                      </a:lnTo>
                      <a:lnTo>
                        <a:pt x="785" y="1086"/>
                      </a:lnTo>
                      <a:lnTo>
                        <a:pt x="776" y="1077"/>
                      </a:lnTo>
                      <a:lnTo>
                        <a:pt x="772" y="1075"/>
                      </a:lnTo>
                      <a:lnTo>
                        <a:pt x="768" y="1073"/>
                      </a:lnTo>
                      <a:lnTo>
                        <a:pt x="766" y="1071"/>
                      </a:lnTo>
                      <a:lnTo>
                        <a:pt x="759" y="1069"/>
                      </a:lnTo>
                      <a:lnTo>
                        <a:pt x="744" y="1062"/>
                      </a:lnTo>
                      <a:lnTo>
                        <a:pt x="740" y="1064"/>
                      </a:lnTo>
                      <a:lnTo>
                        <a:pt x="736" y="1064"/>
                      </a:lnTo>
                      <a:lnTo>
                        <a:pt x="734" y="1069"/>
                      </a:lnTo>
                      <a:lnTo>
                        <a:pt x="729" y="1073"/>
                      </a:lnTo>
                      <a:lnTo>
                        <a:pt x="702" y="1088"/>
                      </a:lnTo>
                      <a:lnTo>
                        <a:pt x="698" y="1090"/>
                      </a:lnTo>
                      <a:lnTo>
                        <a:pt x="691" y="1084"/>
                      </a:lnTo>
                      <a:lnTo>
                        <a:pt x="689" y="1084"/>
                      </a:lnTo>
                      <a:lnTo>
                        <a:pt x="685" y="1084"/>
                      </a:lnTo>
                      <a:lnTo>
                        <a:pt x="685" y="1086"/>
                      </a:lnTo>
                      <a:lnTo>
                        <a:pt x="681" y="1086"/>
                      </a:lnTo>
                      <a:lnTo>
                        <a:pt x="678" y="1088"/>
                      </a:lnTo>
                      <a:lnTo>
                        <a:pt x="678" y="1090"/>
                      </a:lnTo>
                      <a:lnTo>
                        <a:pt x="676" y="1094"/>
                      </a:lnTo>
                      <a:lnTo>
                        <a:pt x="674" y="1092"/>
                      </a:lnTo>
                      <a:lnTo>
                        <a:pt x="674" y="1092"/>
                      </a:lnTo>
                      <a:lnTo>
                        <a:pt x="672" y="1090"/>
                      </a:lnTo>
                      <a:lnTo>
                        <a:pt x="672" y="1088"/>
                      </a:lnTo>
                      <a:lnTo>
                        <a:pt x="670" y="1086"/>
                      </a:lnTo>
                      <a:lnTo>
                        <a:pt x="670" y="1086"/>
                      </a:lnTo>
                      <a:lnTo>
                        <a:pt x="670" y="1084"/>
                      </a:lnTo>
                      <a:lnTo>
                        <a:pt x="670" y="1081"/>
                      </a:lnTo>
                      <a:lnTo>
                        <a:pt x="670" y="1081"/>
                      </a:lnTo>
                      <a:lnTo>
                        <a:pt x="674" y="1077"/>
                      </a:lnTo>
                      <a:lnTo>
                        <a:pt x="674" y="1075"/>
                      </a:lnTo>
                      <a:lnTo>
                        <a:pt x="674" y="1075"/>
                      </a:lnTo>
                      <a:lnTo>
                        <a:pt x="676" y="1069"/>
                      </a:lnTo>
                      <a:lnTo>
                        <a:pt x="674" y="1062"/>
                      </a:lnTo>
                      <a:lnTo>
                        <a:pt x="674" y="1056"/>
                      </a:lnTo>
                      <a:lnTo>
                        <a:pt x="672" y="1052"/>
                      </a:lnTo>
                      <a:lnTo>
                        <a:pt x="670" y="1050"/>
                      </a:lnTo>
                      <a:lnTo>
                        <a:pt x="668" y="1047"/>
                      </a:lnTo>
                      <a:lnTo>
                        <a:pt x="668" y="1045"/>
                      </a:lnTo>
                      <a:lnTo>
                        <a:pt x="670" y="1045"/>
                      </a:lnTo>
                      <a:lnTo>
                        <a:pt x="670" y="1043"/>
                      </a:lnTo>
                      <a:lnTo>
                        <a:pt x="672" y="1041"/>
                      </a:lnTo>
                      <a:lnTo>
                        <a:pt x="674" y="1041"/>
                      </a:lnTo>
                      <a:lnTo>
                        <a:pt x="674" y="1039"/>
                      </a:lnTo>
                      <a:lnTo>
                        <a:pt x="674" y="1035"/>
                      </a:lnTo>
                      <a:lnTo>
                        <a:pt x="672" y="1033"/>
                      </a:lnTo>
                      <a:lnTo>
                        <a:pt x="670" y="1024"/>
                      </a:lnTo>
                      <a:lnTo>
                        <a:pt x="668" y="1022"/>
                      </a:lnTo>
                      <a:lnTo>
                        <a:pt x="666" y="1020"/>
                      </a:lnTo>
                      <a:lnTo>
                        <a:pt x="659" y="1018"/>
                      </a:lnTo>
                      <a:lnTo>
                        <a:pt x="655" y="1013"/>
                      </a:lnTo>
                      <a:lnTo>
                        <a:pt x="655" y="1009"/>
                      </a:lnTo>
                      <a:lnTo>
                        <a:pt x="655" y="1007"/>
                      </a:lnTo>
                      <a:lnTo>
                        <a:pt x="655" y="1005"/>
                      </a:lnTo>
                      <a:lnTo>
                        <a:pt x="655" y="1003"/>
                      </a:lnTo>
                      <a:lnTo>
                        <a:pt x="653" y="1001"/>
                      </a:lnTo>
                      <a:lnTo>
                        <a:pt x="653" y="999"/>
                      </a:lnTo>
                      <a:lnTo>
                        <a:pt x="649" y="996"/>
                      </a:lnTo>
                      <a:lnTo>
                        <a:pt x="642" y="994"/>
                      </a:lnTo>
                      <a:lnTo>
                        <a:pt x="642" y="994"/>
                      </a:lnTo>
                      <a:lnTo>
                        <a:pt x="640" y="994"/>
                      </a:lnTo>
                      <a:lnTo>
                        <a:pt x="640" y="994"/>
                      </a:lnTo>
                      <a:lnTo>
                        <a:pt x="638" y="994"/>
                      </a:lnTo>
                      <a:lnTo>
                        <a:pt x="638" y="996"/>
                      </a:lnTo>
                      <a:lnTo>
                        <a:pt x="636" y="994"/>
                      </a:lnTo>
                      <a:lnTo>
                        <a:pt x="630" y="992"/>
                      </a:lnTo>
                      <a:lnTo>
                        <a:pt x="619" y="984"/>
                      </a:lnTo>
                      <a:lnTo>
                        <a:pt x="615" y="984"/>
                      </a:lnTo>
                      <a:lnTo>
                        <a:pt x="619" y="969"/>
                      </a:lnTo>
                      <a:lnTo>
                        <a:pt x="621" y="967"/>
                      </a:lnTo>
                      <a:lnTo>
                        <a:pt x="638" y="950"/>
                      </a:lnTo>
                      <a:lnTo>
                        <a:pt x="644" y="935"/>
                      </a:lnTo>
                      <a:lnTo>
                        <a:pt x="644" y="928"/>
                      </a:lnTo>
                      <a:lnTo>
                        <a:pt x="640" y="924"/>
                      </a:lnTo>
                      <a:lnTo>
                        <a:pt x="638" y="920"/>
                      </a:lnTo>
                      <a:lnTo>
                        <a:pt x="634" y="914"/>
                      </a:lnTo>
                      <a:lnTo>
                        <a:pt x="634" y="909"/>
                      </a:lnTo>
                      <a:lnTo>
                        <a:pt x="630" y="897"/>
                      </a:lnTo>
                      <a:lnTo>
                        <a:pt x="630" y="892"/>
                      </a:lnTo>
                      <a:lnTo>
                        <a:pt x="632" y="888"/>
                      </a:lnTo>
                      <a:lnTo>
                        <a:pt x="638" y="871"/>
                      </a:lnTo>
                      <a:lnTo>
                        <a:pt x="647" y="858"/>
                      </a:lnTo>
                      <a:lnTo>
                        <a:pt x="649" y="852"/>
                      </a:lnTo>
                      <a:lnTo>
                        <a:pt x="642" y="850"/>
                      </a:lnTo>
                      <a:lnTo>
                        <a:pt x="632" y="850"/>
                      </a:lnTo>
                      <a:lnTo>
                        <a:pt x="630" y="852"/>
                      </a:lnTo>
                      <a:lnTo>
                        <a:pt x="627" y="854"/>
                      </a:lnTo>
                      <a:lnTo>
                        <a:pt x="625" y="858"/>
                      </a:lnTo>
                      <a:lnTo>
                        <a:pt x="625" y="860"/>
                      </a:lnTo>
                      <a:lnTo>
                        <a:pt x="623" y="860"/>
                      </a:lnTo>
                      <a:lnTo>
                        <a:pt x="621" y="858"/>
                      </a:lnTo>
                      <a:lnTo>
                        <a:pt x="617" y="856"/>
                      </a:lnTo>
                      <a:lnTo>
                        <a:pt x="615" y="856"/>
                      </a:lnTo>
                      <a:lnTo>
                        <a:pt x="595" y="863"/>
                      </a:lnTo>
                      <a:lnTo>
                        <a:pt x="589" y="860"/>
                      </a:lnTo>
                      <a:lnTo>
                        <a:pt x="568" y="850"/>
                      </a:lnTo>
                      <a:lnTo>
                        <a:pt x="566" y="848"/>
                      </a:lnTo>
                      <a:lnTo>
                        <a:pt x="564" y="846"/>
                      </a:lnTo>
                      <a:lnTo>
                        <a:pt x="561" y="843"/>
                      </a:lnTo>
                      <a:lnTo>
                        <a:pt x="557" y="841"/>
                      </a:lnTo>
                      <a:lnTo>
                        <a:pt x="553" y="839"/>
                      </a:lnTo>
                      <a:lnTo>
                        <a:pt x="547" y="839"/>
                      </a:lnTo>
                      <a:lnTo>
                        <a:pt x="534" y="841"/>
                      </a:lnTo>
                      <a:lnTo>
                        <a:pt x="530" y="841"/>
                      </a:lnTo>
                      <a:lnTo>
                        <a:pt x="527" y="841"/>
                      </a:lnTo>
                      <a:lnTo>
                        <a:pt x="525" y="833"/>
                      </a:lnTo>
                      <a:lnTo>
                        <a:pt x="523" y="831"/>
                      </a:lnTo>
                      <a:lnTo>
                        <a:pt x="517" y="829"/>
                      </a:lnTo>
                      <a:lnTo>
                        <a:pt x="504" y="829"/>
                      </a:lnTo>
                      <a:lnTo>
                        <a:pt x="502" y="829"/>
                      </a:lnTo>
                      <a:lnTo>
                        <a:pt x="470" y="816"/>
                      </a:lnTo>
                      <a:lnTo>
                        <a:pt x="457" y="809"/>
                      </a:lnTo>
                      <a:lnTo>
                        <a:pt x="455" y="809"/>
                      </a:lnTo>
                      <a:lnTo>
                        <a:pt x="453" y="809"/>
                      </a:lnTo>
                      <a:lnTo>
                        <a:pt x="453" y="812"/>
                      </a:lnTo>
                      <a:lnTo>
                        <a:pt x="453" y="814"/>
                      </a:lnTo>
                      <a:lnTo>
                        <a:pt x="453" y="814"/>
                      </a:lnTo>
                      <a:lnTo>
                        <a:pt x="451" y="816"/>
                      </a:lnTo>
                      <a:lnTo>
                        <a:pt x="449" y="820"/>
                      </a:lnTo>
                      <a:lnTo>
                        <a:pt x="445" y="822"/>
                      </a:lnTo>
                      <a:lnTo>
                        <a:pt x="440" y="826"/>
                      </a:lnTo>
                      <a:lnTo>
                        <a:pt x="425" y="826"/>
                      </a:lnTo>
                      <a:lnTo>
                        <a:pt x="421" y="824"/>
                      </a:lnTo>
                      <a:lnTo>
                        <a:pt x="404" y="816"/>
                      </a:lnTo>
                      <a:lnTo>
                        <a:pt x="396" y="807"/>
                      </a:lnTo>
                      <a:lnTo>
                        <a:pt x="393" y="805"/>
                      </a:lnTo>
                      <a:lnTo>
                        <a:pt x="391" y="805"/>
                      </a:lnTo>
                      <a:lnTo>
                        <a:pt x="391" y="805"/>
                      </a:lnTo>
                      <a:lnTo>
                        <a:pt x="389" y="807"/>
                      </a:lnTo>
                      <a:lnTo>
                        <a:pt x="389" y="807"/>
                      </a:lnTo>
                      <a:lnTo>
                        <a:pt x="389" y="812"/>
                      </a:lnTo>
                      <a:lnTo>
                        <a:pt x="387" y="812"/>
                      </a:lnTo>
                      <a:lnTo>
                        <a:pt x="385" y="814"/>
                      </a:lnTo>
                      <a:lnTo>
                        <a:pt x="383" y="814"/>
                      </a:lnTo>
                      <a:lnTo>
                        <a:pt x="381" y="814"/>
                      </a:lnTo>
                      <a:lnTo>
                        <a:pt x="379" y="814"/>
                      </a:lnTo>
                      <a:lnTo>
                        <a:pt x="374" y="809"/>
                      </a:lnTo>
                      <a:lnTo>
                        <a:pt x="364" y="805"/>
                      </a:lnTo>
                      <a:lnTo>
                        <a:pt x="362" y="803"/>
                      </a:lnTo>
                      <a:lnTo>
                        <a:pt x="359" y="801"/>
                      </a:lnTo>
                      <a:lnTo>
                        <a:pt x="357" y="799"/>
                      </a:lnTo>
                      <a:lnTo>
                        <a:pt x="357" y="797"/>
                      </a:lnTo>
                      <a:lnTo>
                        <a:pt x="357" y="797"/>
                      </a:lnTo>
                      <a:lnTo>
                        <a:pt x="355" y="792"/>
                      </a:lnTo>
                      <a:lnTo>
                        <a:pt x="332" y="769"/>
                      </a:lnTo>
                      <a:lnTo>
                        <a:pt x="325" y="763"/>
                      </a:lnTo>
                      <a:lnTo>
                        <a:pt x="319" y="761"/>
                      </a:lnTo>
                      <a:lnTo>
                        <a:pt x="317" y="761"/>
                      </a:lnTo>
                      <a:lnTo>
                        <a:pt x="315" y="758"/>
                      </a:lnTo>
                      <a:lnTo>
                        <a:pt x="313" y="752"/>
                      </a:lnTo>
                      <a:lnTo>
                        <a:pt x="302" y="746"/>
                      </a:lnTo>
                      <a:lnTo>
                        <a:pt x="302" y="744"/>
                      </a:lnTo>
                      <a:lnTo>
                        <a:pt x="298" y="739"/>
                      </a:lnTo>
                      <a:lnTo>
                        <a:pt x="294" y="731"/>
                      </a:lnTo>
                      <a:lnTo>
                        <a:pt x="294" y="729"/>
                      </a:lnTo>
                      <a:lnTo>
                        <a:pt x="294" y="727"/>
                      </a:lnTo>
                      <a:lnTo>
                        <a:pt x="296" y="724"/>
                      </a:lnTo>
                      <a:lnTo>
                        <a:pt x="298" y="710"/>
                      </a:lnTo>
                      <a:lnTo>
                        <a:pt x="302" y="701"/>
                      </a:lnTo>
                      <a:lnTo>
                        <a:pt x="304" y="701"/>
                      </a:lnTo>
                      <a:lnTo>
                        <a:pt x="304" y="699"/>
                      </a:lnTo>
                      <a:lnTo>
                        <a:pt x="302" y="699"/>
                      </a:lnTo>
                      <a:lnTo>
                        <a:pt x="300" y="695"/>
                      </a:lnTo>
                      <a:lnTo>
                        <a:pt x="298" y="692"/>
                      </a:lnTo>
                      <a:lnTo>
                        <a:pt x="298" y="690"/>
                      </a:lnTo>
                      <a:lnTo>
                        <a:pt x="296" y="690"/>
                      </a:lnTo>
                      <a:lnTo>
                        <a:pt x="294" y="690"/>
                      </a:lnTo>
                      <a:lnTo>
                        <a:pt x="291" y="690"/>
                      </a:lnTo>
                      <a:lnTo>
                        <a:pt x="289" y="686"/>
                      </a:lnTo>
                      <a:lnTo>
                        <a:pt x="287" y="680"/>
                      </a:lnTo>
                      <a:lnTo>
                        <a:pt x="285" y="675"/>
                      </a:lnTo>
                      <a:lnTo>
                        <a:pt x="285" y="673"/>
                      </a:lnTo>
                      <a:lnTo>
                        <a:pt x="285" y="671"/>
                      </a:lnTo>
                      <a:lnTo>
                        <a:pt x="287" y="665"/>
                      </a:lnTo>
                      <a:lnTo>
                        <a:pt x="287" y="663"/>
                      </a:lnTo>
                      <a:lnTo>
                        <a:pt x="287" y="661"/>
                      </a:lnTo>
                      <a:lnTo>
                        <a:pt x="287" y="658"/>
                      </a:lnTo>
                      <a:lnTo>
                        <a:pt x="291" y="652"/>
                      </a:lnTo>
                      <a:lnTo>
                        <a:pt x="291" y="650"/>
                      </a:lnTo>
                      <a:lnTo>
                        <a:pt x="291" y="648"/>
                      </a:lnTo>
                      <a:lnTo>
                        <a:pt x="289" y="646"/>
                      </a:lnTo>
                      <a:lnTo>
                        <a:pt x="289" y="644"/>
                      </a:lnTo>
                      <a:lnTo>
                        <a:pt x="287" y="639"/>
                      </a:lnTo>
                      <a:lnTo>
                        <a:pt x="287" y="637"/>
                      </a:lnTo>
                      <a:lnTo>
                        <a:pt x="287" y="637"/>
                      </a:lnTo>
                      <a:lnTo>
                        <a:pt x="287" y="635"/>
                      </a:lnTo>
                      <a:lnTo>
                        <a:pt x="287" y="633"/>
                      </a:lnTo>
                      <a:lnTo>
                        <a:pt x="287" y="631"/>
                      </a:lnTo>
                      <a:lnTo>
                        <a:pt x="287" y="629"/>
                      </a:lnTo>
                      <a:lnTo>
                        <a:pt x="289" y="622"/>
                      </a:lnTo>
                      <a:lnTo>
                        <a:pt x="289" y="618"/>
                      </a:lnTo>
                      <a:lnTo>
                        <a:pt x="291" y="612"/>
                      </a:lnTo>
                      <a:lnTo>
                        <a:pt x="291" y="610"/>
                      </a:lnTo>
                      <a:lnTo>
                        <a:pt x="291" y="607"/>
                      </a:lnTo>
                      <a:lnTo>
                        <a:pt x="289" y="605"/>
                      </a:lnTo>
                      <a:lnTo>
                        <a:pt x="287" y="603"/>
                      </a:lnTo>
                      <a:lnTo>
                        <a:pt x="287" y="603"/>
                      </a:lnTo>
                      <a:lnTo>
                        <a:pt x="287" y="601"/>
                      </a:lnTo>
                      <a:lnTo>
                        <a:pt x="287" y="601"/>
                      </a:lnTo>
                      <a:lnTo>
                        <a:pt x="287" y="599"/>
                      </a:lnTo>
                      <a:lnTo>
                        <a:pt x="289" y="597"/>
                      </a:lnTo>
                      <a:lnTo>
                        <a:pt x="291" y="593"/>
                      </a:lnTo>
                      <a:lnTo>
                        <a:pt x="294" y="586"/>
                      </a:lnTo>
                      <a:lnTo>
                        <a:pt x="296" y="578"/>
                      </a:lnTo>
                      <a:lnTo>
                        <a:pt x="296" y="578"/>
                      </a:lnTo>
                      <a:lnTo>
                        <a:pt x="296" y="576"/>
                      </a:lnTo>
                      <a:lnTo>
                        <a:pt x="294" y="571"/>
                      </a:lnTo>
                      <a:lnTo>
                        <a:pt x="294" y="567"/>
                      </a:lnTo>
                      <a:lnTo>
                        <a:pt x="294" y="565"/>
                      </a:lnTo>
                      <a:lnTo>
                        <a:pt x="296" y="563"/>
                      </a:lnTo>
                      <a:lnTo>
                        <a:pt x="294" y="561"/>
                      </a:lnTo>
                      <a:lnTo>
                        <a:pt x="294" y="561"/>
                      </a:lnTo>
                      <a:lnTo>
                        <a:pt x="291" y="563"/>
                      </a:lnTo>
                      <a:lnTo>
                        <a:pt x="289" y="563"/>
                      </a:lnTo>
                      <a:lnTo>
                        <a:pt x="289" y="563"/>
                      </a:lnTo>
                      <a:lnTo>
                        <a:pt x="287" y="563"/>
                      </a:lnTo>
                      <a:lnTo>
                        <a:pt x="287" y="563"/>
                      </a:lnTo>
                      <a:lnTo>
                        <a:pt x="285" y="565"/>
                      </a:lnTo>
                      <a:lnTo>
                        <a:pt x="285" y="565"/>
                      </a:lnTo>
                      <a:lnTo>
                        <a:pt x="283" y="565"/>
                      </a:lnTo>
                      <a:lnTo>
                        <a:pt x="281" y="563"/>
                      </a:lnTo>
                      <a:lnTo>
                        <a:pt x="274" y="556"/>
                      </a:lnTo>
                      <a:lnTo>
                        <a:pt x="272" y="554"/>
                      </a:lnTo>
                      <a:lnTo>
                        <a:pt x="270" y="552"/>
                      </a:lnTo>
                      <a:lnTo>
                        <a:pt x="268" y="552"/>
                      </a:lnTo>
                      <a:lnTo>
                        <a:pt x="266" y="552"/>
                      </a:lnTo>
                      <a:lnTo>
                        <a:pt x="266" y="552"/>
                      </a:lnTo>
                      <a:lnTo>
                        <a:pt x="266" y="554"/>
                      </a:lnTo>
                      <a:lnTo>
                        <a:pt x="266" y="556"/>
                      </a:lnTo>
                      <a:lnTo>
                        <a:pt x="266" y="561"/>
                      </a:lnTo>
                      <a:lnTo>
                        <a:pt x="264" y="563"/>
                      </a:lnTo>
                      <a:lnTo>
                        <a:pt x="264" y="563"/>
                      </a:lnTo>
                      <a:lnTo>
                        <a:pt x="264" y="565"/>
                      </a:lnTo>
                      <a:lnTo>
                        <a:pt x="264" y="565"/>
                      </a:lnTo>
                      <a:lnTo>
                        <a:pt x="262" y="567"/>
                      </a:lnTo>
                      <a:lnTo>
                        <a:pt x="260" y="567"/>
                      </a:lnTo>
                      <a:lnTo>
                        <a:pt x="255" y="569"/>
                      </a:lnTo>
                      <a:lnTo>
                        <a:pt x="251" y="569"/>
                      </a:lnTo>
                      <a:lnTo>
                        <a:pt x="251" y="567"/>
                      </a:lnTo>
                      <a:lnTo>
                        <a:pt x="249" y="567"/>
                      </a:lnTo>
                      <a:lnTo>
                        <a:pt x="249" y="565"/>
                      </a:lnTo>
                      <a:lnTo>
                        <a:pt x="247" y="563"/>
                      </a:lnTo>
                      <a:lnTo>
                        <a:pt x="247" y="561"/>
                      </a:lnTo>
                      <a:lnTo>
                        <a:pt x="247" y="559"/>
                      </a:lnTo>
                      <a:lnTo>
                        <a:pt x="249" y="556"/>
                      </a:lnTo>
                      <a:lnTo>
                        <a:pt x="249" y="556"/>
                      </a:lnTo>
                      <a:lnTo>
                        <a:pt x="251" y="554"/>
                      </a:lnTo>
                      <a:lnTo>
                        <a:pt x="251" y="552"/>
                      </a:lnTo>
                      <a:lnTo>
                        <a:pt x="251" y="552"/>
                      </a:lnTo>
                      <a:lnTo>
                        <a:pt x="249" y="550"/>
                      </a:lnTo>
                      <a:lnTo>
                        <a:pt x="249" y="550"/>
                      </a:lnTo>
                      <a:lnTo>
                        <a:pt x="245" y="552"/>
                      </a:lnTo>
                      <a:lnTo>
                        <a:pt x="243" y="552"/>
                      </a:lnTo>
                      <a:lnTo>
                        <a:pt x="240" y="552"/>
                      </a:lnTo>
                      <a:lnTo>
                        <a:pt x="238" y="552"/>
                      </a:lnTo>
                      <a:lnTo>
                        <a:pt x="238" y="552"/>
                      </a:lnTo>
                      <a:lnTo>
                        <a:pt x="238" y="550"/>
                      </a:lnTo>
                      <a:lnTo>
                        <a:pt x="245" y="535"/>
                      </a:lnTo>
                      <a:lnTo>
                        <a:pt x="245" y="533"/>
                      </a:lnTo>
                      <a:lnTo>
                        <a:pt x="245" y="527"/>
                      </a:lnTo>
                      <a:lnTo>
                        <a:pt x="243" y="516"/>
                      </a:lnTo>
                      <a:lnTo>
                        <a:pt x="243" y="510"/>
                      </a:lnTo>
                      <a:lnTo>
                        <a:pt x="243" y="508"/>
                      </a:lnTo>
                      <a:lnTo>
                        <a:pt x="245" y="508"/>
                      </a:lnTo>
                      <a:lnTo>
                        <a:pt x="251" y="505"/>
                      </a:lnTo>
                      <a:lnTo>
                        <a:pt x="253" y="505"/>
                      </a:lnTo>
                      <a:lnTo>
                        <a:pt x="255" y="503"/>
                      </a:lnTo>
                      <a:lnTo>
                        <a:pt x="257" y="499"/>
                      </a:lnTo>
                      <a:lnTo>
                        <a:pt x="257" y="495"/>
                      </a:lnTo>
                      <a:lnTo>
                        <a:pt x="260" y="486"/>
                      </a:lnTo>
                      <a:lnTo>
                        <a:pt x="260" y="480"/>
                      </a:lnTo>
                      <a:lnTo>
                        <a:pt x="260" y="476"/>
                      </a:lnTo>
                      <a:lnTo>
                        <a:pt x="257" y="476"/>
                      </a:lnTo>
                      <a:lnTo>
                        <a:pt x="257" y="474"/>
                      </a:lnTo>
                      <a:lnTo>
                        <a:pt x="253" y="471"/>
                      </a:lnTo>
                      <a:lnTo>
                        <a:pt x="253" y="471"/>
                      </a:lnTo>
                      <a:lnTo>
                        <a:pt x="251" y="469"/>
                      </a:lnTo>
                      <a:lnTo>
                        <a:pt x="249" y="465"/>
                      </a:lnTo>
                      <a:lnTo>
                        <a:pt x="249" y="463"/>
                      </a:lnTo>
                      <a:lnTo>
                        <a:pt x="249" y="463"/>
                      </a:lnTo>
                      <a:lnTo>
                        <a:pt x="247" y="461"/>
                      </a:lnTo>
                      <a:lnTo>
                        <a:pt x="245" y="459"/>
                      </a:lnTo>
                      <a:lnTo>
                        <a:pt x="243" y="457"/>
                      </a:lnTo>
                      <a:lnTo>
                        <a:pt x="243" y="454"/>
                      </a:lnTo>
                      <a:lnTo>
                        <a:pt x="243" y="452"/>
                      </a:lnTo>
                      <a:lnTo>
                        <a:pt x="245" y="450"/>
                      </a:lnTo>
                      <a:lnTo>
                        <a:pt x="247" y="448"/>
                      </a:lnTo>
                      <a:lnTo>
                        <a:pt x="247" y="446"/>
                      </a:lnTo>
                      <a:lnTo>
                        <a:pt x="247" y="444"/>
                      </a:lnTo>
                      <a:lnTo>
                        <a:pt x="247" y="442"/>
                      </a:lnTo>
                      <a:lnTo>
                        <a:pt x="245" y="442"/>
                      </a:lnTo>
                      <a:lnTo>
                        <a:pt x="243" y="440"/>
                      </a:lnTo>
                      <a:lnTo>
                        <a:pt x="243" y="437"/>
                      </a:lnTo>
                      <a:lnTo>
                        <a:pt x="240" y="435"/>
                      </a:lnTo>
                      <a:lnTo>
                        <a:pt x="240" y="433"/>
                      </a:lnTo>
                      <a:lnTo>
                        <a:pt x="240" y="431"/>
                      </a:lnTo>
                      <a:lnTo>
                        <a:pt x="249" y="420"/>
                      </a:lnTo>
                      <a:lnTo>
                        <a:pt x="251" y="416"/>
                      </a:lnTo>
                      <a:lnTo>
                        <a:pt x="249" y="412"/>
                      </a:lnTo>
                      <a:lnTo>
                        <a:pt x="240" y="393"/>
                      </a:lnTo>
                      <a:lnTo>
                        <a:pt x="238" y="391"/>
                      </a:lnTo>
                      <a:lnTo>
                        <a:pt x="236" y="389"/>
                      </a:lnTo>
                      <a:lnTo>
                        <a:pt x="232" y="389"/>
                      </a:lnTo>
                      <a:lnTo>
                        <a:pt x="228" y="386"/>
                      </a:lnTo>
                      <a:lnTo>
                        <a:pt x="226" y="386"/>
                      </a:lnTo>
                      <a:lnTo>
                        <a:pt x="226" y="386"/>
                      </a:lnTo>
                      <a:lnTo>
                        <a:pt x="215" y="391"/>
                      </a:lnTo>
                      <a:lnTo>
                        <a:pt x="213" y="393"/>
                      </a:lnTo>
                      <a:lnTo>
                        <a:pt x="209" y="393"/>
                      </a:lnTo>
                      <a:lnTo>
                        <a:pt x="206" y="386"/>
                      </a:lnTo>
                      <a:lnTo>
                        <a:pt x="206" y="384"/>
                      </a:lnTo>
                      <a:lnTo>
                        <a:pt x="204" y="382"/>
                      </a:lnTo>
                      <a:lnTo>
                        <a:pt x="202" y="380"/>
                      </a:lnTo>
                      <a:lnTo>
                        <a:pt x="200" y="380"/>
                      </a:lnTo>
                      <a:lnTo>
                        <a:pt x="200" y="380"/>
                      </a:lnTo>
                      <a:lnTo>
                        <a:pt x="179" y="386"/>
                      </a:lnTo>
                      <a:lnTo>
                        <a:pt x="170" y="386"/>
                      </a:lnTo>
                      <a:lnTo>
                        <a:pt x="166" y="391"/>
                      </a:lnTo>
                      <a:lnTo>
                        <a:pt x="162" y="389"/>
                      </a:lnTo>
                      <a:lnTo>
                        <a:pt x="151" y="386"/>
                      </a:lnTo>
                      <a:lnTo>
                        <a:pt x="147" y="384"/>
                      </a:lnTo>
                      <a:lnTo>
                        <a:pt x="143" y="384"/>
                      </a:lnTo>
                      <a:lnTo>
                        <a:pt x="138" y="384"/>
                      </a:lnTo>
                      <a:lnTo>
                        <a:pt x="117" y="374"/>
                      </a:lnTo>
                      <a:lnTo>
                        <a:pt x="117" y="372"/>
                      </a:lnTo>
                      <a:lnTo>
                        <a:pt x="119" y="365"/>
                      </a:lnTo>
                      <a:lnTo>
                        <a:pt x="119" y="359"/>
                      </a:lnTo>
                      <a:lnTo>
                        <a:pt x="115" y="357"/>
                      </a:lnTo>
                      <a:lnTo>
                        <a:pt x="106" y="359"/>
                      </a:lnTo>
                      <a:lnTo>
                        <a:pt x="102" y="355"/>
                      </a:lnTo>
                      <a:lnTo>
                        <a:pt x="89" y="342"/>
                      </a:lnTo>
                      <a:lnTo>
                        <a:pt x="85" y="344"/>
                      </a:lnTo>
                      <a:lnTo>
                        <a:pt x="79" y="350"/>
                      </a:lnTo>
                      <a:lnTo>
                        <a:pt x="75" y="352"/>
                      </a:lnTo>
                      <a:lnTo>
                        <a:pt x="70" y="352"/>
                      </a:lnTo>
                      <a:lnTo>
                        <a:pt x="68" y="348"/>
                      </a:lnTo>
                      <a:lnTo>
                        <a:pt x="66" y="344"/>
                      </a:lnTo>
                      <a:lnTo>
                        <a:pt x="62" y="338"/>
                      </a:lnTo>
                      <a:lnTo>
                        <a:pt x="60" y="335"/>
                      </a:lnTo>
                      <a:lnTo>
                        <a:pt x="49" y="338"/>
                      </a:lnTo>
                      <a:lnTo>
                        <a:pt x="45" y="335"/>
                      </a:lnTo>
                      <a:lnTo>
                        <a:pt x="47" y="331"/>
                      </a:lnTo>
                      <a:lnTo>
                        <a:pt x="47" y="327"/>
                      </a:lnTo>
                      <a:lnTo>
                        <a:pt x="47" y="325"/>
                      </a:lnTo>
                      <a:lnTo>
                        <a:pt x="58" y="321"/>
                      </a:lnTo>
                      <a:lnTo>
                        <a:pt x="60" y="318"/>
                      </a:lnTo>
                      <a:lnTo>
                        <a:pt x="62" y="316"/>
                      </a:lnTo>
                      <a:lnTo>
                        <a:pt x="62" y="312"/>
                      </a:lnTo>
                      <a:lnTo>
                        <a:pt x="60" y="310"/>
                      </a:lnTo>
                      <a:lnTo>
                        <a:pt x="55" y="308"/>
                      </a:lnTo>
                      <a:lnTo>
                        <a:pt x="47" y="304"/>
                      </a:lnTo>
                      <a:lnTo>
                        <a:pt x="43" y="304"/>
                      </a:lnTo>
                      <a:lnTo>
                        <a:pt x="41" y="299"/>
                      </a:lnTo>
                      <a:lnTo>
                        <a:pt x="36" y="293"/>
                      </a:lnTo>
                      <a:lnTo>
                        <a:pt x="34" y="289"/>
                      </a:lnTo>
                      <a:lnTo>
                        <a:pt x="30" y="287"/>
                      </a:lnTo>
                      <a:lnTo>
                        <a:pt x="17" y="278"/>
                      </a:lnTo>
                      <a:lnTo>
                        <a:pt x="13" y="276"/>
                      </a:lnTo>
                      <a:lnTo>
                        <a:pt x="11" y="272"/>
                      </a:lnTo>
                      <a:lnTo>
                        <a:pt x="9" y="263"/>
                      </a:lnTo>
                      <a:lnTo>
                        <a:pt x="7" y="259"/>
                      </a:lnTo>
                      <a:lnTo>
                        <a:pt x="4" y="257"/>
                      </a:lnTo>
                      <a:lnTo>
                        <a:pt x="2" y="255"/>
                      </a:lnTo>
                      <a:lnTo>
                        <a:pt x="0" y="250"/>
                      </a:lnTo>
                      <a:lnTo>
                        <a:pt x="2" y="246"/>
                      </a:lnTo>
                      <a:lnTo>
                        <a:pt x="13" y="231"/>
                      </a:lnTo>
                      <a:lnTo>
                        <a:pt x="19" y="227"/>
                      </a:lnTo>
                      <a:lnTo>
                        <a:pt x="34" y="218"/>
                      </a:lnTo>
                      <a:lnTo>
                        <a:pt x="45" y="216"/>
                      </a:lnTo>
                      <a:lnTo>
                        <a:pt x="49" y="216"/>
                      </a:lnTo>
                      <a:lnTo>
                        <a:pt x="55" y="212"/>
                      </a:lnTo>
                      <a:lnTo>
                        <a:pt x="64" y="191"/>
                      </a:lnTo>
                      <a:lnTo>
                        <a:pt x="68" y="189"/>
                      </a:lnTo>
                      <a:lnTo>
                        <a:pt x="70" y="189"/>
                      </a:lnTo>
                      <a:lnTo>
                        <a:pt x="79" y="191"/>
                      </a:lnTo>
                      <a:lnTo>
                        <a:pt x="83" y="191"/>
                      </a:lnTo>
                      <a:lnTo>
                        <a:pt x="87" y="193"/>
                      </a:lnTo>
                      <a:lnTo>
                        <a:pt x="87" y="195"/>
                      </a:lnTo>
                      <a:lnTo>
                        <a:pt x="87" y="197"/>
                      </a:lnTo>
                      <a:lnTo>
                        <a:pt x="85" y="204"/>
                      </a:lnTo>
                      <a:lnTo>
                        <a:pt x="83" y="206"/>
                      </a:lnTo>
                      <a:lnTo>
                        <a:pt x="83" y="208"/>
                      </a:lnTo>
                      <a:lnTo>
                        <a:pt x="83" y="210"/>
                      </a:lnTo>
                      <a:lnTo>
                        <a:pt x="83" y="210"/>
                      </a:lnTo>
                      <a:lnTo>
                        <a:pt x="83" y="210"/>
                      </a:lnTo>
                      <a:lnTo>
                        <a:pt x="87" y="208"/>
                      </a:lnTo>
                      <a:lnTo>
                        <a:pt x="89" y="208"/>
                      </a:lnTo>
                      <a:lnTo>
                        <a:pt x="106" y="187"/>
                      </a:lnTo>
                      <a:lnTo>
                        <a:pt x="111" y="189"/>
                      </a:lnTo>
                      <a:lnTo>
                        <a:pt x="111" y="189"/>
                      </a:lnTo>
                      <a:lnTo>
                        <a:pt x="115" y="191"/>
                      </a:lnTo>
                      <a:lnTo>
                        <a:pt x="115" y="191"/>
                      </a:lnTo>
                      <a:lnTo>
                        <a:pt x="117" y="191"/>
                      </a:lnTo>
                      <a:lnTo>
                        <a:pt x="119" y="189"/>
                      </a:lnTo>
                      <a:lnTo>
                        <a:pt x="126" y="178"/>
                      </a:lnTo>
                      <a:lnTo>
                        <a:pt x="130" y="176"/>
                      </a:lnTo>
                      <a:lnTo>
                        <a:pt x="132" y="174"/>
                      </a:lnTo>
                      <a:lnTo>
                        <a:pt x="132" y="174"/>
                      </a:lnTo>
                      <a:lnTo>
                        <a:pt x="132" y="174"/>
                      </a:lnTo>
                      <a:lnTo>
                        <a:pt x="132" y="172"/>
                      </a:lnTo>
                      <a:lnTo>
                        <a:pt x="132" y="165"/>
                      </a:lnTo>
                      <a:lnTo>
                        <a:pt x="132" y="163"/>
                      </a:lnTo>
                      <a:lnTo>
                        <a:pt x="132" y="161"/>
                      </a:lnTo>
                      <a:lnTo>
                        <a:pt x="130" y="159"/>
                      </a:lnTo>
                      <a:lnTo>
                        <a:pt x="130" y="157"/>
                      </a:lnTo>
                      <a:lnTo>
                        <a:pt x="132" y="155"/>
                      </a:lnTo>
                      <a:lnTo>
                        <a:pt x="134" y="148"/>
                      </a:lnTo>
                      <a:lnTo>
                        <a:pt x="136" y="142"/>
                      </a:lnTo>
                      <a:lnTo>
                        <a:pt x="136" y="140"/>
                      </a:lnTo>
                      <a:lnTo>
                        <a:pt x="138" y="138"/>
                      </a:lnTo>
                      <a:lnTo>
                        <a:pt x="138" y="136"/>
                      </a:lnTo>
                      <a:lnTo>
                        <a:pt x="138" y="136"/>
                      </a:lnTo>
                      <a:lnTo>
                        <a:pt x="143" y="133"/>
                      </a:lnTo>
                      <a:lnTo>
                        <a:pt x="147" y="138"/>
                      </a:lnTo>
                      <a:lnTo>
                        <a:pt x="149" y="142"/>
                      </a:lnTo>
                      <a:lnTo>
                        <a:pt x="149" y="144"/>
                      </a:lnTo>
                      <a:lnTo>
                        <a:pt x="149" y="144"/>
                      </a:lnTo>
                      <a:lnTo>
                        <a:pt x="151" y="146"/>
                      </a:lnTo>
                      <a:lnTo>
                        <a:pt x="151" y="144"/>
                      </a:lnTo>
                      <a:lnTo>
                        <a:pt x="155" y="144"/>
                      </a:lnTo>
                      <a:lnTo>
                        <a:pt x="160" y="140"/>
                      </a:lnTo>
                      <a:lnTo>
                        <a:pt x="164" y="138"/>
                      </a:lnTo>
                      <a:lnTo>
                        <a:pt x="166" y="138"/>
                      </a:lnTo>
                      <a:lnTo>
                        <a:pt x="168" y="138"/>
                      </a:lnTo>
                      <a:lnTo>
                        <a:pt x="168" y="138"/>
                      </a:lnTo>
                      <a:lnTo>
                        <a:pt x="175" y="142"/>
                      </a:lnTo>
                      <a:lnTo>
                        <a:pt x="177" y="142"/>
                      </a:lnTo>
                      <a:lnTo>
                        <a:pt x="179" y="142"/>
                      </a:lnTo>
                      <a:lnTo>
                        <a:pt x="179" y="140"/>
                      </a:lnTo>
                      <a:lnTo>
                        <a:pt x="185" y="133"/>
                      </a:lnTo>
                      <a:lnTo>
                        <a:pt x="187" y="133"/>
                      </a:lnTo>
                      <a:lnTo>
                        <a:pt x="187" y="133"/>
                      </a:lnTo>
                      <a:lnTo>
                        <a:pt x="189" y="133"/>
                      </a:lnTo>
                      <a:lnTo>
                        <a:pt x="192" y="133"/>
                      </a:lnTo>
                      <a:lnTo>
                        <a:pt x="194" y="136"/>
                      </a:lnTo>
                      <a:lnTo>
                        <a:pt x="198" y="142"/>
                      </a:lnTo>
                      <a:lnTo>
                        <a:pt x="200" y="144"/>
                      </a:lnTo>
                      <a:lnTo>
                        <a:pt x="204" y="146"/>
                      </a:lnTo>
                      <a:lnTo>
                        <a:pt x="223" y="146"/>
                      </a:lnTo>
                      <a:lnTo>
                        <a:pt x="236" y="153"/>
                      </a:lnTo>
                      <a:lnTo>
                        <a:pt x="238" y="153"/>
                      </a:lnTo>
                      <a:lnTo>
                        <a:pt x="249" y="159"/>
                      </a:lnTo>
                      <a:lnTo>
                        <a:pt x="249" y="159"/>
                      </a:lnTo>
                      <a:lnTo>
                        <a:pt x="251" y="161"/>
                      </a:lnTo>
                      <a:lnTo>
                        <a:pt x="251" y="161"/>
                      </a:lnTo>
                      <a:lnTo>
                        <a:pt x="253" y="163"/>
                      </a:lnTo>
                      <a:lnTo>
                        <a:pt x="264" y="167"/>
                      </a:lnTo>
                      <a:lnTo>
                        <a:pt x="266" y="167"/>
                      </a:lnTo>
                      <a:lnTo>
                        <a:pt x="268" y="172"/>
                      </a:lnTo>
                      <a:lnTo>
                        <a:pt x="270" y="172"/>
                      </a:lnTo>
                      <a:lnTo>
                        <a:pt x="272" y="174"/>
                      </a:lnTo>
                      <a:lnTo>
                        <a:pt x="274" y="174"/>
                      </a:lnTo>
                      <a:lnTo>
                        <a:pt x="285" y="170"/>
                      </a:lnTo>
                      <a:lnTo>
                        <a:pt x="289" y="167"/>
                      </a:lnTo>
                      <a:lnTo>
                        <a:pt x="294" y="167"/>
                      </a:lnTo>
                      <a:lnTo>
                        <a:pt x="328" y="170"/>
                      </a:lnTo>
                      <a:lnTo>
                        <a:pt x="330" y="170"/>
                      </a:lnTo>
                      <a:lnTo>
                        <a:pt x="334" y="172"/>
                      </a:lnTo>
                      <a:lnTo>
                        <a:pt x="345" y="178"/>
                      </a:lnTo>
                      <a:lnTo>
                        <a:pt x="357" y="180"/>
                      </a:lnTo>
                      <a:lnTo>
                        <a:pt x="364" y="178"/>
                      </a:lnTo>
                      <a:lnTo>
                        <a:pt x="368" y="180"/>
                      </a:lnTo>
                      <a:lnTo>
                        <a:pt x="370" y="187"/>
                      </a:lnTo>
                      <a:lnTo>
                        <a:pt x="370" y="191"/>
                      </a:lnTo>
                      <a:lnTo>
                        <a:pt x="370" y="191"/>
                      </a:lnTo>
                      <a:lnTo>
                        <a:pt x="370" y="193"/>
                      </a:lnTo>
                      <a:lnTo>
                        <a:pt x="372" y="193"/>
                      </a:lnTo>
                      <a:lnTo>
                        <a:pt x="372" y="195"/>
                      </a:lnTo>
                      <a:lnTo>
                        <a:pt x="374" y="195"/>
                      </a:lnTo>
                      <a:lnTo>
                        <a:pt x="376" y="195"/>
                      </a:lnTo>
                      <a:lnTo>
                        <a:pt x="379" y="195"/>
                      </a:lnTo>
                      <a:lnTo>
                        <a:pt x="391" y="191"/>
                      </a:lnTo>
                      <a:lnTo>
                        <a:pt x="396" y="189"/>
                      </a:lnTo>
                      <a:lnTo>
                        <a:pt x="398" y="189"/>
                      </a:lnTo>
                      <a:lnTo>
                        <a:pt x="400" y="191"/>
                      </a:lnTo>
                      <a:lnTo>
                        <a:pt x="404" y="193"/>
                      </a:lnTo>
                      <a:lnTo>
                        <a:pt x="406" y="193"/>
                      </a:lnTo>
                      <a:lnTo>
                        <a:pt x="411" y="193"/>
                      </a:lnTo>
                      <a:lnTo>
                        <a:pt x="415" y="193"/>
                      </a:lnTo>
                      <a:lnTo>
                        <a:pt x="417" y="191"/>
                      </a:lnTo>
                      <a:lnTo>
                        <a:pt x="419" y="191"/>
                      </a:lnTo>
                      <a:lnTo>
                        <a:pt x="421" y="189"/>
                      </a:lnTo>
                      <a:lnTo>
                        <a:pt x="430" y="189"/>
                      </a:lnTo>
                      <a:lnTo>
                        <a:pt x="432" y="187"/>
                      </a:lnTo>
                      <a:lnTo>
                        <a:pt x="434" y="187"/>
                      </a:lnTo>
                      <a:lnTo>
                        <a:pt x="434" y="184"/>
                      </a:lnTo>
                      <a:lnTo>
                        <a:pt x="436" y="184"/>
                      </a:lnTo>
                      <a:lnTo>
                        <a:pt x="436" y="184"/>
                      </a:lnTo>
                      <a:lnTo>
                        <a:pt x="438" y="187"/>
                      </a:lnTo>
                      <a:lnTo>
                        <a:pt x="438" y="189"/>
                      </a:lnTo>
                      <a:lnTo>
                        <a:pt x="436" y="191"/>
                      </a:lnTo>
                      <a:lnTo>
                        <a:pt x="436" y="191"/>
                      </a:lnTo>
                      <a:lnTo>
                        <a:pt x="434" y="193"/>
                      </a:lnTo>
                      <a:lnTo>
                        <a:pt x="434" y="193"/>
                      </a:lnTo>
                      <a:lnTo>
                        <a:pt x="434" y="195"/>
                      </a:lnTo>
                      <a:lnTo>
                        <a:pt x="436" y="197"/>
                      </a:lnTo>
                      <a:lnTo>
                        <a:pt x="445" y="199"/>
                      </a:lnTo>
                      <a:lnTo>
                        <a:pt x="453" y="197"/>
                      </a:lnTo>
                      <a:lnTo>
                        <a:pt x="459" y="187"/>
                      </a:lnTo>
                      <a:lnTo>
                        <a:pt x="459" y="184"/>
                      </a:lnTo>
                      <a:lnTo>
                        <a:pt x="462" y="180"/>
                      </a:lnTo>
                      <a:lnTo>
                        <a:pt x="464" y="178"/>
                      </a:lnTo>
                      <a:lnTo>
                        <a:pt x="472" y="172"/>
                      </a:lnTo>
                      <a:lnTo>
                        <a:pt x="474" y="167"/>
                      </a:lnTo>
                      <a:lnTo>
                        <a:pt x="476" y="165"/>
                      </a:lnTo>
                      <a:lnTo>
                        <a:pt x="479" y="163"/>
                      </a:lnTo>
                      <a:lnTo>
                        <a:pt x="479" y="161"/>
                      </a:lnTo>
                      <a:lnTo>
                        <a:pt x="479" y="161"/>
                      </a:lnTo>
                      <a:lnTo>
                        <a:pt x="479" y="159"/>
                      </a:lnTo>
                      <a:lnTo>
                        <a:pt x="479" y="159"/>
                      </a:lnTo>
                      <a:lnTo>
                        <a:pt x="479" y="157"/>
                      </a:lnTo>
                      <a:lnTo>
                        <a:pt x="479" y="155"/>
                      </a:lnTo>
                      <a:lnTo>
                        <a:pt x="479" y="153"/>
                      </a:lnTo>
                      <a:lnTo>
                        <a:pt x="481" y="153"/>
                      </a:lnTo>
                      <a:lnTo>
                        <a:pt x="481" y="150"/>
                      </a:lnTo>
                      <a:lnTo>
                        <a:pt x="483" y="148"/>
                      </a:lnTo>
                      <a:lnTo>
                        <a:pt x="485" y="148"/>
                      </a:lnTo>
                      <a:lnTo>
                        <a:pt x="485" y="146"/>
                      </a:lnTo>
                      <a:lnTo>
                        <a:pt x="487" y="144"/>
                      </a:lnTo>
                      <a:lnTo>
                        <a:pt x="487" y="144"/>
                      </a:lnTo>
                      <a:lnTo>
                        <a:pt x="489" y="142"/>
                      </a:lnTo>
                      <a:lnTo>
                        <a:pt x="491" y="142"/>
                      </a:lnTo>
                      <a:lnTo>
                        <a:pt x="496" y="142"/>
                      </a:lnTo>
                      <a:lnTo>
                        <a:pt x="500" y="146"/>
                      </a:lnTo>
                      <a:lnTo>
                        <a:pt x="502" y="150"/>
                      </a:lnTo>
                      <a:lnTo>
                        <a:pt x="504" y="153"/>
                      </a:lnTo>
                      <a:lnTo>
                        <a:pt x="508" y="153"/>
                      </a:lnTo>
                      <a:lnTo>
                        <a:pt x="517" y="150"/>
                      </a:lnTo>
                      <a:lnTo>
                        <a:pt x="517" y="146"/>
                      </a:lnTo>
                      <a:lnTo>
                        <a:pt x="515" y="142"/>
                      </a:lnTo>
                      <a:lnTo>
                        <a:pt x="515" y="142"/>
                      </a:lnTo>
                      <a:lnTo>
                        <a:pt x="517" y="138"/>
                      </a:lnTo>
                      <a:lnTo>
                        <a:pt x="517" y="131"/>
                      </a:lnTo>
                      <a:lnTo>
                        <a:pt x="519" y="129"/>
                      </a:lnTo>
                      <a:lnTo>
                        <a:pt x="521" y="125"/>
                      </a:lnTo>
                      <a:lnTo>
                        <a:pt x="525" y="121"/>
                      </a:lnTo>
                      <a:lnTo>
                        <a:pt x="534" y="119"/>
                      </a:lnTo>
                      <a:lnTo>
                        <a:pt x="540" y="119"/>
                      </a:lnTo>
                      <a:lnTo>
                        <a:pt x="549" y="121"/>
                      </a:lnTo>
                      <a:lnTo>
                        <a:pt x="555" y="123"/>
                      </a:lnTo>
                      <a:lnTo>
                        <a:pt x="559" y="125"/>
                      </a:lnTo>
                      <a:lnTo>
                        <a:pt x="566" y="121"/>
                      </a:lnTo>
                      <a:lnTo>
                        <a:pt x="578" y="106"/>
                      </a:lnTo>
                      <a:lnTo>
                        <a:pt x="581" y="104"/>
                      </a:lnTo>
                      <a:lnTo>
                        <a:pt x="585" y="99"/>
                      </a:lnTo>
                      <a:lnTo>
                        <a:pt x="587" y="95"/>
                      </a:lnTo>
                      <a:lnTo>
                        <a:pt x="589" y="82"/>
                      </a:lnTo>
                      <a:lnTo>
                        <a:pt x="593" y="70"/>
                      </a:lnTo>
                      <a:lnTo>
                        <a:pt x="591" y="59"/>
                      </a:lnTo>
                      <a:lnTo>
                        <a:pt x="593" y="53"/>
                      </a:lnTo>
                      <a:lnTo>
                        <a:pt x="598" y="48"/>
                      </a:lnTo>
                      <a:lnTo>
                        <a:pt x="602" y="44"/>
                      </a:lnTo>
                      <a:lnTo>
                        <a:pt x="612" y="42"/>
                      </a:lnTo>
                      <a:lnTo>
                        <a:pt x="625" y="42"/>
                      </a:lnTo>
                      <a:lnTo>
                        <a:pt x="664" y="34"/>
                      </a:lnTo>
                      <a:lnTo>
                        <a:pt x="676" y="25"/>
                      </a:lnTo>
                      <a:lnTo>
                        <a:pt x="695" y="4"/>
                      </a:lnTo>
                      <a:lnTo>
                        <a:pt x="725" y="0"/>
                      </a:lnTo>
                      <a:lnTo>
                        <a:pt x="729" y="2"/>
                      </a:lnTo>
                      <a:lnTo>
                        <a:pt x="736" y="4"/>
                      </a:lnTo>
                      <a:lnTo>
                        <a:pt x="744" y="10"/>
                      </a:lnTo>
                      <a:lnTo>
                        <a:pt x="763" y="29"/>
                      </a:lnTo>
                      <a:lnTo>
                        <a:pt x="768" y="36"/>
                      </a:lnTo>
                      <a:lnTo>
                        <a:pt x="774" y="44"/>
                      </a:lnTo>
                      <a:lnTo>
                        <a:pt x="776" y="48"/>
                      </a:lnTo>
                      <a:lnTo>
                        <a:pt x="778" y="55"/>
                      </a:lnTo>
                      <a:lnTo>
                        <a:pt x="778" y="63"/>
                      </a:lnTo>
                      <a:lnTo>
                        <a:pt x="776" y="70"/>
                      </a:lnTo>
                      <a:lnTo>
                        <a:pt x="774" y="76"/>
                      </a:lnTo>
                      <a:lnTo>
                        <a:pt x="774" y="80"/>
                      </a:lnTo>
                      <a:lnTo>
                        <a:pt x="776" y="87"/>
                      </a:lnTo>
                      <a:lnTo>
                        <a:pt x="789" y="87"/>
                      </a:lnTo>
                      <a:lnTo>
                        <a:pt x="802" y="87"/>
                      </a:lnTo>
                      <a:lnTo>
                        <a:pt x="814" y="85"/>
                      </a:lnTo>
                      <a:lnTo>
                        <a:pt x="814" y="82"/>
                      </a:lnTo>
                      <a:lnTo>
                        <a:pt x="817" y="82"/>
                      </a:lnTo>
                      <a:lnTo>
                        <a:pt x="817" y="78"/>
                      </a:lnTo>
                      <a:lnTo>
                        <a:pt x="819" y="78"/>
                      </a:lnTo>
                      <a:lnTo>
                        <a:pt x="819" y="74"/>
                      </a:lnTo>
                      <a:lnTo>
                        <a:pt x="819" y="72"/>
                      </a:lnTo>
                      <a:lnTo>
                        <a:pt x="819" y="72"/>
                      </a:lnTo>
                      <a:lnTo>
                        <a:pt x="825" y="63"/>
                      </a:lnTo>
                      <a:close/>
                      <a:moveTo>
                        <a:pt x="751" y="525"/>
                      </a:moveTo>
                      <a:lnTo>
                        <a:pt x="751" y="525"/>
                      </a:lnTo>
                      <a:lnTo>
                        <a:pt x="751" y="522"/>
                      </a:lnTo>
                      <a:lnTo>
                        <a:pt x="749" y="518"/>
                      </a:lnTo>
                      <a:lnTo>
                        <a:pt x="744" y="518"/>
                      </a:lnTo>
                      <a:lnTo>
                        <a:pt x="732" y="514"/>
                      </a:lnTo>
                      <a:lnTo>
                        <a:pt x="725" y="508"/>
                      </a:lnTo>
                      <a:lnTo>
                        <a:pt x="721" y="505"/>
                      </a:lnTo>
                      <a:lnTo>
                        <a:pt x="708" y="510"/>
                      </a:lnTo>
                      <a:lnTo>
                        <a:pt x="708" y="508"/>
                      </a:lnTo>
                      <a:lnTo>
                        <a:pt x="708" y="503"/>
                      </a:lnTo>
                      <a:lnTo>
                        <a:pt x="710" y="486"/>
                      </a:lnTo>
                      <a:lnTo>
                        <a:pt x="710" y="482"/>
                      </a:lnTo>
                      <a:lnTo>
                        <a:pt x="704" y="482"/>
                      </a:lnTo>
                      <a:lnTo>
                        <a:pt x="698" y="480"/>
                      </a:lnTo>
                      <a:lnTo>
                        <a:pt x="695" y="478"/>
                      </a:lnTo>
                      <a:lnTo>
                        <a:pt x="691" y="478"/>
                      </a:lnTo>
                      <a:lnTo>
                        <a:pt x="683" y="474"/>
                      </a:lnTo>
                      <a:lnTo>
                        <a:pt x="659" y="454"/>
                      </a:lnTo>
                      <a:lnTo>
                        <a:pt x="657" y="452"/>
                      </a:lnTo>
                      <a:lnTo>
                        <a:pt x="657" y="452"/>
                      </a:lnTo>
                      <a:lnTo>
                        <a:pt x="657" y="450"/>
                      </a:lnTo>
                      <a:lnTo>
                        <a:pt x="657" y="446"/>
                      </a:lnTo>
                      <a:lnTo>
                        <a:pt x="657" y="444"/>
                      </a:lnTo>
                      <a:lnTo>
                        <a:pt x="655" y="440"/>
                      </a:lnTo>
                      <a:lnTo>
                        <a:pt x="655" y="437"/>
                      </a:lnTo>
                      <a:lnTo>
                        <a:pt x="655" y="437"/>
                      </a:lnTo>
                      <a:lnTo>
                        <a:pt x="655" y="435"/>
                      </a:lnTo>
                      <a:lnTo>
                        <a:pt x="649" y="433"/>
                      </a:lnTo>
                      <a:lnTo>
                        <a:pt x="647" y="431"/>
                      </a:lnTo>
                      <a:lnTo>
                        <a:pt x="647" y="429"/>
                      </a:lnTo>
                      <a:lnTo>
                        <a:pt x="644" y="429"/>
                      </a:lnTo>
                      <a:lnTo>
                        <a:pt x="642" y="429"/>
                      </a:lnTo>
                      <a:lnTo>
                        <a:pt x="638" y="437"/>
                      </a:lnTo>
                      <a:lnTo>
                        <a:pt x="636" y="437"/>
                      </a:lnTo>
                      <a:lnTo>
                        <a:pt x="636" y="440"/>
                      </a:lnTo>
                      <a:lnTo>
                        <a:pt x="636" y="442"/>
                      </a:lnTo>
                      <a:lnTo>
                        <a:pt x="634" y="442"/>
                      </a:lnTo>
                      <a:lnTo>
                        <a:pt x="634" y="442"/>
                      </a:lnTo>
                      <a:lnTo>
                        <a:pt x="627" y="440"/>
                      </a:lnTo>
                      <a:lnTo>
                        <a:pt x="621" y="446"/>
                      </a:lnTo>
                      <a:lnTo>
                        <a:pt x="621" y="450"/>
                      </a:lnTo>
                      <a:lnTo>
                        <a:pt x="619" y="450"/>
                      </a:lnTo>
                      <a:lnTo>
                        <a:pt x="619" y="452"/>
                      </a:lnTo>
                      <a:lnTo>
                        <a:pt x="617" y="452"/>
                      </a:lnTo>
                      <a:lnTo>
                        <a:pt x="615" y="454"/>
                      </a:lnTo>
                      <a:lnTo>
                        <a:pt x="604" y="454"/>
                      </a:lnTo>
                      <a:lnTo>
                        <a:pt x="598" y="454"/>
                      </a:lnTo>
                      <a:lnTo>
                        <a:pt x="595" y="452"/>
                      </a:lnTo>
                      <a:lnTo>
                        <a:pt x="595" y="452"/>
                      </a:lnTo>
                      <a:lnTo>
                        <a:pt x="595" y="452"/>
                      </a:lnTo>
                      <a:lnTo>
                        <a:pt x="593" y="446"/>
                      </a:lnTo>
                      <a:lnTo>
                        <a:pt x="593" y="446"/>
                      </a:lnTo>
                      <a:lnTo>
                        <a:pt x="593" y="444"/>
                      </a:lnTo>
                      <a:lnTo>
                        <a:pt x="593" y="442"/>
                      </a:lnTo>
                      <a:lnTo>
                        <a:pt x="593" y="442"/>
                      </a:lnTo>
                      <a:lnTo>
                        <a:pt x="593" y="442"/>
                      </a:lnTo>
                      <a:lnTo>
                        <a:pt x="591" y="440"/>
                      </a:lnTo>
                      <a:lnTo>
                        <a:pt x="589" y="442"/>
                      </a:lnTo>
                      <a:lnTo>
                        <a:pt x="587" y="442"/>
                      </a:lnTo>
                      <a:lnTo>
                        <a:pt x="587" y="444"/>
                      </a:lnTo>
                      <a:lnTo>
                        <a:pt x="587" y="446"/>
                      </a:lnTo>
                      <a:lnTo>
                        <a:pt x="587" y="448"/>
                      </a:lnTo>
                      <a:lnTo>
                        <a:pt x="585" y="450"/>
                      </a:lnTo>
                      <a:lnTo>
                        <a:pt x="583" y="454"/>
                      </a:lnTo>
                      <a:lnTo>
                        <a:pt x="581" y="457"/>
                      </a:lnTo>
                      <a:lnTo>
                        <a:pt x="572" y="459"/>
                      </a:lnTo>
                      <a:lnTo>
                        <a:pt x="570" y="461"/>
                      </a:lnTo>
                      <a:lnTo>
                        <a:pt x="570" y="469"/>
                      </a:lnTo>
                      <a:lnTo>
                        <a:pt x="570" y="471"/>
                      </a:lnTo>
                      <a:lnTo>
                        <a:pt x="570" y="471"/>
                      </a:lnTo>
                      <a:lnTo>
                        <a:pt x="570" y="474"/>
                      </a:lnTo>
                      <a:lnTo>
                        <a:pt x="570" y="476"/>
                      </a:lnTo>
                      <a:lnTo>
                        <a:pt x="570" y="476"/>
                      </a:lnTo>
                      <a:lnTo>
                        <a:pt x="572" y="478"/>
                      </a:lnTo>
                      <a:lnTo>
                        <a:pt x="572" y="478"/>
                      </a:lnTo>
                      <a:lnTo>
                        <a:pt x="572" y="480"/>
                      </a:lnTo>
                      <a:lnTo>
                        <a:pt x="572" y="480"/>
                      </a:lnTo>
                      <a:lnTo>
                        <a:pt x="570" y="480"/>
                      </a:lnTo>
                      <a:lnTo>
                        <a:pt x="555" y="478"/>
                      </a:lnTo>
                      <a:lnTo>
                        <a:pt x="553" y="476"/>
                      </a:lnTo>
                      <a:lnTo>
                        <a:pt x="553" y="478"/>
                      </a:lnTo>
                      <a:lnTo>
                        <a:pt x="553" y="478"/>
                      </a:lnTo>
                      <a:lnTo>
                        <a:pt x="551" y="480"/>
                      </a:lnTo>
                      <a:lnTo>
                        <a:pt x="551" y="482"/>
                      </a:lnTo>
                      <a:lnTo>
                        <a:pt x="551" y="484"/>
                      </a:lnTo>
                      <a:lnTo>
                        <a:pt x="551" y="484"/>
                      </a:lnTo>
                      <a:lnTo>
                        <a:pt x="553" y="486"/>
                      </a:lnTo>
                      <a:lnTo>
                        <a:pt x="553" y="488"/>
                      </a:lnTo>
                      <a:lnTo>
                        <a:pt x="553" y="495"/>
                      </a:lnTo>
                      <a:lnTo>
                        <a:pt x="553" y="501"/>
                      </a:lnTo>
                      <a:lnTo>
                        <a:pt x="555" y="516"/>
                      </a:lnTo>
                      <a:lnTo>
                        <a:pt x="561" y="525"/>
                      </a:lnTo>
                      <a:lnTo>
                        <a:pt x="561" y="525"/>
                      </a:lnTo>
                      <a:lnTo>
                        <a:pt x="564" y="527"/>
                      </a:lnTo>
                      <a:lnTo>
                        <a:pt x="555" y="537"/>
                      </a:lnTo>
                      <a:lnTo>
                        <a:pt x="555" y="539"/>
                      </a:lnTo>
                      <a:lnTo>
                        <a:pt x="553" y="542"/>
                      </a:lnTo>
                      <a:lnTo>
                        <a:pt x="553" y="542"/>
                      </a:lnTo>
                      <a:lnTo>
                        <a:pt x="553" y="544"/>
                      </a:lnTo>
                      <a:lnTo>
                        <a:pt x="551" y="544"/>
                      </a:lnTo>
                      <a:lnTo>
                        <a:pt x="551" y="548"/>
                      </a:lnTo>
                      <a:lnTo>
                        <a:pt x="551" y="550"/>
                      </a:lnTo>
                      <a:lnTo>
                        <a:pt x="553" y="552"/>
                      </a:lnTo>
                      <a:lnTo>
                        <a:pt x="553" y="554"/>
                      </a:lnTo>
                      <a:lnTo>
                        <a:pt x="553" y="556"/>
                      </a:lnTo>
                      <a:lnTo>
                        <a:pt x="555" y="559"/>
                      </a:lnTo>
                      <a:lnTo>
                        <a:pt x="555" y="561"/>
                      </a:lnTo>
                      <a:lnTo>
                        <a:pt x="555" y="561"/>
                      </a:lnTo>
                      <a:lnTo>
                        <a:pt x="555" y="563"/>
                      </a:lnTo>
                      <a:lnTo>
                        <a:pt x="553" y="563"/>
                      </a:lnTo>
                      <a:lnTo>
                        <a:pt x="553" y="565"/>
                      </a:lnTo>
                      <a:lnTo>
                        <a:pt x="553" y="565"/>
                      </a:lnTo>
                      <a:lnTo>
                        <a:pt x="553" y="567"/>
                      </a:lnTo>
                      <a:lnTo>
                        <a:pt x="553" y="567"/>
                      </a:lnTo>
                      <a:lnTo>
                        <a:pt x="553" y="567"/>
                      </a:lnTo>
                      <a:lnTo>
                        <a:pt x="551" y="571"/>
                      </a:lnTo>
                      <a:lnTo>
                        <a:pt x="551" y="573"/>
                      </a:lnTo>
                      <a:lnTo>
                        <a:pt x="551" y="573"/>
                      </a:lnTo>
                      <a:lnTo>
                        <a:pt x="551" y="573"/>
                      </a:lnTo>
                      <a:lnTo>
                        <a:pt x="551" y="576"/>
                      </a:lnTo>
                      <a:lnTo>
                        <a:pt x="551" y="576"/>
                      </a:lnTo>
                      <a:lnTo>
                        <a:pt x="551" y="576"/>
                      </a:lnTo>
                      <a:lnTo>
                        <a:pt x="557" y="578"/>
                      </a:lnTo>
                      <a:lnTo>
                        <a:pt x="559" y="580"/>
                      </a:lnTo>
                      <a:lnTo>
                        <a:pt x="561" y="580"/>
                      </a:lnTo>
                      <a:lnTo>
                        <a:pt x="572" y="580"/>
                      </a:lnTo>
                      <a:lnTo>
                        <a:pt x="572" y="580"/>
                      </a:lnTo>
                      <a:lnTo>
                        <a:pt x="574" y="580"/>
                      </a:lnTo>
                      <a:lnTo>
                        <a:pt x="574" y="578"/>
                      </a:lnTo>
                      <a:lnTo>
                        <a:pt x="576" y="576"/>
                      </a:lnTo>
                      <a:lnTo>
                        <a:pt x="576" y="576"/>
                      </a:lnTo>
                      <a:lnTo>
                        <a:pt x="589" y="567"/>
                      </a:lnTo>
                      <a:lnTo>
                        <a:pt x="589" y="567"/>
                      </a:lnTo>
                      <a:lnTo>
                        <a:pt x="591" y="567"/>
                      </a:lnTo>
                      <a:lnTo>
                        <a:pt x="598" y="569"/>
                      </a:lnTo>
                      <a:lnTo>
                        <a:pt x="600" y="571"/>
                      </a:lnTo>
                      <a:lnTo>
                        <a:pt x="602" y="571"/>
                      </a:lnTo>
                      <a:lnTo>
                        <a:pt x="602" y="571"/>
                      </a:lnTo>
                      <a:lnTo>
                        <a:pt x="610" y="565"/>
                      </a:lnTo>
                      <a:lnTo>
                        <a:pt x="612" y="565"/>
                      </a:lnTo>
                      <a:lnTo>
                        <a:pt x="612" y="563"/>
                      </a:lnTo>
                      <a:lnTo>
                        <a:pt x="612" y="563"/>
                      </a:lnTo>
                      <a:lnTo>
                        <a:pt x="615" y="565"/>
                      </a:lnTo>
                      <a:lnTo>
                        <a:pt x="615" y="565"/>
                      </a:lnTo>
                      <a:lnTo>
                        <a:pt x="617" y="569"/>
                      </a:lnTo>
                      <a:lnTo>
                        <a:pt x="619" y="569"/>
                      </a:lnTo>
                      <a:lnTo>
                        <a:pt x="621" y="569"/>
                      </a:lnTo>
                      <a:lnTo>
                        <a:pt x="627" y="567"/>
                      </a:lnTo>
                      <a:lnTo>
                        <a:pt x="630" y="565"/>
                      </a:lnTo>
                      <a:lnTo>
                        <a:pt x="632" y="565"/>
                      </a:lnTo>
                      <a:lnTo>
                        <a:pt x="634" y="567"/>
                      </a:lnTo>
                      <a:lnTo>
                        <a:pt x="638" y="569"/>
                      </a:lnTo>
                      <a:lnTo>
                        <a:pt x="640" y="573"/>
                      </a:lnTo>
                      <a:lnTo>
                        <a:pt x="640" y="573"/>
                      </a:lnTo>
                      <a:lnTo>
                        <a:pt x="647" y="576"/>
                      </a:lnTo>
                      <a:lnTo>
                        <a:pt x="657" y="573"/>
                      </a:lnTo>
                      <a:lnTo>
                        <a:pt x="657" y="571"/>
                      </a:lnTo>
                      <a:lnTo>
                        <a:pt x="657" y="569"/>
                      </a:lnTo>
                      <a:lnTo>
                        <a:pt x="657" y="567"/>
                      </a:lnTo>
                      <a:lnTo>
                        <a:pt x="655" y="565"/>
                      </a:lnTo>
                      <a:lnTo>
                        <a:pt x="655" y="563"/>
                      </a:lnTo>
                      <a:lnTo>
                        <a:pt x="655" y="563"/>
                      </a:lnTo>
                      <a:lnTo>
                        <a:pt x="655" y="561"/>
                      </a:lnTo>
                      <a:lnTo>
                        <a:pt x="655" y="559"/>
                      </a:lnTo>
                      <a:lnTo>
                        <a:pt x="655" y="559"/>
                      </a:lnTo>
                      <a:lnTo>
                        <a:pt x="657" y="559"/>
                      </a:lnTo>
                      <a:lnTo>
                        <a:pt x="661" y="554"/>
                      </a:lnTo>
                      <a:lnTo>
                        <a:pt x="664" y="554"/>
                      </a:lnTo>
                      <a:lnTo>
                        <a:pt x="666" y="554"/>
                      </a:lnTo>
                      <a:lnTo>
                        <a:pt x="668" y="554"/>
                      </a:lnTo>
                      <a:lnTo>
                        <a:pt x="670" y="559"/>
                      </a:lnTo>
                      <a:lnTo>
                        <a:pt x="670" y="561"/>
                      </a:lnTo>
                      <a:lnTo>
                        <a:pt x="672" y="561"/>
                      </a:lnTo>
                      <a:lnTo>
                        <a:pt x="674" y="563"/>
                      </a:lnTo>
                      <a:lnTo>
                        <a:pt x="676" y="563"/>
                      </a:lnTo>
                      <a:lnTo>
                        <a:pt x="678" y="561"/>
                      </a:lnTo>
                      <a:lnTo>
                        <a:pt x="681" y="561"/>
                      </a:lnTo>
                      <a:lnTo>
                        <a:pt x="681" y="561"/>
                      </a:lnTo>
                      <a:lnTo>
                        <a:pt x="683" y="559"/>
                      </a:lnTo>
                      <a:lnTo>
                        <a:pt x="683" y="559"/>
                      </a:lnTo>
                      <a:lnTo>
                        <a:pt x="685" y="556"/>
                      </a:lnTo>
                      <a:lnTo>
                        <a:pt x="687" y="556"/>
                      </a:lnTo>
                      <a:lnTo>
                        <a:pt x="700" y="559"/>
                      </a:lnTo>
                      <a:lnTo>
                        <a:pt x="706" y="563"/>
                      </a:lnTo>
                      <a:lnTo>
                        <a:pt x="715" y="563"/>
                      </a:lnTo>
                      <a:lnTo>
                        <a:pt x="715" y="563"/>
                      </a:lnTo>
                      <a:lnTo>
                        <a:pt x="719" y="563"/>
                      </a:lnTo>
                      <a:lnTo>
                        <a:pt x="721" y="563"/>
                      </a:lnTo>
                      <a:lnTo>
                        <a:pt x="723" y="565"/>
                      </a:lnTo>
                      <a:lnTo>
                        <a:pt x="725" y="573"/>
                      </a:lnTo>
                      <a:lnTo>
                        <a:pt x="727" y="580"/>
                      </a:lnTo>
                      <a:lnTo>
                        <a:pt x="727" y="582"/>
                      </a:lnTo>
                      <a:lnTo>
                        <a:pt x="727" y="582"/>
                      </a:lnTo>
                      <a:lnTo>
                        <a:pt x="729" y="582"/>
                      </a:lnTo>
                      <a:lnTo>
                        <a:pt x="732" y="582"/>
                      </a:lnTo>
                      <a:lnTo>
                        <a:pt x="734" y="571"/>
                      </a:lnTo>
                      <a:lnTo>
                        <a:pt x="734" y="571"/>
                      </a:lnTo>
                      <a:lnTo>
                        <a:pt x="736" y="571"/>
                      </a:lnTo>
                      <a:lnTo>
                        <a:pt x="742" y="567"/>
                      </a:lnTo>
                      <a:lnTo>
                        <a:pt x="742" y="567"/>
                      </a:lnTo>
                      <a:lnTo>
                        <a:pt x="742" y="565"/>
                      </a:lnTo>
                      <a:lnTo>
                        <a:pt x="744" y="565"/>
                      </a:lnTo>
                      <a:lnTo>
                        <a:pt x="744" y="565"/>
                      </a:lnTo>
                      <a:lnTo>
                        <a:pt x="744" y="563"/>
                      </a:lnTo>
                      <a:lnTo>
                        <a:pt x="744" y="561"/>
                      </a:lnTo>
                      <a:lnTo>
                        <a:pt x="744" y="559"/>
                      </a:lnTo>
                      <a:lnTo>
                        <a:pt x="742" y="554"/>
                      </a:lnTo>
                      <a:lnTo>
                        <a:pt x="742" y="550"/>
                      </a:lnTo>
                      <a:lnTo>
                        <a:pt x="742" y="548"/>
                      </a:lnTo>
                      <a:lnTo>
                        <a:pt x="742" y="546"/>
                      </a:lnTo>
                      <a:lnTo>
                        <a:pt x="744" y="544"/>
                      </a:lnTo>
                      <a:lnTo>
                        <a:pt x="749" y="537"/>
                      </a:lnTo>
                      <a:lnTo>
                        <a:pt x="749" y="537"/>
                      </a:lnTo>
                      <a:lnTo>
                        <a:pt x="749" y="535"/>
                      </a:lnTo>
                      <a:lnTo>
                        <a:pt x="749" y="531"/>
                      </a:lnTo>
                      <a:lnTo>
                        <a:pt x="749" y="529"/>
                      </a:lnTo>
                      <a:lnTo>
                        <a:pt x="749" y="529"/>
                      </a:lnTo>
                      <a:lnTo>
                        <a:pt x="749" y="527"/>
                      </a:lnTo>
                      <a:lnTo>
                        <a:pt x="751" y="525"/>
                      </a:lnTo>
                      <a:lnTo>
                        <a:pt x="751" y="52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8" name="Freeform 43"/>
                <p:cNvSpPr>
                  <a:spLocks/>
                </p:cNvSpPr>
                <p:nvPr/>
              </p:nvSpPr>
              <p:spPr bwMode="auto">
                <a:xfrm>
                  <a:off x="2705101" y="1310879"/>
                  <a:ext cx="1017985" cy="1257300"/>
                </a:xfrm>
                <a:custGeom>
                  <a:avLst/>
                  <a:gdLst>
                    <a:gd name="T0" fmla="*/ 776 w 855"/>
                    <a:gd name="T1" fmla="*/ 652 h 1056"/>
                    <a:gd name="T2" fmla="*/ 695 w 855"/>
                    <a:gd name="T3" fmla="*/ 690 h 1056"/>
                    <a:gd name="T4" fmla="*/ 589 w 855"/>
                    <a:gd name="T5" fmla="*/ 733 h 1056"/>
                    <a:gd name="T6" fmla="*/ 559 w 855"/>
                    <a:gd name="T7" fmla="*/ 780 h 1056"/>
                    <a:gd name="T8" fmla="*/ 557 w 855"/>
                    <a:gd name="T9" fmla="*/ 809 h 1056"/>
                    <a:gd name="T10" fmla="*/ 561 w 855"/>
                    <a:gd name="T11" fmla="*/ 858 h 1056"/>
                    <a:gd name="T12" fmla="*/ 576 w 855"/>
                    <a:gd name="T13" fmla="*/ 920 h 1056"/>
                    <a:gd name="T14" fmla="*/ 597 w 855"/>
                    <a:gd name="T15" fmla="*/ 967 h 1056"/>
                    <a:gd name="T16" fmla="*/ 625 w 855"/>
                    <a:gd name="T17" fmla="*/ 1009 h 1056"/>
                    <a:gd name="T18" fmla="*/ 585 w 855"/>
                    <a:gd name="T19" fmla="*/ 1050 h 1056"/>
                    <a:gd name="T20" fmla="*/ 525 w 855"/>
                    <a:gd name="T21" fmla="*/ 1041 h 1056"/>
                    <a:gd name="T22" fmla="*/ 446 w 855"/>
                    <a:gd name="T23" fmla="*/ 1024 h 1056"/>
                    <a:gd name="T24" fmla="*/ 410 w 855"/>
                    <a:gd name="T25" fmla="*/ 999 h 1056"/>
                    <a:gd name="T26" fmla="*/ 346 w 855"/>
                    <a:gd name="T27" fmla="*/ 1003 h 1056"/>
                    <a:gd name="T28" fmla="*/ 327 w 855"/>
                    <a:gd name="T29" fmla="*/ 960 h 1056"/>
                    <a:gd name="T30" fmla="*/ 306 w 855"/>
                    <a:gd name="T31" fmla="*/ 875 h 1056"/>
                    <a:gd name="T32" fmla="*/ 162 w 855"/>
                    <a:gd name="T33" fmla="*/ 822 h 1056"/>
                    <a:gd name="T34" fmla="*/ 147 w 855"/>
                    <a:gd name="T35" fmla="*/ 784 h 1056"/>
                    <a:gd name="T36" fmla="*/ 132 w 855"/>
                    <a:gd name="T37" fmla="*/ 765 h 1056"/>
                    <a:gd name="T38" fmla="*/ 49 w 855"/>
                    <a:gd name="T39" fmla="*/ 722 h 1056"/>
                    <a:gd name="T40" fmla="*/ 25 w 855"/>
                    <a:gd name="T41" fmla="*/ 692 h 1056"/>
                    <a:gd name="T42" fmla="*/ 30 w 855"/>
                    <a:gd name="T43" fmla="*/ 648 h 1056"/>
                    <a:gd name="T44" fmla="*/ 23 w 855"/>
                    <a:gd name="T45" fmla="*/ 618 h 1056"/>
                    <a:gd name="T46" fmla="*/ 13 w 855"/>
                    <a:gd name="T47" fmla="*/ 593 h 1056"/>
                    <a:gd name="T48" fmla="*/ 23 w 855"/>
                    <a:gd name="T49" fmla="*/ 569 h 1056"/>
                    <a:gd name="T50" fmla="*/ 121 w 855"/>
                    <a:gd name="T51" fmla="*/ 535 h 1056"/>
                    <a:gd name="T52" fmla="*/ 119 w 855"/>
                    <a:gd name="T53" fmla="*/ 512 h 1056"/>
                    <a:gd name="T54" fmla="*/ 136 w 855"/>
                    <a:gd name="T55" fmla="*/ 471 h 1056"/>
                    <a:gd name="T56" fmla="*/ 149 w 855"/>
                    <a:gd name="T57" fmla="*/ 444 h 1056"/>
                    <a:gd name="T58" fmla="*/ 138 w 855"/>
                    <a:gd name="T59" fmla="*/ 429 h 1056"/>
                    <a:gd name="T60" fmla="*/ 125 w 855"/>
                    <a:gd name="T61" fmla="*/ 406 h 1056"/>
                    <a:gd name="T62" fmla="*/ 113 w 855"/>
                    <a:gd name="T63" fmla="*/ 389 h 1056"/>
                    <a:gd name="T64" fmla="*/ 117 w 855"/>
                    <a:gd name="T65" fmla="*/ 359 h 1056"/>
                    <a:gd name="T66" fmla="*/ 87 w 855"/>
                    <a:gd name="T67" fmla="*/ 312 h 1056"/>
                    <a:gd name="T68" fmla="*/ 81 w 855"/>
                    <a:gd name="T69" fmla="*/ 284 h 1056"/>
                    <a:gd name="T70" fmla="*/ 79 w 855"/>
                    <a:gd name="T71" fmla="*/ 246 h 1056"/>
                    <a:gd name="T72" fmla="*/ 21 w 855"/>
                    <a:gd name="T73" fmla="*/ 201 h 1056"/>
                    <a:gd name="T74" fmla="*/ 2 w 855"/>
                    <a:gd name="T75" fmla="*/ 161 h 1056"/>
                    <a:gd name="T76" fmla="*/ 59 w 855"/>
                    <a:gd name="T77" fmla="*/ 123 h 1056"/>
                    <a:gd name="T78" fmla="*/ 72 w 855"/>
                    <a:gd name="T79" fmla="*/ 97 h 1056"/>
                    <a:gd name="T80" fmla="*/ 144 w 855"/>
                    <a:gd name="T81" fmla="*/ 102 h 1056"/>
                    <a:gd name="T82" fmla="*/ 210 w 855"/>
                    <a:gd name="T83" fmla="*/ 63 h 1056"/>
                    <a:gd name="T84" fmla="*/ 221 w 855"/>
                    <a:gd name="T85" fmla="*/ 25 h 1056"/>
                    <a:gd name="T86" fmla="*/ 266 w 855"/>
                    <a:gd name="T87" fmla="*/ 14 h 1056"/>
                    <a:gd name="T88" fmla="*/ 323 w 855"/>
                    <a:gd name="T89" fmla="*/ 53 h 1056"/>
                    <a:gd name="T90" fmla="*/ 415 w 855"/>
                    <a:gd name="T91" fmla="*/ 72 h 1056"/>
                    <a:gd name="T92" fmla="*/ 446 w 855"/>
                    <a:gd name="T93" fmla="*/ 114 h 1056"/>
                    <a:gd name="T94" fmla="*/ 455 w 855"/>
                    <a:gd name="T95" fmla="*/ 142 h 1056"/>
                    <a:gd name="T96" fmla="*/ 451 w 855"/>
                    <a:gd name="T97" fmla="*/ 187 h 1056"/>
                    <a:gd name="T98" fmla="*/ 457 w 855"/>
                    <a:gd name="T99" fmla="*/ 231 h 1056"/>
                    <a:gd name="T100" fmla="*/ 470 w 855"/>
                    <a:gd name="T101" fmla="*/ 244 h 1056"/>
                    <a:gd name="T102" fmla="*/ 491 w 855"/>
                    <a:gd name="T103" fmla="*/ 244 h 1056"/>
                    <a:gd name="T104" fmla="*/ 502 w 855"/>
                    <a:gd name="T105" fmla="*/ 257 h 1056"/>
                    <a:gd name="T106" fmla="*/ 493 w 855"/>
                    <a:gd name="T107" fmla="*/ 308 h 1056"/>
                    <a:gd name="T108" fmla="*/ 493 w 855"/>
                    <a:gd name="T109" fmla="*/ 344 h 1056"/>
                    <a:gd name="T110" fmla="*/ 508 w 855"/>
                    <a:gd name="T111" fmla="*/ 380 h 1056"/>
                    <a:gd name="T112" fmla="*/ 561 w 855"/>
                    <a:gd name="T113" fmla="*/ 471 h 1056"/>
                    <a:gd name="T114" fmla="*/ 595 w 855"/>
                    <a:gd name="T115" fmla="*/ 486 h 1056"/>
                    <a:gd name="T116" fmla="*/ 659 w 855"/>
                    <a:gd name="T117" fmla="*/ 488 h 1056"/>
                    <a:gd name="T118" fmla="*/ 767 w 855"/>
                    <a:gd name="T119" fmla="*/ 522 h 1056"/>
                    <a:gd name="T120" fmla="*/ 848 w 855"/>
                    <a:gd name="T121" fmla="*/ 52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5" h="1056">
                      <a:moveTo>
                        <a:pt x="827" y="646"/>
                      </a:moveTo>
                      <a:lnTo>
                        <a:pt x="827" y="646"/>
                      </a:lnTo>
                      <a:lnTo>
                        <a:pt x="825" y="648"/>
                      </a:lnTo>
                      <a:lnTo>
                        <a:pt x="821" y="663"/>
                      </a:lnTo>
                      <a:lnTo>
                        <a:pt x="816" y="661"/>
                      </a:lnTo>
                      <a:lnTo>
                        <a:pt x="808" y="656"/>
                      </a:lnTo>
                      <a:lnTo>
                        <a:pt x="806" y="654"/>
                      </a:lnTo>
                      <a:lnTo>
                        <a:pt x="804" y="654"/>
                      </a:lnTo>
                      <a:lnTo>
                        <a:pt x="801" y="654"/>
                      </a:lnTo>
                      <a:lnTo>
                        <a:pt x="799" y="656"/>
                      </a:lnTo>
                      <a:lnTo>
                        <a:pt x="797" y="658"/>
                      </a:lnTo>
                      <a:lnTo>
                        <a:pt x="793" y="661"/>
                      </a:lnTo>
                      <a:lnTo>
                        <a:pt x="789" y="654"/>
                      </a:lnTo>
                      <a:lnTo>
                        <a:pt x="780" y="652"/>
                      </a:lnTo>
                      <a:lnTo>
                        <a:pt x="776" y="652"/>
                      </a:lnTo>
                      <a:lnTo>
                        <a:pt x="772" y="652"/>
                      </a:lnTo>
                      <a:lnTo>
                        <a:pt x="767" y="650"/>
                      </a:lnTo>
                      <a:lnTo>
                        <a:pt x="763" y="644"/>
                      </a:lnTo>
                      <a:lnTo>
                        <a:pt x="755" y="646"/>
                      </a:lnTo>
                      <a:lnTo>
                        <a:pt x="753" y="650"/>
                      </a:lnTo>
                      <a:lnTo>
                        <a:pt x="738" y="667"/>
                      </a:lnTo>
                      <a:lnTo>
                        <a:pt x="731" y="669"/>
                      </a:lnTo>
                      <a:lnTo>
                        <a:pt x="723" y="667"/>
                      </a:lnTo>
                      <a:lnTo>
                        <a:pt x="710" y="667"/>
                      </a:lnTo>
                      <a:lnTo>
                        <a:pt x="706" y="671"/>
                      </a:lnTo>
                      <a:lnTo>
                        <a:pt x="704" y="678"/>
                      </a:lnTo>
                      <a:lnTo>
                        <a:pt x="702" y="682"/>
                      </a:lnTo>
                      <a:lnTo>
                        <a:pt x="699" y="686"/>
                      </a:lnTo>
                      <a:lnTo>
                        <a:pt x="697" y="688"/>
                      </a:lnTo>
                      <a:lnTo>
                        <a:pt x="695" y="690"/>
                      </a:lnTo>
                      <a:lnTo>
                        <a:pt x="693" y="690"/>
                      </a:lnTo>
                      <a:lnTo>
                        <a:pt x="693" y="688"/>
                      </a:lnTo>
                      <a:lnTo>
                        <a:pt x="691" y="688"/>
                      </a:lnTo>
                      <a:lnTo>
                        <a:pt x="689" y="688"/>
                      </a:lnTo>
                      <a:lnTo>
                        <a:pt x="661" y="697"/>
                      </a:lnTo>
                      <a:lnTo>
                        <a:pt x="655" y="695"/>
                      </a:lnTo>
                      <a:lnTo>
                        <a:pt x="631" y="697"/>
                      </a:lnTo>
                      <a:lnTo>
                        <a:pt x="631" y="699"/>
                      </a:lnTo>
                      <a:lnTo>
                        <a:pt x="627" y="701"/>
                      </a:lnTo>
                      <a:lnTo>
                        <a:pt x="627" y="709"/>
                      </a:lnTo>
                      <a:lnTo>
                        <a:pt x="627" y="712"/>
                      </a:lnTo>
                      <a:lnTo>
                        <a:pt x="627" y="714"/>
                      </a:lnTo>
                      <a:lnTo>
                        <a:pt x="627" y="716"/>
                      </a:lnTo>
                      <a:lnTo>
                        <a:pt x="604" y="722"/>
                      </a:lnTo>
                      <a:lnTo>
                        <a:pt x="589" y="733"/>
                      </a:lnTo>
                      <a:lnTo>
                        <a:pt x="587" y="733"/>
                      </a:lnTo>
                      <a:lnTo>
                        <a:pt x="576" y="733"/>
                      </a:lnTo>
                      <a:lnTo>
                        <a:pt x="572" y="733"/>
                      </a:lnTo>
                      <a:lnTo>
                        <a:pt x="568" y="731"/>
                      </a:lnTo>
                      <a:lnTo>
                        <a:pt x="565" y="731"/>
                      </a:lnTo>
                      <a:lnTo>
                        <a:pt x="565" y="731"/>
                      </a:lnTo>
                      <a:lnTo>
                        <a:pt x="563" y="733"/>
                      </a:lnTo>
                      <a:lnTo>
                        <a:pt x="563" y="735"/>
                      </a:lnTo>
                      <a:lnTo>
                        <a:pt x="563" y="737"/>
                      </a:lnTo>
                      <a:lnTo>
                        <a:pt x="563" y="739"/>
                      </a:lnTo>
                      <a:lnTo>
                        <a:pt x="563" y="739"/>
                      </a:lnTo>
                      <a:lnTo>
                        <a:pt x="563" y="741"/>
                      </a:lnTo>
                      <a:lnTo>
                        <a:pt x="555" y="750"/>
                      </a:lnTo>
                      <a:lnTo>
                        <a:pt x="559" y="773"/>
                      </a:lnTo>
                      <a:lnTo>
                        <a:pt x="559" y="780"/>
                      </a:lnTo>
                      <a:lnTo>
                        <a:pt x="559" y="780"/>
                      </a:lnTo>
                      <a:lnTo>
                        <a:pt x="557" y="782"/>
                      </a:lnTo>
                      <a:lnTo>
                        <a:pt x="557" y="782"/>
                      </a:lnTo>
                      <a:lnTo>
                        <a:pt x="555" y="786"/>
                      </a:lnTo>
                      <a:lnTo>
                        <a:pt x="555" y="786"/>
                      </a:lnTo>
                      <a:lnTo>
                        <a:pt x="551" y="790"/>
                      </a:lnTo>
                      <a:lnTo>
                        <a:pt x="551" y="792"/>
                      </a:lnTo>
                      <a:lnTo>
                        <a:pt x="551" y="792"/>
                      </a:lnTo>
                      <a:lnTo>
                        <a:pt x="551" y="794"/>
                      </a:lnTo>
                      <a:lnTo>
                        <a:pt x="551" y="797"/>
                      </a:lnTo>
                      <a:lnTo>
                        <a:pt x="553" y="803"/>
                      </a:lnTo>
                      <a:lnTo>
                        <a:pt x="553" y="803"/>
                      </a:lnTo>
                      <a:lnTo>
                        <a:pt x="553" y="805"/>
                      </a:lnTo>
                      <a:lnTo>
                        <a:pt x="555" y="805"/>
                      </a:lnTo>
                      <a:lnTo>
                        <a:pt x="557" y="809"/>
                      </a:lnTo>
                      <a:lnTo>
                        <a:pt x="559" y="820"/>
                      </a:lnTo>
                      <a:lnTo>
                        <a:pt x="561" y="829"/>
                      </a:lnTo>
                      <a:lnTo>
                        <a:pt x="561" y="831"/>
                      </a:lnTo>
                      <a:lnTo>
                        <a:pt x="563" y="833"/>
                      </a:lnTo>
                      <a:lnTo>
                        <a:pt x="565" y="835"/>
                      </a:lnTo>
                      <a:lnTo>
                        <a:pt x="568" y="841"/>
                      </a:lnTo>
                      <a:lnTo>
                        <a:pt x="568" y="843"/>
                      </a:lnTo>
                      <a:lnTo>
                        <a:pt x="570" y="848"/>
                      </a:lnTo>
                      <a:lnTo>
                        <a:pt x="570" y="850"/>
                      </a:lnTo>
                      <a:lnTo>
                        <a:pt x="570" y="852"/>
                      </a:lnTo>
                      <a:lnTo>
                        <a:pt x="570" y="854"/>
                      </a:lnTo>
                      <a:lnTo>
                        <a:pt x="568" y="856"/>
                      </a:lnTo>
                      <a:lnTo>
                        <a:pt x="568" y="856"/>
                      </a:lnTo>
                      <a:lnTo>
                        <a:pt x="565" y="856"/>
                      </a:lnTo>
                      <a:lnTo>
                        <a:pt x="561" y="858"/>
                      </a:lnTo>
                      <a:lnTo>
                        <a:pt x="559" y="858"/>
                      </a:lnTo>
                      <a:lnTo>
                        <a:pt x="559" y="863"/>
                      </a:lnTo>
                      <a:lnTo>
                        <a:pt x="557" y="867"/>
                      </a:lnTo>
                      <a:lnTo>
                        <a:pt x="555" y="871"/>
                      </a:lnTo>
                      <a:lnTo>
                        <a:pt x="555" y="873"/>
                      </a:lnTo>
                      <a:lnTo>
                        <a:pt x="557" y="875"/>
                      </a:lnTo>
                      <a:lnTo>
                        <a:pt x="557" y="875"/>
                      </a:lnTo>
                      <a:lnTo>
                        <a:pt x="557" y="877"/>
                      </a:lnTo>
                      <a:lnTo>
                        <a:pt x="557" y="877"/>
                      </a:lnTo>
                      <a:lnTo>
                        <a:pt x="559" y="880"/>
                      </a:lnTo>
                      <a:lnTo>
                        <a:pt x="559" y="882"/>
                      </a:lnTo>
                      <a:lnTo>
                        <a:pt x="561" y="892"/>
                      </a:lnTo>
                      <a:lnTo>
                        <a:pt x="570" y="901"/>
                      </a:lnTo>
                      <a:lnTo>
                        <a:pt x="572" y="905"/>
                      </a:lnTo>
                      <a:lnTo>
                        <a:pt x="576" y="920"/>
                      </a:lnTo>
                      <a:lnTo>
                        <a:pt x="576" y="922"/>
                      </a:lnTo>
                      <a:lnTo>
                        <a:pt x="576" y="922"/>
                      </a:lnTo>
                      <a:lnTo>
                        <a:pt x="574" y="924"/>
                      </a:lnTo>
                      <a:lnTo>
                        <a:pt x="574" y="926"/>
                      </a:lnTo>
                      <a:lnTo>
                        <a:pt x="574" y="928"/>
                      </a:lnTo>
                      <a:lnTo>
                        <a:pt x="572" y="931"/>
                      </a:lnTo>
                      <a:lnTo>
                        <a:pt x="574" y="935"/>
                      </a:lnTo>
                      <a:lnTo>
                        <a:pt x="576" y="935"/>
                      </a:lnTo>
                      <a:lnTo>
                        <a:pt x="582" y="937"/>
                      </a:lnTo>
                      <a:lnTo>
                        <a:pt x="585" y="950"/>
                      </a:lnTo>
                      <a:lnTo>
                        <a:pt x="589" y="956"/>
                      </a:lnTo>
                      <a:lnTo>
                        <a:pt x="595" y="960"/>
                      </a:lnTo>
                      <a:lnTo>
                        <a:pt x="597" y="962"/>
                      </a:lnTo>
                      <a:lnTo>
                        <a:pt x="597" y="965"/>
                      </a:lnTo>
                      <a:lnTo>
                        <a:pt x="597" y="967"/>
                      </a:lnTo>
                      <a:lnTo>
                        <a:pt x="599" y="971"/>
                      </a:lnTo>
                      <a:lnTo>
                        <a:pt x="599" y="971"/>
                      </a:lnTo>
                      <a:lnTo>
                        <a:pt x="602" y="973"/>
                      </a:lnTo>
                      <a:lnTo>
                        <a:pt x="617" y="973"/>
                      </a:lnTo>
                      <a:lnTo>
                        <a:pt x="617" y="977"/>
                      </a:lnTo>
                      <a:lnTo>
                        <a:pt x="617" y="977"/>
                      </a:lnTo>
                      <a:lnTo>
                        <a:pt x="614" y="988"/>
                      </a:lnTo>
                      <a:lnTo>
                        <a:pt x="612" y="994"/>
                      </a:lnTo>
                      <a:lnTo>
                        <a:pt x="614" y="999"/>
                      </a:lnTo>
                      <a:lnTo>
                        <a:pt x="614" y="1001"/>
                      </a:lnTo>
                      <a:lnTo>
                        <a:pt x="621" y="1001"/>
                      </a:lnTo>
                      <a:lnTo>
                        <a:pt x="621" y="1003"/>
                      </a:lnTo>
                      <a:lnTo>
                        <a:pt x="623" y="1003"/>
                      </a:lnTo>
                      <a:lnTo>
                        <a:pt x="625" y="1007"/>
                      </a:lnTo>
                      <a:lnTo>
                        <a:pt x="625" y="1009"/>
                      </a:lnTo>
                      <a:lnTo>
                        <a:pt x="625" y="1011"/>
                      </a:lnTo>
                      <a:lnTo>
                        <a:pt x="621" y="1026"/>
                      </a:lnTo>
                      <a:lnTo>
                        <a:pt x="619" y="1028"/>
                      </a:lnTo>
                      <a:lnTo>
                        <a:pt x="612" y="1041"/>
                      </a:lnTo>
                      <a:lnTo>
                        <a:pt x="612" y="1045"/>
                      </a:lnTo>
                      <a:lnTo>
                        <a:pt x="614" y="1050"/>
                      </a:lnTo>
                      <a:lnTo>
                        <a:pt x="608" y="1056"/>
                      </a:lnTo>
                      <a:lnTo>
                        <a:pt x="606" y="1056"/>
                      </a:lnTo>
                      <a:lnTo>
                        <a:pt x="604" y="1052"/>
                      </a:lnTo>
                      <a:lnTo>
                        <a:pt x="599" y="1050"/>
                      </a:lnTo>
                      <a:lnTo>
                        <a:pt x="593" y="1045"/>
                      </a:lnTo>
                      <a:lnTo>
                        <a:pt x="591" y="1045"/>
                      </a:lnTo>
                      <a:lnTo>
                        <a:pt x="591" y="1045"/>
                      </a:lnTo>
                      <a:lnTo>
                        <a:pt x="589" y="1047"/>
                      </a:lnTo>
                      <a:lnTo>
                        <a:pt x="585" y="1050"/>
                      </a:lnTo>
                      <a:lnTo>
                        <a:pt x="582" y="1052"/>
                      </a:lnTo>
                      <a:lnTo>
                        <a:pt x="582" y="1052"/>
                      </a:lnTo>
                      <a:lnTo>
                        <a:pt x="563" y="1047"/>
                      </a:lnTo>
                      <a:lnTo>
                        <a:pt x="561" y="1047"/>
                      </a:lnTo>
                      <a:lnTo>
                        <a:pt x="561" y="1050"/>
                      </a:lnTo>
                      <a:lnTo>
                        <a:pt x="555" y="1052"/>
                      </a:lnTo>
                      <a:lnTo>
                        <a:pt x="544" y="1054"/>
                      </a:lnTo>
                      <a:lnTo>
                        <a:pt x="542" y="1054"/>
                      </a:lnTo>
                      <a:lnTo>
                        <a:pt x="542" y="1054"/>
                      </a:lnTo>
                      <a:lnTo>
                        <a:pt x="540" y="1054"/>
                      </a:lnTo>
                      <a:lnTo>
                        <a:pt x="540" y="1050"/>
                      </a:lnTo>
                      <a:lnTo>
                        <a:pt x="527" y="1045"/>
                      </a:lnTo>
                      <a:lnTo>
                        <a:pt x="527" y="1045"/>
                      </a:lnTo>
                      <a:lnTo>
                        <a:pt x="525" y="1043"/>
                      </a:lnTo>
                      <a:lnTo>
                        <a:pt x="525" y="1041"/>
                      </a:lnTo>
                      <a:lnTo>
                        <a:pt x="523" y="1037"/>
                      </a:lnTo>
                      <a:lnTo>
                        <a:pt x="519" y="1035"/>
                      </a:lnTo>
                      <a:lnTo>
                        <a:pt x="517" y="1033"/>
                      </a:lnTo>
                      <a:lnTo>
                        <a:pt x="500" y="1028"/>
                      </a:lnTo>
                      <a:lnTo>
                        <a:pt x="491" y="1024"/>
                      </a:lnTo>
                      <a:lnTo>
                        <a:pt x="489" y="1024"/>
                      </a:lnTo>
                      <a:lnTo>
                        <a:pt x="485" y="1024"/>
                      </a:lnTo>
                      <a:lnTo>
                        <a:pt x="459" y="1030"/>
                      </a:lnTo>
                      <a:lnTo>
                        <a:pt x="457" y="1035"/>
                      </a:lnTo>
                      <a:lnTo>
                        <a:pt x="453" y="1035"/>
                      </a:lnTo>
                      <a:lnTo>
                        <a:pt x="451" y="1033"/>
                      </a:lnTo>
                      <a:lnTo>
                        <a:pt x="451" y="1030"/>
                      </a:lnTo>
                      <a:lnTo>
                        <a:pt x="449" y="1030"/>
                      </a:lnTo>
                      <a:lnTo>
                        <a:pt x="449" y="1028"/>
                      </a:lnTo>
                      <a:lnTo>
                        <a:pt x="446" y="1024"/>
                      </a:lnTo>
                      <a:lnTo>
                        <a:pt x="446" y="1024"/>
                      </a:lnTo>
                      <a:lnTo>
                        <a:pt x="444" y="1020"/>
                      </a:lnTo>
                      <a:lnTo>
                        <a:pt x="442" y="1018"/>
                      </a:lnTo>
                      <a:lnTo>
                        <a:pt x="440" y="1016"/>
                      </a:lnTo>
                      <a:lnTo>
                        <a:pt x="436" y="1011"/>
                      </a:lnTo>
                      <a:lnTo>
                        <a:pt x="436" y="1005"/>
                      </a:lnTo>
                      <a:lnTo>
                        <a:pt x="434" y="1001"/>
                      </a:lnTo>
                      <a:lnTo>
                        <a:pt x="434" y="999"/>
                      </a:lnTo>
                      <a:lnTo>
                        <a:pt x="432" y="996"/>
                      </a:lnTo>
                      <a:lnTo>
                        <a:pt x="425" y="994"/>
                      </a:lnTo>
                      <a:lnTo>
                        <a:pt x="423" y="992"/>
                      </a:lnTo>
                      <a:lnTo>
                        <a:pt x="423" y="992"/>
                      </a:lnTo>
                      <a:lnTo>
                        <a:pt x="417" y="996"/>
                      </a:lnTo>
                      <a:lnTo>
                        <a:pt x="412" y="996"/>
                      </a:lnTo>
                      <a:lnTo>
                        <a:pt x="410" y="999"/>
                      </a:lnTo>
                      <a:lnTo>
                        <a:pt x="404" y="999"/>
                      </a:lnTo>
                      <a:lnTo>
                        <a:pt x="395" y="999"/>
                      </a:lnTo>
                      <a:lnTo>
                        <a:pt x="381" y="999"/>
                      </a:lnTo>
                      <a:lnTo>
                        <a:pt x="381" y="1001"/>
                      </a:lnTo>
                      <a:lnTo>
                        <a:pt x="378" y="1001"/>
                      </a:lnTo>
                      <a:lnTo>
                        <a:pt x="376" y="1005"/>
                      </a:lnTo>
                      <a:lnTo>
                        <a:pt x="374" y="1005"/>
                      </a:lnTo>
                      <a:lnTo>
                        <a:pt x="374" y="1005"/>
                      </a:lnTo>
                      <a:lnTo>
                        <a:pt x="372" y="1007"/>
                      </a:lnTo>
                      <a:lnTo>
                        <a:pt x="355" y="1009"/>
                      </a:lnTo>
                      <a:lnTo>
                        <a:pt x="353" y="1007"/>
                      </a:lnTo>
                      <a:lnTo>
                        <a:pt x="349" y="1007"/>
                      </a:lnTo>
                      <a:lnTo>
                        <a:pt x="349" y="1005"/>
                      </a:lnTo>
                      <a:lnTo>
                        <a:pt x="346" y="1005"/>
                      </a:lnTo>
                      <a:lnTo>
                        <a:pt x="346" y="1003"/>
                      </a:lnTo>
                      <a:lnTo>
                        <a:pt x="344" y="1003"/>
                      </a:lnTo>
                      <a:lnTo>
                        <a:pt x="344" y="999"/>
                      </a:lnTo>
                      <a:lnTo>
                        <a:pt x="342" y="994"/>
                      </a:lnTo>
                      <a:lnTo>
                        <a:pt x="342" y="992"/>
                      </a:lnTo>
                      <a:lnTo>
                        <a:pt x="342" y="992"/>
                      </a:lnTo>
                      <a:lnTo>
                        <a:pt x="342" y="992"/>
                      </a:lnTo>
                      <a:lnTo>
                        <a:pt x="344" y="990"/>
                      </a:lnTo>
                      <a:lnTo>
                        <a:pt x="344" y="990"/>
                      </a:lnTo>
                      <a:lnTo>
                        <a:pt x="344" y="988"/>
                      </a:lnTo>
                      <a:lnTo>
                        <a:pt x="344" y="984"/>
                      </a:lnTo>
                      <a:lnTo>
                        <a:pt x="342" y="982"/>
                      </a:lnTo>
                      <a:lnTo>
                        <a:pt x="342" y="982"/>
                      </a:lnTo>
                      <a:lnTo>
                        <a:pt x="340" y="975"/>
                      </a:lnTo>
                      <a:lnTo>
                        <a:pt x="332" y="965"/>
                      </a:lnTo>
                      <a:lnTo>
                        <a:pt x="327" y="960"/>
                      </a:lnTo>
                      <a:lnTo>
                        <a:pt x="319" y="958"/>
                      </a:lnTo>
                      <a:lnTo>
                        <a:pt x="312" y="954"/>
                      </a:lnTo>
                      <a:lnTo>
                        <a:pt x="308" y="952"/>
                      </a:lnTo>
                      <a:lnTo>
                        <a:pt x="306" y="950"/>
                      </a:lnTo>
                      <a:lnTo>
                        <a:pt x="308" y="948"/>
                      </a:lnTo>
                      <a:lnTo>
                        <a:pt x="308" y="945"/>
                      </a:lnTo>
                      <a:lnTo>
                        <a:pt x="310" y="943"/>
                      </a:lnTo>
                      <a:lnTo>
                        <a:pt x="312" y="941"/>
                      </a:lnTo>
                      <a:lnTo>
                        <a:pt x="325" y="937"/>
                      </a:lnTo>
                      <a:lnTo>
                        <a:pt x="334" y="931"/>
                      </a:lnTo>
                      <a:lnTo>
                        <a:pt x="336" y="926"/>
                      </a:lnTo>
                      <a:lnTo>
                        <a:pt x="338" y="922"/>
                      </a:lnTo>
                      <a:lnTo>
                        <a:pt x="340" y="916"/>
                      </a:lnTo>
                      <a:lnTo>
                        <a:pt x="319" y="890"/>
                      </a:lnTo>
                      <a:lnTo>
                        <a:pt x="306" y="875"/>
                      </a:lnTo>
                      <a:lnTo>
                        <a:pt x="287" y="865"/>
                      </a:lnTo>
                      <a:lnTo>
                        <a:pt x="278" y="863"/>
                      </a:lnTo>
                      <a:lnTo>
                        <a:pt x="249" y="863"/>
                      </a:lnTo>
                      <a:lnTo>
                        <a:pt x="236" y="865"/>
                      </a:lnTo>
                      <a:lnTo>
                        <a:pt x="185" y="865"/>
                      </a:lnTo>
                      <a:lnTo>
                        <a:pt x="176" y="863"/>
                      </a:lnTo>
                      <a:lnTo>
                        <a:pt x="172" y="858"/>
                      </a:lnTo>
                      <a:lnTo>
                        <a:pt x="172" y="854"/>
                      </a:lnTo>
                      <a:lnTo>
                        <a:pt x="172" y="850"/>
                      </a:lnTo>
                      <a:lnTo>
                        <a:pt x="172" y="839"/>
                      </a:lnTo>
                      <a:lnTo>
                        <a:pt x="172" y="837"/>
                      </a:lnTo>
                      <a:lnTo>
                        <a:pt x="172" y="835"/>
                      </a:lnTo>
                      <a:lnTo>
                        <a:pt x="168" y="833"/>
                      </a:lnTo>
                      <a:lnTo>
                        <a:pt x="164" y="824"/>
                      </a:lnTo>
                      <a:lnTo>
                        <a:pt x="162" y="822"/>
                      </a:lnTo>
                      <a:lnTo>
                        <a:pt x="162" y="822"/>
                      </a:lnTo>
                      <a:lnTo>
                        <a:pt x="162" y="820"/>
                      </a:lnTo>
                      <a:lnTo>
                        <a:pt x="162" y="812"/>
                      </a:lnTo>
                      <a:lnTo>
                        <a:pt x="159" y="809"/>
                      </a:lnTo>
                      <a:lnTo>
                        <a:pt x="159" y="807"/>
                      </a:lnTo>
                      <a:lnTo>
                        <a:pt x="157" y="807"/>
                      </a:lnTo>
                      <a:lnTo>
                        <a:pt x="157" y="807"/>
                      </a:lnTo>
                      <a:lnTo>
                        <a:pt x="155" y="805"/>
                      </a:lnTo>
                      <a:lnTo>
                        <a:pt x="153" y="801"/>
                      </a:lnTo>
                      <a:lnTo>
                        <a:pt x="147" y="792"/>
                      </a:lnTo>
                      <a:lnTo>
                        <a:pt x="144" y="790"/>
                      </a:lnTo>
                      <a:lnTo>
                        <a:pt x="144" y="786"/>
                      </a:lnTo>
                      <a:lnTo>
                        <a:pt x="144" y="786"/>
                      </a:lnTo>
                      <a:lnTo>
                        <a:pt x="147" y="784"/>
                      </a:lnTo>
                      <a:lnTo>
                        <a:pt x="147" y="784"/>
                      </a:lnTo>
                      <a:lnTo>
                        <a:pt x="149" y="784"/>
                      </a:lnTo>
                      <a:lnTo>
                        <a:pt x="149" y="784"/>
                      </a:lnTo>
                      <a:lnTo>
                        <a:pt x="153" y="784"/>
                      </a:lnTo>
                      <a:lnTo>
                        <a:pt x="153" y="784"/>
                      </a:lnTo>
                      <a:lnTo>
                        <a:pt x="155" y="784"/>
                      </a:lnTo>
                      <a:lnTo>
                        <a:pt x="157" y="784"/>
                      </a:lnTo>
                      <a:lnTo>
                        <a:pt x="157" y="782"/>
                      </a:lnTo>
                      <a:lnTo>
                        <a:pt x="157" y="780"/>
                      </a:lnTo>
                      <a:lnTo>
                        <a:pt x="155" y="777"/>
                      </a:lnTo>
                      <a:lnTo>
                        <a:pt x="153" y="773"/>
                      </a:lnTo>
                      <a:lnTo>
                        <a:pt x="153" y="771"/>
                      </a:lnTo>
                      <a:lnTo>
                        <a:pt x="151" y="771"/>
                      </a:lnTo>
                      <a:lnTo>
                        <a:pt x="147" y="771"/>
                      </a:lnTo>
                      <a:lnTo>
                        <a:pt x="136" y="767"/>
                      </a:lnTo>
                      <a:lnTo>
                        <a:pt x="132" y="765"/>
                      </a:lnTo>
                      <a:lnTo>
                        <a:pt x="123" y="765"/>
                      </a:lnTo>
                      <a:lnTo>
                        <a:pt x="121" y="765"/>
                      </a:lnTo>
                      <a:lnTo>
                        <a:pt x="119" y="765"/>
                      </a:lnTo>
                      <a:lnTo>
                        <a:pt x="110" y="760"/>
                      </a:lnTo>
                      <a:lnTo>
                        <a:pt x="108" y="760"/>
                      </a:lnTo>
                      <a:lnTo>
                        <a:pt x="106" y="760"/>
                      </a:lnTo>
                      <a:lnTo>
                        <a:pt x="76" y="765"/>
                      </a:lnTo>
                      <a:lnTo>
                        <a:pt x="72" y="763"/>
                      </a:lnTo>
                      <a:lnTo>
                        <a:pt x="59" y="746"/>
                      </a:lnTo>
                      <a:lnTo>
                        <a:pt x="59" y="735"/>
                      </a:lnTo>
                      <a:lnTo>
                        <a:pt x="57" y="731"/>
                      </a:lnTo>
                      <a:lnTo>
                        <a:pt x="55" y="726"/>
                      </a:lnTo>
                      <a:lnTo>
                        <a:pt x="55" y="726"/>
                      </a:lnTo>
                      <a:lnTo>
                        <a:pt x="53" y="724"/>
                      </a:lnTo>
                      <a:lnTo>
                        <a:pt x="49" y="722"/>
                      </a:lnTo>
                      <a:lnTo>
                        <a:pt x="49" y="720"/>
                      </a:lnTo>
                      <a:lnTo>
                        <a:pt x="47" y="716"/>
                      </a:lnTo>
                      <a:lnTo>
                        <a:pt x="42" y="714"/>
                      </a:lnTo>
                      <a:lnTo>
                        <a:pt x="42" y="712"/>
                      </a:lnTo>
                      <a:lnTo>
                        <a:pt x="40" y="705"/>
                      </a:lnTo>
                      <a:lnTo>
                        <a:pt x="38" y="705"/>
                      </a:lnTo>
                      <a:lnTo>
                        <a:pt x="38" y="703"/>
                      </a:lnTo>
                      <a:lnTo>
                        <a:pt x="36" y="703"/>
                      </a:lnTo>
                      <a:lnTo>
                        <a:pt x="34" y="701"/>
                      </a:lnTo>
                      <a:lnTo>
                        <a:pt x="32" y="699"/>
                      </a:lnTo>
                      <a:lnTo>
                        <a:pt x="30" y="699"/>
                      </a:lnTo>
                      <a:lnTo>
                        <a:pt x="30" y="697"/>
                      </a:lnTo>
                      <a:lnTo>
                        <a:pt x="28" y="695"/>
                      </a:lnTo>
                      <a:lnTo>
                        <a:pt x="25" y="695"/>
                      </a:lnTo>
                      <a:lnTo>
                        <a:pt x="25" y="692"/>
                      </a:lnTo>
                      <a:lnTo>
                        <a:pt x="23" y="690"/>
                      </a:lnTo>
                      <a:lnTo>
                        <a:pt x="23" y="686"/>
                      </a:lnTo>
                      <a:lnTo>
                        <a:pt x="21" y="684"/>
                      </a:lnTo>
                      <a:lnTo>
                        <a:pt x="21" y="684"/>
                      </a:lnTo>
                      <a:lnTo>
                        <a:pt x="21" y="680"/>
                      </a:lnTo>
                      <a:lnTo>
                        <a:pt x="21" y="667"/>
                      </a:lnTo>
                      <a:lnTo>
                        <a:pt x="19" y="661"/>
                      </a:lnTo>
                      <a:lnTo>
                        <a:pt x="19" y="658"/>
                      </a:lnTo>
                      <a:lnTo>
                        <a:pt x="21" y="656"/>
                      </a:lnTo>
                      <a:lnTo>
                        <a:pt x="25" y="654"/>
                      </a:lnTo>
                      <a:lnTo>
                        <a:pt x="25" y="654"/>
                      </a:lnTo>
                      <a:lnTo>
                        <a:pt x="28" y="652"/>
                      </a:lnTo>
                      <a:lnTo>
                        <a:pt x="28" y="650"/>
                      </a:lnTo>
                      <a:lnTo>
                        <a:pt x="28" y="648"/>
                      </a:lnTo>
                      <a:lnTo>
                        <a:pt x="30" y="648"/>
                      </a:lnTo>
                      <a:lnTo>
                        <a:pt x="32" y="646"/>
                      </a:lnTo>
                      <a:lnTo>
                        <a:pt x="32" y="646"/>
                      </a:lnTo>
                      <a:lnTo>
                        <a:pt x="34" y="644"/>
                      </a:lnTo>
                      <a:lnTo>
                        <a:pt x="34" y="641"/>
                      </a:lnTo>
                      <a:lnTo>
                        <a:pt x="34" y="639"/>
                      </a:lnTo>
                      <a:lnTo>
                        <a:pt x="34" y="639"/>
                      </a:lnTo>
                      <a:lnTo>
                        <a:pt x="34" y="637"/>
                      </a:lnTo>
                      <a:lnTo>
                        <a:pt x="36" y="637"/>
                      </a:lnTo>
                      <a:lnTo>
                        <a:pt x="34" y="633"/>
                      </a:lnTo>
                      <a:lnTo>
                        <a:pt x="32" y="627"/>
                      </a:lnTo>
                      <a:lnTo>
                        <a:pt x="32" y="624"/>
                      </a:lnTo>
                      <a:lnTo>
                        <a:pt x="30" y="622"/>
                      </a:lnTo>
                      <a:lnTo>
                        <a:pt x="23" y="620"/>
                      </a:lnTo>
                      <a:lnTo>
                        <a:pt x="23" y="618"/>
                      </a:lnTo>
                      <a:lnTo>
                        <a:pt x="23" y="618"/>
                      </a:lnTo>
                      <a:lnTo>
                        <a:pt x="23" y="614"/>
                      </a:lnTo>
                      <a:lnTo>
                        <a:pt x="23" y="607"/>
                      </a:lnTo>
                      <a:lnTo>
                        <a:pt x="25" y="605"/>
                      </a:lnTo>
                      <a:lnTo>
                        <a:pt x="25" y="605"/>
                      </a:lnTo>
                      <a:lnTo>
                        <a:pt x="30" y="603"/>
                      </a:lnTo>
                      <a:lnTo>
                        <a:pt x="32" y="601"/>
                      </a:lnTo>
                      <a:lnTo>
                        <a:pt x="32" y="601"/>
                      </a:lnTo>
                      <a:lnTo>
                        <a:pt x="32" y="599"/>
                      </a:lnTo>
                      <a:lnTo>
                        <a:pt x="30" y="599"/>
                      </a:lnTo>
                      <a:lnTo>
                        <a:pt x="28" y="601"/>
                      </a:lnTo>
                      <a:lnTo>
                        <a:pt x="25" y="601"/>
                      </a:lnTo>
                      <a:lnTo>
                        <a:pt x="25" y="599"/>
                      </a:lnTo>
                      <a:lnTo>
                        <a:pt x="21" y="597"/>
                      </a:lnTo>
                      <a:lnTo>
                        <a:pt x="21" y="595"/>
                      </a:lnTo>
                      <a:lnTo>
                        <a:pt x="13" y="593"/>
                      </a:lnTo>
                      <a:lnTo>
                        <a:pt x="11" y="588"/>
                      </a:lnTo>
                      <a:lnTo>
                        <a:pt x="11" y="588"/>
                      </a:lnTo>
                      <a:lnTo>
                        <a:pt x="11" y="588"/>
                      </a:lnTo>
                      <a:lnTo>
                        <a:pt x="4" y="582"/>
                      </a:lnTo>
                      <a:lnTo>
                        <a:pt x="4" y="582"/>
                      </a:lnTo>
                      <a:lnTo>
                        <a:pt x="4" y="580"/>
                      </a:lnTo>
                      <a:lnTo>
                        <a:pt x="4" y="580"/>
                      </a:lnTo>
                      <a:lnTo>
                        <a:pt x="4" y="580"/>
                      </a:lnTo>
                      <a:lnTo>
                        <a:pt x="4" y="578"/>
                      </a:lnTo>
                      <a:lnTo>
                        <a:pt x="4" y="578"/>
                      </a:lnTo>
                      <a:lnTo>
                        <a:pt x="6" y="576"/>
                      </a:lnTo>
                      <a:lnTo>
                        <a:pt x="17" y="576"/>
                      </a:lnTo>
                      <a:lnTo>
                        <a:pt x="17" y="576"/>
                      </a:lnTo>
                      <a:lnTo>
                        <a:pt x="19" y="573"/>
                      </a:lnTo>
                      <a:lnTo>
                        <a:pt x="23" y="569"/>
                      </a:lnTo>
                      <a:lnTo>
                        <a:pt x="25" y="565"/>
                      </a:lnTo>
                      <a:lnTo>
                        <a:pt x="28" y="563"/>
                      </a:lnTo>
                      <a:lnTo>
                        <a:pt x="28" y="561"/>
                      </a:lnTo>
                      <a:lnTo>
                        <a:pt x="28" y="561"/>
                      </a:lnTo>
                      <a:lnTo>
                        <a:pt x="28" y="559"/>
                      </a:lnTo>
                      <a:lnTo>
                        <a:pt x="28" y="556"/>
                      </a:lnTo>
                      <a:lnTo>
                        <a:pt x="28" y="556"/>
                      </a:lnTo>
                      <a:lnTo>
                        <a:pt x="30" y="554"/>
                      </a:lnTo>
                      <a:lnTo>
                        <a:pt x="47" y="550"/>
                      </a:lnTo>
                      <a:lnTo>
                        <a:pt x="89" y="544"/>
                      </a:lnTo>
                      <a:lnTo>
                        <a:pt x="96" y="539"/>
                      </a:lnTo>
                      <a:lnTo>
                        <a:pt x="102" y="537"/>
                      </a:lnTo>
                      <a:lnTo>
                        <a:pt x="117" y="535"/>
                      </a:lnTo>
                      <a:lnTo>
                        <a:pt x="121" y="535"/>
                      </a:lnTo>
                      <a:lnTo>
                        <a:pt x="121" y="535"/>
                      </a:lnTo>
                      <a:lnTo>
                        <a:pt x="123" y="535"/>
                      </a:lnTo>
                      <a:lnTo>
                        <a:pt x="123" y="533"/>
                      </a:lnTo>
                      <a:lnTo>
                        <a:pt x="125" y="531"/>
                      </a:lnTo>
                      <a:lnTo>
                        <a:pt x="125" y="529"/>
                      </a:lnTo>
                      <a:lnTo>
                        <a:pt x="125" y="525"/>
                      </a:lnTo>
                      <a:lnTo>
                        <a:pt x="123" y="522"/>
                      </a:lnTo>
                      <a:lnTo>
                        <a:pt x="123" y="522"/>
                      </a:lnTo>
                      <a:lnTo>
                        <a:pt x="123" y="520"/>
                      </a:lnTo>
                      <a:lnTo>
                        <a:pt x="117" y="518"/>
                      </a:lnTo>
                      <a:lnTo>
                        <a:pt x="117" y="518"/>
                      </a:lnTo>
                      <a:lnTo>
                        <a:pt x="117" y="516"/>
                      </a:lnTo>
                      <a:lnTo>
                        <a:pt x="115" y="516"/>
                      </a:lnTo>
                      <a:lnTo>
                        <a:pt x="115" y="514"/>
                      </a:lnTo>
                      <a:lnTo>
                        <a:pt x="117" y="514"/>
                      </a:lnTo>
                      <a:lnTo>
                        <a:pt x="119" y="512"/>
                      </a:lnTo>
                      <a:lnTo>
                        <a:pt x="130" y="505"/>
                      </a:lnTo>
                      <a:lnTo>
                        <a:pt x="134" y="501"/>
                      </a:lnTo>
                      <a:lnTo>
                        <a:pt x="140" y="495"/>
                      </a:lnTo>
                      <a:lnTo>
                        <a:pt x="142" y="493"/>
                      </a:lnTo>
                      <a:lnTo>
                        <a:pt x="144" y="491"/>
                      </a:lnTo>
                      <a:lnTo>
                        <a:pt x="147" y="484"/>
                      </a:lnTo>
                      <a:lnTo>
                        <a:pt x="147" y="482"/>
                      </a:lnTo>
                      <a:lnTo>
                        <a:pt x="144" y="480"/>
                      </a:lnTo>
                      <a:lnTo>
                        <a:pt x="142" y="476"/>
                      </a:lnTo>
                      <a:lnTo>
                        <a:pt x="142" y="474"/>
                      </a:lnTo>
                      <a:lnTo>
                        <a:pt x="140" y="474"/>
                      </a:lnTo>
                      <a:lnTo>
                        <a:pt x="138" y="474"/>
                      </a:lnTo>
                      <a:lnTo>
                        <a:pt x="138" y="474"/>
                      </a:lnTo>
                      <a:lnTo>
                        <a:pt x="136" y="474"/>
                      </a:lnTo>
                      <a:lnTo>
                        <a:pt x="136" y="471"/>
                      </a:lnTo>
                      <a:lnTo>
                        <a:pt x="134" y="471"/>
                      </a:lnTo>
                      <a:lnTo>
                        <a:pt x="134" y="471"/>
                      </a:lnTo>
                      <a:lnTo>
                        <a:pt x="132" y="469"/>
                      </a:lnTo>
                      <a:lnTo>
                        <a:pt x="132" y="467"/>
                      </a:lnTo>
                      <a:lnTo>
                        <a:pt x="132" y="465"/>
                      </a:lnTo>
                      <a:lnTo>
                        <a:pt x="132" y="463"/>
                      </a:lnTo>
                      <a:lnTo>
                        <a:pt x="132" y="457"/>
                      </a:lnTo>
                      <a:lnTo>
                        <a:pt x="134" y="454"/>
                      </a:lnTo>
                      <a:lnTo>
                        <a:pt x="134" y="454"/>
                      </a:lnTo>
                      <a:lnTo>
                        <a:pt x="140" y="450"/>
                      </a:lnTo>
                      <a:lnTo>
                        <a:pt x="144" y="448"/>
                      </a:lnTo>
                      <a:lnTo>
                        <a:pt x="147" y="446"/>
                      </a:lnTo>
                      <a:lnTo>
                        <a:pt x="147" y="446"/>
                      </a:lnTo>
                      <a:lnTo>
                        <a:pt x="149" y="444"/>
                      </a:lnTo>
                      <a:lnTo>
                        <a:pt x="149" y="444"/>
                      </a:lnTo>
                      <a:lnTo>
                        <a:pt x="149" y="442"/>
                      </a:lnTo>
                      <a:lnTo>
                        <a:pt x="147" y="437"/>
                      </a:lnTo>
                      <a:lnTo>
                        <a:pt x="147" y="435"/>
                      </a:lnTo>
                      <a:lnTo>
                        <a:pt x="147" y="433"/>
                      </a:lnTo>
                      <a:lnTo>
                        <a:pt x="144" y="431"/>
                      </a:lnTo>
                      <a:lnTo>
                        <a:pt x="144" y="431"/>
                      </a:lnTo>
                      <a:lnTo>
                        <a:pt x="142" y="431"/>
                      </a:lnTo>
                      <a:lnTo>
                        <a:pt x="142" y="433"/>
                      </a:lnTo>
                      <a:lnTo>
                        <a:pt x="142" y="433"/>
                      </a:lnTo>
                      <a:lnTo>
                        <a:pt x="142" y="435"/>
                      </a:lnTo>
                      <a:lnTo>
                        <a:pt x="140" y="435"/>
                      </a:lnTo>
                      <a:lnTo>
                        <a:pt x="140" y="435"/>
                      </a:lnTo>
                      <a:lnTo>
                        <a:pt x="140" y="435"/>
                      </a:lnTo>
                      <a:lnTo>
                        <a:pt x="140" y="433"/>
                      </a:lnTo>
                      <a:lnTo>
                        <a:pt x="138" y="429"/>
                      </a:lnTo>
                      <a:lnTo>
                        <a:pt x="138" y="427"/>
                      </a:lnTo>
                      <a:lnTo>
                        <a:pt x="136" y="427"/>
                      </a:lnTo>
                      <a:lnTo>
                        <a:pt x="134" y="427"/>
                      </a:lnTo>
                      <a:lnTo>
                        <a:pt x="134" y="427"/>
                      </a:lnTo>
                      <a:lnTo>
                        <a:pt x="132" y="427"/>
                      </a:lnTo>
                      <a:lnTo>
                        <a:pt x="130" y="425"/>
                      </a:lnTo>
                      <a:lnTo>
                        <a:pt x="130" y="423"/>
                      </a:lnTo>
                      <a:lnTo>
                        <a:pt x="127" y="420"/>
                      </a:lnTo>
                      <a:lnTo>
                        <a:pt x="121" y="416"/>
                      </a:lnTo>
                      <a:lnTo>
                        <a:pt x="121" y="414"/>
                      </a:lnTo>
                      <a:lnTo>
                        <a:pt x="121" y="414"/>
                      </a:lnTo>
                      <a:lnTo>
                        <a:pt x="123" y="412"/>
                      </a:lnTo>
                      <a:lnTo>
                        <a:pt x="125" y="408"/>
                      </a:lnTo>
                      <a:lnTo>
                        <a:pt x="125" y="406"/>
                      </a:lnTo>
                      <a:lnTo>
                        <a:pt x="125" y="406"/>
                      </a:lnTo>
                      <a:lnTo>
                        <a:pt x="125" y="403"/>
                      </a:lnTo>
                      <a:lnTo>
                        <a:pt x="123" y="403"/>
                      </a:lnTo>
                      <a:lnTo>
                        <a:pt x="123" y="401"/>
                      </a:lnTo>
                      <a:lnTo>
                        <a:pt x="123" y="401"/>
                      </a:lnTo>
                      <a:lnTo>
                        <a:pt x="123" y="399"/>
                      </a:lnTo>
                      <a:lnTo>
                        <a:pt x="121" y="399"/>
                      </a:lnTo>
                      <a:lnTo>
                        <a:pt x="121" y="397"/>
                      </a:lnTo>
                      <a:lnTo>
                        <a:pt x="121" y="397"/>
                      </a:lnTo>
                      <a:lnTo>
                        <a:pt x="119" y="397"/>
                      </a:lnTo>
                      <a:lnTo>
                        <a:pt x="115" y="395"/>
                      </a:lnTo>
                      <a:lnTo>
                        <a:pt x="115" y="395"/>
                      </a:lnTo>
                      <a:lnTo>
                        <a:pt x="115" y="395"/>
                      </a:lnTo>
                      <a:lnTo>
                        <a:pt x="113" y="393"/>
                      </a:lnTo>
                      <a:lnTo>
                        <a:pt x="113" y="391"/>
                      </a:lnTo>
                      <a:lnTo>
                        <a:pt x="113" y="389"/>
                      </a:lnTo>
                      <a:lnTo>
                        <a:pt x="113" y="389"/>
                      </a:lnTo>
                      <a:lnTo>
                        <a:pt x="113" y="386"/>
                      </a:lnTo>
                      <a:lnTo>
                        <a:pt x="115" y="386"/>
                      </a:lnTo>
                      <a:lnTo>
                        <a:pt x="119" y="384"/>
                      </a:lnTo>
                      <a:lnTo>
                        <a:pt x="127" y="382"/>
                      </a:lnTo>
                      <a:lnTo>
                        <a:pt x="132" y="380"/>
                      </a:lnTo>
                      <a:lnTo>
                        <a:pt x="132" y="378"/>
                      </a:lnTo>
                      <a:lnTo>
                        <a:pt x="134" y="378"/>
                      </a:lnTo>
                      <a:lnTo>
                        <a:pt x="134" y="374"/>
                      </a:lnTo>
                      <a:lnTo>
                        <a:pt x="134" y="371"/>
                      </a:lnTo>
                      <a:lnTo>
                        <a:pt x="134" y="369"/>
                      </a:lnTo>
                      <a:lnTo>
                        <a:pt x="132" y="367"/>
                      </a:lnTo>
                      <a:lnTo>
                        <a:pt x="130" y="367"/>
                      </a:lnTo>
                      <a:lnTo>
                        <a:pt x="121" y="359"/>
                      </a:lnTo>
                      <a:lnTo>
                        <a:pt x="117" y="359"/>
                      </a:lnTo>
                      <a:lnTo>
                        <a:pt x="115" y="359"/>
                      </a:lnTo>
                      <a:lnTo>
                        <a:pt x="113" y="359"/>
                      </a:lnTo>
                      <a:lnTo>
                        <a:pt x="110" y="357"/>
                      </a:lnTo>
                      <a:lnTo>
                        <a:pt x="85" y="329"/>
                      </a:lnTo>
                      <a:lnTo>
                        <a:pt x="83" y="325"/>
                      </a:lnTo>
                      <a:lnTo>
                        <a:pt x="83" y="323"/>
                      </a:lnTo>
                      <a:lnTo>
                        <a:pt x="85" y="320"/>
                      </a:lnTo>
                      <a:lnTo>
                        <a:pt x="85" y="318"/>
                      </a:lnTo>
                      <a:lnTo>
                        <a:pt x="85" y="318"/>
                      </a:lnTo>
                      <a:lnTo>
                        <a:pt x="85" y="318"/>
                      </a:lnTo>
                      <a:lnTo>
                        <a:pt x="85" y="316"/>
                      </a:lnTo>
                      <a:lnTo>
                        <a:pt x="85" y="314"/>
                      </a:lnTo>
                      <a:lnTo>
                        <a:pt x="85" y="314"/>
                      </a:lnTo>
                      <a:lnTo>
                        <a:pt x="85" y="312"/>
                      </a:lnTo>
                      <a:lnTo>
                        <a:pt x="87" y="312"/>
                      </a:lnTo>
                      <a:lnTo>
                        <a:pt x="89" y="310"/>
                      </a:lnTo>
                      <a:lnTo>
                        <a:pt x="89" y="310"/>
                      </a:lnTo>
                      <a:lnTo>
                        <a:pt x="91" y="310"/>
                      </a:lnTo>
                      <a:lnTo>
                        <a:pt x="93" y="310"/>
                      </a:lnTo>
                      <a:lnTo>
                        <a:pt x="100" y="310"/>
                      </a:lnTo>
                      <a:lnTo>
                        <a:pt x="100" y="310"/>
                      </a:lnTo>
                      <a:lnTo>
                        <a:pt x="102" y="308"/>
                      </a:lnTo>
                      <a:lnTo>
                        <a:pt x="100" y="306"/>
                      </a:lnTo>
                      <a:lnTo>
                        <a:pt x="98" y="303"/>
                      </a:lnTo>
                      <a:lnTo>
                        <a:pt x="87" y="291"/>
                      </a:lnTo>
                      <a:lnTo>
                        <a:pt x="85" y="291"/>
                      </a:lnTo>
                      <a:lnTo>
                        <a:pt x="85" y="289"/>
                      </a:lnTo>
                      <a:lnTo>
                        <a:pt x="83" y="286"/>
                      </a:lnTo>
                      <a:lnTo>
                        <a:pt x="83" y="286"/>
                      </a:lnTo>
                      <a:lnTo>
                        <a:pt x="81" y="284"/>
                      </a:lnTo>
                      <a:lnTo>
                        <a:pt x="81" y="282"/>
                      </a:lnTo>
                      <a:lnTo>
                        <a:pt x="79" y="278"/>
                      </a:lnTo>
                      <a:lnTo>
                        <a:pt x="79" y="276"/>
                      </a:lnTo>
                      <a:lnTo>
                        <a:pt x="76" y="267"/>
                      </a:lnTo>
                      <a:lnTo>
                        <a:pt x="76" y="265"/>
                      </a:lnTo>
                      <a:lnTo>
                        <a:pt x="76" y="265"/>
                      </a:lnTo>
                      <a:lnTo>
                        <a:pt x="79" y="263"/>
                      </a:lnTo>
                      <a:lnTo>
                        <a:pt x="79" y="263"/>
                      </a:lnTo>
                      <a:lnTo>
                        <a:pt x="83" y="257"/>
                      </a:lnTo>
                      <a:lnTo>
                        <a:pt x="83" y="252"/>
                      </a:lnTo>
                      <a:lnTo>
                        <a:pt x="85" y="252"/>
                      </a:lnTo>
                      <a:lnTo>
                        <a:pt x="85" y="250"/>
                      </a:lnTo>
                      <a:lnTo>
                        <a:pt x="83" y="248"/>
                      </a:lnTo>
                      <a:lnTo>
                        <a:pt x="83" y="248"/>
                      </a:lnTo>
                      <a:lnTo>
                        <a:pt x="79" y="246"/>
                      </a:lnTo>
                      <a:lnTo>
                        <a:pt x="76" y="246"/>
                      </a:lnTo>
                      <a:lnTo>
                        <a:pt x="76" y="248"/>
                      </a:lnTo>
                      <a:lnTo>
                        <a:pt x="74" y="248"/>
                      </a:lnTo>
                      <a:lnTo>
                        <a:pt x="72" y="252"/>
                      </a:lnTo>
                      <a:lnTo>
                        <a:pt x="70" y="252"/>
                      </a:lnTo>
                      <a:lnTo>
                        <a:pt x="68" y="252"/>
                      </a:lnTo>
                      <a:lnTo>
                        <a:pt x="66" y="250"/>
                      </a:lnTo>
                      <a:lnTo>
                        <a:pt x="53" y="235"/>
                      </a:lnTo>
                      <a:lnTo>
                        <a:pt x="38" y="214"/>
                      </a:lnTo>
                      <a:lnTo>
                        <a:pt x="34" y="208"/>
                      </a:lnTo>
                      <a:lnTo>
                        <a:pt x="30" y="206"/>
                      </a:lnTo>
                      <a:lnTo>
                        <a:pt x="28" y="206"/>
                      </a:lnTo>
                      <a:lnTo>
                        <a:pt x="25" y="206"/>
                      </a:lnTo>
                      <a:lnTo>
                        <a:pt x="23" y="204"/>
                      </a:lnTo>
                      <a:lnTo>
                        <a:pt x="21" y="201"/>
                      </a:lnTo>
                      <a:lnTo>
                        <a:pt x="19" y="197"/>
                      </a:lnTo>
                      <a:lnTo>
                        <a:pt x="17" y="193"/>
                      </a:lnTo>
                      <a:lnTo>
                        <a:pt x="17" y="189"/>
                      </a:lnTo>
                      <a:lnTo>
                        <a:pt x="17" y="189"/>
                      </a:lnTo>
                      <a:lnTo>
                        <a:pt x="11" y="184"/>
                      </a:lnTo>
                      <a:lnTo>
                        <a:pt x="11" y="184"/>
                      </a:lnTo>
                      <a:lnTo>
                        <a:pt x="6" y="176"/>
                      </a:lnTo>
                      <a:lnTo>
                        <a:pt x="4" y="174"/>
                      </a:lnTo>
                      <a:lnTo>
                        <a:pt x="2" y="174"/>
                      </a:lnTo>
                      <a:lnTo>
                        <a:pt x="2" y="172"/>
                      </a:lnTo>
                      <a:lnTo>
                        <a:pt x="2" y="170"/>
                      </a:lnTo>
                      <a:lnTo>
                        <a:pt x="2" y="170"/>
                      </a:lnTo>
                      <a:lnTo>
                        <a:pt x="2" y="163"/>
                      </a:lnTo>
                      <a:lnTo>
                        <a:pt x="2" y="163"/>
                      </a:lnTo>
                      <a:lnTo>
                        <a:pt x="2" y="161"/>
                      </a:lnTo>
                      <a:lnTo>
                        <a:pt x="2" y="159"/>
                      </a:lnTo>
                      <a:lnTo>
                        <a:pt x="0" y="157"/>
                      </a:lnTo>
                      <a:lnTo>
                        <a:pt x="0" y="155"/>
                      </a:lnTo>
                      <a:lnTo>
                        <a:pt x="0" y="153"/>
                      </a:lnTo>
                      <a:lnTo>
                        <a:pt x="0" y="150"/>
                      </a:lnTo>
                      <a:lnTo>
                        <a:pt x="0" y="148"/>
                      </a:lnTo>
                      <a:lnTo>
                        <a:pt x="0" y="146"/>
                      </a:lnTo>
                      <a:lnTo>
                        <a:pt x="0" y="144"/>
                      </a:lnTo>
                      <a:lnTo>
                        <a:pt x="11" y="140"/>
                      </a:lnTo>
                      <a:lnTo>
                        <a:pt x="23" y="136"/>
                      </a:lnTo>
                      <a:lnTo>
                        <a:pt x="38" y="136"/>
                      </a:lnTo>
                      <a:lnTo>
                        <a:pt x="42" y="133"/>
                      </a:lnTo>
                      <a:lnTo>
                        <a:pt x="47" y="131"/>
                      </a:lnTo>
                      <a:lnTo>
                        <a:pt x="53" y="127"/>
                      </a:lnTo>
                      <a:lnTo>
                        <a:pt x="59" y="123"/>
                      </a:lnTo>
                      <a:lnTo>
                        <a:pt x="62" y="119"/>
                      </a:lnTo>
                      <a:lnTo>
                        <a:pt x="66" y="112"/>
                      </a:lnTo>
                      <a:lnTo>
                        <a:pt x="68" y="112"/>
                      </a:lnTo>
                      <a:lnTo>
                        <a:pt x="68" y="110"/>
                      </a:lnTo>
                      <a:lnTo>
                        <a:pt x="68" y="110"/>
                      </a:lnTo>
                      <a:lnTo>
                        <a:pt x="68" y="108"/>
                      </a:lnTo>
                      <a:lnTo>
                        <a:pt x="68" y="106"/>
                      </a:lnTo>
                      <a:lnTo>
                        <a:pt x="68" y="104"/>
                      </a:lnTo>
                      <a:lnTo>
                        <a:pt x="68" y="104"/>
                      </a:lnTo>
                      <a:lnTo>
                        <a:pt x="68" y="102"/>
                      </a:lnTo>
                      <a:lnTo>
                        <a:pt x="68" y="102"/>
                      </a:lnTo>
                      <a:lnTo>
                        <a:pt x="68" y="99"/>
                      </a:lnTo>
                      <a:lnTo>
                        <a:pt x="68" y="99"/>
                      </a:lnTo>
                      <a:lnTo>
                        <a:pt x="68" y="99"/>
                      </a:lnTo>
                      <a:lnTo>
                        <a:pt x="72" y="97"/>
                      </a:lnTo>
                      <a:lnTo>
                        <a:pt x="79" y="95"/>
                      </a:lnTo>
                      <a:lnTo>
                        <a:pt x="83" y="95"/>
                      </a:lnTo>
                      <a:lnTo>
                        <a:pt x="93" y="95"/>
                      </a:lnTo>
                      <a:lnTo>
                        <a:pt x="100" y="99"/>
                      </a:lnTo>
                      <a:lnTo>
                        <a:pt x="102" y="99"/>
                      </a:lnTo>
                      <a:lnTo>
                        <a:pt x="119" y="95"/>
                      </a:lnTo>
                      <a:lnTo>
                        <a:pt x="134" y="95"/>
                      </a:lnTo>
                      <a:lnTo>
                        <a:pt x="136" y="95"/>
                      </a:lnTo>
                      <a:lnTo>
                        <a:pt x="136" y="97"/>
                      </a:lnTo>
                      <a:lnTo>
                        <a:pt x="138" y="97"/>
                      </a:lnTo>
                      <a:lnTo>
                        <a:pt x="138" y="99"/>
                      </a:lnTo>
                      <a:lnTo>
                        <a:pt x="142" y="99"/>
                      </a:lnTo>
                      <a:lnTo>
                        <a:pt x="144" y="99"/>
                      </a:lnTo>
                      <a:lnTo>
                        <a:pt x="144" y="102"/>
                      </a:lnTo>
                      <a:lnTo>
                        <a:pt x="144" y="102"/>
                      </a:lnTo>
                      <a:lnTo>
                        <a:pt x="147" y="104"/>
                      </a:lnTo>
                      <a:lnTo>
                        <a:pt x="147" y="104"/>
                      </a:lnTo>
                      <a:lnTo>
                        <a:pt x="149" y="104"/>
                      </a:lnTo>
                      <a:lnTo>
                        <a:pt x="149" y="106"/>
                      </a:lnTo>
                      <a:lnTo>
                        <a:pt x="151" y="104"/>
                      </a:lnTo>
                      <a:lnTo>
                        <a:pt x="151" y="104"/>
                      </a:lnTo>
                      <a:lnTo>
                        <a:pt x="155" y="102"/>
                      </a:lnTo>
                      <a:lnTo>
                        <a:pt x="155" y="99"/>
                      </a:lnTo>
                      <a:lnTo>
                        <a:pt x="157" y="99"/>
                      </a:lnTo>
                      <a:lnTo>
                        <a:pt x="159" y="99"/>
                      </a:lnTo>
                      <a:lnTo>
                        <a:pt x="166" y="97"/>
                      </a:lnTo>
                      <a:lnTo>
                        <a:pt x="183" y="87"/>
                      </a:lnTo>
                      <a:lnTo>
                        <a:pt x="193" y="82"/>
                      </a:lnTo>
                      <a:lnTo>
                        <a:pt x="196" y="82"/>
                      </a:lnTo>
                      <a:lnTo>
                        <a:pt x="210" y="63"/>
                      </a:lnTo>
                      <a:lnTo>
                        <a:pt x="213" y="61"/>
                      </a:lnTo>
                      <a:lnTo>
                        <a:pt x="219" y="61"/>
                      </a:lnTo>
                      <a:lnTo>
                        <a:pt x="219" y="61"/>
                      </a:lnTo>
                      <a:lnTo>
                        <a:pt x="219" y="59"/>
                      </a:lnTo>
                      <a:lnTo>
                        <a:pt x="219" y="57"/>
                      </a:lnTo>
                      <a:lnTo>
                        <a:pt x="217" y="55"/>
                      </a:lnTo>
                      <a:lnTo>
                        <a:pt x="217" y="51"/>
                      </a:lnTo>
                      <a:lnTo>
                        <a:pt x="217" y="51"/>
                      </a:lnTo>
                      <a:lnTo>
                        <a:pt x="217" y="46"/>
                      </a:lnTo>
                      <a:lnTo>
                        <a:pt x="215" y="36"/>
                      </a:lnTo>
                      <a:lnTo>
                        <a:pt x="215" y="36"/>
                      </a:lnTo>
                      <a:lnTo>
                        <a:pt x="217" y="29"/>
                      </a:lnTo>
                      <a:lnTo>
                        <a:pt x="217" y="29"/>
                      </a:lnTo>
                      <a:lnTo>
                        <a:pt x="219" y="27"/>
                      </a:lnTo>
                      <a:lnTo>
                        <a:pt x="221" y="25"/>
                      </a:lnTo>
                      <a:lnTo>
                        <a:pt x="223" y="25"/>
                      </a:lnTo>
                      <a:lnTo>
                        <a:pt x="225" y="27"/>
                      </a:lnTo>
                      <a:lnTo>
                        <a:pt x="230" y="25"/>
                      </a:lnTo>
                      <a:lnTo>
                        <a:pt x="232" y="23"/>
                      </a:lnTo>
                      <a:lnTo>
                        <a:pt x="236" y="6"/>
                      </a:lnTo>
                      <a:lnTo>
                        <a:pt x="249" y="0"/>
                      </a:lnTo>
                      <a:lnTo>
                        <a:pt x="253" y="2"/>
                      </a:lnTo>
                      <a:lnTo>
                        <a:pt x="253" y="4"/>
                      </a:lnTo>
                      <a:lnTo>
                        <a:pt x="253" y="6"/>
                      </a:lnTo>
                      <a:lnTo>
                        <a:pt x="253" y="4"/>
                      </a:lnTo>
                      <a:lnTo>
                        <a:pt x="253" y="6"/>
                      </a:lnTo>
                      <a:lnTo>
                        <a:pt x="253" y="10"/>
                      </a:lnTo>
                      <a:lnTo>
                        <a:pt x="251" y="14"/>
                      </a:lnTo>
                      <a:lnTo>
                        <a:pt x="255" y="17"/>
                      </a:lnTo>
                      <a:lnTo>
                        <a:pt x="266" y="14"/>
                      </a:lnTo>
                      <a:lnTo>
                        <a:pt x="268" y="17"/>
                      </a:lnTo>
                      <a:lnTo>
                        <a:pt x="272" y="23"/>
                      </a:lnTo>
                      <a:lnTo>
                        <a:pt x="274" y="27"/>
                      </a:lnTo>
                      <a:lnTo>
                        <a:pt x="276" y="31"/>
                      </a:lnTo>
                      <a:lnTo>
                        <a:pt x="281" y="31"/>
                      </a:lnTo>
                      <a:lnTo>
                        <a:pt x="285" y="29"/>
                      </a:lnTo>
                      <a:lnTo>
                        <a:pt x="291" y="23"/>
                      </a:lnTo>
                      <a:lnTo>
                        <a:pt x="295" y="21"/>
                      </a:lnTo>
                      <a:lnTo>
                        <a:pt x="308" y="34"/>
                      </a:lnTo>
                      <a:lnTo>
                        <a:pt x="312" y="38"/>
                      </a:lnTo>
                      <a:lnTo>
                        <a:pt x="321" y="36"/>
                      </a:lnTo>
                      <a:lnTo>
                        <a:pt x="325" y="38"/>
                      </a:lnTo>
                      <a:lnTo>
                        <a:pt x="325" y="44"/>
                      </a:lnTo>
                      <a:lnTo>
                        <a:pt x="323" y="51"/>
                      </a:lnTo>
                      <a:lnTo>
                        <a:pt x="323" y="53"/>
                      </a:lnTo>
                      <a:lnTo>
                        <a:pt x="344" y="63"/>
                      </a:lnTo>
                      <a:lnTo>
                        <a:pt x="349" y="63"/>
                      </a:lnTo>
                      <a:lnTo>
                        <a:pt x="353" y="63"/>
                      </a:lnTo>
                      <a:lnTo>
                        <a:pt x="357" y="65"/>
                      </a:lnTo>
                      <a:lnTo>
                        <a:pt x="368" y="68"/>
                      </a:lnTo>
                      <a:lnTo>
                        <a:pt x="372" y="70"/>
                      </a:lnTo>
                      <a:lnTo>
                        <a:pt x="376" y="65"/>
                      </a:lnTo>
                      <a:lnTo>
                        <a:pt x="385" y="65"/>
                      </a:lnTo>
                      <a:lnTo>
                        <a:pt x="406" y="59"/>
                      </a:lnTo>
                      <a:lnTo>
                        <a:pt x="406" y="59"/>
                      </a:lnTo>
                      <a:lnTo>
                        <a:pt x="408" y="59"/>
                      </a:lnTo>
                      <a:lnTo>
                        <a:pt x="410" y="61"/>
                      </a:lnTo>
                      <a:lnTo>
                        <a:pt x="412" y="63"/>
                      </a:lnTo>
                      <a:lnTo>
                        <a:pt x="412" y="65"/>
                      </a:lnTo>
                      <a:lnTo>
                        <a:pt x="415" y="72"/>
                      </a:lnTo>
                      <a:lnTo>
                        <a:pt x="419" y="72"/>
                      </a:lnTo>
                      <a:lnTo>
                        <a:pt x="421" y="70"/>
                      </a:lnTo>
                      <a:lnTo>
                        <a:pt x="432" y="65"/>
                      </a:lnTo>
                      <a:lnTo>
                        <a:pt x="432" y="65"/>
                      </a:lnTo>
                      <a:lnTo>
                        <a:pt x="434" y="65"/>
                      </a:lnTo>
                      <a:lnTo>
                        <a:pt x="438" y="68"/>
                      </a:lnTo>
                      <a:lnTo>
                        <a:pt x="442" y="68"/>
                      </a:lnTo>
                      <a:lnTo>
                        <a:pt x="444" y="70"/>
                      </a:lnTo>
                      <a:lnTo>
                        <a:pt x="446" y="72"/>
                      </a:lnTo>
                      <a:lnTo>
                        <a:pt x="455" y="91"/>
                      </a:lnTo>
                      <a:lnTo>
                        <a:pt x="457" y="95"/>
                      </a:lnTo>
                      <a:lnTo>
                        <a:pt x="455" y="99"/>
                      </a:lnTo>
                      <a:lnTo>
                        <a:pt x="446" y="110"/>
                      </a:lnTo>
                      <a:lnTo>
                        <a:pt x="446" y="112"/>
                      </a:lnTo>
                      <a:lnTo>
                        <a:pt x="446" y="114"/>
                      </a:lnTo>
                      <a:lnTo>
                        <a:pt x="449" y="116"/>
                      </a:lnTo>
                      <a:lnTo>
                        <a:pt x="449" y="119"/>
                      </a:lnTo>
                      <a:lnTo>
                        <a:pt x="451" y="121"/>
                      </a:lnTo>
                      <a:lnTo>
                        <a:pt x="453" y="121"/>
                      </a:lnTo>
                      <a:lnTo>
                        <a:pt x="453" y="123"/>
                      </a:lnTo>
                      <a:lnTo>
                        <a:pt x="453" y="125"/>
                      </a:lnTo>
                      <a:lnTo>
                        <a:pt x="453" y="127"/>
                      </a:lnTo>
                      <a:lnTo>
                        <a:pt x="451" y="129"/>
                      </a:lnTo>
                      <a:lnTo>
                        <a:pt x="449" y="131"/>
                      </a:lnTo>
                      <a:lnTo>
                        <a:pt x="449" y="133"/>
                      </a:lnTo>
                      <a:lnTo>
                        <a:pt x="449" y="136"/>
                      </a:lnTo>
                      <a:lnTo>
                        <a:pt x="451" y="138"/>
                      </a:lnTo>
                      <a:lnTo>
                        <a:pt x="453" y="140"/>
                      </a:lnTo>
                      <a:lnTo>
                        <a:pt x="455" y="142"/>
                      </a:lnTo>
                      <a:lnTo>
                        <a:pt x="455" y="142"/>
                      </a:lnTo>
                      <a:lnTo>
                        <a:pt x="455" y="144"/>
                      </a:lnTo>
                      <a:lnTo>
                        <a:pt x="457" y="148"/>
                      </a:lnTo>
                      <a:lnTo>
                        <a:pt x="459" y="150"/>
                      </a:lnTo>
                      <a:lnTo>
                        <a:pt x="459" y="150"/>
                      </a:lnTo>
                      <a:lnTo>
                        <a:pt x="463" y="153"/>
                      </a:lnTo>
                      <a:lnTo>
                        <a:pt x="463" y="155"/>
                      </a:lnTo>
                      <a:lnTo>
                        <a:pt x="466" y="155"/>
                      </a:lnTo>
                      <a:lnTo>
                        <a:pt x="466" y="159"/>
                      </a:lnTo>
                      <a:lnTo>
                        <a:pt x="466" y="165"/>
                      </a:lnTo>
                      <a:lnTo>
                        <a:pt x="463" y="174"/>
                      </a:lnTo>
                      <a:lnTo>
                        <a:pt x="463" y="178"/>
                      </a:lnTo>
                      <a:lnTo>
                        <a:pt x="461" y="182"/>
                      </a:lnTo>
                      <a:lnTo>
                        <a:pt x="459" y="184"/>
                      </a:lnTo>
                      <a:lnTo>
                        <a:pt x="457" y="184"/>
                      </a:lnTo>
                      <a:lnTo>
                        <a:pt x="451" y="187"/>
                      </a:lnTo>
                      <a:lnTo>
                        <a:pt x="449" y="187"/>
                      </a:lnTo>
                      <a:lnTo>
                        <a:pt x="449" y="189"/>
                      </a:lnTo>
                      <a:lnTo>
                        <a:pt x="449" y="195"/>
                      </a:lnTo>
                      <a:lnTo>
                        <a:pt x="451" y="206"/>
                      </a:lnTo>
                      <a:lnTo>
                        <a:pt x="451" y="212"/>
                      </a:lnTo>
                      <a:lnTo>
                        <a:pt x="451" y="214"/>
                      </a:lnTo>
                      <a:lnTo>
                        <a:pt x="444" y="229"/>
                      </a:lnTo>
                      <a:lnTo>
                        <a:pt x="444" y="231"/>
                      </a:lnTo>
                      <a:lnTo>
                        <a:pt x="444" y="231"/>
                      </a:lnTo>
                      <a:lnTo>
                        <a:pt x="446" y="231"/>
                      </a:lnTo>
                      <a:lnTo>
                        <a:pt x="449" y="231"/>
                      </a:lnTo>
                      <a:lnTo>
                        <a:pt x="451" y="231"/>
                      </a:lnTo>
                      <a:lnTo>
                        <a:pt x="455" y="229"/>
                      </a:lnTo>
                      <a:lnTo>
                        <a:pt x="455" y="229"/>
                      </a:lnTo>
                      <a:lnTo>
                        <a:pt x="457" y="231"/>
                      </a:lnTo>
                      <a:lnTo>
                        <a:pt x="457" y="231"/>
                      </a:lnTo>
                      <a:lnTo>
                        <a:pt x="457" y="233"/>
                      </a:lnTo>
                      <a:lnTo>
                        <a:pt x="455" y="235"/>
                      </a:lnTo>
                      <a:lnTo>
                        <a:pt x="455" y="235"/>
                      </a:lnTo>
                      <a:lnTo>
                        <a:pt x="453" y="238"/>
                      </a:lnTo>
                      <a:lnTo>
                        <a:pt x="453" y="240"/>
                      </a:lnTo>
                      <a:lnTo>
                        <a:pt x="453" y="242"/>
                      </a:lnTo>
                      <a:lnTo>
                        <a:pt x="455" y="244"/>
                      </a:lnTo>
                      <a:lnTo>
                        <a:pt x="455" y="246"/>
                      </a:lnTo>
                      <a:lnTo>
                        <a:pt x="457" y="246"/>
                      </a:lnTo>
                      <a:lnTo>
                        <a:pt x="457" y="248"/>
                      </a:lnTo>
                      <a:lnTo>
                        <a:pt x="461" y="248"/>
                      </a:lnTo>
                      <a:lnTo>
                        <a:pt x="466" y="246"/>
                      </a:lnTo>
                      <a:lnTo>
                        <a:pt x="468" y="246"/>
                      </a:lnTo>
                      <a:lnTo>
                        <a:pt x="470" y="244"/>
                      </a:lnTo>
                      <a:lnTo>
                        <a:pt x="470" y="244"/>
                      </a:lnTo>
                      <a:lnTo>
                        <a:pt x="470" y="242"/>
                      </a:lnTo>
                      <a:lnTo>
                        <a:pt x="470" y="242"/>
                      </a:lnTo>
                      <a:lnTo>
                        <a:pt x="472" y="240"/>
                      </a:lnTo>
                      <a:lnTo>
                        <a:pt x="472" y="235"/>
                      </a:lnTo>
                      <a:lnTo>
                        <a:pt x="472" y="233"/>
                      </a:lnTo>
                      <a:lnTo>
                        <a:pt x="472" y="231"/>
                      </a:lnTo>
                      <a:lnTo>
                        <a:pt x="472" y="231"/>
                      </a:lnTo>
                      <a:lnTo>
                        <a:pt x="474" y="231"/>
                      </a:lnTo>
                      <a:lnTo>
                        <a:pt x="476" y="231"/>
                      </a:lnTo>
                      <a:lnTo>
                        <a:pt x="478" y="233"/>
                      </a:lnTo>
                      <a:lnTo>
                        <a:pt x="480" y="235"/>
                      </a:lnTo>
                      <a:lnTo>
                        <a:pt x="487" y="242"/>
                      </a:lnTo>
                      <a:lnTo>
                        <a:pt x="489" y="244"/>
                      </a:lnTo>
                      <a:lnTo>
                        <a:pt x="491" y="244"/>
                      </a:lnTo>
                      <a:lnTo>
                        <a:pt x="491" y="244"/>
                      </a:lnTo>
                      <a:lnTo>
                        <a:pt x="493" y="242"/>
                      </a:lnTo>
                      <a:lnTo>
                        <a:pt x="493" y="242"/>
                      </a:lnTo>
                      <a:lnTo>
                        <a:pt x="495" y="242"/>
                      </a:lnTo>
                      <a:lnTo>
                        <a:pt x="495" y="242"/>
                      </a:lnTo>
                      <a:lnTo>
                        <a:pt x="497" y="242"/>
                      </a:lnTo>
                      <a:lnTo>
                        <a:pt x="500" y="240"/>
                      </a:lnTo>
                      <a:lnTo>
                        <a:pt x="500" y="240"/>
                      </a:lnTo>
                      <a:lnTo>
                        <a:pt x="502" y="242"/>
                      </a:lnTo>
                      <a:lnTo>
                        <a:pt x="500" y="244"/>
                      </a:lnTo>
                      <a:lnTo>
                        <a:pt x="500" y="246"/>
                      </a:lnTo>
                      <a:lnTo>
                        <a:pt x="500" y="250"/>
                      </a:lnTo>
                      <a:lnTo>
                        <a:pt x="502" y="255"/>
                      </a:lnTo>
                      <a:lnTo>
                        <a:pt x="502" y="257"/>
                      </a:lnTo>
                      <a:lnTo>
                        <a:pt x="502" y="257"/>
                      </a:lnTo>
                      <a:lnTo>
                        <a:pt x="500" y="265"/>
                      </a:lnTo>
                      <a:lnTo>
                        <a:pt x="497" y="272"/>
                      </a:lnTo>
                      <a:lnTo>
                        <a:pt x="495" y="276"/>
                      </a:lnTo>
                      <a:lnTo>
                        <a:pt x="493" y="278"/>
                      </a:lnTo>
                      <a:lnTo>
                        <a:pt x="493" y="280"/>
                      </a:lnTo>
                      <a:lnTo>
                        <a:pt x="493" y="280"/>
                      </a:lnTo>
                      <a:lnTo>
                        <a:pt x="493" y="282"/>
                      </a:lnTo>
                      <a:lnTo>
                        <a:pt x="493" y="282"/>
                      </a:lnTo>
                      <a:lnTo>
                        <a:pt x="495" y="284"/>
                      </a:lnTo>
                      <a:lnTo>
                        <a:pt x="497" y="286"/>
                      </a:lnTo>
                      <a:lnTo>
                        <a:pt x="497" y="289"/>
                      </a:lnTo>
                      <a:lnTo>
                        <a:pt x="497" y="291"/>
                      </a:lnTo>
                      <a:lnTo>
                        <a:pt x="495" y="297"/>
                      </a:lnTo>
                      <a:lnTo>
                        <a:pt x="495" y="301"/>
                      </a:lnTo>
                      <a:lnTo>
                        <a:pt x="493" y="308"/>
                      </a:lnTo>
                      <a:lnTo>
                        <a:pt x="493" y="310"/>
                      </a:lnTo>
                      <a:lnTo>
                        <a:pt x="493" y="312"/>
                      </a:lnTo>
                      <a:lnTo>
                        <a:pt x="493" y="314"/>
                      </a:lnTo>
                      <a:lnTo>
                        <a:pt x="493" y="316"/>
                      </a:lnTo>
                      <a:lnTo>
                        <a:pt x="493" y="316"/>
                      </a:lnTo>
                      <a:lnTo>
                        <a:pt x="493" y="318"/>
                      </a:lnTo>
                      <a:lnTo>
                        <a:pt x="495" y="323"/>
                      </a:lnTo>
                      <a:lnTo>
                        <a:pt x="495" y="325"/>
                      </a:lnTo>
                      <a:lnTo>
                        <a:pt x="497" y="327"/>
                      </a:lnTo>
                      <a:lnTo>
                        <a:pt x="497" y="329"/>
                      </a:lnTo>
                      <a:lnTo>
                        <a:pt x="497" y="331"/>
                      </a:lnTo>
                      <a:lnTo>
                        <a:pt x="493" y="337"/>
                      </a:lnTo>
                      <a:lnTo>
                        <a:pt x="493" y="340"/>
                      </a:lnTo>
                      <a:lnTo>
                        <a:pt x="493" y="342"/>
                      </a:lnTo>
                      <a:lnTo>
                        <a:pt x="493" y="344"/>
                      </a:lnTo>
                      <a:lnTo>
                        <a:pt x="491" y="350"/>
                      </a:lnTo>
                      <a:lnTo>
                        <a:pt x="491" y="352"/>
                      </a:lnTo>
                      <a:lnTo>
                        <a:pt x="491" y="354"/>
                      </a:lnTo>
                      <a:lnTo>
                        <a:pt x="493" y="359"/>
                      </a:lnTo>
                      <a:lnTo>
                        <a:pt x="495" y="365"/>
                      </a:lnTo>
                      <a:lnTo>
                        <a:pt x="497" y="369"/>
                      </a:lnTo>
                      <a:lnTo>
                        <a:pt x="500" y="369"/>
                      </a:lnTo>
                      <a:lnTo>
                        <a:pt x="502" y="369"/>
                      </a:lnTo>
                      <a:lnTo>
                        <a:pt x="504" y="369"/>
                      </a:lnTo>
                      <a:lnTo>
                        <a:pt x="504" y="371"/>
                      </a:lnTo>
                      <a:lnTo>
                        <a:pt x="506" y="374"/>
                      </a:lnTo>
                      <a:lnTo>
                        <a:pt x="508" y="378"/>
                      </a:lnTo>
                      <a:lnTo>
                        <a:pt x="510" y="378"/>
                      </a:lnTo>
                      <a:lnTo>
                        <a:pt x="510" y="380"/>
                      </a:lnTo>
                      <a:lnTo>
                        <a:pt x="508" y="380"/>
                      </a:lnTo>
                      <a:lnTo>
                        <a:pt x="504" y="389"/>
                      </a:lnTo>
                      <a:lnTo>
                        <a:pt x="502" y="403"/>
                      </a:lnTo>
                      <a:lnTo>
                        <a:pt x="500" y="406"/>
                      </a:lnTo>
                      <a:lnTo>
                        <a:pt x="500" y="408"/>
                      </a:lnTo>
                      <a:lnTo>
                        <a:pt x="500" y="410"/>
                      </a:lnTo>
                      <a:lnTo>
                        <a:pt x="504" y="418"/>
                      </a:lnTo>
                      <a:lnTo>
                        <a:pt x="508" y="423"/>
                      </a:lnTo>
                      <a:lnTo>
                        <a:pt x="508" y="425"/>
                      </a:lnTo>
                      <a:lnTo>
                        <a:pt x="519" y="431"/>
                      </a:lnTo>
                      <a:lnTo>
                        <a:pt x="521" y="437"/>
                      </a:lnTo>
                      <a:lnTo>
                        <a:pt x="523" y="440"/>
                      </a:lnTo>
                      <a:lnTo>
                        <a:pt x="525" y="440"/>
                      </a:lnTo>
                      <a:lnTo>
                        <a:pt x="531" y="442"/>
                      </a:lnTo>
                      <a:lnTo>
                        <a:pt x="538" y="448"/>
                      </a:lnTo>
                      <a:lnTo>
                        <a:pt x="561" y="471"/>
                      </a:lnTo>
                      <a:lnTo>
                        <a:pt x="563" y="476"/>
                      </a:lnTo>
                      <a:lnTo>
                        <a:pt x="563" y="476"/>
                      </a:lnTo>
                      <a:lnTo>
                        <a:pt x="563" y="478"/>
                      </a:lnTo>
                      <a:lnTo>
                        <a:pt x="565" y="480"/>
                      </a:lnTo>
                      <a:lnTo>
                        <a:pt x="568" y="482"/>
                      </a:lnTo>
                      <a:lnTo>
                        <a:pt x="570" y="484"/>
                      </a:lnTo>
                      <a:lnTo>
                        <a:pt x="580" y="488"/>
                      </a:lnTo>
                      <a:lnTo>
                        <a:pt x="585" y="493"/>
                      </a:lnTo>
                      <a:lnTo>
                        <a:pt x="587" y="493"/>
                      </a:lnTo>
                      <a:lnTo>
                        <a:pt x="589" y="493"/>
                      </a:lnTo>
                      <a:lnTo>
                        <a:pt x="591" y="493"/>
                      </a:lnTo>
                      <a:lnTo>
                        <a:pt x="593" y="491"/>
                      </a:lnTo>
                      <a:lnTo>
                        <a:pt x="595" y="491"/>
                      </a:lnTo>
                      <a:lnTo>
                        <a:pt x="595" y="486"/>
                      </a:lnTo>
                      <a:lnTo>
                        <a:pt x="595" y="486"/>
                      </a:lnTo>
                      <a:lnTo>
                        <a:pt x="597" y="484"/>
                      </a:lnTo>
                      <a:lnTo>
                        <a:pt x="597" y="484"/>
                      </a:lnTo>
                      <a:lnTo>
                        <a:pt x="599" y="484"/>
                      </a:lnTo>
                      <a:lnTo>
                        <a:pt x="602" y="486"/>
                      </a:lnTo>
                      <a:lnTo>
                        <a:pt x="610" y="495"/>
                      </a:lnTo>
                      <a:lnTo>
                        <a:pt x="627" y="503"/>
                      </a:lnTo>
                      <a:lnTo>
                        <a:pt x="631" y="505"/>
                      </a:lnTo>
                      <a:lnTo>
                        <a:pt x="646" y="505"/>
                      </a:lnTo>
                      <a:lnTo>
                        <a:pt x="651" y="501"/>
                      </a:lnTo>
                      <a:lnTo>
                        <a:pt x="655" y="499"/>
                      </a:lnTo>
                      <a:lnTo>
                        <a:pt x="657" y="495"/>
                      </a:lnTo>
                      <a:lnTo>
                        <a:pt x="659" y="493"/>
                      </a:lnTo>
                      <a:lnTo>
                        <a:pt x="659" y="493"/>
                      </a:lnTo>
                      <a:lnTo>
                        <a:pt x="659" y="491"/>
                      </a:lnTo>
                      <a:lnTo>
                        <a:pt x="659" y="488"/>
                      </a:lnTo>
                      <a:lnTo>
                        <a:pt x="661" y="488"/>
                      </a:lnTo>
                      <a:lnTo>
                        <a:pt x="663" y="488"/>
                      </a:lnTo>
                      <a:lnTo>
                        <a:pt x="676" y="495"/>
                      </a:lnTo>
                      <a:lnTo>
                        <a:pt x="708" y="508"/>
                      </a:lnTo>
                      <a:lnTo>
                        <a:pt x="710" y="508"/>
                      </a:lnTo>
                      <a:lnTo>
                        <a:pt x="723" y="508"/>
                      </a:lnTo>
                      <a:lnTo>
                        <a:pt x="729" y="510"/>
                      </a:lnTo>
                      <a:lnTo>
                        <a:pt x="731" y="512"/>
                      </a:lnTo>
                      <a:lnTo>
                        <a:pt x="733" y="520"/>
                      </a:lnTo>
                      <a:lnTo>
                        <a:pt x="736" y="520"/>
                      </a:lnTo>
                      <a:lnTo>
                        <a:pt x="740" y="520"/>
                      </a:lnTo>
                      <a:lnTo>
                        <a:pt x="753" y="518"/>
                      </a:lnTo>
                      <a:lnTo>
                        <a:pt x="759" y="518"/>
                      </a:lnTo>
                      <a:lnTo>
                        <a:pt x="763" y="520"/>
                      </a:lnTo>
                      <a:lnTo>
                        <a:pt x="767" y="522"/>
                      </a:lnTo>
                      <a:lnTo>
                        <a:pt x="770" y="525"/>
                      </a:lnTo>
                      <a:lnTo>
                        <a:pt x="772" y="527"/>
                      </a:lnTo>
                      <a:lnTo>
                        <a:pt x="774" y="529"/>
                      </a:lnTo>
                      <a:lnTo>
                        <a:pt x="795" y="539"/>
                      </a:lnTo>
                      <a:lnTo>
                        <a:pt x="801" y="542"/>
                      </a:lnTo>
                      <a:lnTo>
                        <a:pt x="821" y="535"/>
                      </a:lnTo>
                      <a:lnTo>
                        <a:pt x="823" y="535"/>
                      </a:lnTo>
                      <a:lnTo>
                        <a:pt x="827" y="537"/>
                      </a:lnTo>
                      <a:lnTo>
                        <a:pt x="829" y="539"/>
                      </a:lnTo>
                      <a:lnTo>
                        <a:pt x="831" y="539"/>
                      </a:lnTo>
                      <a:lnTo>
                        <a:pt x="831" y="537"/>
                      </a:lnTo>
                      <a:lnTo>
                        <a:pt x="833" y="533"/>
                      </a:lnTo>
                      <a:lnTo>
                        <a:pt x="836" y="531"/>
                      </a:lnTo>
                      <a:lnTo>
                        <a:pt x="838" y="529"/>
                      </a:lnTo>
                      <a:lnTo>
                        <a:pt x="848" y="529"/>
                      </a:lnTo>
                      <a:lnTo>
                        <a:pt x="855" y="531"/>
                      </a:lnTo>
                      <a:lnTo>
                        <a:pt x="853" y="537"/>
                      </a:lnTo>
                      <a:lnTo>
                        <a:pt x="844" y="550"/>
                      </a:lnTo>
                      <a:lnTo>
                        <a:pt x="838" y="567"/>
                      </a:lnTo>
                      <a:lnTo>
                        <a:pt x="836" y="571"/>
                      </a:lnTo>
                      <a:lnTo>
                        <a:pt x="836" y="576"/>
                      </a:lnTo>
                      <a:lnTo>
                        <a:pt x="840" y="588"/>
                      </a:lnTo>
                      <a:lnTo>
                        <a:pt x="840" y="593"/>
                      </a:lnTo>
                      <a:lnTo>
                        <a:pt x="844" y="599"/>
                      </a:lnTo>
                      <a:lnTo>
                        <a:pt x="846" y="603"/>
                      </a:lnTo>
                      <a:lnTo>
                        <a:pt x="850" y="607"/>
                      </a:lnTo>
                      <a:lnTo>
                        <a:pt x="850" y="614"/>
                      </a:lnTo>
                      <a:lnTo>
                        <a:pt x="844" y="629"/>
                      </a:lnTo>
                      <a:lnTo>
                        <a:pt x="827" y="64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69" name="Freeform 45"/>
                <p:cNvSpPr>
                  <a:spLocks/>
                </p:cNvSpPr>
                <p:nvPr/>
              </p:nvSpPr>
              <p:spPr bwMode="auto">
                <a:xfrm>
                  <a:off x="3361135" y="2031207"/>
                  <a:ext cx="1100138" cy="997744"/>
                </a:xfrm>
                <a:custGeom>
                  <a:avLst/>
                  <a:gdLst>
                    <a:gd name="T0" fmla="*/ 920 w 924"/>
                    <a:gd name="T1" fmla="*/ 211 h 838"/>
                    <a:gd name="T2" fmla="*/ 890 w 924"/>
                    <a:gd name="T3" fmla="*/ 370 h 838"/>
                    <a:gd name="T4" fmla="*/ 833 w 924"/>
                    <a:gd name="T5" fmla="*/ 323 h 838"/>
                    <a:gd name="T6" fmla="*/ 799 w 924"/>
                    <a:gd name="T7" fmla="*/ 289 h 838"/>
                    <a:gd name="T8" fmla="*/ 748 w 924"/>
                    <a:gd name="T9" fmla="*/ 292 h 838"/>
                    <a:gd name="T10" fmla="*/ 718 w 924"/>
                    <a:gd name="T11" fmla="*/ 317 h 838"/>
                    <a:gd name="T12" fmla="*/ 712 w 924"/>
                    <a:gd name="T13" fmla="*/ 368 h 838"/>
                    <a:gd name="T14" fmla="*/ 618 w 924"/>
                    <a:gd name="T15" fmla="*/ 436 h 838"/>
                    <a:gd name="T16" fmla="*/ 599 w 924"/>
                    <a:gd name="T17" fmla="*/ 470 h 838"/>
                    <a:gd name="T18" fmla="*/ 504 w 924"/>
                    <a:gd name="T19" fmla="*/ 523 h 838"/>
                    <a:gd name="T20" fmla="*/ 465 w 924"/>
                    <a:gd name="T21" fmla="*/ 547 h 838"/>
                    <a:gd name="T22" fmla="*/ 427 w 924"/>
                    <a:gd name="T23" fmla="*/ 574 h 838"/>
                    <a:gd name="T24" fmla="*/ 372 w 924"/>
                    <a:gd name="T25" fmla="*/ 630 h 838"/>
                    <a:gd name="T26" fmla="*/ 336 w 924"/>
                    <a:gd name="T27" fmla="*/ 681 h 838"/>
                    <a:gd name="T28" fmla="*/ 263 w 924"/>
                    <a:gd name="T29" fmla="*/ 700 h 838"/>
                    <a:gd name="T30" fmla="*/ 193 w 924"/>
                    <a:gd name="T31" fmla="*/ 734 h 838"/>
                    <a:gd name="T32" fmla="*/ 161 w 924"/>
                    <a:gd name="T33" fmla="*/ 783 h 838"/>
                    <a:gd name="T34" fmla="*/ 146 w 924"/>
                    <a:gd name="T35" fmla="*/ 834 h 838"/>
                    <a:gd name="T36" fmla="*/ 127 w 924"/>
                    <a:gd name="T37" fmla="*/ 800 h 838"/>
                    <a:gd name="T38" fmla="*/ 104 w 924"/>
                    <a:gd name="T39" fmla="*/ 785 h 838"/>
                    <a:gd name="T40" fmla="*/ 42 w 924"/>
                    <a:gd name="T41" fmla="*/ 759 h 838"/>
                    <a:gd name="T42" fmla="*/ 19 w 924"/>
                    <a:gd name="T43" fmla="*/ 729 h 838"/>
                    <a:gd name="T44" fmla="*/ 12 w 924"/>
                    <a:gd name="T45" fmla="*/ 715 h 838"/>
                    <a:gd name="T46" fmla="*/ 6 w 924"/>
                    <a:gd name="T47" fmla="*/ 691 h 838"/>
                    <a:gd name="T48" fmla="*/ 23 w 924"/>
                    <a:gd name="T49" fmla="*/ 657 h 838"/>
                    <a:gd name="T50" fmla="*/ 40 w 924"/>
                    <a:gd name="T51" fmla="*/ 661 h 838"/>
                    <a:gd name="T52" fmla="*/ 63 w 924"/>
                    <a:gd name="T53" fmla="*/ 644 h 838"/>
                    <a:gd name="T54" fmla="*/ 80 w 924"/>
                    <a:gd name="T55" fmla="*/ 604 h 838"/>
                    <a:gd name="T56" fmla="*/ 108 w 924"/>
                    <a:gd name="T57" fmla="*/ 574 h 838"/>
                    <a:gd name="T58" fmla="*/ 97 w 924"/>
                    <a:gd name="T59" fmla="*/ 555 h 838"/>
                    <a:gd name="T60" fmla="*/ 93 w 924"/>
                    <a:gd name="T61" fmla="*/ 540 h 838"/>
                    <a:gd name="T62" fmla="*/ 89 w 924"/>
                    <a:gd name="T63" fmla="*/ 523 h 838"/>
                    <a:gd name="T64" fmla="*/ 138 w 924"/>
                    <a:gd name="T65" fmla="*/ 493 h 838"/>
                    <a:gd name="T66" fmla="*/ 185 w 924"/>
                    <a:gd name="T67" fmla="*/ 459 h 838"/>
                    <a:gd name="T68" fmla="*/ 202 w 924"/>
                    <a:gd name="T69" fmla="*/ 449 h 838"/>
                    <a:gd name="T70" fmla="*/ 144 w 924"/>
                    <a:gd name="T71" fmla="*/ 387 h 838"/>
                    <a:gd name="T72" fmla="*/ 44 w 924"/>
                    <a:gd name="T73" fmla="*/ 355 h 838"/>
                    <a:gd name="T74" fmla="*/ 25 w 924"/>
                    <a:gd name="T75" fmla="*/ 317 h 838"/>
                    <a:gd name="T76" fmla="*/ 4 w 924"/>
                    <a:gd name="T77" fmla="*/ 268 h 838"/>
                    <a:gd name="T78" fmla="*/ 19 w 924"/>
                    <a:gd name="T79" fmla="*/ 245 h 838"/>
                    <a:gd name="T80" fmla="*/ 2 w 924"/>
                    <a:gd name="T81" fmla="*/ 200 h 838"/>
                    <a:gd name="T82" fmla="*/ 6 w 924"/>
                    <a:gd name="T83" fmla="*/ 177 h 838"/>
                    <a:gd name="T84" fmla="*/ 14 w 924"/>
                    <a:gd name="T85" fmla="*/ 126 h 838"/>
                    <a:gd name="T86" fmla="*/ 76 w 924"/>
                    <a:gd name="T87" fmla="*/ 104 h 838"/>
                    <a:gd name="T88" fmla="*/ 146 w 924"/>
                    <a:gd name="T89" fmla="*/ 83 h 838"/>
                    <a:gd name="T90" fmla="*/ 212 w 924"/>
                    <a:gd name="T91" fmla="*/ 39 h 838"/>
                    <a:gd name="T92" fmla="*/ 255 w 924"/>
                    <a:gd name="T93" fmla="*/ 49 h 838"/>
                    <a:gd name="T94" fmla="*/ 297 w 924"/>
                    <a:gd name="T95" fmla="*/ 68 h 838"/>
                    <a:gd name="T96" fmla="*/ 321 w 924"/>
                    <a:gd name="T97" fmla="*/ 94 h 838"/>
                    <a:gd name="T98" fmla="*/ 323 w 924"/>
                    <a:gd name="T99" fmla="*/ 121 h 838"/>
                    <a:gd name="T100" fmla="*/ 325 w 924"/>
                    <a:gd name="T101" fmla="*/ 158 h 838"/>
                    <a:gd name="T102" fmla="*/ 340 w 924"/>
                    <a:gd name="T103" fmla="*/ 160 h 838"/>
                    <a:gd name="T104" fmla="*/ 414 w 924"/>
                    <a:gd name="T105" fmla="*/ 143 h 838"/>
                    <a:gd name="T106" fmla="*/ 506 w 924"/>
                    <a:gd name="T107" fmla="*/ 155 h 838"/>
                    <a:gd name="T108" fmla="*/ 599 w 924"/>
                    <a:gd name="T109" fmla="*/ 87 h 838"/>
                    <a:gd name="T110" fmla="*/ 693 w 924"/>
                    <a:gd name="T111" fmla="*/ 36 h 838"/>
                    <a:gd name="T112" fmla="*/ 835 w 924"/>
                    <a:gd name="T113" fmla="*/ 22 h 838"/>
                    <a:gd name="T114" fmla="*/ 895 w 924"/>
                    <a:gd name="T115" fmla="*/ 94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4" h="838">
                      <a:moveTo>
                        <a:pt x="922" y="138"/>
                      </a:moveTo>
                      <a:lnTo>
                        <a:pt x="922" y="138"/>
                      </a:lnTo>
                      <a:lnTo>
                        <a:pt x="924" y="141"/>
                      </a:lnTo>
                      <a:lnTo>
                        <a:pt x="922" y="151"/>
                      </a:lnTo>
                      <a:lnTo>
                        <a:pt x="920" y="166"/>
                      </a:lnTo>
                      <a:lnTo>
                        <a:pt x="920" y="181"/>
                      </a:lnTo>
                      <a:lnTo>
                        <a:pt x="922" y="194"/>
                      </a:lnTo>
                      <a:lnTo>
                        <a:pt x="924" y="200"/>
                      </a:lnTo>
                      <a:lnTo>
                        <a:pt x="922" y="204"/>
                      </a:lnTo>
                      <a:lnTo>
                        <a:pt x="920" y="207"/>
                      </a:lnTo>
                      <a:lnTo>
                        <a:pt x="920" y="211"/>
                      </a:lnTo>
                      <a:lnTo>
                        <a:pt x="920" y="215"/>
                      </a:lnTo>
                      <a:lnTo>
                        <a:pt x="922" y="226"/>
                      </a:lnTo>
                      <a:lnTo>
                        <a:pt x="922" y="232"/>
                      </a:lnTo>
                      <a:lnTo>
                        <a:pt x="916" y="270"/>
                      </a:lnTo>
                      <a:lnTo>
                        <a:pt x="907" y="313"/>
                      </a:lnTo>
                      <a:lnTo>
                        <a:pt x="899" y="328"/>
                      </a:lnTo>
                      <a:lnTo>
                        <a:pt x="895" y="336"/>
                      </a:lnTo>
                      <a:lnTo>
                        <a:pt x="897" y="345"/>
                      </a:lnTo>
                      <a:lnTo>
                        <a:pt x="895" y="360"/>
                      </a:lnTo>
                      <a:lnTo>
                        <a:pt x="893" y="366"/>
                      </a:lnTo>
                      <a:lnTo>
                        <a:pt x="890" y="370"/>
                      </a:lnTo>
                      <a:lnTo>
                        <a:pt x="886" y="372"/>
                      </a:lnTo>
                      <a:lnTo>
                        <a:pt x="880" y="372"/>
                      </a:lnTo>
                      <a:lnTo>
                        <a:pt x="867" y="372"/>
                      </a:lnTo>
                      <a:lnTo>
                        <a:pt x="852" y="366"/>
                      </a:lnTo>
                      <a:lnTo>
                        <a:pt x="848" y="364"/>
                      </a:lnTo>
                      <a:lnTo>
                        <a:pt x="835" y="364"/>
                      </a:lnTo>
                      <a:lnTo>
                        <a:pt x="833" y="360"/>
                      </a:lnTo>
                      <a:lnTo>
                        <a:pt x="833" y="351"/>
                      </a:lnTo>
                      <a:lnTo>
                        <a:pt x="835" y="336"/>
                      </a:lnTo>
                      <a:lnTo>
                        <a:pt x="837" y="330"/>
                      </a:lnTo>
                      <a:lnTo>
                        <a:pt x="833" y="323"/>
                      </a:lnTo>
                      <a:lnTo>
                        <a:pt x="829" y="323"/>
                      </a:lnTo>
                      <a:lnTo>
                        <a:pt x="814" y="334"/>
                      </a:lnTo>
                      <a:lnTo>
                        <a:pt x="810" y="332"/>
                      </a:lnTo>
                      <a:lnTo>
                        <a:pt x="810" y="326"/>
                      </a:lnTo>
                      <a:lnTo>
                        <a:pt x="812" y="319"/>
                      </a:lnTo>
                      <a:lnTo>
                        <a:pt x="814" y="311"/>
                      </a:lnTo>
                      <a:lnTo>
                        <a:pt x="812" y="304"/>
                      </a:lnTo>
                      <a:lnTo>
                        <a:pt x="810" y="300"/>
                      </a:lnTo>
                      <a:lnTo>
                        <a:pt x="808" y="296"/>
                      </a:lnTo>
                      <a:lnTo>
                        <a:pt x="803" y="292"/>
                      </a:lnTo>
                      <a:lnTo>
                        <a:pt x="799" y="289"/>
                      </a:lnTo>
                      <a:lnTo>
                        <a:pt x="788" y="289"/>
                      </a:lnTo>
                      <a:lnTo>
                        <a:pt x="784" y="287"/>
                      </a:lnTo>
                      <a:lnTo>
                        <a:pt x="780" y="283"/>
                      </a:lnTo>
                      <a:lnTo>
                        <a:pt x="780" y="281"/>
                      </a:lnTo>
                      <a:lnTo>
                        <a:pt x="778" y="277"/>
                      </a:lnTo>
                      <a:lnTo>
                        <a:pt x="776" y="272"/>
                      </a:lnTo>
                      <a:lnTo>
                        <a:pt x="774" y="281"/>
                      </a:lnTo>
                      <a:lnTo>
                        <a:pt x="771" y="283"/>
                      </a:lnTo>
                      <a:lnTo>
                        <a:pt x="759" y="285"/>
                      </a:lnTo>
                      <a:lnTo>
                        <a:pt x="750" y="289"/>
                      </a:lnTo>
                      <a:lnTo>
                        <a:pt x="748" y="292"/>
                      </a:lnTo>
                      <a:lnTo>
                        <a:pt x="744" y="289"/>
                      </a:lnTo>
                      <a:lnTo>
                        <a:pt x="742" y="287"/>
                      </a:lnTo>
                      <a:lnTo>
                        <a:pt x="740" y="285"/>
                      </a:lnTo>
                      <a:lnTo>
                        <a:pt x="735" y="283"/>
                      </a:lnTo>
                      <a:lnTo>
                        <a:pt x="723" y="281"/>
                      </a:lnTo>
                      <a:lnTo>
                        <a:pt x="714" y="285"/>
                      </a:lnTo>
                      <a:lnTo>
                        <a:pt x="708" y="294"/>
                      </a:lnTo>
                      <a:lnTo>
                        <a:pt x="705" y="309"/>
                      </a:lnTo>
                      <a:lnTo>
                        <a:pt x="703" y="315"/>
                      </a:lnTo>
                      <a:lnTo>
                        <a:pt x="708" y="317"/>
                      </a:lnTo>
                      <a:lnTo>
                        <a:pt x="718" y="317"/>
                      </a:lnTo>
                      <a:lnTo>
                        <a:pt x="725" y="317"/>
                      </a:lnTo>
                      <a:lnTo>
                        <a:pt x="725" y="319"/>
                      </a:lnTo>
                      <a:lnTo>
                        <a:pt x="723" y="321"/>
                      </a:lnTo>
                      <a:lnTo>
                        <a:pt x="723" y="326"/>
                      </a:lnTo>
                      <a:lnTo>
                        <a:pt x="733" y="334"/>
                      </a:lnTo>
                      <a:lnTo>
                        <a:pt x="746" y="334"/>
                      </a:lnTo>
                      <a:lnTo>
                        <a:pt x="754" y="338"/>
                      </a:lnTo>
                      <a:lnTo>
                        <a:pt x="757" y="351"/>
                      </a:lnTo>
                      <a:lnTo>
                        <a:pt x="748" y="362"/>
                      </a:lnTo>
                      <a:lnTo>
                        <a:pt x="723" y="364"/>
                      </a:lnTo>
                      <a:lnTo>
                        <a:pt x="712" y="368"/>
                      </a:lnTo>
                      <a:lnTo>
                        <a:pt x="708" y="372"/>
                      </a:lnTo>
                      <a:lnTo>
                        <a:pt x="705" y="381"/>
                      </a:lnTo>
                      <a:lnTo>
                        <a:pt x="701" y="385"/>
                      </a:lnTo>
                      <a:lnTo>
                        <a:pt x="657" y="417"/>
                      </a:lnTo>
                      <a:lnTo>
                        <a:pt x="650" y="419"/>
                      </a:lnTo>
                      <a:lnTo>
                        <a:pt x="637" y="419"/>
                      </a:lnTo>
                      <a:lnTo>
                        <a:pt x="631" y="423"/>
                      </a:lnTo>
                      <a:lnTo>
                        <a:pt x="629" y="425"/>
                      </a:lnTo>
                      <a:lnTo>
                        <a:pt x="625" y="432"/>
                      </a:lnTo>
                      <a:lnTo>
                        <a:pt x="623" y="436"/>
                      </a:lnTo>
                      <a:lnTo>
                        <a:pt x="618" y="436"/>
                      </a:lnTo>
                      <a:lnTo>
                        <a:pt x="616" y="436"/>
                      </a:lnTo>
                      <a:lnTo>
                        <a:pt x="612" y="438"/>
                      </a:lnTo>
                      <a:lnTo>
                        <a:pt x="610" y="442"/>
                      </a:lnTo>
                      <a:lnTo>
                        <a:pt x="610" y="447"/>
                      </a:lnTo>
                      <a:lnTo>
                        <a:pt x="612" y="451"/>
                      </a:lnTo>
                      <a:lnTo>
                        <a:pt x="612" y="455"/>
                      </a:lnTo>
                      <a:lnTo>
                        <a:pt x="614" y="457"/>
                      </a:lnTo>
                      <a:lnTo>
                        <a:pt x="612" y="462"/>
                      </a:lnTo>
                      <a:lnTo>
                        <a:pt x="610" y="462"/>
                      </a:lnTo>
                      <a:lnTo>
                        <a:pt x="608" y="462"/>
                      </a:lnTo>
                      <a:lnTo>
                        <a:pt x="599" y="470"/>
                      </a:lnTo>
                      <a:lnTo>
                        <a:pt x="595" y="472"/>
                      </a:lnTo>
                      <a:lnTo>
                        <a:pt x="580" y="472"/>
                      </a:lnTo>
                      <a:lnTo>
                        <a:pt x="572" y="474"/>
                      </a:lnTo>
                      <a:lnTo>
                        <a:pt x="561" y="481"/>
                      </a:lnTo>
                      <a:lnTo>
                        <a:pt x="555" y="483"/>
                      </a:lnTo>
                      <a:lnTo>
                        <a:pt x="527" y="489"/>
                      </a:lnTo>
                      <a:lnTo>
                        <a:pt x="512" y="493"/>
                      </a:lnTo>
                      <a:lnTo>
                        <a:pt x="501" y="504"/>
                      </a:lnTo>
                      <a:lnTo>
                        <a:pt x="506" y="510"/>
                      </a:lnTo>
                      <a:lnTo>
                        <a:pt x="506" y="519"/>
                      </a:lnTo>
                      <a:lnTo>
                        <a:pt x="504" y="523"/>
                      </a:lnTo>
                      <a:lnTo>
                        <a:pt x="497" y="530"/>
                      </a:lnTo>
                      <a:lnTo>
                        <a:pt x="501" y="534"/>
                      </a:lnTo>
                      <a:lnTo>
                        <a:pt x="501" y="536"/>
                      </a:lnTo>
                      <a:lnTo>
                        <a:pt x="499" y="538"/>
                      </a:lnTo>
                      <a:lnTo>
                        <a:pt x="497" y="540"/>
                      </a:lnTo>
                      <a:lnTo>
                        <a:pt x="493" y="549"/>
                      </a:lnTo>
                      <a:lnTo>
                        <a:pt x="489" y="555"/>
                      </a:lnTo>
                      <a:lnTo>
                        <a:pt x="482" y="557"/>
                      </a:lnTo>
                      <a:lnTo>
                        <a:pt x="474" y="555"/>
                      </a:lnTo>
                      <a:lnTo>
                        <a:pt x="472" y="553"/>
                      </a:lnTo>
                      <a:lnTo>
                        <a:pt x="465" y="547"/>
                      </a:lnTo>
                      <a:lnTo>
                        <a:pt x="463" y="544"/>
                      </a:lnTo>
                      <a:lnTo>
                        <a:pt x="459" y="544"/>
                      </a:lnTo>
                      <a:lnTo>
                        <a:pt x="459" y="544"/>
                      </a:lnTo>
                      <a:lnTo>
                        <a:pt x="459" y="547"/>
                      </a:lnTo>
                      <a:lnTo>
                        <a:pt x="457" y="549"/>
                      </a:lnTo>
                      <a:lnTo>
                        <a:pt x="446" y="559"/>
                      </a:lnTo>
                      <a:lnTo>
                        <a:pt x="446" y="564"/>
                      </a:lnTo>
                      <a:lnTo>
                        <a:pt x="444" y="574"/>
                      </a:lnTo>
                      <a:lnTo>
                        <a:pt x="438" y="578"/>
                      </a:lnTo>
                      <a:lnTo>
                        <a:pt x="431" y="576"/>
                      </a:lnTo>
                      <a:lnTo>
                        <a:pt x="427" y="574"/>
                      </a:lnTo>
                      <a:lnTo>
                        <a:pt x="421" y="574"/>
                      </a:lnTo>
                      <a:lnTo>
                        <a:pt x="414" y="606"/>
                      </a:lnTo>
                      <a:lnTo>
                        <a:pt x="412" y="615"/>
                      </a:lnTo>
                      <a:lnTo>
                        <a:pt x="404" y="621"/>
                      </a:lnTo>
                      <a:lnTo>
                        <a:pt x="387" y="623"/>
                      </a:lnTo>
                      <a:lnTo>
                        <a:pt x="378" y="627"/>
                      </a:lnTo>
                      <a:lnTo>
                        <a:pt x="378" y="627"/>
                      </a:lnTo>
                      <a:lnTo>
                        <a:pt x="378" y="627"/>
                      </a:lnTo>
                      <a:lnTo>
                        <a:pt x="378" y="627"/>
                      </a:lnTo>
                      <a:lnTo>
                        <a:pt x="376" y="630"/>
                      </a:lnTo>
                      <a:lnTo>
                        <a:pt x="372" y="630"/>
                      </a:lnTo>
                      <a:lnTo>
                        <a:pt x="370" y="632"/>
                      </a:lnTo>
                      <a:lnTo>
                        <a:pt x="367" y="630"/>
                      </a:lnTo>
                      <a:lnTo>
                        <a:pt x="363" y="630"/>
                      </a:lnTo>
                      <a:lnTo>
                        <a:pt x="361" y="630"/>
                      </a:lnTo>
                      <a:lnTo>
                        <a:pt x="359" y="630"/>
                      </a:lnTo>
                      <a:lnTo>
                        <a:pt x="357" y="632"/>
                      </a:lnTo>
                      <a:lnTo>
                        <a:pt x="357" y="653"/>
                      </a:lnTo>
                      <a:lnTo>
                        <a:pt x="357" y="664"/>
                      </a:lnTo>
                      <a:lnTo>
                        <a:pt x="355" y="670"/>
                      </a:lnTo>
                      <a:lnTo>
                        <a:pt x="346" y="681"/>
                      </a:lnTo>
                      <a:lnTo>
                        <a:pt x="336" y="681"/>
                      </a:lnTo>
                      <a:lnTo>
                        <a:pt x="302" y="668"/>
                      </a:lnTo>
                      <a:lnTo>
                        <a:pt x="299" y="668"/>
                      </a:lnTo>
                      <a:lnTo>
                        <a:pt x="295" y="668"/>
                      </a:lnTo>
                      <a:lnTo>
                        <a:pt x="291" y="672"/>
                      </a:lnTo>
                      <a:lnTo>
                        <a:pt x="291" y="674"/>
                      </a:lnTo>
                      <a:lnTo>
                        <a:pt x="285" y="674"/>
                      </a:lnTo>
                      <a:lnTo>
                        <a:pt x="278" y="674"/>
                      </a:lnTo>
                      <a:lnTo>
                        <a:pt x="274" y="678"/>
                      </a:lnTo>
                      <a:lnTo>
                        <a:pt x="270" y="683"/>
                      </a:lnTo>
                      <a:lnTo>
                        <a:pt x="265" y="695"/>
                      </a:lnTo>
                      <a:lnTo>
                        <a:pt x="263" y="700"/>
                      </a:lnTo>
                      <a:lnTo>
                        <a:pt x="259" y="700"/>
                      </a:lnTo>
                      <a:lnTo>
                        <a:pt x="240" y="700"/>
                      </a:lnTo>
                      <a:lnTo>
                        <a:pt x="216" y="706"/>
                      </a:lnTo>
                      <a:lnTo>
                        <a:pt x="204" y="710"/>
                      </a:lnTo>
                      <a:lnTo>
                        <a:pt x="195" y="721"/>
                      </a:lnTo>
                      <a:lnTo>
                        <a:pt x="195" y="723"/>
                      </a:lnTo>
                      <a:lnTo>
                        <a:pt x="193" y="725"/>
                      </a:lnTo>
                      <a:lnTo>
                        <a:pt x="193" y="727"/>
                      </a:lnTo>
                      <a:lnTo>
                        <a:pt x="193" y="732"/>
                      </a:lnTo>
                      <a:lnTo>
                        <a:pt x="193" y="732"/>
                      </a:lnTo>
                      <a:lnTo>
                        <a:pt x="193" y="734"/>
                      </a:lnTo>
                      <a:lnTo>
                        <a:pt x="195" y="736"/>
                      </a:lnTo>
                      <a:lnTo>
                        <a:pt x="193" y="738"/>
                      </a:lnTo>
                      <a:lnTo>
                        <a:pt x="193" y="738"/>
                      </a:lnTo>
                      <a:lnTo>
                        <a:pt x="189" y="738"/>
                      </a:lnTo>
                      <a:lnTo>
                        <a:pt x="189" y="740"/>
                      </a:lnTo>
                      <a:lnTo>
                        <a:pt x="185" y="744"/>
                      </a:lnTo>
                      <a:lnTo>
                        <a:pt x="176" y="751"/>
                      </a:lnTo>
                      <a:lnTo>
                        <a:pt x="174" y="755"/>
                      </a:lnTo>
                      <a:lnTo>
                        <a:pt x="168" y="774"/>
                      </a:lnTo>
                      <a:lnTo>
                        <a:pt x="163" y="778"/>
                      </a:lnTo>
                      <a:lnTo>
                        <a:pt x="161" y="783"/>
                      </a:lnTo>
                      <a:lnTo>
                        <a:pt x="159" y="787"/>
                      </a:lnTo>
                      <a:lnTo>
                        <a:pt x="159" y="795"/>
                      </a:lnTo>
                      <a:lnTo>
                        <a:pt x="155" y="804"/>
                      </a:lnTo>
                      <a:lnTo>
                        <a:pt x="153" y="808"/>
                      </a:lnTo>
                      <a:lnTo>
                        <a:pt x="153" y="819"/>
                      </a:lnTo>
                      <a:lnTo>
                        <a:pt x="155" y="825"/>
                      </a:lnTo>
                      <a:lnTo>
                        <a:pt x="159" y="829"/>
                      </a:lnTo>
                      <a:lnTo>
                        <a:pt x="159" y="834"/>
                      </a:lnTo>
                      <a:lnTo>
                        <a:pt x="155" y="838"/>
                      </a:lnTo>
                      <a:lnTo>
                        <a:pt x="151" y="838"/>
                      </a:lnTo>
                      <a:lnTo>
                        <a:pt x="146" y="834"/>
                      </a:lnTo>
                      <a:lnTo>
                        <a:pt x="140" y="821"/>
                      </a:lnTo>
                      <a:lnTo>
                        <a:pt x="138" y="817"/>
                      </a:lnTo>
                      <a:lnTo>
                        <a:pt x="138" y="814"/>
                      </a:lnTo>
                      <a:lnTo>
                        <a:pt x="136" y="812"/>
                      </a:lnTo>
                      <a:lnTo>
                        <a:pt x="134" y="810"/>
                      </a:lnTo>
                      <a:lnTo>
                        <a:pt x="127" y="806"/>
                      </a:lnTo>
                      <a:lnTo>
                        <a:pt x="125" y="804"/>
                      </a:lnTo>
                      <a:lnTo>
                        <a:pt x="125" y="804"/>
                      </a:lnTo>
                      <a:lnTo>
                        <a:pt x="125" y="802"/>
                      </a:lnTo>
                      <a:lnTo>
                        <a:pt x="127" y="800"/>
                      </a:lnTo>
                      <a:lnTo>
                        <a:pt x="127" y="800"/>
                      </a:lnTo>
                      <a:lnTo>
                        <a:pt x="127" y="800"/>
                      </a:lnTo>
                      <a:lnTo>
                        <a:pt x="127" y="800"/>
                      </a:lnTo>
                      <a:lnTo>
                        <a:pt x="127" y="800"/>
                      </a:lnTo>
                      <a:lnTo>
                        <a:pt x="129" y="795"/>
                      </a:lnTo>
                      <a:lnTo>
                        <a:pt x="129" y="793"/>
                      </a:lnTo>
                      <a:lnTo>
                        <a:pt x="127" y="793"/>
                      </a:lnTo>
                      <a:lnTo>
                        <a:pt x="125" y="791"/>
                      </a:lnTo>
                      <a:lnTo>
                        <a:pt x="117" y="793"/>
                      </a:lnTo>
                      <a:lnTo>
                        <a:pt x="110" y="791"/>
                      </a:lnTo>
                      <a:lnTo>
                        <a:pt x="106" y="789"/>
                      </a:lnTo>
                      <a:lnTo>
                        <a:pt x="104" y="785"/>
                      </a:lnTo>
                      <a:lnTo>
                        <a:pt x="104" y="776"/>
                      </a:lnTo>
                      <a:lnTo>
                        <a:pt x="100" y="772"/>
                      </a:lnTo>
                      <a:lnTo>
                        <a:pt x="93" y="768"/>
                      </a:lnTo>
                      <a:lnTo>
                        <a:pt x="78" y="770"/>
                      </a:lnTo>
                      <a:lnTo>
                        <a:pt x="74" y="766"/>
                      </a:lnTo>
                      <a:lnTo>
                        <a:pt x="66" y="766"/>
                      </a:lnTo>
                      <a:lnTo>
                        <a:pt x="61" y="766"/>
                      </a:lnTo>
                      <a:lnTo>
                        <a:pt x="59" y="766"/>
                      </a:lnTo>
                      <a:lnTo>
                        <a:pt x="57" y="766"/>
                      </a:lnTo>
                      <a:lnTo>
                        <a:pt x="57" y="766"/>
                      </a:lnTo>
                      <a:lnTo>
                        <a:pt x="42" y="759"/>
                      </a:lnTo>
                      <a:lnTo>
                        <a:pt x="38" y="757"/>
                      </a:lnTo>
                      <a:lnTo>
                        <a:pt x="38" y="757"/>
                      </a:lnTo>
                      <a:lnTo>
                        <a:pt x="34" y="746"/>
                      </a:lnTo>
                      <a:lnTo>
                        <a:pt x="34" y="744"/>
                      </a:lnTo>
                      <a:lnTo>
                        <a:pt x="34" y="742"/>
                      </a:lnTo>
                      <a:lnTo>
                        <a:pt x="34" y="742"/>
                      </a:lnTo>
                      <a:lnTo>
                        <a:pt x="34" y="740"/>
                      </a:lnTo>
                      <a:lnTo>
                        <a:pt x="25" y="736"/>
                      </a:lnTo>
                      <a:lnTo>
                        <a:pt x="21" y="732"/>
                      </a:lnTo>
                      <a:lnTo>
                        <a:pt x="21" y="729"/>
                      </a:lnTo>
                      <a:lnTo>
                        <a:pt x="19" y="729"/>
                      </a:lnTo>
                      <a:lnTo>
                        <a:pt x="19" y="727"/>
                      </a:lnTo>
                      <a:lnTo>
                        <a:pt x="17" y="727"/>
                      </a:lnTo>
                      <a:lnTo>
                        <a:pt x="14" y="725"/>
                      </a:lnTo>
                      <a:lnTo>
                        <a:pt x="6" y="727"/>
                      </a:lnTo>
                      <a:lnTo>
                        <a:pt x="2" y="723"/>
                      </a:lnTo>
                      <a:lnTo>
                        <a:pt x="2" y="723"/>
                      </a:lnTo>
                      <a:lnTo>
                        <a:pt x="2" y="721"/>
                      </a:lnTo>
                      <a:lnTo>
                        <a:pt x="4" y="719"/>
                      </a:lnTo>
                      <a:lnTo>
                        <a:pt x="6" y="717"/>
                      </a:lnTo>
                      <a:lnTo>
                        <a:pt x="6" y="717"/>
                      </a:lnTo>
                      <a:lnTo>
                        <a:pt x="12" y="715"/>
                      </a:lnTo>
                      <a:lnTo>
                        <a:pt x="12" y="712"/>
                      </a:lnTo>
                      <a:lnTo>
                        <a:pt x="12" y="710"/>
                      </a:lnTo>
                      <a:lnTo>
                        <a:pt x="12" y="708"/>
                      </a:lnTo>
                      <a:lnTo>
                        <a:pt x="12" y="706"/>
                      </a:lnTo>
                      <a:lnTo>
                        <a:pt x="14" y="704"/>
                      </a:lnTo>
                      <a:lnTo>
                        <a:pt x="14" y="702"/>
                      </a:lnTo>
                      <a:lnTo>
                        <a:pt x="14" y="698"/>
                      </a:lnTo>
                      <a:lnTo>
                        <a:pt x="14" y="695"/>
                      </a:lnTo>
                      <a:lnTo>
                        <a:pt x="12" y="693"/>
                      </a:lnTo>
                      <a:lnTo>
                        <a:pt x="8" y="691"/>
                      </a:lnTo>
                      <a:lnTo>
                        <a:pt x="6" y="691"/>
                      </a:lnTo>
                      <a:lnTo>
                        <a:pt x="6" y="689"/>
                      </a:lnTo>
                      <a:lnTo>
                        <a:pt x="6" y="687"/>
                      </a:lnTo>
                      <a:lnTo>
                        <a:pt x="6" y="685"/>
                      </a:lnTo>
                      <a:lnTo>
                        <a:pt x="8" y="681"/>
                      </a:lnTo>
                      <a:lnTo>
                        <a:pt x="10" y="674"/>
                      </a:lnTo>
                      <a:lnTo>
                        <a:pt x="17" y="668"/>
                      </a:lnTo>
                      <a:lnTo>
                        <a:pt x="21" y="661"/>
                      </a:lnTo>
                      <a:lnTo>
                        <a:pt x="21" y="659"/>
                      </a:lnTo>
                      <a:lnTo>
                        <a:pt x="21" y="659"/>
                      </a:lnTo>
                      <a:lnTo>
                        <a:pt x="21" y="657"/>
                      </a:lnTo>
                      <a:lnTo>
                        <a:pt x="23" y="657"/>
                      </a:lnTo>
                      <a:lnTo>
                        <a:pt x="23" y="655"/>
                      </a:lnTo>
                      <a:lnTo>
                        <a:pt x="25" y="655"/>
                      </a:lnTo>
                      <a:lnTo>
                        <a:pt x="29" y="655"/>
                      </a:lnTo>
                      <a:lnTo>
                        <a:pt x="31" y="655"/>
                      </a:lnTo>
                      <a:lnTo>
                        <a:pt x="31" y="657"/>
                      </a:lnTo>
                      <a:lnTo>
                        <a:pt x="34" y="659"/>
                      </a:lnTo>
                      <a:lnTo>
                        <a:pt x="34" y="659"/>
                      </a:lnTo>
                      <a:lnTo>
                        <a:pt x="36" y="661"/>
                      </a:lnTo>
                      <a:lnTo>
                        <a:pt x="36" y="661"/>
                      </a:lnTo>
                      <a:lnTo>
                        <a:pt x="38" y="661"/>
                      </a:lnTo>
                      <a:lnTo>
                        <a:pt x="40" y="661"/>
                      </a:lnTo>
                      <a:lnTo>
                        <a:pt x="40" y="661"/>
                      </a:lnTo>
                      <a:lnTo>
                        <a:pt x="42" y="661"/>
                      </a:lnTo>
                      <a:lnTo>
                        <a:pt x="44" y="657"/>
                      </a:lnTo>
                      <a:lnTo>
                        <a:pt x="51" y="644"/>
                      </a:lnTo>
                      <a:lnTo>
                        <a:pt x="55" y="642"/>
                      </a:lnTo>
                      <a:lnTo>
                        <a:pt x="57" y="642"/>
                      </a:lnTo>
                      <a:lnTo>
                        <a:pt x="59" y="644"/>
                      </a:lnTo>
                      <a:lnTo>
                        <a:pt x="59" y="644"/>
                      </a:lnTo>
                      <a:lnTo>
                        <a:pt x="61" y="644"/>
                      </a:lnTo>
                      <a:lnTo>
                        <a:pt x="63" y="644"/>
                      </a:lnTo>
                      <a:lnTo>
                        <a:pt x="63" y="644"/>
                      </a:lnTo>
                      <a:lnTo>
                        <a:pt x="68" y="642"/>
                      </a:lnTo>
                      <a:lnTo>
                        <a:pt x="72" y="640"/>
                      </a:lnTo>
                      <a:lnTo>
                        <a:pt x="72" y="640"/>
                      </a:lnTo>
                      <a:lnTo>
                        <a:pt x="74" y="638"/>
                      </a:lnTo>
                      <a:lnTo>
                        <a:pt x="74" y="632"/>
                      </a:lnTo>
                      <a:lnTo>
                        <a:pt x="74" y="630"/>
                      </a:lnTo>
                      <a:lnTo>
                        <a:pt x="72" y="619"/>
                      </a:lnTo>
                      <a:lnTo>
                        <a:pt x="76" y="610"/>
                      </a:lnTo>
                      <a:lnTo>
                        <a:pt x="78" y="608"/>
                      </a:lnTo>
                      <a:lnTo>
                        <a:pt x="78" y="606"/>
                      </a:lnTo>
                      <a:lnTo>
                        <a:pt x="80" y="604"/>
                      </a:lnTo>
                      <a:lnTo>
                        <a:pt x="87" y="604"/>
                      </a:lnTo>
                      <a:lnTo>
                        <a:pt x="93" y="604"/>
                      </a:lnTo>
                      <a:lnTo>
                        <a:pt x="100" y="602"/>
                      </a:lnTo>
                      <a:lnTo>
                        <a:pt x="102" y="602"/>
                      </a:lnTo>
                      <a:lnTo>
                        <a:pt x="110" y="591"/>
                      </a:lnTo>
                      <a:lnTo>
                        <a:pt x="112" y="589"/>
                      </a:lnTo>
                      <a:lnTo>
                        <a:pt x="114" y="587"/>
                      </a:lnTo>
                      <a:lnTo>
                        <a:pt x="119" y="574"/>
                      </a:lnTo>
                      <a:lnTo>
                        <a:pt x="114" y="574"/>
                      </a:lnTo>
                      <a:lnTo>
                        <a:pt x="110" y="574"/>
                      </a:lnTo>
                      <a:lnTo>
                        <a:pt x="108" y="574"/>
                      </a:lnTo>
                      <a:lnTo>
                        <a:pt x="106" y="574"/>
                      </a:lnTo>
                      <a:lnTo>
                        <a:pt x="106" y="574"/>
                      </a:lnTo>
                      <a:lnTo>
                        <a:pt x="104" y="574"/>
                      </a:lnTo>
                      <a:lnTo>
                        <a:pt x="104" y="572"/>
                      </a:lnTo>
                      <a:lnTo>
                        <a:pt x="102" y="570"/>
                      </a:lnTo>
                      <a:lnTo>
                        <a:pt x="100" y="566"/>
                      </a:lnTo>
                      <a:lnTo>
                        <a:pt x="97" y="564"/>
                      </a:lnTo>
                      <a:lnTo>
                        <a:pt x="97" y="559"/>
                      </a:lnTo>
                      <a:lnTo>
                        <a:pt x="100" y="557"/>
                      </a:lnTo>
                      <a:lnTo>
                        <a:pt x="100" y="557"/>
                      </a:lnTo>
                      <a:lnTo>
                        <a:pt x="97" y="555"/>
                      </a:lnTo>
                      <a:lnTo>
                        <a:pt x="95" y="553"/>
                      </a:lnTo>
                      <a:lnTo>
                        <a:pt x="93" y="553"/>
                      </a:lnTo>
                      <a:lnTo>
                        <a:pt x="93" y="553"/>
                      </a:lnTo>
                      <a:lnTo>
                        <a:pt x="91" y="553"/>
                      </a:lnTo>
                      <a:lnTo>
                        <a:pt x="89" y="555"/>
                      </a:lnTo>
                      <a:lnTo>
                        <a:pt x="89" y="555"/>
                      </a:lnTo>
                      <a:lnTo>
                        <a:pt x="87" y="553"/>
                      </a:lnTo>
                      <a:lnTo>
                        <a:pt x="87" y="549"/>
                      </a:lnTo>
                      <a:lnTo>
                        <a:pt x="89" y="542"/>
                      </a:lnTo>
                      <a:lnTo>
                        <a:pt x="91" y="540"/>
                      </a:lnTo>
                      <a:lnTo>
                        <a:pt x="93" y="540"/>
                      </a:lnTo>
                      <a:lnTo>
                        <a:pt x="93" y="540"/>
                      </a:lnTo>
                      <a:lnTo>
                        <a:pt x="95" y="540"/>
                      </a:lnTo>
                      <a:lnTo>
                        <a:pt x="95" y="538"/>
                      </a:lnTo>
                      <a:lnTo>
                        <a:pt x="95" y="538"/>
                      </a:lnTo>
                      <a:lnTo>
                        <a:pt x="97" y="536"/>
                      </a:lnTo>
                      <a:lnTo>
                        <a:pt x="100" y="532"/>
                      </a:lnTo>
                      <a:lnTo>
                        <a:pt x="100" y="532"/>
                      </a:lnTo>
                      <a:lnTo>
                        <a:pt x="100" y="530"/>
                      </a:lnTo>
                      <a:lnTo>
                        <a:pt x="100" y="527"/>
                      </a:lnTo>
                      <a:lnTo>
                        <a:pt x="93" y="527"/>
                      </a:lnTo>
                      <a:lnTo>
                        <a:pt x="89" y="523"/>
                      </a:lnTo>
                      <a:lnTo>
                        <a:pt x="87" y="517"/>
                      </a:lnTo>
                      <a:lnTo>
                        <a:pt x="110" y="506"/>
                      </a:lnTo>
                      <a:lnTo>
                        <a:pt x="112" y="504"/>
                      </a:lnTo>
                      <a:lnTo>
                        <a:pt x="119" y="496"/>
                      </a:lnTo>
                      <a:lnTo>
                        <a:pt x="121" y="496"/>
                      </a:lnTo>
                      <a:lnTo>
                        <a:pt x="123" y="493"/>
                      </a:lnTo>
                      <a:lnTo>
                        <a:pt x="131" y="491"/>
                      </a:lnTo>
                      <a:lnTo>
                        <a:pt x="136" y="491"/>
                      </a:lnTo>
                      <a:lnTo>
                        <a:pt x="136" y="491"/>
                      </a:lnTo>
                      <a:lnTo>
                        <a:pt x="136" y="493"/>
                      </a:lnTo>
                      <a:lnTo>
                        <a:pt x="138" y="493"/>
                      </a:lnTo>
                      <a:lnTo>
                        <a:pt x="138" y="493"/>
                      </a:lnTo>
                      <a:lnTo>
                        <a:pt x="142" y="483"/>
                      </a:lnTo>
                      <a:lnTo>
                        <a:pt x="148" y="474"/>
                      </a:lnTo>
                      <a:lnTo>
                        <a:pt x="159" y="466"/>
                      </a:lnTo>
                      <a:lnTo>
                        <a:pt x="159" y="466"/>
                      </a:lnTo>
                      <a:lnTo>
                        <a:pt x="161" y="464"/>
                      </a:lnTo>
                      <a:lnTo>
                        <a:pt x="161" y="459"/>
                      </a:lnTo>
                      <a:lnTo>
                        <a:pt x="165" y="462"/>
                      </a:lnTo>
                      <a:lnTo>
                        <a:pt x="168" y="462"/>
                      </a:lnTo>
                      <a:lnTo>
                        <a:pt x="174" y="459"/>
                      </a:lnTo>
                      <a:lnTo>
                        <a:pt x="185" y="459"/>
                      </a:lnTo>
                      <a:lnTo>
                        <a:pt x="187" y="457"/>
                      </a:lnTo>
                      <a:lnTo>
                        <a:pt x="189" y="457"/>
                      </a:lnTo>
                      <a:lnTo>
                        <a:pt x="189" y="457"/>
                      </a:lnTo>
                      <a:lnTo>
                        <a:pt x="191" y="457"/>
                      </a:lnTo>
                      <a:lnTo>
                        <a:pt x="193" y="459"/>
                      </a:lnTo>
                      <a:lnTo>
                        <a:pt x="193" y="459"/>
                      </a:lnTo>
                      <a:lnTo>
                        <a:pt x="195" y="459"/>
                      </a:lnTo>
                      <a:lnTo>
                        <a:pt x="197" y="457"/>
                      </a:lnTo>
                      <a:lnTo>
                        <a:pt x="199" y="451"/>
                      </a:lnTo>
                      <a:lnTo>
                        <a:pt x="199" y="451"/>
                      </a:lnTo>
                      <a:lnTo>
                        <a:pt x="202" y="449"/>
                      </a:lnTo>
                      <a:lnTo>
                        <a:pt x="204" y="447"/>
                      </a:lnTo>
                      <a:lnTo>
                        <a:pt x="204" y="445"/>
                      </a:lnTo>
                      <a:lnTo>
                        <a:pt x="204" y="442"/>
                      </a:lnTo>
                      <a:lnTo>
                        <a:pt x="193" y="430"/>
                      </a:lnTo>
                      <a:lnTo>
                        <a:pt x="185" y="419"/>
                      </a:lnTo>
                      <a:lnTo>
                        <a:pt x="174" y="415"/>
                      </a:lnTo>
                      <a:lnTo>
                        <a:pt x="170" y="413"/>
                      </a:lnTo>
                      <a:lnTo>
                        <a:pt x="165" y="413"/>
                      </a:lnTo>
                      <a:lnTo>
                        <a:pt x="159" y="408"/>
                      </a:lnTo>
                      <a:lnTo>
                        <a:pt x="155" y="400"/>
                      </a:lnTo>
                      <a:lnTo>
                        <a:pt x="144" y="387"/>
                      </a:lnTo>
                      <a:lnTo>
                        <a:pt x="142" y="385"/>
                      </a:lnTo>
                      <a:lnTo>
                        <a:pt x="138" y="370"/>
                      </a:lnTo>
                      <a:lnTo>
                        <a:pt x="85" y="364"/>
                      </a:lnTo>
                      <a:lnTo>
                        <a:pt x="66" y="368"/>
                      </a:lnTo>
                      <a:lnTo>
                        <a:pt x="51" y="368"/>
                      </a:lnTo>
                      <a:lnTo>
                        <a:pt x="48" y="366"/>
                      </a:lnTo>
                      <a:lnTo>
                        <a:pt x="48" y="366"/>
                      </a:lnTo>
                      <a:lnTo>
                        <a:pt x="46" y="362"/>
                      </a:lnTo>
                      <a:lnTo>
                        <a:pt x="46" y="360"/>
                      </a:lnTo>
                      <a:lnTo>
                        <a:pt x="46" y="357"/>
                      </a:lnTo>
                      <a:lnTo>
                        <a:pt x="44" y="355"/>
                      </a:lnTo>
                      <a:lnTo>
                        <a:pt x="38" y="351"/>
                      </a:lnTo>
                      <a:lnTo>
                        <a:pt x="34" y="345"/>
                      </a:lnTo>
                      <a:lnTo>
                        <a:pt x="31" y="332"/>
                      </a:lnTo>
                      <a:lnTo>
                        <a:pt x="25" y="330"/>
                      </a:lnTo>
                      <a:lnTo>
                        <a:pt x="23" y="330"/>
                      </a:lnTo>
                      <a:lnTo>
                        <a:pt x="21" y="326"/>
                      </a:lnTo>
                      <a:lnTo>
                        <a:pt x="23" y="323"/>
                      </a:lnTo>
                      <a:lnTo>
                        <a:pt x="23" y="321"/>
                      </a:lnTo>
                      <a:lnTo>
                        <a:pt x="23" y="319"/>
                      </a:lnTo>
                      <a:lnTo>
                        <a:pt x="25" y="317"/>
                      </a:lnTo>
                      <a:lnTo>
                        <a:pt x="25" y="317"/>
                      </a:lnTo>
                      <a:lnTo>
                        <a:pt x="25" y="315"/>
                      </a:lnTo>
                      <a:lnTo>
                        <a:pt x="21" y="300"/>
                      </a:lnTo>
                      <a:lnTo>
                        <a:pt x="19" y="296"/>
                      </a:lnTo>
                      <a:lnTo>
                        <a:pt x="10" y="287"/>
                      </a:lnTo>
                      <a:lnTo>
                        <a:pt x="8" y="277"/>
                      </a:lnTo>
                      <a:lnTo>
                        <a:pt x="8" y="275"/>
                      </a:lnTo>
                      <a:lnTo>
                        <a:pt x="6" y="272"/>
                      </a:lnTo>
                      <a:lnTo>
                        <a:pt x="6" y="272"/>
                      </a:lnTo>
                      <a:lnTo>
                        <a:pt x="6" y="270"/>
                      </a:lnTo>
                      <a:lnTo>
                        <a:pt x="6" y="270"/>
                      </a:lnTo>
                      <a:lnTo>
                        <a:pt x="4" y="268"/>
                      </a:lnTo>
                      <a:lnTo>
                        <a:pt x="4" y="266"/>
                      </a:lnTo>
                      <a:lnTo>
                        <a:pt x="6" y="262"/>
                      </a:lnTo>
                      <a:lnTo>
                        <a:pt x="8" y="258"/>
                      </a:lnTo>
                      <a:lnTo>
                        <a:pt x="8" y="253"/>
                      </a:lnTo>
                      <a:lnTo>
                        <a:pt x="10" y="253"/>
                      </a:lnTo>
                      <a:lnTo>
                        <a:pt x="14" y="251"/>
                      </a:lnTo>
                      <a:lnTo>
                        <a:pt x="17" y="251"/>
                      </a:lnTo>
                      <a:lnTo>
                        <a:pt x="17" y="251"/>
                      </a:lnTo>
                      <a:lnTo>
                        <a:pt x="19" y="249"/>
                      </a:lnTo>
                      <a:lnTo>
                        <a:pt x="19" y="247"/>
                      </a:lnTo>
                      <a:lnTo>
                        <a:pt x="19" y="245"/>
                      </a:lnTo>
                      <a:lnTo>
                        <a:pt x="19" y="243"/>
                      </a:lnTo>
                      <a:lnTo>
                        <a:pt x="17" y="238"/>
                      </a:lnTo>
                      <a:lnTo>
                        <a:pt x="17" y="236"/>
                      </a:lnTo>
                      <a:lnTo>
                        <a:pt x="14" y="230"/>
                      </a:lnTo>
                      <a:lnTo>
                        <a:pt x="12" y="228"/>
                      </a:lnTo>
                      <a:lnTo>
                        <a:pt x="10" y="226"/>
                      </a:lnTo>
                      <a:lnTo>
                        <a:pt x="10" y="224"/>
                      </a:lnTo>
                      <a:lnTo>
                        <a:pt x="8" y="215"/>
                      </a:lnTo>
                      <a:lnTo>
                        <a:pt x="6" y="204"/>
                      </a:lnTo>
                      <a:lnTo>
                        <a:pt x="4" y="200"/>
                      </a:lnTo>
                      <a:lnTo>
                        <a:pt x="2" y="200"/>
                      </a:lnTo>
                      <a:lnTo>
                        <a:pt x="2" y="198"/>
                      </a:lnTo>
                      <a:lnTo>
                        <a:pt x="2" y="198"/>
                      </a:lnTo>
                      <a:lnTo>
                        <a:pt x="0" y="192"/>
                      </a:lnTo>
                      <a:lnTo>
                        <a:pt x="0" y="189"/>
                      </a:lnTo>
                      <a:lnTo>
                        <a:pt x="0" y="187"/>
                      </a:lnTo>
                      <a:lnTo>
                        <a:pt x="0" y="187"/>
                      </a:lnTo>
                      <a:lnTo>
                        <a:pt x="0" y="185"/>
                      </a:lnTo>
                      <a:lnTo>
                        <a:pt x="4" y="181"/>
                      </a:lnTo>
                      <a:lnTo>
                        <a:pt x="4" y="181"/>
                      </a:lnTo>
                      <a:lnTo>
                        <a:pt x="6" y="177"/>
                      </a:lnTo>
                      <a:lnTo>
                        <a:pt x="6" y="177"/>
                      </a:lnTo>
                      <a:lnTo>
                        <a:pt x="8" y="175"/>
                      </a:lnTo>
                      <a:lnTo>
                        <a:pt x="8" y="175"/>
                      </a:lnTo>
                      <a:lnTo>
                        <a:pt x="8" y="168"/>
                      </a:lnTo>
                      <a:lnTo>
                        <a:pt x="4" y="145"/>
                      </a:lnTo>
                      <a:lnTo>
                        <a:pt x="12" y="136"/>
                      </a:lnTo>
                      <a:lnTo>
                        <a:pt x="12" y="134"/>
                      </a:lnTo>
                      <a:lnTo>
                        <a:pt x="12" y="134"/>
                      </a:lnTo>
                      <a:lnTo>
                        <a:pt x="12" y="132"/>
                      </a:lnTo>
                      <a:lnTo>
                        <a:pt x="12" y="130"/>
                      </a:lnTo>
                      <a:lnTo>
                        <a:pt x="12" y="128"/>
                      </a:lnTo>
                      <a:lnTo>
                        <a:pt x="14" y="126"/>
                      </a:lnTo>
                      <a:lnTo>
                        <a:pt x="14" y="126"/>
                      </a:lnTo>
                      <a:lnTo>
                        <a:pt x="17" y="126"/>
                      </a:lnTo>
                      <a:lnTo>
                        <a:pt x="21" y="128"/>
                      </a:lnTo>
                      <a:lnTo>
                        <a:pt x="25" y="128"/>
                      </a:lnTo>
                      <a:lnTo>
                        <a:pt x="36" y="128"/>
                      </a:lnTo>
                      <a:lnTo>
                        <a:pt x="38" y="128"/>
                      </a:lnTo>
                      <a:lnTo>
                        <a:pt x="53" y="117"/>
                      </a:lnTo>
                      <a:lnTo>
                        <a:pt x="76" y="111"/>
                      </a:lnTo>
                      <a:lnTo>
                        <a:pt x="76" y="109"/>
                      </a:lnTo>
                      <a:lnTo>
                        <a:pt x="76" y="107"/>
                      </a:lnTo>
                      <a:lnTo>
                        <a:pt x="76" y="104"/>
                      </a:lnTo>
                      <a:lnTo>
                        <a:pt x="76" y="96"/>
                      </a:lnTo>
                      <a:lnTo>
                        <a:pt x="80" y="94"/>
                      </a:lnTo>
                      <a:lnTo>
                        <a:pt x="80" y="92"/>
                      </a:lnTo>
                      <a:lnTo>
                        <a:pt x="104" y="90"/>
                      </a:lnTo>
                      <a:lnTo>
                        <a:pt x="110" y="92"/>
                      </a:lnTo>
                      <a:lnTo>
                        <a:pt x="138" y="83"/>
                      </a:lnTo>
                      <a:lnTo>
                        <a:pt x="140" y="83"/>
                      </a:lnTo>
                      <a:lnTo>
                        <a:pt x="142" y="83"/>
                      </a:lnTo>
                      <a:lnTo>
                        <a:pt x="142" y="85"/>
                      </a:lnTo>
                      <a:lnTo>
                        <a:pt x="144" y="85"/>
                      </a:lnTo>
                      <a:lnTo>
                        <a:pt x="146" y="83"/>
                      </a:lnTo>
                      <a:lnTo>
                        <a:pt x="148" y="81"/>
                      </a:lnTo>
                      <a:lnTo>
                        <a:pt x="151" y="77"/>
                      </a:lnTo>
                      <a:lnTo>
                        <a:pt x="153" y="73"/>
                      </a:lnTo>
                      <a:lnTo>
                        <a:pt x="155" y="66"/>
                      </a:lnTo>
                      <a:lnTo>
                        <a:pt x="159" y="62"/>
                      </a:lnTo>
                      <a:lnTo>
                        <a:pt x="172" y="62"/>
                      </a:lnTo>
                      <a:lnTo>
                        <a:pt x="180" y="64"/>
                      </a:lnTo>
                      <a:lnTo>
                        <a:pt x="187" y="62"/>
                      </a:lnTo>
                      <a:lnTo>
                        <a:pt x="202" y="45"/>
                      </a:lnTo>
                      <a:lnTo>
                        <a:pt x="204" y="41"/>
                      </a:lnTo>
                      <a:lnTo>
                        <a:pt x="212" y="39"/>
                      </a:lnTo>
                      <a:lnTo>
                        <a:pt x="216" y="45"/>
                      </a:lnTo>
                      <a:lnTo>
                        <a:pt x="221" y="47"/>
                      </a:lnTo>
                      <a:lnTo>
                        <a:pt x="225" y="47"/>
                      </a:lnTo>
                      <a:lnTo>
                        <a:pt x="229" y="47"/>
                      </a:lnTo>
                      <a:lnTo>
                        <a:pt x="238" y="49"/>
                      </a:lnTo>
                      <a:lnTo>
                        <a:pt x="242" y="56"/>
                      </a:lnTo>
                      <a:lnTo>
                        <a:pt x="246" y="53"/>
                      </a:lnTo>
                      <a:lnTo>
                        <a:pt x="248" y="51"/>
                      </a:lnTo>
                      <a:lnTo>
                        <a:pt x="250" y="49"/>
                      </a:lnTo>
                      <a:lnTo>
                        <a:pt x="253" y="49"/>
                      </a:lnTo>
                      <a:lnTo>
                        <a:pt x="255" y="49"/>
                      </a:lnTo>
                      <a:lnTo>
                        <a:pt x="257" y="51"/>
                      </a:lnTo>
                      <a:lnTo>
                        <a:pt x="265" y="56"/>
                      </a:lnTo>
                      <a:lnTo>
                        <a:pt x="270" y="58"/>
                      </a:lnTo>
                      <a:lnTo>
                        <a:pt x="274" y="58"/>
                      </a:lnTo>
                      <a:lnTo>
                        <a:pt x="285" y="66"/>
                      </a:lnTo>
                      <a:lnTo>
                        <a:pt x="291" y="68"/>
                      </a:lnTo>
                      <a:lnTo>
                        <a:pt x="293" y="70"/>
                      </a:lnTo>
                      <a:lnTo>
                        <a:pt x="293" y="68"/>
                      </a:lnTo>
                      <a:lnTo>
                        <a:pt x="295" y="68"/>
                      </a:lnTo>
                      <a:lnTo>
                        <a:pt x="295" y="68"/>
                      </a:lnTo>
                      <a:lnTo>
                        <a:pt x="297" y="68"/>
                      </a:lnTo>
                      <a:lnTo>
                        <a:pt x="297" y="68"/>
                      </a:lnTo>
                      <a:lnTo>
                        <a:pt x="304" y="70"/>
                      </a:lnTo>
                      <a:lnTo>
                        <a:pt x="308" y="73"/>
                      </a:lnTo>
                      <a:lnTo>
                        <a:pt x="308" y="75"/>
                      </a:lnTo>
                      <a:lnTo>
                        <a:pt x="310" y="77"/>
                      </a:lnTo>
                      <a:lnTo>
                        <a:pt x="310" y="79"/>
                      </a:lnTo>
                      <a:lnTo>
                        <a:pt x="310" y="81"/>
                      </a:lnTo>
                      <a:lnTo>
                        <a:pt x="310" y="83"/>
                      </a:lnTo>
                      <a:lnTo>
                        <a:pt x="310" y="87"/>
                      </a:lnTo>
                      <a:lnTo>
                        <a:pt x="314" y="92"/>
                      </a:lnTo>
                      <a:lnTo>
                        <a:pt x="321" y="94"/>
                      </a:lnTo>
                      <a:lnTo>
                        <a:pt x="323" y="96"/>
                      </a:lnTo>
                      <a:lnTo>
                        <a:pt x="325" y="98"/>
                      </a:lnTo>
                      <a:lnTo>
                        <a:pt x="327" y="107"/>
                      </a:lnTo>
                      <a:lnTo>
                        <a:pt x="329" y="109"/>
                      </a:lnTo>
                      <a:lnTo>
                        <a:pt x="329" y="113"/>
                      </a:lnTo>
                      <a:lnTo>
                        <a:pt x="329" y="115"/>
                      </a:lnTo>
                      <a:lnTo>
                        <a:pt x="327" y="115"/>
                      </a:lnTo>
                      <a:lnTo>
                        <a:pt x="325" y="117"/>
                      </a:lnTo>
                      <a:lnTo>
                        <a:pt x="325" y="119"/>
                      </a:lnTo>
                      <a:lnTo>
                        <a:pt x="323" y="119"/>
                      </a:lnTo>
                      <a:lnTo>
                        <a:pt x="323" y="121"/>
                      </a:lnTo>
                      <a:lnTo>
                        <a:pt x="325" y="124"/>
                      </a:lnTo>
                      <a:lnTo>
                        <a:pt x="327" y="126"/>
                      </a:lnTo>
                      <a:lnTo>
                        <a:pt x="329" y="130"/>
                      </a:lnTo>
                      <a:lnTo>
                        <a:pt x="329" y="136"/>
                      </a:lnTo>
                      <a:lnTo>
                        <a:pt x="331" y="143"/>
                      </a:lnTo>
                      <a:lnTo>
                        <a:pt x="329" y="149"/>
                      </a:lnTo>
                      <a:lnTo>
                        <a:pt x="329" y="149"/>
                      </a:lnTo>
                      <a:lnTo>
                        <a:pt x="329" y="151"/>
                      </a:lnTo>
                      <a:lnTo>
                        <a:pt x="325" y="155"/>
                      </a:lnTo>
                      <a:lnTo>
                        <a:pt x="325" y="155"/>
                      </a:lnTo>
                      <a:lnTo>
                        <a:pt x="325" y="158"/>
                      </a:lnTo>
                      <a:lnTo>
                        <a:pt x="325" y="160"/>
                      </a:lnTo>
                      <a:lnTo>
                        <a:pt x="325" y="160"/>
                      </a:lnTo>
                      <a:lnTo>
                        <a:pt x="327" y="162"/>
                      </a:lnTo>
                      <a:lnTo>
                        <a:pt x="327" y="164"/>
                      </a:lnTo>
                      <a:lnTo>
                        <a:pt x="329" y="166"/>
                      </a:lnTo>
                      <a:lnTo>
                        <a:pt x="329" y="166"/>
                      </a:lnTo>
                      <a:lnTo>
                        <a:pt x="331" y="168"/>
                      </a:lnTo>
                      <a:lnTo>
                        <a:pt x="333" y="164"/>
                      </a:lnTo>
                      <a:lnTo>
                        <a:pt x="333" y="162"/>
                      </a:lnTo>
                      <a:lnTo>
                        <a:pt x="336" y="160"/>
                      </a:lnTo>
                      <a:lnTo>
                        <a:pt x="340" y="160"/>
                      </a:lnTo>
                      <a:lnTo>
                        <a:pt x="340" y="158"/>
                      </a:lnTo>
                      <a:lnTo>
                        <a:pt x="344" y="158"/>
                      </a:lnTo>
                      <a:lnTo>
                        <a:pt x="346" y="158"/>
                      </a:lnTo>
                      <a:lnTo>
                        <a:pt x="353" y="164"/>
                      </a:lnTo>
                      <a:lnTo>
                        <a:pt x="357" y="162"/>
                      </a:lnTo>
                      <a:lnTo>
                        <a:pt x="384" y="147"/>
                      </a:lnTo>
                      <a:lnTo>
                        <a:pt x="389" y="143"/>
                      </a:lnTo>
                      <a:lnTo>
                        <a:pt x="391" y="138"/>
                      </a:lnTo>
                      <a:lnTo>
                        <a:pt x="395" y="138"/>
                      </a:lnTo>
                      <a:lnTo>
                        <a:pt x="399" y="136"/>
                      </a:lnTo>
                      <a:lnTo>
                        <a:pt x="414" y="143"/>
                      </a:lnTo>
                      <a:lnTo>
                        <a:pt x="421" y="145"/>
                      </a:lnTo>
                      <a:lnTo>
                        <a:pt x="423" y="147"/>
                      </a:lnTo>
                      <a:lnTo>
                        <a:pt x="427" y="149"/>
                      </a:lnTo>
                      <a:lnTo>
                        <a:pt x="431" y="151"/>
                      </a:lnTo>
                      <a:lnTo>
                        <a:pt x="440" y="160"/>
                      </a:lnTo>
                      <a:lnTo>
                        <a:pt x="444" y="160"/>
                      </a:lnTo>
                      <a:lnTo>
                        <a:pt x="446" y="158"/>
                      </a:lnTo>
                      <a:lnTo>
                        <a:pt x="450" y="158"/>
                      </a:lnTo>
                      <a:lnTo>
                        <a:pt x="455" y="158"/>
                      </a:lnTo>
                      <a:lnTo>
                        <a:pt x="469" y="160"/>
                      </a:lnTo>
                      <a:lnTo>
                        <a:pt x="506" y="155"/>
                      </a:lnTo>
                      <a:lnTo>
                        <a:pt x="518" y="155"/>
                      </a:lnTo>
                      <a:lnTo>
                        <a:pt x="550" y="145"/>
                      </a:lnTo>
                      <a:lnTo>
                        <a:pt x="572" y="138"/>
                      </a:lnTo>
                      <a:lnTo>
                        <a:pt x="574" y="138"/>
                      </a:lnTo>
                      <a:lnTo>
                        <a:pt x="576" y="138"/>
                      </a:lnTo>
                      <a:lnTo>
                        <a:pt x="578" y="141"/>
                      </a:lnTo>
                      <a:lnTo>
                        <a:pt x="580" y="138"/>
                      </a:lnTo>
                      <a:lnTo>
                        <a:pt x="582" y="138"/>
                      </a:lnTo>
                      <a:lnTo>
                        <a:pt x="584" y="128"/>
                      </a:lnTo>
                      <a:lnTo>
                        <a:pt x="597" y="100"/>
                      </a:lnTo>
                      <a:lnTo>
                        <a:pt x="599" y="87"/>
                      </a:lnTo>
                      <a:lnTo>
                        <a:pt x="599" y="83"/>
                      </a:lnTo>
                      <a:lnTo>
                        <a:pt x="599" y="79"/>
                      </a:lnTo>
                      <a:lnTo>
                        <a:pt x="601" y="75"/>
                      </a:lnTo>
                      <a:lnTo>
                        <a:pt x="610" y="56"/>
                      </a:lnTo>
                      <a:lnTo>
                        <a:pt x="612" y="51"/>
                      </a:lnTo>
                      <a:lnTo>
                        <a:pt x="625" y="43"/>
                      </a:lnTo>
                      <a:lnTo>
                        <a:pt x="642" y="34"/>
                      </a:lnTo>
                      <a:lnTo>
                        <a:pt x="659" y="34"/>
                      </a:lnTo>
                      <a:lnTo>
                        <a:pt x="669" y="36"/>
                      </a:lnTo>
                      <a:lnTo>
                        <a:pt x="682" y="41"/>
                      </a:lnTo>
                      <a:lnTo>
                        <a:pt x="693" y="36"/>
                      </a:lnTo>
                      <a:lnTo>
                        <a:pt x="731" y="7"/>
                      </a:lnTo>
                      <a:lnTo>
                        <a:pt x="744" y="0"/>
                      </a:lnTo>
                      <a:lnTo>
                        <a:pt x="750" y="0"/>
                      </a:lnTo>
                      <a:lnTo>
                        <a:pt x="757" y="0"/>
                      </a:lnTo>
                      <a:lnTo>
                        <a:pt x="765" y="2"/>
                      </a:lnTo>
                      <a:lnTo>
                        <a:pt x="780" y="7"/>
                      </a:lnTo>
                      <a:lnTo>
                        <a:pt x="795" y="5"/>
                      </a:lnTo>
                      <a:lnTo>
                        <a:pt x="797" y="9"/>
                      </a:lnTo>
                      <a:lnTo>
                        <a:pt x="805" y="15"/>
                      </a:lnTo>
                      <a:lnTo>
                        <a:pt x="827" y="19"/>
                      </a:lnTo>
                      <a:lnTo>
                        <a:pt x="835" y="22"/>
                      </a:lnTo>
                      <a:lnTo>
                        <a:pt x="835" y="22"/>
                      </a:lnTo>
                      <a:lnTo>
                        <a:pt x="842" y="26"/>
                      </a:lnTo>
                      <a:lnTo>
                        <a:pt x="859" y="26"/>
                      </a:lnTo>
                      <a:lnTo>
                        <a:pt x="865" y="28"/>
                      </a:lnTo>
                      <a:lnTo>
                        <a:pt x="871" y="32"/>
                      </a:lnTo>
                      <a:lnTo>
                        <a:pt x="878" y="36"/>
                      </a:lnTo>
                      <a:lnTo>
                        <a:pt x="884" y="43"/>
                      </a:lnTo>
                      <a:lnTo>
                        <a:pt x="882" y="49"/>
                      </a:lnTo>
                      <a:lnTo>
                        <a:pt x="893" y="83"/>
                      </a:lnTo>
                      <a:lnTo>
                        <a:pt x="893" y="85"/>
                      </a:lnTo>
                      <a:lnTo>
                        <a:pt x="895" y="94"/>
                      </a:lnTo>
                      <a:lnTo>
                        <a:pt x="897" y="96"/>
                      </a:lnTo>
                      <a:lnTo>
                        <a:pt x="905" y="107"/>
                      </a:lnTo>
                      <a:lnTo>
                        <a:pt x="914" y="113"/>
                      </a:lnTo>
                      <a:lnTo>
                        <a:pt x="920" y="121"/>
                      </a:lnTo>
                      <a:lnTo>
                        <a:pt x="922" y="136"/>
                      </a:lnTo>
                      <a:lnTo>
                        <a:pt x="922" y="1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0" name="Freeform 47"/>
                <p:cNvSpPr>
                  <a:spLocks noEditPoints="1"/>
                </p:cNvSpPr>
                <p:nvPr/>
              </p:nvSpPr>
              <p:spPr bwMode="auto">
                <a:xfrm>
                  <a:off x="2595564" y="221456"/>
                  <a:ext cx="1375172" cy="1096566"/>
                </a:xfrm>
                <a:custGeom>
                  <a:avLst/>
                  <a:gdLst>
                    <a:gd name="T0" fmla="*/ 925 w 1155"/>
                    <a:gd name="T1" fmla="*/ 324 h 921"/>
                    <a:gd name="T2" fmla="*/ 985 w 1155"/>
                    <a:gd name="T3" fmla="*/ 338 h 921"/>
                    <a:gd name="T4" fmla="*/ 957 w 1155"/>
                    <a:gd name="T5" fmla="*/ 375 h 921"/>
                    <a:gd name="T6" fmla="*/ 1032 w 1155"/>
                    <a:gd name="T7" fmla="*/ 334 h 921"/>
                    <a:gd name="T8" fmla="*/ 64 w 1155"/>
                    <a:gd name="T9" fmla="*/ 466 h 921"/>
                    <a:gd name="T10" fmla="*/ 185 w 1155"/>
                    <a:gd name="T11" fmla="*/ 472 h 921"/>
                    <a:gd name="T12" fmla="*/ 226 w 1155"/>
                    <a:gd name="T13" fmla="*/ 417 h 921"/>
                    <a:gd name="T14" fmla="*/ 305 w 1155"/>
                    <a:gd name="T15" fmla="*/ 347 h 921"/>
                    <a:gd name="T16" fmla="*/ 402 w 1155"/>
                    <a:gd name="T17" fmla="*/ 296 h 921"/>
                    <a:gd name="T18" fmla="*/ 587 w 1155"/>
                    <a:gd name="T19" fmla="*/ 151 h 921"/>
                    <a:gd name="T20" fmla="*/ 509 w 1155"/>
                    <a:gd name="T21" fmla="*/ 183 h 921"/>
                    <a:gd name="T22" fmla="*/ 468 w 1155"/>
                    <a:gd name="T23" fmla="*/ 222 h 921"/>
                    <a:gd name="T24" fmla="*/ 473 w 1155"/>
                    <a:gd name="T25" fmla="*/ 253 h 921"/>
                    <a:gd name="T26" fmla="*/ 524 w 1155"/>
                    <a:gd name="T27" fmla="*/ 196 h 921"/>
                    <a:gd name="T28" fmla="*/ 558 w 1155"/>
                    <a:gd name="T29" fmla="*/ 190 h 921"/>
                    <a:gd name="T30" fmla="*/ 611 w 1155"/>
                    <a:gd name="T31" fmla="*/ 162 h 921"/>
                    <a:gd name="T32" fmla="*/ 694 w 1155"/>
                    <a:gd name="T33" fmla="*/ 224 h 921"/>
                    <a:gd name="T34" fmla="*/ 779 w 1155"/>
                    <a:gd name="T35" fmla="*/ 270 h 921"/>
                    <a:gd name="T36" fmla="*/ 866 w 1155"/>
                    <a:gd name="T37" fmla="*/ 251 h 921"/>
                    <a:gd name="T38" fmla="*/ 928 w 1155"/>
                    <a:gd name="T39" fmla="*/ 343 h 921"/>
                    <a:gd name="T40" fmla="*/ 945 w 1155"/>
                    <a:gd name="T41" fmla="*/ 404 h 921"/>
                    <a:gd name="T42" fmla="*/ 1074 w 1155"/>
                    <a:gd name="T43" fmla="*/ 430 h 921"/>
                    <a:gd name="T44" fmla="*/ 1134 w 1155"/>
                    <a:gd name="T45" fmla="*/ 579 h 921"/>
                    <a:gd name="T46" fmla="*/ 1076 w 1155"/>
                    <a:gd name="T47" fmla="*/ 657 h 921"/>
                    <a:gd name="T48" fmla="*/ 891 w 1155"/>
                    <a:gd name="T49" fmla="*/ 664 h 921"/>
                    <a:gd name="T50" fmla="*/ 815 w 1155"/>
                    <a:gd name="T51" fmla="*/ 740 h 921"/>
                    <a:gd name="T52" fmla="*/ 777 w 1155"/>
                    <a:gd name="T53" fmla="*/ 753 h 921"/>
                    <a:gd name="T54" fmla="*/ 734 w 1155"/>
                    <a:gd name="T55" fmla="*/ 785 h 921"/>
                    <a:gd name="T56" fmla="*/ 689 w 1155"/>
                    <a:gd name="T57" fmla="*/ 785 h 921"/>
                    <a:gd name="T58" fmla="*/ 583 w 1155"/>
                    <a:gd name="T59" fmla="*/ 764 h 921"/>
                    <a:gd name="T60" fmla="*/ 490 w 1155"/>
                    <a:gd name="T61" fmla="*/ 727 h 921"/>
                    <a:gd name="T62" fmla="*/ 447 w 1155"/>
                    <a:gd name="T63" fmla="*/ 736 h 921"/>
                    <a:gd name="T64" fmla="*/ 428 w 1155"/>
                    <a:gd name="T65" fmla="*/ 770 h 921"/>
                    <a:gd name="T66" fmla="*/ 385 w 1155"/>
                    <a:gd name="T67" fmla="*/ 787 h 921"/>
                    <a:gd name="T68" fmla="*/ 311 w 1155"/>
                    <a:gd name="T69" fmla="*/ 870 h 921"/>
                    <a:gd name="T70" fmla="*/ 305 w 1155"/>
                    <a:gd name="T71" fmla="*/ 917 h 921"/>
                    <a:gd name="T72" fmla="*/ 194 w 1155"/>
                    <a:gd name="T73" fmla="*/ 878 h 921"/>
                    <a:gd name="T74" fmla="*/ 49 w 1155"/>
                    <a:gd name="T75" fmla="*/ 821 h 921"/>
                    <a:gd name="T76" fmla="*/ 15 w 1155"/>
                    <a:gd name="T77" fmla="*/ 747 h 921"/>
                    <a:gd name="T78" fmla="*/ 58 w 1155"/>
                    <a:gd name="T79" fmla="*/ 706 h 921"/>
                    <a:gd name="T80" fmla="*/ 83 w 1155"/>
                    <a:gd name="T81" fmla="*/ 681 h 921"/>
                    <a:gd name="T82" fmla="*/ 92 w 1155"/>
                    <a:gd name="T83" fmla="*/ 674 h 921"/>
                    <a:gd name="T84" fmla="*/ 81 w 1155"/>
                    <a:gd name="T85" fmla="*/ 623 h 921"/>
                    <a:gd name="T86" fmla="*/ 20 w 1155"/>
                    <a:gd name="T87" fmla="*/ 594 h 921"/>
                    <a:gd name="T88" fmla="*/ 26 w 1155"/>
                    <a:gd name="T89" fmla="*/ 526 h 921"/>
                    <a:gd name="T90" fmla="*/ 66 w 1155"/>
                    <a:gd name="T91" fmla="*/ 506 h 921"/>
                    <a:gd name="T92" fmla="*/ 698 w 1155"/>
                    <a:gd name="T93" fmla="*/ 77 h 921"/>
                    <a:gd name="T94" fmla="*/ 689 w 1155"/>
                    <a:gd name="T95" fmla="*/ 103 h 921"/>
                    <a:gd name="T96" fmla="*/ 702 w 1155"/>
                    <a:gd name="T97" fmla="*/ 154 h 921"/>
                    <a:gd name="T98" fmla="*/ 700 w 1155"/>
                    <a:gd name="T99" fmla="*/ 207 h 921"/>
                    <a:gd name="T100" fmla="*/ 743 w 1155"/>
                    <a:gd name="T101" fmla="*/ 224 h 921"/>
                    <a:gd name="T102" fmla="*/ 768 w 1155"/>
                    <a:gd name="T103" fmla="*/ 190 h 921"/>
                    <a:gd name="T104" fmla="*/ 836 w 1155"/>
                    <a:gd name="T105" fmla="*/ 181 h 921"/>
                    <a:gd name="T106" fmla="*/ 857 w 1155"/>
                    <a:gd name="T107" fmla="*/ 154 h 921"/>
                    <a:gd name="T108" fmla="*/ 734 w 1155"/>
                    <a:gd name="T109" fmla="*/ 47 h 921"/>
                    <a:gd name="T110" fmla="*/ 696 w 1155"/>
                    <a:gd name="T111" fmla="*/ 28 h 921"/>
                    <a:gd name="T112" fmla="*/ 734 w 1155"/>
                    <a:gd name="T113" fmla="*/ 56 h 921"/>
                    <a:gd name="T114" fmla="*/ 772 w 1155"/>
                    <a:gd name="T115" fmla="*/ 71 h 921"/>
                    <a:gd name="T116" fmla="*/ 734 w 1155"/>
                    <a:gd name="T117" fmla="*/ 81 h 921"/>
                    <a:gd name="T118" fmla="*/ 711 w 1155"/>
                    <a:gd name="T119" fmla="*/ 90 h 921"/>
                    <a:gd name="T120" fmla="*/ 660 w 1155"/>
                    <a:gd name="T121" fmla="*/ 62 h 921"/>
                    <a:gd name="T122" fmla="*/ 245 w 1155"/>
                    <a:gd name="T123" fmla="*/ 383 h 921"/>
                    <a:gd name="T124" fmla="*/ 209 w 1155"/>
                    <a:gd name="T125" fmla="*/ 447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5" h="921">
                      <a:moveTo>
                        <a:pt x="881" y="253"/>
                      </a:moveTo>
                      <a:lnTo>
                        <a:pt x="881" y="253"/>
                      </a:lnTo>
                      <a:lnTo>
                        <a:pt x="885" y="258"/>
                      </a:lnTo>
                      <a:lnTo>
                        <a:pt x="900" y="268"/>
                      </a:lnTo>
                      <a:lnTo>
                        <a:pt x="904" y="277"/>
                      </a:lnTo>
                      <a:lnTo>
                        <a:pt x="904" y="290"/>
                      </a:lnTo>
                      <a:lnTo>
                        <a:pt x="900" y="307"/>
                      </a:lnTo>
                      <a:lnTo>
                        <a:pt x="900" y="317"/>
                      </a:lnTo>
                      <a:lnTo>
                        <a:pt x="906" y="319"/>
                      </a:lnTo>
                      <a:lnTo>
                        <a:pt x="910" y="315"/>
                      </a:lnTo>
                      <a:lnTo>
                        <a:pt x="913" y="307"/>
                      </a:lnTo>
                      <a:lnTo>
                        <a:pt x="921" y="302"/>
                      </a:lnTo>
                      <a:lnTo>
                        <a:pt x="923" y="300"/>
                      </a:lnTo>
                      <a:lnTo>
                        <a:pt x="925" y="300"/>
                      </a:lnTo>
                      <a:lnTo>
                        <a:pt x="930" y="307"/>
                      </a:lnTo>
                      <a:lnTo>
                        <a:pt x="928" y="309"/>
                      </a:lnTo>
                      <a:lnTo>
                        <a:pt x="928" y="313"/>
                      </a:lnTo>
                      <a:lnTo>
                        <a:pt x="925" y="317"/>
                      </a:lnTo>
                      <a:lnTo>
                        <a:pt x="925" y="324"/>
                      </a:lnTo>
                      <a:lnTo>
                        <a:pt x="936" y="317"/>
                      </a:lnTo>
                      <a:lnTo>
                        <a:pt x="938" y="317"/>
                      </a:lnTo>
                      <a:lnTo>
                        <a:pt x="938" y="313"/>
                      </a:lnTo>
                      <a:lnTo>
                        <a:pt x="938" y="309"/>
                      </a:lnTo>
                      <a:lnTo>
                        <a:pt x="940" y="304"/>
                      </a:lnTo>
                      <a:lnTo>
                        <a:pt x="942" y="302"/>
                      </a:lnTo>
                      <a:lnTo>
                        <a:pt x="942" y="300"/>
                      </a:lnTo>
                      <a:lnTo>
                        <a:pt x="938" y="294"/>
                      </a:lnTo>
                      <a:lnTo>
                        <a:pt x="940" y="290"/>
                      </a:lnTo>
                      <a:lnTo>
                        <a:pt x="947" y="287"/>
                      </a:lnTo>
                      <a:lnTo>
                        <a:pt x="953" y="287"/>
                      </a:lnTo>
                      <a:lnTo>
                        <a:pt x="957" y="290"/>
                      </a:lnTo>
                      <a:lnTo>
                        <a:pt x="964" y="294"/>
                      </a:lnTo>
                      <a:lnTo>
                        <a:pt x="968" y="300"/>
                      </a:lnTo>
                      <a:lnTo>
                        <a:pt x="972" y="309"/>
                      </a:lnTo>
                      <a:lnTo>
                        <a:pt x="979" y="304"/>
                      </a:lnTo>
                      <a:lnTo>
                        <a:pt x="983" y="313"/>
                      </a:lnTo>
                      <a:lnTo>
                        <a:pt x="987" y="326"/>
                      </a:lnTo>
                      <a:lnTo>
                        <a:pt x="985" y="338"/>
                      </a:lnTo>
                      <a:lnTo>
                        <a:pt x="989" y="345"/>
                      </a:lnTo>
                      <a:lnTo>
                        <a:pt x="979" y="343"/>
                      </a:lnTo>
                      <a:lnTo>
                        <a:pt x="979" y="341"/>
                      </a:lnTo>
                      <a:lnTo>
                        <a:pt x="979" y="338"/>
                      </a:lnTo>
                      <a:lnTo>
                        <a:pt x="981" y="336"/>
                      </a:lnTo>
                      <a:lnTo>
                        <a:pt x="981" y="336"/>
                      </a:lnTo>
                      <a:lnTo>
                        <a:pt x="970" y="338"/>
                      </a:lnTo>
                      <a:lnTo>
                        <a:pt x="966" y="341"/>
                      </a:lnTo>
                      <a:lnTo>
                        <a:pt x="964" y="349"/>
                      </a:lnTo>
                      <a:lnTo>
                        <a:pt x="962" y="341"/>
                      </a:lnTo>
                      <a:lnTo>
                        <a:pt x="962" y="332"/>
                      </a:lnTo>
                      <a:lnTo>
                        <a:pt x="962" y="328"/>
                      </a:lnTo>
                      <a:lnTo>
                        <a:pt x="962" y="324"/>
                      </a:lnTo>
                      <a:lnTo>
                        <a:pt x="957" y="324"/>
                      </a:lnTo>
                      <a:lnTo>
                        <a:pt x="940" y="326"/>
                      </a:lnTo>
                      <a:lnTo>
                        <a:pt x="942" y="338"/>
                      </a:lnTo>
                      <a:lnTo>
                        <a:pt x="957" y="358"/>
                      </a:lnTo>
                      <a:lnTo>
                        <a:pt x="959" y="372"/>
                      </a:lnTo>
                      <a:lnTo>
                        <a:pt x="957" y="375"/>
                      </a:lnTo>
                      <a:lnTo>
                        <a:pt x="949" y="383"/>
                      </a:lnTo>
                      <a:lnTo>
                        <a:pt x="938" y="387"/>
                      </a:lnTo>
                      <a:lnTo>
                        <a:pt x="934" y="394"/>
                      </a:lnTo>
                      <a:lnTo>
                        <a:pt x="930" y="396"/>
                      </a:lnTo>
                      <a:lnTo>
                        <a:pt x="936" y="402"/>
                      </a:lnTo>
                      <a:lnTo>
                        <a:pt x="949" y="402"/>
                      </a:lnTo>
                      <a:lnTo>
                        <a:pt x="966" y="400"/>
                      </a:lnTo>
                      <a:lnTo>
                        <a:pt x="983" y="392"/>
                      </a:lnTo>
                      <a:lnTo>
                        <a:pt x="991" y="385"/>
                      </a:lnTo>
                      <a:lnTo>
                        <a:pt x="996" y="377"/>
                      </a:lnTo>
                      <a:lnTo>
                        <a:pt x="1002" y="379"/>
                      </a:lnTo>
                      <a:lnTo>
                        <a:pt x="1008" y="379"/>
                      </a:lnTo>
                      <a:lnTo>
                        <a:pt x="1040" y="368"/>
                      </a:lnTo>
                      <a:lnTo>
                        <a:pt x="1038" y="362"/>
                      </a:lnTo>
                      <a:lnTo>
                        <a:pt x="1030" y="355"/>
                      </a:lnTo>
                      <a:lnTo>
                        <a:pt x="1034" y="353"/>
                      </a:lnTo>
                      <a:lnTo>
                        <a:pt x="1036" y="351"/>
                      </a:lnTo>
                      <a:lnTo>
                        <a:pt x="1038" y="338"/>
                      </a:lnTo>
                      <a:lnTo>
                        <a:pt x="1032" y="334"/>
                      </a:lnTo>
                      <a:lnTo>
                        <a:pt x="968" y="287"/>
                      </a:lnTo>
                      <a:lnTo>
                        <a:pt x="957" y="283"/>
                      </a:lnTo>
                      <a:lnTo>
                        <a:pt x="947" y="279"/>
                      </a:lnTo>
                      <a:lnTo>
                        <a:pt x="923" y="273"/>
                      </a:lnTo>
                      <a:lnTo>
                        <a:pt x="915" y="266"/>
                      </a:lnTo>
                      <a:lnTo>
                        <a:pt x="910" y="260"/>
                      </a:lnTo>
                      <a:lnTo>
                        <a:pt x="900" y="245"/>
                      </a:lnTo>
                      <a:lnTo>
                        <a:pt x="898" y="239"/>
                      </a:lnTo>
                      <a:lnTo>
                        <a:pt x="891" y="239"/>
                      </a:lnTo>
                      <a:lnTo>
                        <a:pt x="885" y="241"/>
                      </a:lnTo>
                      <a:lnTo>
                        <a:pt x="883" y="247"/>
                      </a:lnTo>
                      <a:lnTo>
                        <a:pt x="881" y="253"/>
                      </a:lnTo>
                      <a:close/>
                      <a:moveTo>
                        <a:pt x="47" y="483"/>
                      </a:moveTo>
                      <a:lnTo>
                        <a:pt x="47" y="483"/>
                      </a:lnTo>
                      <a:lnTo>
                        <a:pt x="47" y="481"/>
                      </a:lnTo>
                      <a:lnTo>
                        <a:pt x="52" y="481"/>
                      </a:lnTo>
                      <a:lnTo>
                        <a:pt x="54" y="481"/>
                      </a:lnTo>
                      <a:lnTo>
                        <a:pt x="56" y="477"/>
                      </a:lnTo>
                      <a:lnTo>
                        <a:pt x="64" y="466"/>
                      </a:lnTo>
                      <a:lnTo>
                        <a:pt x="69" y="464"/>
                      </a:lnTo>
                      <a:lnTo>
                        <a:pt x="73" y="462"/>
                      </a:lnTo>
                      <a:lnTo>
                        <a:pt x="88" y="451"/>
                      </a:lnTo>
                      <a:lnTo>
                        <a:pt x="124" y="443"/>
                      </a:lnTo>
                      <a:lnTo>
                        <a:pt x="126" y="443"/>
                      </a:lnTo>
                      <a:lnTo>
                        <a:pt x="130" y="445"/>
                      </a:lnTo>
                      <a:lnTo>
                        <a:pt x="132" y="451"/>
                      </a:lnTo>
                      <a:lnTo>
                        <a:pt x="134" y="455"/>
                      </a:lnTo>
                      <a:lnTo>
                        <a:pt x="147" y="455"/>
                      </a:lnTo>
                      <a:lnTo>
                        <a:pt x="149" y="460"/>
                      </a:lnTo>
                      <a:lnTo>
                        <a:pt x="149" y="470"/>
                      </a:lnTo>
                      <a:lnTo>
                        <a:pt x="151" y="477"/>
                      </a:lnTo>
                      <a:lnTo>
                        <a:pt x="154" y="477"/>
                      </a:lnTo>
                      <a:lnTo>
                        <a:pt x="164" y="477"/>
                      </a:lnTo>
                      <a:lnTo>
                        <a:pt x="166" y="477"/>
                      </a:lnTo>
                      <a:lnTo>
                        <a:pt x="177" y="464"/>
                      </a:lnTo>
                      <a:lnTo>
                        <a:pt x="179" y="464"/>
                      </a:lnTo>
                      <a:lnTo>
                        <a:pt x="183" y="472"/>
                      </a:lnTo>
                      <a:lnTo>
                        <a:pt x="185" y="472"/>
                      </a:lnTo>
                      <a:lnTo>
                        <a:pt x="198" y="470"/>
                      </a:lnTo>
                      <a:lnTo>
                        <a:pt x="198" y="472"/>
                      </a:lnTo>
                      <a:lnTo>
                        <a:pt x="213" y="485"/>
                      </a:lnTo>
                      <a:lnTo>
                        <a:pt x="215" y="487"/>
                      </a:lnTo>
                      <a:lnTo>
                        <a:pt x="217" y="487"/>
                      </a:lnTo>
                      <a:lnTo>
                        <a:pt x="217" y="481"/>
                      </a:lnTo>
                      <a:lnTo>
                        <a:pt x="219" y="472"/>
                      </a:lnTo>
                      <a:lnTo>
                        <a:pt x="219" y="462"/>
                      </a:lnTo>
                      <a:lnTo>
                        <a:pt x="217" y="453"/>
                      </a:lnTo>
                      <a:lnTo>
                        <a:pt x="219" y="449"/>
                      </a:lnTo>
                      <a:lnTo>
                        <a:pt x="222" y="447"/>
                      </a:lnTo>
                      <a:lnTo>
                        <a:pt x="224" y="447"/>
                      </a:lnTo>
                      <a:lnTo>
                        <a:pt x="224" y="445"/>
                      </a:lnTo>
                      <a:lnTo>
                        <a:pt x="222" y="438"/>
                      </a:lnTo>
                      <a:lnTo>
                        <a:pt x="219" y="436"/>
                      </a:lnTo>
                      <a:lnTo>
                        <a:pt x="228" y="423"/>
                      </a:lnTo>
                      <a:lnTo>
                        <a:pt x="228" y="421"/>
                      </a:lnTo>
                      <a:lnTo>
                        <a:pt x="226" y="421"/>
                      </a:lnTo>
                      <a:lnTo>
                        <a:pt x="226" y="417"/>
                      </a:lnTo>
                      <a:lnTo>
                        <a:pt x="234" y="419"/>
                      </a:lnTo>
                      <a:lnTo>
                        <a:pt x="236" y="419"/>
                      </a:lnTo>
                      <a:lnTo>
                        <a:pt x="241" y="413"/>
                      </a:lnTo>
                      <a:lnTo>
                        <a:pt x="245" y="400"/>
                      </a:lnTo>
                      <a:lnTo>
                        <a:pt x="249" y="396"/>
                      </a:lnTo>
                      <a:lnTo>
                        <a:pt x="251" y="396"/>
                      </a:lnTo>
                      <a:lnTo>
                        <a:pt x="251" y="392"/>
                      </a:lnTo>
                      <a:lnTo>
                        <a:pt x="254" y="389"/>
                      </a:lnTo>
                      <a:lnTo>
                        <a:pt x="254" y="385"/>
                      </a:lnTo>
                      <a:lnTo>
                        <a:pt x="254" y="383"/>
                      </a:lnTo>
                      <a:lnTo>
                        <a:pt x="251" y="381"/>
                      </a:lnTo>
                      <a:lnTo>
                        <a:pt x="251" y="379"/>
                      </a:lnTo>
                      <a:lnTo>
                        <a:pt x="251" y="377"/>
                      </a:lnTo>
                      <a:lnTo>
                        <a:pt x="251" y="375"/>
                      </a:lnTo>
                      <a:lnTo>
                        <a:pt x="254" y="372"/>
                      </a:lnTo>
                      <a:lnTo>
                        <a:pt x="258" y="358"/>
                      </a:lnTo>
                      <a:lnTo>
                        <a:pt x="266" y="349"/>
                      </a:lnTo>
                      <a:lnTo>
                        <a:pt x="279" y="347"/>
                      </a:lnTo>
                      <a:lnTo>
                        <a:pt x="305" y="347"/>
                      </a:lnTo>
                      <a:lnTo>
                        <a:pt x="373" y="321"/>
                      </a:lnTo>
                      <a:lnTo>
                        <a:pt x="381" y="313"/>
                      </a:lnTo>
                      <a:lnTo>
                        <a:pt x="385" y="326"/>
                      </a:lnTo>
                      <a:lnTo>
                        <a:pt x="387" y="341"/>
                      </a:lnTo>
                      <a:lnTo>
                        <a:pt x="390" y="353"/>
                      </a:lnTo>
                      <a:lnTo>
                        <a:pt x="398" y="360"/>
                      </a:lnTo>
                      <a:lnTo>
                        <a:pt x="394" y="353"/>
                      </a:lnTo>
                      <a:lnTo>
                        <a:pt x="392" y="341"/>
                      </a:lnTo>
                      <a:lnTo>
                        <a:pt x="387" y="336"/>
                      </a:lnTo>
                      <a:lnTo>
                        <a:pt x="390" y="330"/>
                      </a:lnTo>
                      <a:lnTo>
                        <a:pt x="398" y="324"/>
                      </a:lnTo>
                      <a:lnTo>
                        <a:pt x="400" y="317"/>
                      </a:lnTo>
                      <a:lnTo>
                        <a:pt x="396" y="317"/>
                      </a:lnTo>
                      <a:lnTo>
                        <a:pt x="394" y="317"/>
                      </a:lnTo>
                      <a:lnTo>
                        <a:pt x="390" y="319"/>
                      </a:lnTo>
                      <a:lnTo>
                        <a:pt x="387" y="321"/>
                      </a:lnTo>
                      <a:lnTo>
                        <a:pt x="390" y="317"/>
                      </a:lnTo>
                      <a:lnTo>
                        <a:pt x="396" y="302"/>
                      </a:lnTo>
                      <a:lnTo>
                        <a:pt x="402" y="296"/>
                      </a:lnTo>
                      <a:lnTo>
                        <a:pt x="407" y="283"/>
                      </a:lnTo>
                      <a:lnTo>
                        <a:pt x="411" y="279"/>
                      </a:lnTo>
                      <a:lnTo>
                        <a:pt x="415" y="279"/>
                      </a:lnTo>
                      <a:lnTo>
                        <a:pt x="434" y="262"/>
                      </a:lnTo>
                      <a:lnTo>
                        <a:pt x="445" y="251"/>
                      </a:lnTo>
                      <a:lnTo>
                        <a:pt x="447" y="245"/>
                      </a:lnTo>
                      <a:lnTo>
                        <a:pt x="455" y="224"/>
                      </a:lnTo>
                      <a:lnTo>
                        <a:pt x="468" y="194"/>
                      </a:lnTo>
                      <a:lnTo>
                        <a:pt x="468" y="190"/>
                      </a:lnTo>
                      <a:lnTo>
                        <a:pt x="477" y="166"/>
                      </a:lnTo>
                      <a:lnTo>
                        <a:pt x="479" y="151"/>
                      </a:lnTo>
                      <a:lnTo>
                        <a:pt x="483" y="147"/>
                      </a:lnTo>
                      <a:lnTo>
                        <a:pt x="487" y="143"/>
                      </a:lnTo>
                      <a:lnTo>
                        <a:pt x="487" y="147"/>
                      </a:lnTo>
                      <a:lnTo>
                        <a:pt x="485" y="147"/>
                      </a:lnTo>
                      <a:lnTo>
                        <a:pt x="494" y="156"/>
                      </a:lnTo>
                      <a:lnTo>
                        <a:pt x="509" y="158"/>
                      </a:lnTo>
                      <a:lnTo>
                        <a:pt x="575" y="147"/>
                      </a:lnTo>
                      <a:lnTo>
                        <a:pt x="587" y="151"/>
                      </a:lnTo>
                      <a:lnTo>
                        <a:pt x="594" y="147"/>
                      </a:lnTo>
                      <a:lnTo>
                        <a:pt x="602" y="147"/>
                      </a:lnTo>
                      <a:lnTo>
                        <a:pt x="606" y="154"/>
                      </a:lnTo>
                      <a:lnTo>
                        <a:pt x="600" y="160"/>
                      </a:lnTo>
                      <a:lnTo>
                        <a:pt x="594" y="164"/>
                      </a:lnTo>
                      <a:lnTo>
                        <a:pt x="562" y="166"/>
                      </a:lnTo>
                      <a:lnTo>
                        <a:pt x="549" y="162"/>
                      </a:lnTo>
                      <a:lnTo>
                        <a:pt x="541" y="164"/>
                      </a:lnTo>
                      <a:lnTo>
                        <a:pt x="538" y="164"/>
                      </a:lnTo>
                      <a:lnTo>
                        <a:pt x="536" y="171"/>
                      </a:lnTo>
                      <a:lnTo>
                        <a:pt x="534" y="171"/>
                      </a:lnTo>
                      <a:lnTo>
                        <a:pt x="528" y="173"/>
                      </a:lnTo>
                      <a:lnTo>
                        <a:pt x="521" y="173"/>
                      </a:lnTo>
                      <a:lnTo>
                        <a:pt x="517" y="175"/>
                      </a:lnTo>
                      <a:lnTo>
                        <a:pt x="517" y="181"/>
                      </a:lnTo>
                      <a:lnTo>
                        <a:pt x="515" y="177"/>
                      </a:lnTo>
                      <a:lnTo>
                        <a:pt x="513" y="179"/>
                      </a:lnTo>
                      <a:lnTo>
                        <a:pt x="511" y="181"/>
                      </a:lnTo>
                      <a:lnTo>
                        <a:pt x="509" y="183"/>
                      </a:lnTo>
                      <a:lnTo>
                        <a:pt x="511" y="185"/>
                      </a:lnTo>
                      <a:lnTo>
                        <a:pt x="513" y="188"/>
                      </a:lnTo>
                      <a:lnTo>
                        <a:pt x="515" y="188"/>
                      </a:lnTo>
                      <a:lnTo>
                        <a:pt x="517" y="188"/>
                      </a:lnTo>
                      <a:lnTo>
                        <a:pt x="515" y="190"/>
                      </a:lnTo>
                      <a:lnTo>
                        <a:pt x="515" y="190"/>
                      </a:lnTo>
                      <a:lnTo>
                        <a:pt x="515" y="190"/>
                      </a:lnTo>
                      <a:lnTo>
                        <a:pt x="515" y="192"/>
                      </a:lnTo>
                      <a:lnTo>
                        <a:pt x="509" y="190"/>
                      </a:lnTo>
                      <a:lnTo>
                        <a:pt x="502" y="192"/>
                      </a:lnTo>
                      <a:lnTo>
                        <a:pt x="498" y="196"/>
                      </a:lnTo>
                      <a:lnTo>
                        <a:pt x="496" y="202"/>
                      </a:lnTo>
                      <a:lnTo>
                        <a:pt x="490" y="196"/>
                      </a:lnTo>
                      <a:lnTo>
                        <a:pt x="483" y="194"/>
                      </a:lnTo>
                      <a:lnTo>
                        <a:pt x="473" y="196"/>
                      </a:lnTo>
                      <a:lnTo>
                        <a:pt x="468" y="198"/>
                      </a:lnTo>
                      <a:lnTo>
                        <a:pt x="466" y="205"/>
                      </a:lnTo>
                      <a:lnTo>
                        <a:pt x="466" y="213"/>
                      </a:lnTo>
                      <a:lnTo>
                        <a:pt x="468" y="222"/>
                      </a:lnTo>
                      <a:lnTo>
                        <a:pt x="464" y="219"/>
                      </a:lnTo>
                      <a:lnTo>
                        <a:pt x="462" y="219"/>
                      </a:lnTo>
                      <a:lnTo>
                        <a:pt x="460" y="219"/>
                      </a:lnTo>
                      <a:lnTo>
                        <a:pt x="458" y="222"/>
                      </a:lnTo>
                      <a:lnTo>
                        <a:pt x="462" y="228"/>
                      </a:lnTo>
                      <a:lnTo>
                        <a:pt x="462" y="234"/>
                      </a:lnTo>
                      <a:lnTo>
                        <a:pt x="458" y="239"/>
                      </a:lnTo>
                      <a:lnTo>
                        <a:pt x="453" y="241"/>
                      </a:lnTo>
                      <a:lnTo>
                        <a:pt x="455" y="247"/>
                      </a:lnTo>
                      <a:lnTo>
                        <a:pt x="460" y="253"/>
                      </a:lnTo>
                      <a:lnTo>
                        <a:pt x="462" y="258"/>
                      </a:lnTo>
                      <a:lnTo>
                        <a:pt x="460" y="262"/>
                      </a:lnTo>
                      <a:lnTo>
                        <a:pt x="473" y="268"/>
                      </a:lnTo>
                      <a:lnTo>
                        <a:pt x="481" y="268"/>
                      </a:lnTo>
                      <a:lnTo>
                        <a:pt x="487" y="264"/>
                      </a:lnTo>
                      <a:lnTo>
                        <a:pt x="481" y="266"/>
                      </a:lnTo>
                      <a:lnTo>
                        <a:pt x="479" y="264"/>
                      </a:lnTo>
                      <a:lnTo>
                        <a:pt x="470" y="260"/>
                      </a:lnTo>
                      <a:lnTo>
                        <a:pt x="473" y="253"/>
                      </a:lnTo>
                      <a:lnTo>
                        <a:pt x="475" y="249"/>
                      </a:lnTo>
                      <a:lnTo>
                        <a:pt x="481" y="241"/>
                      </a:lnTo>
                      <a:lnTo>
                        <a:pt x="481" y="239"/>
                      </a:lnTo>
                      <a:lnTo>
                        <a:pt x="485" y="236"/>
                      </a:lnTo>
                      <a:lnTo>
                        <a:pt x="485" y="236"/>
                      </a:lnTo>
                      <a:lnTo>
                        <a:pt x="485" y="234"/>
                      </a:lnTo>
                      <a:lnTo>
                        <a:pt x="485" y="228"/>
                      </a:lnTo>
                      <a:lnTo>
                        <a:pt x="485" y="226"/>
                      </a:lnTo>
                      <a:lnTo>
                        <a:pt x="490" y="219"/>
                      </a:lnTo>
                      <a:lnTo>
                        <a:pt x="507" y="207"/>
                      </a:lnTo>
                      <a:lnTo>
                        <a:pt x="502" y="205"/>
                      </a:lnTo>
                      <a:lnTo>
                        <a:pt x="500" y="205"/>
                      </a:lnTo>
                      <a:lnTo>
                        <a:pt x="500" y="202"/>
                      </a:lnTo>
                      <a:lnTo>
                        <a:pt x="507" y="198"/>
                      </a:lnTo>
                      <a:lnTo>
                        <a:pt x="507" y="198"/>
                      </a:lnTo>
                      <a:lnTo>
                        <a:pt x="511" y="200"/>
                      </a:lnTo>
                      <a:lnTo>
                        <a:pt x="509" y="196"/>
                      </a:lnTo>
                      <a:lnTo>
                        <a:pt x="515" y="200"/>
                      </a:lnTo>
                      <a:lnTo>
                        <a:pt x="524" y="196"/>
                      </a:lnTo>
                      <a:lnTo>
                        <a:pt x="538" y="185"/>
                      </a:lnTo>
                      <a:lnTo>
                        <a:pt x="538" y="183"/>
                      </a:lnTo>
                      <a:lnTo>
                        <a:pt x="536" y="179"/>
                      </a:lnTo>
                      <a:lnTo>
                        <a:pt x="536" y="179"/>
                      </a:lnTo>
                      <a:lnTo>
                        <a:pt x="538" y="175"/>
                      </a:lnTo>
                      <a:lnTo>
                        <a:pt x="541" y="173"/>
                      </a:lnTo>
                      <a:lnTo>
                        <a:pt x="545" y="173"/>
                      </a:lnTo>
                      <a:lnTo>
                        <a:pt x="549" y="173"/>
                      </a:lnTo>
                      <a:lnTo>
                        <a:pt x="549" y="177"/>
                      </a:lnTo>
                      <a:lnTo>
                        <a:pt x="545" y="177"/>
                      </a:lnTo>
                      <a:lnTo>
                        <a:pt x="543" y="181"/>
                      </a:lnTo>
                      <a:lnTo>
                        <a:pt x="543" y="188"/>
                      </a:lnTo>
                      <a:lnTo>
                        <a:pt x="543" y="194"/>
                      </a:lnTo>
                      <a:lnTo>
                        <a:pt x="545" y="188"/>
                      </a:lnTo>
                      <a:lnTo>
                        <a:pt x="547" y="183"/>
                      </a:lnTo>
                      <a:lnTo>
                        <a:pt x="547" y="179"/>
                      </a:lnTo>
                      <a:lnTo>
                        <a:pt x="549" y="183"/>
                      </a:lnTo>
                      <a:lnTo>
                        <a:pt x="553" y="188"/>
                      </a:lnTo>
                      <a:lnTo>
                        <a:pt x="558" y="190"/>
                      </a:lnTo>
                      <a:lnTo>
                        <a:pt x="560" y="185"/>
                      </a:lnTo>
                      <a:lnTo>
                        <a:pt x="564" y="188"/>
                      </a:lnTo>
                      <a:lnTo>
                        <a:pt x="566" y="188"/>
                      </a:lnTo>
                      <a:lnTo>
                        <a:pt x="570" y="183"/>
                      </a:lnTo>
                      <a:lnTo>
                        <a:pt x="572" y="179"/>
                      </a:lnTo>
                      <a:lnTo>
                        <a:pt x="572" y="183"/>
                      </a:lnTo>
                      <a:lnTo>
                        <a:pt x="575" y="188"/>
                      </a:lnTo>
                      <a:lnTo>
                        <a:pt x="577" y="190"/>
                      </a:lnTo>
                      <a:lnTo>
                        <a:pt x="583" y="196"/>
                      </a:lnTo>
                      <a:lnTo>
                        <a:pt x="585" y="196"/>
                      </a:lnTo>
                      <a:lnTo>
                        <a:pt x="585" y="196"/>
                      </a:lnTo>
                      <a:lnTo>
                        <a:pt x="589" y="194"/>
                      </a:lnTo>
                      <a:lnTo>
                        <a:pt x="594" y="194"/>
                      </a:lnTo>
                      <a:lnTo>
                        <a:pt x="598" y="192"/>
                      </a:lnTo>
                      <a:lnTo>
                        <a:pt x="600" y="190"/>
                      </a:lnTo>
                      <a:lnTo>
                        <a:pt x="602" y="185"/>
                      </a:lnTo>
                      <a:lnTo>
                        <a:pt x="604" y="177"/>
                      </a:lnTo>
                      <a:lnTo>
                        <a:pt x="604" y="171"/>
                      </a:lnTo>
                      <a:lnTo>
                        <a:pt x="611" y="162"/>
                      </a:lnTo>
                      <a:lnTo>
                        <a:pt x="621" y="151"/>
                      </a:lnTo>
                      <a:lnTo>
                        <a:pt x="632" y="145"/>
                      </a:lnTo>
                      <a:lnTo>
                        <a:pt x="640" y="147"/>
                      </a:lnTo>
                      <a:lnTo>
                        <a:pt x="638" y="151"/>
                      </a:lnTo>
                      <a:lnTo>
                        <a:pt x="638" y="158"/>
                      </a:lnTo>
                      <a:lnTo>
                        <a:pt x="643" y="164"/>
                      </a:lnTo>
                      <a:lnTo>
                        <a:pt x="647" y="168"/>
                      </a:lnTo>
                      <a:lnTo>
                        <a:pt x="660" y="173"/>
                      </a:lnTo>
                      <a:lnTo>
                        <a:pt x="664" y="175"/>
                      </a:lnTo>
                      <a:lnTo>
                        <a:pt x="662" y="185"/>
                      </a:lnTo>
                      <a:lnTo>
                        <a:pt x="664" y="194"/>
                      </a:lnTo>
                      <a:lnTo>
                        <a:pt x="674" y="207"/>
                      </a:lnTo>
                      <a:lnTo>
                        <a:pt x="677" y="211"/>
                      </a:lnTo>
                      <a:lnTo>
                        <a:pt x="677" y="217"/>
                      </a:lnTo>
                      <a:lnTo>
                        <a:pt x="679" y="222"/>
                      </a:lnTo>
                      <a:lnTo>
                        <a:pt x="683" y="222"/>
                      </a:lnTo>
                      <a:lnTo>
                        <a:pt x="696" y="219"/>
                      </a:lnTo>
                      <a:lnTo>
                        <a:pt x="696" y="224"/>
                      </a:lnTo>
                      <a:lnTo>
                        <a:pt x="694" y="224"/>
                      </a:lnTo>
                      <a:lnTo>
                        <a:pt x="691" y="226"/>
                      </a:lnTo>
                      <a:lnTo>
                        <a:pt x="689" y="228"/>
                      </a:lnTo>
                      <a:lnTo>
                        <a:pt x="698" y="226"/>
                      </a:lnTo>
                      <a:lnTo>
                        <a:pt x="715" y="232"/>
                      </a:lnTo>
                      <a:lnTo>
                        <a:pt x="726" y="232"/>
                      </a:lnTo>
                      <a:lnTo>
                        <a:pt x="734" y="234"/>
                      </a:lnTo>
                      <a:lnTo>
                        <a:pt x="749" y="253"/>
                      </a:lnTo>
                      <a:lnTo>
                        <a:pt x="757" y="260"/>
                      </a:lnTo>
                      <a:lnTo>
                        <a:pt x="753" y="264"/>
                      </a:lnTo>
                      <a:lnTo>
                        <a:pt x="751" y="268"/>
                      </a:lnTo>
                      <a:lnTo>
                        <a:pt x="760" y="266"/>
                      </a:lnTo>
                      <a:lnTo>
                        <a:pt x="768" y="260"/>
                      </a:lnTo>
                      <a:lnTo>
                        <a:pt x="774" y="260"/>
                      </a:lnTo>
                      <a:lnTo>
                        <a:pt x="774" y="266"/>
                      </a:lnTo>
                      <a:lnTo>
                        <a:pt x="772" y="268"/>
                      </a:lnTo>
                      <a:lnTo>
                        <a:pt x="770" y="273"/>
                      </a:lnTo>
                      <a:lnTo>
                        <a:pt x="774" y="273"/>
                      </a:lnTo>
                      <a:lnTo>
                        <a:pt x="777" y="273"/>
                      </a:lnTo>
                      <a:lnTo>
                        <a:pt x="779" y="270"/>
                      </a:lnTo>
                      <a:lnTo>
                        <a:pt x="781" y="270"/>
                      </a:lnTo>
                      <a:lnTo>
                        <a:pt x="783" y="273"/>
                      </a:lnTo>
                      <a:lnTo>
                        <a:pt x="789" y="283"/>
                      </a:lnTo>
                      <a:lnTo>
                        <a:pt x="796" y="290"/>
                      </a:lnTo>
                      <a:lnTo>
                        <a:pt x="800" y="296"/>
                      </a:lnTo>
                      <a:lnTo>
                        <a:pt x="806" y="298"/>
                      </a:lnTo>
                      <a:lnTo>
                        <a:pt x="813" y="296"/>
                      </a:lnTo>
                      <a:lnTo>
                        <a:pt x="813" y="294"/>
                      </a:lnTo>
                      <a:lnTo>
                        <a:pt x="811" y="292"/>
                      </a:lnTo>
                      <a:lnTo>
                        <a:pt x="806" y="285"/>
                      </a:lnTo>
                      <a:lnTo>
                        <a:pt x="802" y="285"/>
                      </a:lnTo>
                      <a:lnTo>
                        <a:pt x="802" y="281"/>
                      </a:lnTo>
                      <a:lnTo>
                        <a:pt x="838" y="268"/>
                      </a:lnTo>
                      <a:lnTo>
                        <a:pt x="845" y="262"/>
                      </a:lnTo>
                      <a:lnTo>
                        <a:pt x="857" y="249"/>
                      </a:lnTo>
                      <a:lnTo>
                        <a:pt x="866" y="245"/>
                      </a:lnTo>
                      <a:lnTo>
                        <a:pt x="868" y="247"/>
                      </a:lnTo>
                      <a:lnTo>
                        <a:pt x="868" y="249"/>
                      </a:lnTo>
                      <a:lnTo>
                        <a:pt x="866" y="251"/>
                      </a:lnTo>
                      <a:lnTo>
                        <a:pt x="864" y="253"/>
                      </a:lnTo>
                      <a:lnTo>
                        <a:pt x="864" y="256"/>
                      </a:lnTo>
                      <a:lnTo>
                        <a:pt x="874" y="260"/>
                      </a:lnTo>
                      <a:lnTo>
                        <a:pt x="902" y="275"/>
                      </a:lnTo>
                      <a:lnTo>
                        <a:pt x="902" y="279"/>
                      </a:lnTo>
                      <a:lnTo>
                        <a:pt x="900" y="285"/>
                      </a:lnTo>
                      <a:lnTo>
                        <a:pt x="900" y="296"/>
                      </a:lnTo>
                      <a:lnTo>
                        <a:pt x="898" y="307"/>
                      </a:lnTo>
                      <a:lnTo>
                        <a:pt x="889" y="313"/>
                      </a:lnTo>
                      <a:lnTo>
                        <a:pt x="893" y="315"/>
                      </a:lnTo>
                      <a:lnTo>
                        <a:pt x="904" y="324"/>
                      </a:lnTo>
                      <a:lnTo>
                        <a:pt x="908" y="328"/>
                      </a:lnTo>
                      <a:lnTo>
                        <a:pt x="910" y="330"/>
                      </a:lnTo>
                      <a:lnTo>
                        <a:pt x="921" y="332"/>
                      </a:lnTo>
                      <a:lnTo>
                        <a:pt x="923" y="332"/>
                      </a:lnTo>
                      <a:lnTo>
                        <a:pt x="925" y="336"/>
                      </a:lnTo>
                      <a:lnTo>
                        <a:pt x="925" y="341"/>
                      </a:lnTo>
                      <a:lnTo>
                        <a:pt x="928" y="343"/>
                      </a:lnTo>
                      <a:lnTo>
                        <a:pt x="928" y="343"/>
                      </a:lnTo>
                      <a:lnTo>
                        <a:pt x="928" y="347"/>
                      </a:lnTo>
                      <a:lnTo>
                        <a:pt x="930" y="347"/>
                      </a:lnTo>
                      <a:lnTo>
                        <a:pt x="930" y="349"/>
                      </a:lnTo>
                      <a:lnTo>
                        <a:pt x="934" y="347"/>
                      </a:lnTo>
                      <a:lnTo>
                        <a:pt x="936" y="347"/>
                      </a:lnTo>
                      <a:lnTo>
                        <a:pt x="936" y="349"/>
                      </a:lnTo>
                      <a:lnTo>
                        <a:pt x="938" y="349"/>
                      </a:lnTo>
                      <a:lnTo>
                        <a:pt x="940" y="349"/>
                      </a:lnTo>
                      <a:lnTo>
                        <a:pt x="942" y="349"/>
                      </a:lnTo>
                      <a:lnTo>
                        <a:pt x="947" y="351"/>
                      </a:lnTo>
                      <a:lnTo>
                        <a:pt x="949" y="355"/>
                      </a:lnTo>
                      <a:lnTo>
                        <a:pt x="947" y="362"/>
                      </a:lnTo>
                      <a:lnTo>
                        <a:pt x="945" y="368"/>
                      </a:lnTo>
                      <a:lnTo>
                        <a:pt x="928" y="389"/>
                      </a:lnTo>
                      <a:lnTo>
                        <a:pt x="925" y="396"/>
                      </a:lnTo>
                      <a:lnTo>
                        <a:pt x="930" y="402"/>
                      </a:lnTo>
                      <a:lnTo>
                        <a:pt x="936" y="402"/>
                      </a:lnTo>
                      <a:lnTo>
                        <a:pt x="942" y="404"/>
                      </a:lnTo>
                      <a:lnTo>
                        <a:pt x="945" y="404"/>
                      </a:lnTo>
                      <a:lnTo>
                        <a:pt x="947" y="411"/>
                      </a:lnTo>
                      <a:lnTo>
                        <a:pt x="953" y="415"/>
                      </a:lnTo>
                      <a:lnTo>
                        <a:pt x="959" y="419"/>
                      </a:lnTo>
                      <a:lnTo>
                        <a:pt x="962" y="417"/>
                      </a:lnTo>
                      <a:lnTo>
                        <a:pt x="987" y="432"/>
                      </a:lnTo>
                      <a:lnTo>
                        <a:pt x="998" y="434"/>
                      </a:lnTo>
                      <a:lnTo>
                        <a:pt x="1004" y="438"/>
                      </a:lnTo>
                      <a:lnTo>
                        <a:pt x="1006" y="438"/>
                      </a:lnTo>
                      <a:lnTo>
                        <a:pt x="1013" y="438"/>
                      </a:lnTo>
                      <a:lnTo>
                        <a:pt x="1015" y="438"/>
                      </a:lnTo>
                      <a:lnTo>
                        <a:pt x="1023" y="440"/>
                      </a:lnTo>
                      <a:lnTo>
                        <a:pt x="1027" y="443"/>
                      </a:lnTo>
                      <a:lnTo>
                        <a:pt x="1051" y="438"/>
                      </a:lnTo>
                      <a:lnTo>
                        <a:pt x="1059" y="434"/>
                      </a:lnTo>
                      <a:lnTo>
                        <a:pt x="1061" y="428"/>
                      </a:lnTo>
                      <a:lnTo>
                        <a:pt x="1064" y="426"/>
                      </a:lnTo>
                      <a:lnTo>
                        <a:pt x="1068" y="426"/>
                      </a:lnTo>
                      <a:lnTo>
                        <a:pt x="1072" y="428"/>
                      </a:lnTo>
                      <a:lnTo>
                        <a:pt x="1074" y="430"/>
                      </a:lnTo>
                      <a:lnTo>
                        <a:pt x="1076" y="436"/>
                      </a:lnTo>
                      <a:lnTo>
                        <a:pt x="1074" y="440"/>
                      </a:lnTo>
                      <a:lnTo>
                        <a:pt x="1074" y="443"/>
                      </a:lnTo>
                      <a:lnTo>
                        <a:pt x="1061" y="453"/>
                      </a:lnTo>
                      <a:lnTo>
                        <a:pt x="1066" y="455"/>
                      </a:lnTo>
                      <a:lnTo>
                        <a:pt x="1072" y="455"/>
                      </a:lnTo>
                      <a:lnTo>
                        <a:pt x="1076" y="455"/>
                      </a:lnTo>
                      <a:lnTo>
                        <a:pt x="1078" y="455"/>
                      </a:lnTo>
                      <a:lnTo>
                        <a:pt x="1081" y="470"/>
                      </a:lnTo>
                      <a:lnTo>
                        <a:pt x="1083" y="477"/>
                      </a:lnTo>
                      <a:lnTo>
                        <a:pt x="1089" y="487"/>
                      </a:lnTo>
                      <a:lnTo>
                        <a:pt x="1100" y="504"/>
                      </a:lnTo>
                      <a:lnTo>
                        <a:pt x="1100" y="511"/>
                      </a:lnTo>
                      <a:lnTo>
                        <a:pt x="1104" y="528"/>
                      </a:lnTo>
                      <a:lnTo>
                        <a:pt x="1106" y="540"/>
                      </a:lnTo>
                      <a:lnTo>
                        <a:pt x="1110" y="549"/>
                      </a:lnTo>
                      <a:lnTo>
                        <a:pt x="1119" y="560"/>
                      </a:lnTo>
                      <a:lnTo>
                        <a:pt x="1125" y="570"/>
                      </a:lnTo>
                      <a:lnTo>
                        <a:pt x="1134" y="579"/>
                      </a:lnTo>
                      <a:lnTo>
                        <a:pt x="1142" y="604"/>
                      </a:lnTo>
                      <a:lnTo>
                        <a:pt x="1155" y="634"/>
                      </a:lnTo>
                      <a:lnTo>
                        <a:pt x="1125" y="651"/>
                      </a:lnTo>
                      <a:lnTo>
                        <a:pt x="1123" y="657"/>
                      </a:lnTo>
                      <a:lnTo>
                        <a:pt x="1117" y="666"/>
                      </a:lnTo>
                      <a:lnTo>
                        <a:pt x="1117" y="666"/>
                      </a:lnTo>
                      <a:lnTo>
                        <a:pt x="1117" y="668"/>
                      </a:lnTo>
                      <a:lnTo>
                        <a:pt x="1117" y="672"/>
                      </a:lnTo>
                      <a:lnTo>
                        <a:pt x="1115" y="672"/>
                      </a:lnTo>
                      <a:lnTo>
                        <a:pt x="1115" y="676"/>
                      </a:lnTo>
                      <a:lnTo>
                        <a:pt x="1112" y="676"/>
                      </a:lnTo>
                      <a:lnTo>
                        <a:pt x="1112" y="679"/>
                      </a:lnTo>
                      <a:lnTo>
                        <a:pt x="1100" y="681"/>
                      </a:lnTo>
                      <a:lnTo>
                        <a:pt x="1087" y="681"/>
                      </a:lnTo>
                      <a:lnTo>
                        <a:pt x="1074" y="681"/>
                      </a:lnTo>
                      <a:lnTo>
                        <a:pt x="1072" y="674"/>
                      </a:lnTo>
                      <a:lnTo>
                        <a:pt x="1072" y="670"/>
                      </a:lnTo>
                      <a:lnTo>
                        <a:pt x="1074" y="664"/>
                      </a:lnTo>
                      <a:lnTo>
                        <a:pt x="1076" y="657"/>
                      </a:lnTo>
                      <a:lnTo>
                        <a:pt x="1076" y="649"/>
                      </a:lnTo>
                      <a:lnTo>
                        <a:pt x="1074" y="642"/>
                      </a:lnTo>
                      <a:lnTo>
                        <a:pt x="1072" y="638"/>
                      </a:lnTo>
                      <a:lnTo>
                        <a:pt x="1066" y="630"/>
                      </a:lnTo>
                      <a:lnTo>
                        <a:pt x="1061" y="623"/>
                      </a:lnTo>
                      <a:lnTo>
                        <a:pt x="1042" y="604"/>
                      </a:lnTo>
                      <a:lnTo>
                        <a:pt x="1034" y="598"/>
                      </a:lnTo>
                      <a:lnTo>
                        <a:pt x="1027" y="596"/>
                      </a:lnTo>
                      <a:lnTo>
                        <a:pt x="1023" y="594"/>
                      </a:lnTo>
                      <a:lnTo>
                        <a:pt x="993" y="598"/>
                      </a:lnTo>
                      <a:lnTo>
                        <a:pt x="974" y="619"/>
                      </a:lnTo>
                      <a:lnTo>
                        <a:pt x="962" y="628"/>
                      </a:lnTo>
                      <a:lnTo>
                        <a:pt x="923" y="636"/>
                      </a:lnTo>
                      <a:lnTo>
                        <a:pt x="910" y="636"/>
                      </a:lnTo>
                      <a:lnTo>
                        <a:pt x="900" y="638"/>
                      </a:lnTo>
                      <a:lnTo>
                        <a:pt x="896" y="642"/>
                      </a:lnTo>
                      <a:lnTo>
                        <a:pt x="891" y="647"/>
                      </a:lnTo>
                      <a:lnTo>
                        <a:pt x="889" y="653"/>
                      </a:lnTo>
                      <a:lnTo>
                        <a:pt x="891" y="664"/>
                      </a:lnTo>
                      <a:lnTo>
                        <a:pt x="887" y="676"/>
                      </a:lnTo>
                      <a:lnTo>
                        <a:pt x="885" y="689"/>
                      </a:lnTo>
                      <a:lnTo>
                        <a:pt x="883" y="693"/>
                      </a:lnTo>
                      <a:lnTo>
                        <a:pt x="879" y="698"/>
                      </a:lnTo>
                      <a:lnTo>
                        <a:pt x="876" y="700"/>
                      </a:lnTo>
                      <a:lnTo>
                        <a:pt x="864" y="715"/>
                      </a:lnTo>
                      <a:lnTo>
                        <a:pt x="857" y="719"/>
                      </a:lnTo>
                      <a:lnTo>
                        <a:pt x="853" y="717"/>
                      </a:lnTo>
                      <a:lnTo>
                        <a:pt x="847" y="715"/>
                      </a:lnTo>
                      <a:lnTo>
                        <a:pt x="838" y="713"/>
                      </a:lnTo>
                      <a:lnTo>
                        <a:pt x="832" y="713"/>
                      </a:lnTo>
                      <a:lnTo>
                        <a:pt x="823" y="715"/>
                      </a:lnTo>
                      <a:lnTo>
                        <a:pt x="819" y="719"/>
                      </a:lnTo>
                      <a:lnTo>
                        <a:pt x="817" y="723"/>
                      </a:lnTo>
                      <a:lnTo>
                        <a:pt x="815" y="725"/>
                      </a:lnTo>
                      <a:lnTo>
                        <a:pt x="815" y="732"/>
                      </a:lnTo>
                      <a:lnTo>
                        <a:pt x="813" y="736"/>
                      </a:lnTo>
                      <a:lnTo>
                        <a:pt x="813" y="736"/>
                      </a:lnTo>
                      <a:lnTo>
                        <a:pt x="815" y="740"/>
                      </a:lnTo>
                      <a:lnTo>
                        <a:pt x="815" y="744"/>
                      </a:lnTo>
                      <a:lnTo>
                        <a:pt x="806" y="747"/>
                      </a:lnTo>
                      <a:lnTo>
                        <a:pt x="802" y="747"/>
                      </a:lnTo>
                      <a:lnTo>
                        <a:pt x="800" y="744"/>
                      </a:lnTo>
                      <a:lnTo>
                        <a:pt x="798" y="740"/>
                      </a:lnTo>
                      <a:lnTo>
                        <a:pt x="794" y="736"/>
                      </a:lnTo>
                      <a:lnTo>
                        <a:pt x="789" y="736"/>
                      </a:lnTo>
                      <a:lnTo>
                        <a:pt x="787" y="736"/>
                      </a:lnTo>
                      <a:lnTo>
                        <a:pt x="785" y="738"/>
                      </a:lnTo>
                      <a:lnTo>
                        <a:pt x="785" y="738"/>
                      </a:lnTo>
                      <a:lnTo>
                        <a:pt x="783" y="740"/>
                      </a:lnTo>
                      <a:lnTo>
                        <a:pt x="783" y="742"/>
                      </a:lnTo>
                      <a:lnTo>
                        <a:pt x="781" y="742"/>
                      </a:lnTo>
                      <a:lnTo>
                        <a:pt x="779" y="744"/>
                      </a:lnTo>
                      <a:lnTo>
                        <a:pt x="779" y="747"/>
                      </a:lnTo>
                      <a:lnTo>
                        <a:pt x="777" y="747"/>
                      </a:lnTo>
                      <a:lnTo>
                        <a:pt x="777" y="749"/>
                      </a:lnTo>
                      <a:lnTo>
                        <a:pt x="777" y="751"/>
                      </a:lnTo>
                      <a:lnTo>
                        <a:pt x="777" y="753"/>
                      </a:lnTo>
                      <a:lnTo>
                        <a:pt x="777" y="753"/>
                      </a:lnTo>
                      <a:lnTo>
                        <a:pt x="777" y="755"/>
                      </a:lnTo>
                      <a:lnTo>
                        <a:pt x="777" y="755"/>
                      </a:lnTo>
                      <a:lnTo>
                        <a:pt x="777" y="757"/>
                      </a:lnTo>
                      <a:lnTo>
                        <a:pt x="774" y="759"/>
                      </a:lnTo>
                      <a:lnTo>
                        <a:pt x="772" y="761"/>
                      </a:lnTo>
                      <a:lnTo>
                        <a:pt x="770" y="766"/>
                      </a:lnTo>
                      <a:lnTo>
                        <a:pt x="762" y="772"/>
                      </a:lnTo>
                      <a:lnTo>
                        <a:pt x="760" y="774"/>
                      </a:lnTo>
                      <a:lnTo>
                        <a:pt x="757" y="778"/>
                      </a:lnTo>
                      <a:lnTo>
                        <a:pt x="757" y="781"/>
                      </a:lnTo>
                      <a:lnTo>
                        <a:pt x="751" y="791"/>
                      </a:lnTo>
                      <a:lnTo>
                        <a:pt x="743" y="793"/>
                      </a:lnTo>
                      <a:lnTo>
                        <a:pt x="734" y="791"/>
                      </a:lnTo>
                      <a:lnTo>
                        <a:pt x="732" y="789"/>
                      </a:lnTo>
                      <a:lnTo>
                        <a:pt x="732" y="787"/>
                      </a:lnTo>
                      <a:lnTo>
                        <a:pt x="732" y="787"/>
                      </a:lnTo>
                      <a:lnTo>
                        <a:pt x="734" y="785"/>
                      </a:lnTo>
                      <a:lnTo>
                        <a:pt x="734" y="785"/>
                      </a:lnTo>
                      <a:lnTo>
                        <a:pt x="736" y="783"/>
                      </a:lnTo>
                      <a:lnTo>
                        <a:pt x="736" y="781"/>
                      </a:lnTo>
                      <a:lnTo>
                        <a:pt x="734" y="778"/>
                      </a:lnTo>
                      <a:lnTo>
                        <a:pt x="734" y="778"/>
                      </a:lnTo>
                      <a:lnTo>
                        <a:pt x="732" y="778"/>
                      </a:lnTo>
                      <a:lnTo>
                        <a:pt x="732" y="781"/>
                      </a:lnTo>
                      <a:lnTo>
                        <a:pt x="730" y="781"/>
                      </a:lnTo>
                      <a:lnTo>
                        <a:pt x="728" y="783"/>
                      </a:lnTo>
                      <a:lnTo>
                        <a:pt x="719" y="783"/>
                      </a:lnTo>
                      <a:lnTo>
                        <a:pt x="717" y="785"/>
                      </a:lnTo>
                      <a:lnTo>
                        <a:pt x="715" y="785"/>
                      </a:lnTo>
                      <a:lnTo>
                        <a:pt x="713" y="787"/>
                      </a:lnTo>
                      <a:lnTo>
                        <a:pt x="709" y="787"/>
                      </a:lnTo>
                      <a:lnTo>
                        <a:pt x="704" y="787"/>
                      </a:lnTo>
                      <a:lnTo>
                        <a:pt x="702" y="787"/>
                      </a:lnTo>
                      <a:lnTo>
                        <a:pt x="698" y="785"/>
                      </a:lnTo>
                      <a:lnTo>
                        <a:pt x="696" y="783"/>
                      </a:lnTo>
                      <a:lnTo>
                        <a:pt x="694" y="783"/>
                      </a:lnTo>
                      <a:lnTo>
                        <a:pt x="689" y="785"/>
                      </a:lnTo>
                      <a:lnTo>
                        <a:pt x="677" y="789"/>
                      </a:lnTo>
                      <a:lnTo>
                        <a:pt x="674" y="789"/>
                      </a:lnTo>
                      <a:lnTo>
                        <a:pt x="672" y="789"/>
                      </a:lnTo>
                      <a:lnTo>
                        <a:pt x="670" y="789"/>
                      </a:lnTo>
                      <a:lnTo>
                        <a:pt x="670" y="787"/>
                      </a:lnTo>
                      <a:lnTo>
                        <a:pt x="668" y="787"/>
                      </a:lnTo>
                      <a:lnTo>
                        <a:pt x="668" y="785"/>
                      </a:lnTo>
                      <a:lnTo>
                        <a:pt x="668" y="785"/>
                      </a:lnTo>
                      <a:lnTo>
                        <a:pt x="668" y="781"/>
                      </a:lnTo>
                      <a:lnTo>
                        <a:pt x="666" y="774"/>
                      </a:lnTo>
                      <a:lnTo>
                        <a:pt x="662" y="772"/>
                      </a:lnTo>
                      <a:lnTo>
                        <a:pt x="655" y="774"/>
                      </a:lnTo>
                      <a:lnTo>
                        <a:pt x="643" y="772"/>
                      </a:lnTo>
                      <a:lnTo>
                        <a:pt x="632" y="766"/>
                      </a:lnTo>
                      <a:lnTo>
                        <a:pt x="628" y="764"/>
                      </a:lnTo>
                      <a:lnTo>
                        <a:pt x="626" y="764"/>
                      </a:lnTo>
                      <a:lnTo>
                        <a:pt x="592" y="761"/>
                      </a:lnTo>
                      <a:lnTo>
                        <a:pt x="587" y="761"/>
                      </a:lnTo>
                      <a:lnTo>
                        <a:pt x="583" y="764"/>
                      </a:lnTo>
                      <a:lnTo>
                        <a:pt x="572" y="768"/>
                      </a:lnTo>
                      <a:lnTo>
                        <a:pt x="570" y="768"/>
                      </a:lnTo>
                      <a:lnTo>
                        <a:pt x="568" y="766"/>
                      </a:lnTo>
                      <a:lnTo>
                        <a:pt x="566" y="766"/>
                      </a:lnTo>
                      <a:lnTo>
                        <a:pt x="564" y="761"/>
                      </a:lnTo>
                      <a:lnTo>
                        <a:pt x="562" y="761"/>
                      </a:lnTo>
                      <a:lnTo>
                        <a:pt x="551" y="757"/>
                      </a:lnTo>
                      <a:lnTo>
                        <a:pt x="549" y="755"/>
                      </a:lnTo>
                      <a:lnTo>
                        <a:pt x="549" y="755"/>
                      </a:lnTo>
                      <a:lnTo>
                        <a:pt x="547" y="753"/>
                      </a:lnTo>
                      <a:lnTo>
                        <a:pt x="547" y="753"/>
                      </a:lnTo>
                      <a:lnTo>
                        <a:pt x="536" y="747"/>
                      </a:lnTo>
                      <a:lnTo>
                        <a:pt x="534" y="747"/>
                      </a:lnTo>
                      <a:lnTo>
                        <a:pt x="521" y="740"/>
                      </a:lnTo>
                      <a:lnTo>
                        <a:pt x="502" y="740"/>
                      </a:lnTo>
                      <a:lnTo>
                        <a:pt x="498" y="738"/>
                      </a:lnTo>
                      <a:lnTo>
                        <a:pt x="496" y="736"/>
                      </a:lnTo>
                      <a:lnTo>
                        <a:pt x="492" y="730"/>
                      </a:lnTo>
                      <a:lnTo>
                        <a:pt x="490" y="727"/>
                      </a:lnTo>
                      <a:lnTo>
                        <a:pt x="487" y="727"/>
                      </a:lnTo>
                      <a:lnTo>
                        <a:pt x="485" y="727"/>
                      </a:lnTo>
                      <a:lnTo>
                        <a:pt x="485" y="727"/>
                      </a:lnTo>
                      <a:lnTo>
                        <a:pt x="483" y="727"/>
                      </a:lnTo>
                      <a:lnTo>
                        <a:pt x="477" y="734"/>
                      </a:lnTo>
                      <a:lnTo>
                        <a:pt x="477" y="736"/>
                      </a:lnTo>
                      <a:lnTo>
                        <a:pt x="475" y="736"/>
                      </a:lnTo>
                      <a:lnTo>
                        <a:pt x="473" y="736"/>
                      </a:lnTo>
                      <a:lnTo>
                        <a:pt x="466" y="732"/>
                      </a:lnTo>
                      <a:lnTo>
                        <a:pt x="466" y="732"/>
                      </a:lnTo>
                      <a:lnTo>
                        <a:pt x="464" y="732"/>
                      </a:lnTo>
                      <a:lnTo>
                        <a:pt x="462" y="732"/>
                      </a:lnTo>
                      <a:lnTo>
                        <a:pt x="458" y="734"/>
                      </a:lnTo>
                      <a:lnTo>
                        <a:pt x="453" y="738"/>
                      </a:lnTo>
                      <a:lnTo>
                        <a:pt x="449" y="738"/>
                      </a:lnTo>
                      <a:lnTo>
                        <a:pt x="449" y="740"/>
                      </a:lnTo>
                      <a:lnTo>
                        <a:pt x="447" y="738"/>
                      </a:lnTo>
                      <a:lnTo>
                        <a:pt x="447" y="738"/>
                      </a:lnTo>
                      <a:lnTo>
                        <a:pt x="447" y="736"/>
                      </a:lnTo>
                      <a:lnTo>
                        <a:pt x="445" y="732"/>
                      </a:lnTo>
                      <a:lnTo>
                        <a:pt x="441" y="727"/>
                      </a:lnTo>
                      <a:lnTo>
                        <a:pt x="436" y="730"/>
                      </a:lnTo>
                      <a:lnTo>
                        <a:pt x="436" y="730"/>
                      </a:lnTo>
                      <a:lnTo>
                        <a:pt x="436" y="732"/>
                      </a:lnTo>
                      <a:lnTo>
                        <a:pt x="434" y="734"/>
                      </a:lnTo>
                      <a:lnTo>
                        <a:pt x="434" y="736"/>
                      </a:lnTo>
                      <a:lnTo>
                        <a:pt x="432" y="742"/>
                      </a:lnTo>
                      <a:lnTo>
                        <a:pt x="430" y="749"/>
                      </a:lnTo>
                      <a:lnTo>
                        <a:pt x="428" y="751"/>
                      </a:lnTo>
                      <a:lnTo>
                        <a:pt x="428" y="753"/>
                      </a:lnTo>
                      <a:lnTo>
                        <a:pt x="430" y="755"/>
                      </a:lnTo>
                      <a:lnTo>
                        <a:pt x="430" y="757"/>
                      </a:lnTo>
                      <a:lnTo>
                        <a:pt x="430" y="759"/>
                      </a:lnTo>
                      <a:lnTo>
                        <a:pt x="430" y="766"/>
                      </a:lnTo>
                      <a:lnTo>
                        <a:pt x="430" y="768"/>
                      </a:lnTo>
                      <a:lnTo>
                        <a:pt x="430" y="768"/>
                      </a:lnTo>
                      <a:lnTo>
                        <a:pt x="430" y="768"/>
                      </a:lnTo>
                      <a:lnTo>
                        <a:pt x="428" y="770"/>
                      </a:lnTo>
                      <a:lnTo>
                        <a:pt x="424" y="772"/>
                      </a:lnTo>
                      <a:lnTo>
                        <a:pt x="417" y="783"/>
                      </a:lnTo>
                      <a:lnTo>
                        <a:pt x="415" y="785"/>
                      </a:lnTo>
                      <a:lnTo>
                        <a:pt x="413" y="785"/>
                      </a:lnTo>
                      <a:lnTo>
                        <a:pt x="413" y="785"/>
                      </a:lnTo>
                      <a:lnTo>
                        <a:pt x="409" y="783"/>
                      </a:lnTo>
                      <a:lnTo>
                        <a:pt x="409" y="783"/>
                      </a:lnTo>
                      <a:lnTo>
                        <a:pt x="404" y="781"/>
                      </a:lnTo>
                      <a:lnTo>
                        <a:pt x="387" y="802"/>
                      </a:lnTo>
                      <a:lnTo>
                        <a:pt x="385" y="802"/>
                      </a:lnTo>
                      <a:lnTo>
                        <a:pt x="381" y="804"/>
                      </a:lnTo>
                      <a:lnTo>
                        <a:pt x="381" y="804"/>
                      </a:lnTo>
                      <a:lnTo>
                        <a:pt x="381" y="804"/>
                      </a:lnTo>
                      <a:lnTo>
                        <a:pt x="381" y="802"/>
                      </a:lnTo>
                      <a:lnTo>
                        <a:pt x="381" y="800"/>
                      </a:lnTo>
                      <a:lnTo>
                        <a:pt x="383" y="798"/>
                      </a:lnTo>
                      <a:lnTo>
                        <a:pt x="385" y="791"/>
                      </a:lnTo>
                      <a:lnTo>
                        <a:pt x="385" y="789"/>
                      </a:lnTo>
                      <a:lnTo>
                        <a:pt x="385" y="787"/>
                      </a:lnTo>
                      <a:lnTo>
                        <a:pt x="381" y="785"/>
                      </a:lnTo>
                      <a:lnTo>
                        <a:pt x="377" y="785"/>
                      </a:lnTo>
                      <a:lnTo>
                        <a:pt x="368" y="783"/>
                      </a:lnTo>
                      <a:lnTo>
                        <a:pt x="366" y="783"/>
                      </a:lnTo>
                      <a:lnTo>
                        <a:pt x="362" y="785"/>
                      </a:lnTo>
                      <a:lnTo>
                        <a:pt x="353" y="806"/>
                      </a:lnTo>
                      <a:lnTo>
                        <a:pt x="347" y="810"/>
                      </a:lnTo>
                      <a:lnTo>
                        <a:pt x="343" y="810"/>
                      </a:lnTo>
                      <a:lnTo>
                        <a:pt x="332" y="812"/>
                      </a:lnTo>
                      <a:lnTo>
                        <a:pt x="317" y="821"/>
                      </a:lnTo>
                      <a:lnTo>
                        <a:pt x="311" y="825"/>
                      </a:lnTo>
                      <a:lnTo>
                        <a:pt x="300" y="840"/>
                      </a:lnTo>
                      <a:lnTo>
                        <a:pt x="298" y="844"/>
                      </a:lnTo>
                      <a:lnTo>
                        <a:pt x="300" y="849"/>
                      </a:lnTo>
                      <a:lnTo>
                        <a:pt x="302" y="851"/>
                      </a:lnTo>
                      <a:lnTo>
                        <a:pt x="305" y="853"/>
                      </a:lnTo>
                      <a:lnTo>
                        <a:pt x="307" y="857"/>
                      </a:lnTo>
                      <a:lnTo>
                        <a:pt x="309" y="866"/>
                      </a:lnTo>
                      <a:lnTo>
                        <a:pt x="311" y="870"/>
                      </a:lnTo>
                      <a:lnTo>
                        <a:pt x="315" y="872"/>
                      </a:lnTo>
                      <a:lnTo>
                        <a:pt x="328" y="881"/>
                      </a:lnTo>
                      <a:lnTo>
                        <a:pt x="332" y="883"/>
                      </a:lnTo>
                      <a:lnTo>
                        <a:pt x="334" y="887"/>
                      </a:lnTo>
                      <a:lnTo>
                        <a:pt x="339" y="893"/>
                      </a:lnTo>
                      <a:lnTo>
                        <a:pt x="341" y="898"/>
                      </a:lnTo>
                      <a:lnTo>
                        <a:pt x="345" y="898"/>
                      </a:lnTo>
                      <a:lnTo>
                        <a:pt x="353" y="902"/>
                      </a:lnTo>
                      <a:lnTo>
                        <a:pt x="358" y="904"/>
                      </a:lnTo>
                      <a:lnTo>
                        <a:pt x="360" y="906"/>
                      </a:lnTo>
                      <a:lnTo>
                        <a:pt x="360" y="910"/>
                      </a:lnTo>
                      <a:lnTo>
                        <a:pt x="358" y="912"/>
                      </a:lnTo>
                      <a:lnTo>
                        <a:pt x="356" y="915"/>
                      </a:lnTo>
                      <a:lnTo>
                        <a:pt x="345" y="919"/>
                      </a:lnTo>
                      <a:lnTo>
                        <a:pt x="345" y="917"/>
                      </a:lnTo>
                      <a:lnTo>
                        <a:pt x="341" y="915"/>
                      </a:lnTo>
                      <a:lnTo>
                        <a:pt x="328" y="921"/>
                      </a:lnTo>
                      <a:lnTo>
                        <a:pt x="311" y="917"/>
                      </a:lnTo>
                      <a:lnTo>
                        <a:pt x="305" y="917"/>
                      </a:lnTo>
                      <a:lnTo>
                        <a:pt x="298" y="915"/>
                      </a:lnTo>
                      <a:lnTo>
                        <a:pt x="288" y="908"/>
                      </a:lnTo>
                      <a:lnTo>
                        <a:pt x="281" y="906"/>
                      </a:lnTo>
                      <a:lnTo>
                        <a:pt x="275" y="908"/>
                      </a:lnTo>
                      <a:lnTo>
                        <a:pt x="266" y="917"/>
                      </a:lnTo>
                      <a:lnTo>
                        <a:pt x="260" y="919"/>
                      </a:lnTo>
                      <a:lnTo>
                        <a:pt x="254" y="919"/>
                      </a:lnTo>
                      <a:lnTo>
                        <a:pt x="247" y="917"/>
                      </a:lnTo>
                      <a:lnTo>
                        <a:pt x="234" y="904"/>
                      </a:lnTo>
                      <a:lnTo>
                        <a:pt x="224" y="889"/>
                      </a:lnTo>
                      <a:lnTo>
                        <a:pt x="219" y="887"/>
                      </a:lnTo>
                      <a:lnTo>
                        <a:pt x="215" y="885"/>
                      </a:lnTo>
                      <a:lnTo>
                        <a:pt x="213" y="883"/>
                      </a:lnTo>
                      <a:lnTo>
                        <a:pt x="209" y="881"/>
                      </a:lnTo>
                      <a:lnTo>
                        <a:pt x="207" y="883"/>
                      </a:lnTo>
                      <a:lnTo>
                        <a:pt x="202" y="887"/>
                      </a:lnTo>
                      <a:lnTo>
                        <a:pt x="200" y="887"/>
                      </a:lnTo>
                      <a:lnTo>
                        <a:pt x="196" y="883"/>
                      </a:lnTo>
                      <a:lnTo>
                        <a:pt x="194" y="878"/>
                      </a:lnTo>
                      <a:lnTo>
                        <a:pt x="192" y="876"/>
                      </a:lnTo>
                      <a:lnTo>
                        <a:pt x="190" y="874"/>
                      </a:lnTo>
                      <a:lnTo>
                        <a:pt x="188" y="872"/>
                      </a:lnTo>
                      <a:lnTo>
                        <a:pt x="183" y="874"/>
                      </a:lnTo>
                      <a:lnTo>
                        <a:pt x="181" y="876"/>
                      </a:lnTo>
                      <a:lnTo>
                        <a:pt x="179" y="881"/>
                      </a:lnTo>
                      <a:lnTo>
                        <a:pt x="175" y="883"/>
                      </a:lnTo>
                      <a:lnTo>
                        <a:pt x="171" y="887"/>
                      </a:lnTo>
                      <a:lnTo>
                        <a:pt x="168" y="891"/>
                      </a:lnTo>
                      <a:lnTo>
                        <a:pt x="164" y="889"/>
                      </a:lnTo>
                      <a:lnTo>
                        <a:pt x="162" y="885"/>
                      </a:lnTo>
                      <a:lnTo>
                        <a:pt x="151" y="881"/>
                      </a:lnTo>
                      <a:lnTo>
                        <a:pt x="113" y="853"/>
                      </a:lnTo>
                      <a:lnTo>
                        <a:pt x="83" y="842"/>
                      </a:lnTo>
                      <a:lnTo>
                        <a:pt x="73" y="836"/>
                      </a:lnTo>
                      <a:lnTo>
                        <a:pt x="64" y="827"/>
                      </a:lnTo>
                      <a:lnTo>
                        <a:pt x="60" y="823"/>
                      </a:lnTo>
                      <a:lnTo>
                        <a:pt x="54" y="823"/>
                      </a:lnTo>
                      <a:lnTo>
                        <a:pt x="49" y="821"/>
                      </a:lnTo>
                      <a:lnTo>
                        <a:pt x="45" y="815"/>
                      </a:lnTo>
                      <a:lnTo>
                        <a:pt x="45" y="806"/>
                      </a:lnTo>
                      <a:lnTo>
                        <a:pt x="43" y="800"/>
                      </a:lnTo>
                      <a:lnTo>
                        <a:pt x="35" y="791"/>
                      </a:lnTo>
                      <a:lnTo>
                        <a:pt x="24" y="791"/>
                      </a:lnTo>
                      <a:lnTo>
                        <a:pt x="0" y="793"/>
                      </a:lnTo>
                      <a:lnTo>
                        <a:pt x="5" y="789"/>
                      </a:lnTo>
                      <a:lnTo>
                        <a:pt x="7" y="783"/>
                      </a:lnTo>
                      <a:lnTo>
                        <a:pt x="7" y="781"/>
                      </a:lnTo>
                      <a:lnTo>
                        <a:pt x="7" y="778"/>
                      </a:lnTo>
                      <a:lnTo>
                        <a:pt x="7" y="776"/>
                      </a:lnTo>
                      <a:lnTo>
                        <a:pt x="7" y="774"/>
                      </a:lnTo>
                      <a:lnTo>
                        <a:pt x="7" y="772"/>
                      </a:lnTo>
                      <a:lnTo>
                        <a:pt x="7" y="755"/>
                      </a:lnTo>
                      <a:lnTo>
                        <a:pt x="7" y="755"/>
                      </a:lnTo>
                      <a:lnTo>
                        <a:pt x="7" y="753"/>
                      </a:lnTo>
                      <a:lnTo>
                        <a:pt x="9" y="751"/>
                      </a:lnTo>
                      <a:lnTo>
                        <a:pt x="13" y="749"/>
                      </a:lnTo>
                      <a:lnTo>
                        <a:pt x="15" y="747"/>
                      </a:lnTo>
                      <a:lnTo>
                        <a:pt x="17" y="747"/>
                      </a:lnTo>
                      <a:lnTo>
                        <a:pt x="22" y="747"/>
                      </a:lnTo>
                      <a:lnTo>
                        <a:pt x="22" y="747"/>
                      </a:lnTo>
                      <a:lnTo>
                        <a:pt x="24" y="747"/>
                      </a:lnTo>
                      <a:lnTo>
                        <a:pt x="24" y="742"/>
                      </a:lnTo>
                      <a:lnTo>
                        <a:pt x="24" y="740"/>
                      </a:lnTo>
                      <a:lnTo>
                        <a:pt x="24" y="738"/>
                      </a:lnTo>
                      <a:lnTo>
                        <a:pt x="24" y="736"/>
                      </a:lnTo>
                      <a:lnTo>
                        <a:pt x="26" y="736"/>
                      </a:lnTo>
                      <a:lnTo>
                        <a:pt x="30" y="734"/>
                      </a:lnTo>
                      <a:lnTo>
                        <a:pt x="37" y="730"/>
                      </a:lnTo>
                      <a:lnTo>
                        <a:pt x="39" y="730"/>
                      </a:lnTo>
                      <a:lnTo>
                        <a:pt x="41" y="730"/>
                      </a:lnTo>
                      <a:lnTo>
                        <a:pt x="54" y="717"/>
                      </a:lnTo>
                      <a:lnTo>
                        <a:pt x="58" y="713"/>
                      </a:lnTo>
                      <a:lnTo>
                        <a:pt x="58" y="713"/>
                      </a:lnTo>
                      <a:lnTo>
                        <a:pt x="58" y="710"/>
                      </a:lnTo>
                      <a:lnTo>
                        <a:pt x="58" y="708"/>
                      </a:lnTo>
                      <a:lnTo>
                        <a:pt x="58" y="706"/>
                      </a:lnTo>
                      <a:lnTo>
                        <a:pt x="58" y="704"/>
                      </a:lnTo>
                      <a:lnTo>
                        <a:pt x="58" y="702"/>
                      </a:lnTo>
                      <a:lnTo>
                        <a:pt x="58" y="698"/>
                      </a:lnTo>
                      <a:lnTo>
                        <a:pt x="58" y="696"/>
                      </a:lnTo>
                      <a:lnTo>
                        <a:pt x="58" y="693"/>
                      </a:lnTo>
                      <a:lnTo>
                        <a:pt x="58" y="691"/>
                      </a:lnTo>
                      <a:lnTo>
                        <a:pt x="56" y="687"/>
                      </a:lnTo>
                      <a:lnTo>
                        <a:pt x="56" y="685"/>
                      </a:lnTo>
                      <a:lnTo>
                        <a:pt x="56" y="685"/>
                      </a:lnTo>
                      <a:lnTo>
                        <a:pt x="56" y="683"/>
                      </a:lnTo>
                      <a:lnTo>
                        <a:pt x="60" y="683"/>
                      </a:lnTo>
                      <a:lnTo>
                        <a:pt x="62" y="683"/>
                      </a:lnTo>
                      <a:lnTo>
                        <a:pt x="62" y="685"/>
                      </a:lnTo>
                      <a:lnTo>
                        <a:pt x="64" y="683"/>
                      </a:lnTo>
                      <a:lnTo>
                        <a:pt x="77" y="681"/>
                      </a:lnTo>
                      <a:lnTo>
                        <a:pt x="79" y="681"/>
                      </a:lnTo>
                      <a:lnTo>
                        <a:pt x="81" y="681"/>
                      </a:lnTo>
                      <a:lnTo>
                        <a:pt x="81" y="681"/>
                      </a:lnTo>
                      <a:lnTo>
                        <a:pt x="83" y="681"/>
                      </a:lnTo>
                      <a:lnTo>
                        <a:pt x="83" y="683"/>
                      </a:lnTo>
                      <a:lnTo>
                        <a:pt x="83" y="683"/>
                      </a:lnTo>
                      <a:lnTo>
                        <a:pt x="83" y="685"/>
                      </a:lnTo>
                      <a:lnTo>
                        <a:pt x="86" y="687"/>
                      </a:lnTo>
                      <a:lnTo>
                        <a:pt x="86" y="689"/>
                      </a:lnTo>
                      <a:lnTo>
                        <a:pt x="86" y="691"/>
                      </a:lnTo>
                      <a:lnTo>
                        <a:pt x="88" y="691"/>
                      </a:lnTo>
                      <a:lnTo>
                        <a:pt x="90" y="689"/>
                      </a:lnTo>
                      <a:lnTo>
                        <a:pt x="90" y="689"/>
                      </a:lnTo>
                      <a:lnTo>
                        <a:pt x="92" y="685"/>
                      </a:lnTo>
                      <a:lnTo>
                        <a:pt x="92" y="683"/>
                      </a:lnTo>
                      <a:lnTo>
                        <a:pt x="94" y="681"/>
                      </a:lnTo>
                      <a:lnTo>
                        <a:pt x="94" y="681"/>
                      </a:lnTo>
                      <a:lnTo>
                        <a:pt x="92" y="681"/>
                      </a:lnTo>
                      <a:lnTo>
                        <a:pt x="90" y="681"/>
                      </a:lnTo>
                      <a:lnTo>
                        <a:pt x="90" y="679"/>
                      </a:lnTo>
                      <a:lnTo>
                        <a:pt x="92" y="679"/>
                      </a:lnTo>
                      <a:lnTo>
                        <a:pt x="92" y="676"/>
                      </a:lnTo>
                      <a:lnTo>
                        <a:pt x="92" y="674"/>
                      </a:lnTo>
                      <a:lnTo>
                        <a:pt x="92" y="672"/>
                      </a:lnTo>
                      <a:lnTo>
                        <a:pt x="86" y="657"/>
                      </a:lnTo>
                      <a:lnTo>
                        <a:pt x="83" y="649"/>
                      </a:lnTo>
                      <a:lnTo>
                        <a:pt x="88" y="649"/>
                      </a:lnTo>
                      <a:lnTo>
                        <a:pt x="88" y="647"/>
                      </a:lnTo>
                      <a:lnTo>
                        <a:pt x="88" y="645"/>
                      </a:lnTo>
                      <a:lnTo>
                        <a:pt x="88" y="645"/>
                      </a:lnTo>
                      <a:lnTo>
                        <a:pt x="88" y="642"/>
                      </a:lnTo>
                      <a:lnTo>
                        <a:pt x="88" y="640"/>
                      </a:lnTo>
                      <a:lnTo>
                        <a:pt x="88" y="640"/>
                      </a:lnTo>
                      <a:lnTo>
                        <a:pt x="88" y="638"/>
                      </a:lnTo>
                      <a:lnTo>
                        <a:pt x="88" y="636"/>
                      </a:lnTo>
                      <a:lnTo>
                        <a:pt x="88" y="636"/>
                      </a:lnTo>
                      <a:lnTo>
                        <a:pt x="83" y="632"/>
                      </a:lnTo>
                      <a:lnTo>
                        <a:pt x="83" y="630"/>
                      </a:lnTo>
                      <a:lnTo>
                        <a:pt x="83" y="628"/>
                      </a:lnTo>
                      <a:lnTo>
                        <a:pt x="83" y="625"/>
                      </a:lnTo>
                      <a:lnTo>
                        <a:pt x="81" y="625"/>
                      </a:lnTo>
                      <a:lnTo>
                        <a:pt x="81" y="623"/>
                      </a:lnTo>
                      <a:lnTo>
                        <a:pt x="79" y="621"/>
                      </a:lnTo>
                      <a:lnTo>
                        <a:pt x="75" y="617"/>
                      </a:lnTo>
                      <a:lnTo>
                        <a:pt x="71" y="617"/>
                      </a:lnTo>
                      <a:lnTo>
                        <a:pt x="64" y="615"/>
                      </a:lnTo>
                      <a:lnTo>
                        <a:pt x="62" y="615"/>
                      </a:lnTo>
                      <a:lnTo>
                        <a:pt x="60" y="615"/>
                      </a:lnTo>
                      <a:lnTo>
                        <a:pt x="56" y="617"/>
                      </a:lnTo>
                      <a:lnTo>
                        <a:pt x="54" y="615"/>
                      </a:lnTo>
                      <a:lnTo>
                        <a:pt x="49" y="613"/>
                      </a:lnTo>
                      <a:lnTo>
                        <a:pt x="43" y="604"/>
                      </a:lnTo>
                      <a:lnTo>
                        <a:pt x="39" y="602"/>
                      </a:lnTo>
                      <a:lnTo>
                        <a:pt x="37" y="598"/>
                      </a:lnTo>
                      <a:lnTo>
                        <a:pt x="35" y="598"/>
                      </a:lnTo>
                      <a:lnTo>
                        <a:pt x="26" y="596"/>
                      </a:lnTo>
                      <a:lnTo>
                        <a:pt x="24" y="598"/>
                      </a:lnTo>
                      <a:lnTo>
                        <a:pt x="22" y="598"/>
                      </a:lnTo>
                      <a:lnTo>
                        <a:pt x="20" y="596"/>
                      </a:lnTo>
                      <a:lnTo>
                        <a:pt x="20" y="596"/>
                      </a:lnTo>
                      <a:lnTo>
                        <a:pt x="20" y="594"/>
                      </a:lnTo>
                      <a:lnTo>
                        <a:pt x="22" y="583"/>
                      </a:lnTo>
                      <a:lnTo>
                        <a:pt x="22" y="579"/>
                      </a:lnTo>
                      <a:lnTo>
                        <a:pt x="20" y="572"/>
                      </a:lnTo>
                      <a:lnTo>
                        <a:pt x="17" y="568"/>
                      </a:lnTo>
                      <a:lnTo>
                        <a:pt x="17" y="564"/>
                      </a:lnTo>
                      <a:lnTo>
                        <a:pt x="15" y="560"/>
                      </a:lnTo>
                      <a:lnTo>
                        <a:pt x="15" y="557"/>
                      </a:lnTo>
                      <a:lnTo>
                        <a:pt x="11" y="553"/>
                      </a:lnTo>
                      <a:lnTo>
                        <a:pt x="11" y="551"/>
                      </a:lnTo>
                      <a:lnTo>
                        <a:pt x="11" y="551"/>
                      </a:lnTo>
                      <a:lnTo>
                        <a:pt x="11" y="549"/>
                      </a:lnTo>
                      <a:lnTo>
                        <a:pt x="11" y="549"/>
                      </a:lnTo>
                      <a:lnTo>
                        <a:pt x="11" y="545"/>
                      </a:lnTo>
                      <a:lnTo>
                        <a:pt x="11" y="543"/>
                      </a:lnTo>
                      <a:lnTo>
                        <a:pt x="13" y="536"/>
                      </a:lnTo>
                      <a:lnTo>
                        <a:pt x="13" y="536"/>
                      </a:lnTo>
                      <a:lnTo>
                        <a:pt x="15" y="534"/>
                      </a:lnTo>
                      <a:lnTo>
                        <a:pt x="20" y="530"/>
                      </a:lnTo>
                      <a:lnTo>
                        <a:pt x="26" y="526"/>
                      </a:lnTo>
                      <a:lnTo>
                        <a:pt x="39" y="511"/>
                      </a:lnTo>
                      <a:lnTo>
                        <a:pt x="45" y="504"/>
                      </a:lnTo>
                      <a:lnTo>
                        <a:pt x="45" y="504"/>
                      </a:lnTo>
                      <a:lnTo>
                        <a:pt x="47" y="504"/>
                      </a:lnTo>
                      <a:lnTo>
                        <a:pt x="47" y="504"/>
                      </a:lnTo>
                      <a:lnTo>
                        <a:pt x="52" y="504"/>
                      </a:lnTo>
                      <a:lnTo>
                        <a:pt x="52" y="506"/>
                      </a:lnTo>
                      <a:lnTo>
                        <a:pt x="52" y="506"/>
                      </a:lnTo>
                      <a:lnTo>
                        <a:pt x="52" y="506"/>
                      </a:lnTo>
                      <a:lnTo>
                        <a:pt x="52" y="509"/>
                      </a:lnTo>
                      <a:lnTo>
                        <a:pt x="52" y="509"/>
                      </a:lnTo>
                      <a:lnTo>
                        <a:pt x="52" y="511"/>
                      </a:lnTo>
                      <a:lnTo>
                        <a:pt x="54" y="511"/>
                      </a:lnTo>
                      <a:lnTo>
                        <a:pt x="54" y="511"/>
                      </a:lnTo>
                      <a:lnTo>
                        <a:pt x="54" y="511"/>
                      </a:lnTo>
                      <a:lnTo>
                        <a:pt x="54" y="511"/>
                      </a:lnTo>
                      <a:lnTo>
                        <a:pt x="56" y="511"/>
                      </a:lnTo>
                      <a:lnTo>
                        <a:pt x="64" y="509"/>
                      </a:lnTo>
                      <a:lnTo>
                        <a:pt x="66" y="506"/>
                      </a:lnTo>
                      <a:lnTo>
                        <a:pt x="66" y="506"/>
                      </a:lnTo>
                      <a:lnTo>
                        <a:pt x="66" y="504"/>
                      </a:lnTo>
                      <a:lnTo>
                        <a:pt x="69" y="504"/>
                      </a:lnTo>
                      <a:lnTo>
                        <a:pt x="69" y="504"/>
                      </a:lnTo>
                      <a:lnTo>
                        <a:pt x="69" y="504"/>
                      </a:lnTo>
                      <a:lnTo>
                        <a:pt x="69" y="504"/>
                      </a:lnTo>
                      <a:lnTo>
                        <a:pt x="56" y="502"/>
                      </a:lnTo>
                      <a:lnTo>
                        <a:pt x="54" y="502"/>
                      </a:lnTo>
                      <a:lnTo>
                        <a:pt x="54" y="500"/>
                      </a:lnTo>
                      <a:lnTo>
                        <a:pt x="52" y="500"/>
                      </a:lnTo>
                      <a:lnTo>
                        <a:pt x="52" y="498"/>
                      </a:lnTo>
                      <a:lnTo>
                        <a:pt x="49" y="498"/>
                      </a:lnTo>
                      <a:lnTo>
                        <a:pt x="47" y="483"/>
                      </a:lnTo>
                      <a:close/>
                      <a:moveTo>
                        <a:pt x="711" y="90"/>
                      </a:moveTo>
                      <a:lnTo>
                        <a:pt x="711" y="90"/>
                      </a:lnTo>
                      <a:lnTo>
                        <a:pt x="709" y="88"/>
                      </a:lnTo>
                      <a:lnTo>
                        <a:pt x="704" y="81"/>
                      </a:lnTo>
                      <a:lnTo>
                        <a:pt x="700" y="79"/>
                      </a:lnTo>
                      <a:lnTo>
                        <a:pt x="698" y="77"/>
                      </a:lnTo>
                      <a:lnTo>
                        <a:pt x="696" y="75"/>
                      </a:lnTo>
                      <a:lnTo>
                        <a:pt x="689" y="75"/>
                      </a:lnTo>
                      <a:lnTo>
                        <a:pt x="668" y="81"/>
                      </a:lnTo>
                      <a:lnTo>
                        <a:pt x="662" y="86"/>
                      </a:lnTo>
                      <a:lnTo>
                        <a:pt x="664" y="86"/>
                      </a:lnTo>
                      <a:lnTo>
                        <a:pt x="666" y="88"/>
                      </a:lnTo>
                      <a:lnTo>
                        <a:pt x="668" y="90"/>
                      </a:lnTo>
                      <a:lnTo>
                        <a:pt x="670" y="94"/>
                      </a:lnTo>
                      <a:lnTo>
                        <a:pt x="670" y="98"/>
                      </a:lnTo>
                      <a:lnTo>
                        <a:pt x="672" y="98"/>
                      </a:lnTo>
                      <a:lnTo>
                        <a:pt x="674" y="98"/>
                      </a:lnTo>
                      <a:lnTo>
                        <a:pt x="674" y="100"/>
                      </a:lnTo>
                      <a:lnTo>
                        <a:pt x="679" y="103"/>
                      </a:lnTo>
                      <a:lnTo>
                        <a:pt x="683" y="100"/>
                      </a:lnTo>
                      <a:lnTo>
                        <a:pt x="691" y="96"/>
                      </a:lnTo>
                      <a:lnTo>
                        <a:pt x="691" y="98"/>
                      </a:lnTo>
                      <a:lnTo>
                        <a:pt x="691" y="100"/>
                      </a:lnTo>
                      <a:lnTo>
                        <a:pt x="691" y="103"/>
                      </a:lnTo>
                      <a:lnTo>
                        <a:pt x="689" y="103"/>
                      </a:lnTo>
                      <a:lnTo>
                        <a:pt x="694" y="107"/>
                      </a:lnTo>
                      <a:lnTo>
                        <a:pt x="698" y="109"/>
                      </a:lnTo>
                      <a:lnTo>
                        <a:pt x="706" y="111"/>
                      </a:lnTo>
                      <a:lnTo>
                        <a:pt x="704" y="113"/>
                      </a:lnTo>
                      <a:lnTo>
                        <a:pt x="702" y="115"/>
                      </a:lnTo>
                      <a:lnTo>
                        <a:pt x="702" y="115"/>
                      </a:lnTo>
                      <a:lnTo>
                        <a:pt x="704" y="117"/>
                      </a:lnTo>
                      <a:lnTo>
                        <a:pt x="698" y="120"/>
                      </a:lnTo>
                      <a:lnTo>
                        <a:pt x="689" y="126"/>
                      </a:lnTo>
                      <a:lnTo>
                        <a:pt x="683" y="130"/>
                      </a:lnTo>
                      <a:lnTo>
                        <a:pt x="681" y="132"/>
                      </a:lnTo>
                      <a:lnTo>
                        <a:pt x="677" y="145"/>
                      </a:lnTo>
                      <a:lnTo>
                        <a:pt x="689" y="139"/>
                      </a:lnTo>
                      <a:lnTo>
                        <a:pt x="694" y="139"/>
                      </a:lnTo>
                      <a:lnTo>
                        <a:pt x="696" y="143"/>
                      </a:lnTo>
                      <a:lnTo>
                        <a:pt x="698" y="145"/>
                      </a:lnTo>
                      <a:lnTo>
                        <a:pt x="702" y="143"/>
                      </a:lnTo>
                      <a:lnTo>
                        <a:pt x="702" y="147"/>
                      </a:lnTo>
                      <a:lnTo>
                        <a:pt x="702" y="154"/>
                      </a:lnTo>
                      <a:lnTo>
                        <a:pt x="704" y="158"/>
                      </a:lnTo>
                      <a:lnTo>
                        <a:pt x="709" y="160"/>
                      </a:lnTo>
                      <a:lnTo>
                        <a:pt x="713" y="160"/>
                      </a:lnTo>
                      <a:lnTo>
                        <a:pt x="706" y="166"/>
                      </a:lnTo>
                      <a:lnTo>
                        <a:pt x="702" y="168"/>
                      </a:lnTo>
                      <a:lnTo>
                        <a:pt x="698" y="166"/>
                      </a:lnTo>
                      <a:lnTo>
                        <a:pt x="696" y="171"/>
                      </a:lnTo>
                      <a:lnTo>
                        <a:pt x="687" y="166"/>
                      </a:lnTo>
                      <a:lnTo>
                        <a:pt x="679" y="171"/>
                      </a:lnTo>
                      <a:lnTo>
                        <a:pt x="677" y="179"/>
                      </a:lnTo>
                      <a:lnTo>
                        <a:pt x="674" y="192"/>
                      </a:lnTo>
                      <a:lnTo>
                        <a:pt x="694" y="202"/>
                      </a:lnTo>
                      <a:lnTo>
                        <a:pt x="696" y="205"/>
                      </a:lnTo>
                      <a:lnTo>
                        <a:pt x="689" y="205"/>
                      </a:lnTo>
                      <a:lnTo>
                        <a:pt x="687" y="207"/>
                      </a:lnTo>
                      <a:lnTo>
                        <a:pt x="685" y="211"/>
                      </a:lnTo>
                      <a:lnTo>
                        <a:pt x="687" y="213"/>
                      </a:lnTo>
                      <a:lnTo>
                        <a:pt x="691" y="213"/>
                      </a:lnTo>
                      <a:lnTo>
                        <a:pt x="700" y="207"/>
                      </a:lnTo>
                      <a:lnTo>
                        <a:pt x="704" y="207"/>
                      </a:lnTo>
                      <a:lnTo>
                        <a:pt x="704" y="215"/>
                      </a:lnTo>
                      <a:lnTo>
                        <a:pt x="709" y="217"/>
                      </a:lnTo>
                      <a:lnTo>
                        <a:pt x="713" y="219"/>
                      </a:lnTo>
                      <a:lnTo>
                        <a:pt x="717" y="219"/>
                      </a:lnTo>
                      <a:lnTo>
                        <a:pt x="719" y="222"/>
                      </a:lnTo>
                      <a:lnTo>
                        <a:pt x="723" y="224"/>
                      </a:lnTo>
                      <a:lnTo>
                        <a:pt x="726" y="226"/>
                      </a:lnTo>
                      <a:lnTo>
                        <a:pt x="730" y="224"/>
                      </a:lnTo>
                      <a:lnTo>
                        <a:pt x="730" y="222"/>
                      </a:lnTo>
                      <a:lnTo>
                        <a:pt x="734" y="219"/>
                      </a:lnTo>
                      <a:lnTo>
                        <a:pt x="740" y="219"/>
                      </a:lnTo>
                      <a:lnTo>
                        <a:pt x="738" y="217"/>
                      </a:lnTo>
                      <a:lnTo>
                        <a:pt x="736" y="217"/>
                      </a:lnTo>
                      <a:lnTo>
                        <a:pt x="738" y="213"/>
                      </a:lnTo>
                      <a:lnTo>
                        <a:pt x="740" y="211"/>
                      </a:lnTo>
                      <a:lnTo>
                        <a:pt x="745" y="209"/>
                      </a:lnTo>
                      <a:lnTo>
                        <a:pt x="743" y="217"/>
                      </a:lnTo>
                      <a:lnTo>
                        <a:pt x="743" y="224"/>
                      </a:lnTo>
                      <a:lnTo>
                        <a:pt x="740" y="226"/>
                      </a:lnTo>
                      <a:lnTo>
                        <a:pt x="751" y="230"/>
                      </a:lnTo>
                      <a:lnTo>
                        <a:pt x="762" y="232"/>
                      </a:lnTo>
                      <a:lnTo>
                        <a:pt x="770" y="232"/>
                      </a:lnTo>
                      <a:lnTo>
                        <a:pt x="774" y="230"/>
                      </a:lnTo>
                      <a:lnTo>
                        <a:pt x="774" y="224"/>
                      </a:lnTo>
                      <a:lnTo>
                        <a:pt x="770" y="213"/>
                      </a:lnTo>
                      <a:lnTo>
                        <a:pt x="768" y="213"/>
                      </a:lnTo>
                      <a:lnTo>
                        <a:pt x="753" y="217"/>
                      </a:lnTo>
                      <a:lnTo>
                        <a:pt x="755" y="217"/>
                      </a:lnTo>
                      <a:lnTo>
                        <a:pt x="755" y="217"/>
                      </a:lnTo>
                      <a:lnTo>
                        <a:pt x="755" y="217"/>
                      </a:lnTo>
                      <a:lnTo>
                        <a:pt x="757" y="222"/>
                      </a:lnTo>
                      <a:lnTo>
                        <a:pt x="753" y="224"/>
                      </a:lnTo>
                      <a:lnTo>
                        <a:pt x="751" y="211"/>
                      </a:lnTo>
                      <a:lnTo>
                        <a:pt x="757" y="207"/>
                      </a:lnTo>
                      <a:lnTo>
                        <a:pt x="764" y="205"/>
                      </a:lnTo>
                      <a:lnTo>
                        <a:pt x="766" y="196"/>
                      </a:lnTo>
                      <a:lnTo>
                        <a:pt x="768" y="190"/>
                      </a:lnTo>
                      <a:lnTo>
                        <a:pt x="781" y="173"/>
                      </a:lnTo>
                      <a:lnTo>
                        <a:pt x="787" y="168"/>
                      </a:lnTo>
                      <a:lnTo>
                        <a:pt x="815" y="160"/>
                      </a:lnTo>
                      <a:lnTo>
                        <a:pt x="819" y="162"/>
                      </a:lnTo>
                      <a:lnTo>
                        <a:pt x="821" y="164"/>
                      </a:lnTo>
                      <a:lnTo>
                        <a:pt x="825" y="166"/>
                      </a:lnTo>
                      <a:lnTo>
                        <a:pt x="828" y="160"/>
                      </a:lnTo>
                      <a:lnTo>
                        <a:pt x="830" y="158"/>
                      </a:lnTo>
                      <a:lnTo>
                        <a:pt x="834" y="156"/>
                      </a:lnTo>
                      <a:lnTo>
                        <a:pt x="842" y="156"/>
                      </a:lnTo>
                      <a:lnTo>
                        <a:pt x="842" y="160"/>
                      </a:lnTo>
                      <a:lnTo>
                        <a:pt x="838" y="162"/>
                      </a:lnTo>
                      <a:lnTo>
                        <a:pt x="823" y="177"/>
                      </a:lnTo>
                      <a:lnTo>
                        <a:pt x="830" y="173"/>
                      </a:lnTo>
                      <a:lnTo>
                        <a:pt x="836" y="168"/>
                      </a:lnTo>
                      <a:lnTo>
                        <a:pt x="851" y="164"/>
                      </a:lnTo>
                      <a:lnTo>
                        <a:pt x="849" y="171"/>
                      </a:lnTo>
                      <a:lnTo>
                        <a:pt x="845" y="175"/>
                      </a:lnTo>
                      <a:lnTo>
                        <a:pt x="836" y="181"/>
                      </a:lnTo>
                      <a:lnTo>
                        <a:pt x="836" y="185"/>
                      </a:lnTo>
                      <a:lnTo>
                        <a:pt x="840" y="185"/>
                      </a:lnTo>
                      <a:lnTo>
                        <a:pt x="845" y="185"/>
                      </a:lnTo>
                      <a:lnTo>
                        <a:pt x="849" y="183"/>
                      </a:lnTo>
                      <a:lnTo>
                        <a:pt x="851" y="179"/>
                      </a:lnTo>
                      <a:lnTo>
                        <a:pt x="853" y="179"/>
                      </a:lnTo>
                      <a:lnTo>
                        <a:pt x="855" y="183"/>
                      </a:lnTo>
                      <a:lnTo>
                        <a:pt x="855" y="188"/>
                      </a:lnTo>
                      <a:lnTo>
                        <a:pt x="853" y="190"/>
                      </a:lnTo>
                      <a:lnTo>
                        <a:pt x="849" y="190"/>
                      </a:lnTo>
                      <a:lnTo>
                        <a:pt x="855" y="192"/>
                      </a:lnTo>
                      <a:lnTo>
                        <a:pt x="859" y="192"/>
                      </a:lnTo>
                      <a:lnTo>
                        <a:pt x="859" y="188"/>
                      </a:lnTo>
                      <a:lnTo>
                        <a:pt x="857" y="179"/>
                      </a:lnTo>
                      <a:lnTo>
                        <a:pt x="857" y="171"/>
                      </a:lnTo>
                      <a:lnTo>
                        <a:pt x="859" y="164"/>
                      </a:lnTo>
                      <a:lnTo>
                        <a:pt x="862" y="160"/>
                      </a:lnTo>
                      <a:lnTo>
                        <a:pt x="866" y="156"/>
                      </a:lnTo>
                      <a:lnTo>
                        <a:pt x="857" y="154"/>
                      </a:lnTo>
                      <a:lnTo>
                        <a:pt x="851" y="147"/>
                      </a:lnTo>
                      <a:lnTo>
                        <a:pt x="840" y="134"/>
                      </a:lnTo>
                      <a:lnTo>
                        <a:pt x="834" y="132"/>
                      </a:lnTo>
                      <a:lnTo>
                        <a:pt x="819" y="130"/>
                      </a:lnTo>
                      <a:lnTo>
                        <a:pt x="813" y="128"/>
                      </a:lnTo>
                      <a:lnTo>
                        <a:pt x="808" y="124"/>
                      </a:lnTo>
                      <a:lnTo>
                        <a:pt x="804" y="117"/>
                      </a:lnTo>
                      <a:lnTo>
                        <a:pt x="800" y="109"/>
                      </a:lnTo>
                      <a:lnTo>
                        <a:pt x="796" y="100"/>
                      </a:lnTo>
                      <a:lnTo>
                        <a:pt x="798" y="94"/>
                      </a:lnTo>
                      <a:lnTo>
                        <a:pt x="802" y="86"/>
                      </a:lnTo>
                      <a:lnTo>
                        <a:pt x="815" y="75"/>
                      </a:lnTo>
                      <a:lnTo>
                        <a:pt x="819" y="62"/>
                      </a:lnTo>
                      <a:lnTo>
                        <a:pt x="815" y="49"/>
                      </a:lnTo>
                      <a:lnTo>
                        <a:pt x="804" y="41"/>
                      </a:lnTo>
                      <a:lnTo>
                        <a:pt x="789" y="39"/>
                      </a:lnTo>
                      <a:lnTo>
                        <a:pt x="753" y="54"/>
                      </a:lnTo>
                      <a:lnTo>
                        <a:pt x="740" y="52"/>
                      </a:lnTo>
                      <a:lnTo>
                        <a:pt x="734" y="47"/>
                      </a:lnTo>
                      <a:lnTo>
                        <a:pt x="730" y="43"/>
                      </a:lnTo>
                      <a:lnTo>
                        <a:pt x="726" y="37"/>
                      </a:lnTo>
                      <a:lnTo>
                        <a:pt x="723" y="28"/>
                      </a:lnTo>
                      <a:lnTo>
                        <a:pt x="723" y="20"/>
                      </a:lnTo>
                      <a:lnTo>
                        <a:pt x="728" y="15"/>
                      </a:lnTo>
                      <a:lnTo>
                        <a:pt x="734" y="9"/>
                      </a:lnTo>
                      <a:lnTo>
                        <a:pt x="738" y="5"/>
                      </a:lnTo>
                      <a:lnTo>
                        <a:pt x="738" y="3"/>
                      </a:lnTo>
                      <a:lnTo>
                        <a:pt x="730" y="0"/>
                      </a:lnTo>
                      <a:lnTo>
                        <a:pt x="721" y="0"/>
                      </a:lnTo>
                      <a:lnTo>
                        <a:pt x="683" y="20"/>
                      </a:lnTo>
                      <a:lnTo>
                        <a:pt x="679" y="22"/>
                      </a:lnTo>
                      <a:lnTo>
                        <a:pt x="677" y="26"/>
                      </a:lnTo>
                      <a:lnTo>
                        <a:pt x="677" y="30"/>
                      </a:lnTo>
                      <a:lnTo>
                        <a:pt x="677" y="37"/>
                      </a:lnTo>
                      <a:lnTo>
                        <a:pt x="679" y="37"/>
                      </a:lnTo>
                      <a:lnTo>
                        <a:pt x="683" y="32"/>
                      </a:lnTo>
                      <a:lnTo>
                        <a:pt x="696" y="26"/>
                      </a:lnTo>
                      <a:lnTo>
                        <a:pt x="696" y="28"/>
                      </a:lnTo>
                      <a:lnTo>
                        <a:pt x="696" y="35"/>
                      </a:lnTo>
                      <a:lnTo>
                        <a:pt x="696" y="39"/>
                      </a:lnTo>
                      <a:lnTo>
                        <a:pt x="696" y="41"/>
                      </a:lnTo>
                      <a:lnTo>
                        <a:pt x="694" y="45"/>
                      </a:lnTo>
                      <a:lnTo>
                        <a:pt x="689" y="54"/>
                      </a:lnTo>
                      <a:lnTo>
                        <a:pt x="689" y="64"/>
                      </a:lnTo>
                      <a:lnTo>
                        <a:pt x="691" y="71"/>
                      </a:lnTo>
                      <a:lnTo>
                        <a:pt x="698" y="71"/>
                      </a:lnTo>
                      <a:lnTo>
                        <a:pt x="702" y="66"/>
                      </a:lnTo>
                      <a:lnTo>
                        <a:pt x="706" y="60"/>
                      </a:lnTo>
                      <a:lnTo>
                        <a:pt x="713" y="54"/>
                      </a:lnTo>
                      <a:lnTo>
                        <a:pt x="717" y="47"/>
                      </a:lnTo>
                      <a:lnTo>
                        <a:pt x="719" y="45"/>
                      </a:lnTo>
                      <a:lnTo>
                        <a:pt x="721" y="41"/>
                      </a:lnTo>
                      <a:lnTo>
                        <a:pt x="723" y="43"/>
                      </a:lnTo>
                      <a:lnTo>
                        <a:pt x="728" y="47"/>
                      </a:lnTo>
                      <a:lnTo>
                        <a:pt x="730" y="49"/>
                      </a:lnTo>
                      <a:lnTo>
                        <a:pt x="732" y="54"/>
                      </a:lnTo>
                      <a:lnTo>
                        <a:pt x="734" y="56"/>
                      </a:lnTo>
                      <a:lnTo>
                        <a:pt x="738" y="56"/>
                      </a:lnTo>
                      <a:lnTo>
                        <a:pt x="740" y="56"/>
                      </a:lnTo>
                      <a:lnTo>
                        <a:pt x="745" y="60"/>
                      </a:lnTo>
                      <a:lnTo>
                        <a:pt x="747" y="64"/>
                      </a:lnTo>
                      <a:lnTo>
                        <a:pt x="749" y="64"/>
                      </a:lnTo>
                      <a:lnTo>
                        <a:pt x="760" y="64"/>
                      </a:lnTo>
                      <a:lnTo>
                        <a:pt x="762" y="62"/>
                      </a:lnTo>
                      <a:lnTo>
                        <a:pt x="764" y="60"/>
                      </a:lnTo>
                      <a:lnTo>
                        <a:pt x="764" y="58"/>
                      </a:lnTo>
                      <a:lnTo>
                        <a:pt x="766" y="54"/>
                      </a:lnTo>
                      <a:lnTo>
                        <a:pt x="770" y="54"/>
                      </a:lnTo>
                      <a:lnTo>
                        <a:pt x="770" y="58"/>
                      </a:lnTo>
                      <a:lnTo>
                        <a:pt x="768" y="58"/>
                      </a:lnTo>
                      <a:lnTo>
                        <a:pt x="768" y="58"/>
                      </a:lnTo>
                      <a:lnTo>
                        <a:pt x="766" y="60"/>
                      </a:lnTo>
                      <a:lnTo>
                        <a:pt x="766" y="62"/>
                      </a:lnTo>
                      <a:lnTo>
                        <a:pt x="766" y="64"/>
                      </a:lnTo>
                      <a:lnTo>
                        <a:pt x="768" y="69"/>
                      </a:lnTo>
                      <a:lnTo>
                        <a:pt x="772" y="71"/>
                      </a:lnTo>
                      <a:lnTo>
                        <a:pt x="774" y="77"/>
                      </a:lnTo>
                      <a:lnTo>
                        <a:pt x="777" y="81"/>
                      </a:lnTo>
                      <a:lnTo>
                        <a:pt x="774" y="83"/>
                      </a:lnTo>
                      <a:lnTo>
                        <a:pt x="772" y="86"/>
                      </a:lnTo>
                      <a:lnTo>
                        <a:pt x="772" y="92"/>
                      </a:lnTo>
                      <a:lnTo>
                        <a:pt x="774" y="96"/>
                      </a:lnTo>
                      <a:lnTo>
                        <a:pt x="760" y="98"/>
                      </a:lnTo>
                      <a:lnTo>
                        <a:pt x="751" y="98"/>
                      </a:lnTo>
                      <a:lnTo>
                        <a:pt x="745" y="90"/>
                      </a:lnTo>
                      <a:lnTo>
                        <a:pt x="745" y="81"/>
                      </a:lnTo>
                      <a:lnTo>
                        <a:pt x="740" y="77"/>
                      </a:lnTo>
                      <a:lnTo>
                        <a:pt x="734" y="71"/>
                      </a:lnTo>
                      <a:lnTo>
                        <a:pt x="728" y="64"/>
                      </a:lnTo>
                      <a:lnTo>
                        <a:pt x="726" y="69"/>
                      </a:lnTo>
                      <a:lnTo>
                        <a:pt x="726" y="73"/>
                      </a:lnTo>
                      <a:lnTo>
                        <a:pt x="728" y="73"/>
                      </a:lnTo>
                      <a:lnTo>
                        <a:pt x="732" y="75"/>
                      </a:lnTo>
                      <a:lnTo>
                        <a:pt x="734" y="75"/>
                      </a:lnTo>
                      <a:lnTo>
                        <a:pt x="734" y="81"/>
                      </a:lnTo>
                      <a:lnTo>
                        <a:pt x="732" y="83"/>
                      </a:lnTo>
                      <a:lnTo>
                        <a:pt x="728" y="86"/>
                      </a:lnTo>
                      <a:lnTo>
                        <a:pt x="723" y="86"/>
                      </a:lnTo>
                      <a:lnTo>
                        <a:pt x="726" y="79"/>
                      </a:lnTo>
                      <a:lnTo>
                        <a:pt x="728" y="75"/>
                      </a:lnTo>
                      <a:lnTo>
                        <a:pt x="726" y="73"/>
                      </a:lnTo>
                      <a:lnTo>
                        <a:pt x="723" y="73"/>
                      </a:lnTo>
                      <a:lnTo>
                        <a:pt x="721" y="73"/>
                      </a:lnTo>
                      <a:lnTo>
                        <a:pt x="719" y="73"/>
                      </a:lnTo>
                      <a:lnTo>
                        <a:pt x="721" y="71"/>
                      </a:lnTo>
                      <a:lnTo>
                        <a:pt x="723" y="64"/>
                      </a:lnTo>
                      <a:lnTo>
                        <a:pt x="723" y="54"/>
                      </a:lnTo>
                      <a:lnTo>
                        <a:pt x="719" y="56"/>
                      </a:lnTo>
                      <a:lnTo>
                        <a:pt x="715" y="62"/>
                      </a:lnTo>
                      <a:lnTo>
                        <a:pt x="711" y="69"/>
                      </a:lnTo>
                      <a:lnTo>
                        <a:pt x="709" y="75"/>
                      </a:lnTo>
                      <a:lnTo>
                        <a:pt x="711" y="83"/>
                      </a:lnTo>
                      <a:lnTo>
                        <a:pt x="711" y="88"/>
                      </a:lnTo>
                      <a:lnTo>
                        <a:pt x="711" y="90"/>
                      </a:lnTo>
                      <a:close/>
                      <a:moveTo>
                        <a:pt x="662" y="64"/>
                      </a:moveTo>
                      <a:lnTo>
                        <a:pt x="662" y="64"/>
                      </a:lnTo>
                      <a:lnTo>
                        <a:pt x="662" y="62"/>
                      </a:lnTo>
                      <a:lnTo>
                        <a:pt x="662" y="64"/>
                      </a:lnTo>
                      <a:lnTo>
                        <a:pt x="662" y="64"/>
                      </a:lnTo>
                      <a:close/>
                      <a:moveTo>
                        <a:pt x="645" y="117"/>
                      </a:moveTo>
                      <a:lnTo>
                        <a:pt x="645" y="117"/>
                      </a:lnTo>
                      <a:lnTo>
                        <a:pt x="645" y="111"/>
                      </a:lnTo>
                      <a:lnTo>
                        <a:pt x="645" y="107"/>
                      </a:lnTo>
                      <a:lnTo>
                        <a:pt x="647" y="103"/>
                      </a:lnTo>
                      <a:lnTo>
                        <a:pt x="649" y="98"/>
                      </a:lnTo>
                      <a:lnTo>
                        <a:pt x="651" y="94"/>
                      </a:lnTo>
                      <a:lnTo>
                        <a:pt x="653" y="83"/>
                      </a:lnTo>
                      <a:lnTo>
                        <a:pt x="651" y="75"/>
                      </a:lnTo>
                      <a:lnTo>
                        <a:pt x="651" y="66"/>
                      </a:lnTo>
                      <a:lnTo>
                        <a:pt x="657" y="58"/>
                      </a:lnTo>
                      <a:lnTo>
                        <a:pt x="660" y="69"/>
                      </a:lnTo>
                      <a:lnTo>
                        <a:pt x="660" y="69"/>
                      </a:lnTo>
                      <a:lnTo>
                        <a:pt x="660" y="62"/>
                      </a:lnTo>
                      <a:lnTo>
                        <a:pt x="660" y="62"/>
                      </a:lnTo>
                      <a:lnTo>
                        <a:pt x="662" y="62"/>
                      </a:lnTo>
                      <a:lnTo>
                        <a:pt x="662" y="62"/>
                      </a:lnTo>
                      <a:lnTo>
                        <a:pt x="662" y="58"/>
                      </a:lnTo>
                      <a:lnTo>
                        <a:pt x="657" y="56"/>
                      </a:lnTo>
                      <a:lnTo>
                        <a:pt x="655" y="56"/>
                      </a:lnTo>
                      <a:lnTo>
                        <a:pt x="651" y="56"/>
                      </a:lnTo>
                      <a:lnTo>
                        <a:pt x="647" y="58"/>
                      </a:lnTo>
                      <a:lnTo>
                        <a:pt x="645" y="62"/>
                      </a:lnTo>
                      <a:lnTo>
                        <a:pt x="645" y="75"/>
                      </a:lnTo>
                      <a:lnTo>
                        <a:pt x="643" y="109"/>
                      </a:lnTo>
                      <a:lnTo>
                        <a:pt x="645" y="122"/>
                      </a:lnTo>
                      <a:lnTo>
                        <a:pt x="645" y="128"/>
                      </a:lnTo>
                      <a:lnTo>
                        <a:pt x="647" y="128"/>
                      </a:lnTo>
                      <a:lnTo>
                        <a:pt x="645" y="117"/>
                      </a:lnTo>
                      <a:close/>
                      <a:moveTo>
                        <a:pt x="230" y="406"/>
                      </a:moveTo>
                      <a:lnTo>
                        <a:pt x="230" y="406"/>
                      </a:lnTo>
                      <a:lnTo>
                        <a:pt x="232" y="398"/>
                      </a:lnTo>
                      <a:lnTo>
                        <a:pt x="245" y="383"/>
                      </a:lnTo>
                      <a:lnTo>
                        <a:pt x="249" y="375"/>
                      </a:lnTo>
                      <a:lnTo>
                        <a:pt x="245" y="379"/>
                      </a:lnTo>
                      <a:lnTo>
                        <a:pt x="226" y="392"/>
                      </a:lnTo>
                      <a:lnTo>
                        <a:pt x="226" y="396"/>
                      </a:lnTo>
                      <a:lnTo>
                        <a:pt x="226" y="398"/>
                      </a:lnTo>
                      <a:lnTo>
                        <a:pt x="228" y="406"/>
                      </a:lnTo>
                      <a:lnTo>
                        <a:pt x="230" y="406"/>
                      </a:lnTo>
                      <a:close/>
                      <a:moveTo>
                        <a:pt x="192" y="455"/>
                      </a:moveTo>
                      <a:lnTo>
                        <a:pt x="192" y="455"/>
                      </a:lnTo>
                      <a:lnTo>
                        <a:pt x="188" y="451"/>
                      </a:lnTo>
                      <a:lnTo>
                        <a:pt x="190" y="438"/>
                      </a:lnTo>
                      <a:lnTo>
                        <a:pt x="198" y="428"/>
                      </a:lnTo>
                      <a:lnTo>
                        <a:pt x="211" y="423"/>
                      </a:lnTo>
                      <a:lnTo>
                        <a:pt x="219" y="426"/>
                      </a:lnTo>
                      <a:lnTo>
                        <a:pt x="215" y="453"/>
                      </a:lnTo>
                      <a:lnTo>
                        <a:pt x="213" y="458"/>
                      </a:lnTo>
                      <a:lnTo>
                        <a:pt x="209" y="460"/>
                      </a:lnTo>
                      <a:lnTo>
                        <a:pt x="209" y="455"/>
                      </a:lnTo>
                      <a:lnTo>
                        <a:pt x="209" y="447"/>
                      </a:lnTo>
                      <a:lnTo>
                        <a:pt x="207" y="440"/>
                      </a:lnTo>
                      <a:lnTo>
                        <a:pt x="205" y="440"/>
                      </a:lnTo>
                      <a:lnTo>
                        <a:pt x="205" y="445"/>
                      </a:lnTo>
                      <a:lnTo>
                        <a:pt x="207" y="453"/>
                      </a:lnTo>
                      <a:lnTo>
                        <a:pt x="202" y="458"/>
                      </a:lnTo>
                      <a:lnTo>
                        <a:pt x="198" y="458"/>
                      </a:lnTo>
                      <a:lnTo>
                        <a:pt x="192" y="45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1" name="Freeform 49"/>
                <p:cNvSpPr>
                  <a:spLocks/>
                </p:cNvSpPr>
                <p:nvPr/>
              </p:nvSpPr>
              <p:spPr bwMode="auto">
                <a:xfrm>
                  <a:off x="942976" y="2939654"/>
                  <a:ext cx="71438" cy="35719"/>
                </a:xfrm>
                <a:custGeom>
                  <a:avLst/>
                  <a:gdLst>
                    <a:gd name="T0" fmla="*/ 53 w 60"/>
                    <a:gd name="T1" fmla="*/ 9 h 30"/>
                    <a:gd name="T2" fmla="*/ 53 w 60"/>
                    <a:gd name="T3" fmla="*/ 9 h 30"/>
                    <a:gd name="T4" fmla="*/ 49 w 60"/>
                    <a:gd name="T5" fmla="*/ 9 h 30"/>
                    <a:gd name="T6" fmla="*/ 19 w 60"/>
                    <a:gd name="T7" fmla="*/ 11 h 30"/>
                    <a:gd name="T8" fmla="*/ 17 w 60"/>
                    <a:gd name="T9" fmla="*/ 9 h 30"/>
                    <a:gd name="T10" fmla="*/ 15 w 60"/>
                    <a:gd name="T11" fmla="*/ 7 h 30"/>
                    <a:gd name="T12" fmla="*/ 9 w 60"/>
                    <a:gd name="T13" fmla="*/ 3 h 30"/>
                    <a:gd name="T14" fmla="*/ 6 w 60"/>
                    <a:gd name="T15" fmla="*/ 0 h 30"/>
                    <a:gd name="T16" fmla="*/ 2 w 60"/>
                    <a:gd name="T17" fmla="*/ 3 h 30"/>
                    <a:gd name="T18" fmla="*/ 0 w 60"/>
                    <a:gd name="T19" fmla="*/ 9 h 30"/>
                    <a:gd name="T20" fmla="*/ 0 w 60"/>
                    <a:gd name="T21" fmla="*/ 11 h 30"/>
                    <a:gd name="T22" fmla="*/ 6 w 60"/>
                    <a:gd name="T23" fmla="*/ 15 h 30"/>
                    <a:gd name="T24" fmla="*/ 15 w 60"/>
                    <a:gd name="T25" fmla="*/ 13 h 30"/>
                    <a:gd name="T26" fmla="*/ 30 w 60"/>
                    <a:gd name="T27" fmla="*/ 30 h 30"/>
                    <a:gd name="T28" fmla="*/ 43 w 60"/>
                    <a:gd name="T29" fmla="*/ 26 h 30"/>
                    <a:gd name="T30" fmla="*/ 49 w 60"/>
                    <a:gd name="T31" fmla="*/ 30 h 30"/>
                    <a:gd name="T32" fmla="*/ 53 w 60"/>
                    <a:gd name="T33" fmla="*/ 28 h 30"/>
                    <a:gd name="T34" fmla="*/ 60 w 60"/>
                    <a:gd name="T35" fmla="*/ 17 h 30"/>
                    <a:gd name="T36" fmla="*/ 53 w 60"/>
                    <a:gd name="T37"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30">
                      <a:moveTo>
                        <a:pt x="53" y="9"/>
                      </a:moveTo>
                      <a:lnTo>
                        <a:pt x="53" y="9"/>
                      </a:lnTo>
                      <a:lnTo>
                        <a:pt x="49" y="9"/>
                      </a:lnTo>
                      <a:lnTo>
                        <a:pt x="19" y="11"/>
                      </a:lnTo>
                      <a:lnTo>
                        <a:pt x="17" y="9"/>
                      </a:lnTo>
                      <a:lnTo>
                        <a:pt x="15" y="7"/>
                      </a:lnTo>
                      <a:lnTo>
                        <a:pt x="9" y="3"/>
                      </a:lnTo>
                      <a:lnTo>
                        <a:pt x="6" y="0"/>
                      </a:lnTo>
                      <a:lnTo>
                        <a:pt x="2" y="3"/>
                      </a:lnTo>
                      <a:lnTo>
                        <a:pt x="0" y="9"/>
                      </a:lnTo>
                      <a:lnTo>
                        <a:pt x="0" y="11"/>
                      </a:lnTo>
                      <a:lnTo>
                        <a:pt x="6" y="15"/>
                      </a:lnTo>
                      <a:lnTo>
                        <a:pt x="15" y="13"/>
                      </a:lnTo>
                      <a:lnTo>
                        <a:pt x="30" y="30"/>
                      </a:lnTo>
                      <a:lnTo>
                        <a:pt x="43" y="26"/>
                      </a:lnTo>
                      <a:lnTo>
                        <a:pt x="49" y="30"/>
                      </a:lnTo>
                      <a:lnTo>
                        <a:pt x="53" y="28"/>
                      </a:lnTo>
                      <a:lnTo>
                        <a:pt x="60" y="17"/>
                      </a:lnTo>
                      <a:lnTo>
                        <a:pt x="53" y="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2" name="Freeform 50"/>
                <p:cNvSpPr>
                  <a:spLocks/>
                </p:cNvSpPr>
                <p:nvPr/>
              </p:nvSpPr>
              <p:spPr bwMode="auto">
                <a:xfrm>
                  <a:off x="942976" y="2939654"/>
                  <a:ext cx="71438" cy="35719"/>
                </a:xfrm>
                <a:custGeom>
                  <a:avLst/>
                  <a:gdLst>
                    <a:gd name="T0" fmla="*/ 53 w 60"/>
                    <a:gd name="T1" fmla="*/ 9 h 30"/>
                    <a:gd name="T2" fmla="*/ 53 w 60"/>
                    <a:gd name="T3" fmla="*/ 9 h 30"/>
                    <a:gd name="T4" fmla="*/ 49 w 60"/>
                    <a:gd name="T5" fmla="*/ 9 h 30"/>
                    <a:gd name="T6" fmla="*/ 19 w 60"/>
                    <a:gd name="T7" fmla="*/ 11 h 30"/>
                    <a:gd name="T8" fmla="*/ 17 w 60"/>
                    <a:gd name="T9" fmla="*/ 9 h 30"/>
                    <a:gd name="T10" fmla="*/ 15 w 60"/>
                    <a:gd name="T11" fmla="*/ 7 h 30"/>
                    <a:gd name="T12" fmla="*/ 9 w 60"/>
                    <a:gd name="T13" fmla="*/ 3 h 30"/>
                    <a:gd name="T14" fmla="*/ 6 w 60"/>
                    <a:gd name="T15" fmla="*/ 0 h 30"/>
                    <a:gd name="T16" fmla="*/ 2 w 60"/>
                    <a:gd name="T17" fmla="*/ 3 h 30"/>
                    <a:gd name="T18" fmla="*/ 0 w 60"/>
                    <a:gd name="T19" fmla="*/ 9 h 30"/>
                    <a:gd name="T20" fmla="*/ 0 w 60"/>
                    <a:gd name="T21" fmla="*/ 11 h 30"/>
                    <a:gd name="T22" fmla="*/ 6 w 60"/>
                    <a:gd name="T23" fmla="*/ 15 h 30"/>
                    <a:gd name="T24" fmla="*/ 15 w 60"/>
                    <a:gd name="T25" fmla="*/ 13 h 30"/>
                    <a:gd name="T26" fmla="*/ 30 w 60"/>
                    <a:gd name="T27" fmla="*/ 30 h 30"/>
                    <a:gd name="T28" fmla="*/ 43 w 60"/>
                    <a:gd name="T29" fmla="*/ 26 h 30"/>
                    <a:gd name="T30" fmla="*/ 49 w 60"/>
                    <a:gd name="T31" fmla="*/ 30 h 30"/>
                    <a:gd name="T32" fmla="*/ 53 w 60"/>
                    <a:gd name="T33" fmla="*/ 28 h 30"/>
                    <a:gd name="T34" fmla="*/ 60 w 60"/>
                    <a:gd name="T35" fmla="*/ 17 h 30"/>
                    <a:gd name="T36" fmla="*/ 53 w 60"/>
                    <a:gd name="T37"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30">
                      <a:moveTo>
                        <a:pt x="53" y="9"/>
                      </a:moveTo>
                      <a:lnTo>
                        <a:pt x="53" y="9"/>
                      </a:lnTo>
                      <a:lnTo>
                        <a:pt x="49" y="9"/>
                      </a:lnTo>
                      <a:lnTo>
                        <a:pt x="19" y="11"/>
                      </a:lnTo>
                      <a:lnTo>
                        <a:pt x="17" y="9"/>
                      </a:lnTo>
                      <a:lnTo>
                        <a:pt x="15" y="7"/>
                      </a:lnTo>
                      <a:lnTo>
                        <a:pt x="9" y="3"/>
                      </a:lnTo>
                      <a:lnTo>
                        <a:pt x="6" y="0"/>
                      </a:lnTo>
                      <a:lnTo>
                        <a:pt x="2" y="3"/>
                      </a:lnTo>
                      <a:lnTo>
                        <a:pt x="0" y="9"/>
                      </a:lnTo>
                      <a:lnTo>
                        <a:pt x="0" y="11"/>
                      </a:lnTo>
                      <a:lnTo>
                        <a:pt x="6" y="15"/>
                      </a:lnTo>
                      <a:lnTo>
                        <a:pt x="15" y="13"/>
                      </a:lnTo>
                      <a:lnTo>
                        <a:pt x="30" y="30"/>
                      </a:lnTo>
                      <a:lnTo>
                        <a:pt x="43" y="26"/>
                      </a:lnTo>
                      <a:lnTo>
                        <a:pt x="49" y="30"/>
                      </a:lnTo>
                      <a:lnTo>
                        <a:pt x="53" y="28"/>
                      </a:lnTo>
                      <a:lnTo>
                        <a:pt x="60" y="17"/>
                      </a:lnTo>
                      <a:lnTo>
                        <a:pt x="53" y="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44" name="Freeform 51"/>
              <p:cNvSpPr>
                <a:spLocks noEditPoints="1"/>
              </p:cNvSpPr>
              <p:nvPr/>
            </p:nvSpPr>
            <p:spPr bwMode="auto">
              <a:xfrm>
                <a:off x="965598" y="221457"/>
                <a:ext cx="3495675" cy="4698206"/>
              </a:xfrm>
              <a:custGeom>
                <a:avLst/>
                <a:gdLst>
                  <a:gd name="T0" fmla="*/ 364 w 2936"/>
                  <a:gd name="T1" fmla="*/ 723 h 3946"/>
                  <a:gd name="T2" fmla="*/ 453 w 2936"/>
                  <a:gd name="T3" fmla="*/ 687 h 3946"/>
                  <a:gd name="T4" fmla="*/ 1601 w 2936"/>
                  <a:gd name="T5" fmla="*/ 398 h 3946"/>
                  <a:gd name="T6" fmla="*/ 2341 w 2936"/>
                  <a:gd name="T7" fmla="*/ 309 h 3946"/>
                  <a:gd name="T8" fmla="*/ 751 w 2936"/>
                  <a:gd name="T9" fmla="*/ 294 h 3946"/>
                  <a:gd name="T10" fmla="*/ 708 w 2936"/>
                  <a:gd name="T11" fmla="*/ 287 h 3946"/>
                  <a:gd name="T12" fmla="*/ 2092 w 2936"/>
                  <a:gd name="T13" fmla="*/ 20 h 3946"/>
                  <a:gd name="T14" fmla="*/ 2205 w 2936"/>
                  <a:gd name="T15" fmla="*/ 168 h 3946"/>
                  <a:gd name="T16" fmla="*/ 2088 w 2936"/>
                  <a:gd name="T17" fmla="*/ 222 h 3946"/>
                  <a:gd name="T18" fmla="*/ 2060 w 2936"/>
                  <a:gd name="T19" fmla="*/ 98 h 3946"/>
                  <a:gd name="T20" fmla="*/ 2109 w 2936"/>
                  <a:gd name="T21" fmla="*/ 77 h 3946"/>
                  <a:gd name="T22" fmla="*/ 2065 w 2936"/>
                  <a:gd name="T23" fmla="*/ 39 h 3946"/>
                  <a:gd name="T24" fmla="*/ 623 w 2936"/>
                  <a:gd name="T25" fmla="*/ 171 h 3946"/>
                  <a:gd name="T26" fmla="*/ 1076 w 2936"/>
                  <a:gd name="T27" fmla="*/ 111 h 3946"/>
                  <a:gd name="T28" fmla="*/ 1157 w 2936"/>
                  <a:gd name="T29" fmla="*/ 302 h 3946"/>
                  <a:gd name="T30" fmla="*/ 1448 w 2936"/>
                  <a:gd name="T31" fmla="*/ 311 h 3946"/>
                  <a:gd name="T32" fmla="*/ 1520 w 2936"/>
                  <a:gd name="T33" fmla="*/ 477 h 3946"/>
                  <a:gd name="T34" fmla="*/ 1752 w 2936"/>
                  <a:gd name="T35" fmla="*/ 313 h 3946"/>
                  <a:gd name="T36" fmla="*/ 1903 w 2936"/>
                  <a:gd name="T37" fmla="*/ 171 h 3946"/>
                  <a:gd name="T38" fmla="*/ 1844 w 2936"/>
                  <a:gd name="T39" fmla="*/ 249 h 3946"/>
                  <a:gd name="T40" fmla="*/ 1954 w 2936"/>
                  <a:gd name="T41" fmla="*/ 196 h 3946"/>
                  <a:gd name="T42" fmla="*/ 2148 w 2936"/>
                  <a:gd name="T43" fmla="*/ 270 h 3946"/>
                  <a:gd name="T44" fmla="*/ 2311 w 2936"/>
                  <a:gd name="T45" fmla="*/ 349 h 3946"/>
                  <a:gd name="T46" fmla="*/ 2494 w 2936"/>
                  <a:gd name="T47" fmla="*/ 570 h 3946"/>
                  <a:gd name="T48" fmla="*/ 2645 w 2936"/>
                  <a:gd name="T49" fmla="*/ 978 h 3946"/>
                  <a:gd name="T50" fmla="*/ 2779 w 2936"/>
                  <a:gd name="T51" fmla="*/ 1446 h 3946"/>
                  <a:gd name="T52" fmla="*/ 2905 w 2936"/>
                  <a:gd name="T53" fmla="*/ 1886 h 3946"/>
                  <a:gd name="T54" fmla="*/ 2737 w 2936"/>
                  <a:gd name="T55" fmla="*/ 1839 h 3946"/>
                  <a:gd name="T56" fmla="*/ 2509 w 2936"/>
                  <a:gd name="T57" fmla="*/ 2062 h 3946"/>
                  <a:gd name="T58" fmla="*/ 2282 w 2936"/>
                  <a:gd name="T59" fmla="*/ 2203 h 3946"/>
                  <a:gd name="T60" fmla="*/ 2139 w 2936"/>
                  <a:gd name="T61" fmla="*/ 2320 h 3946"/>
                  <a:gd name="T62" fmla="*/ 2260 w 2936"/>
                  <a:gd name="T63" fmla="*/ 2475 h 3946"/>
                  <a:gd name="T64" fmla="*/ 2390 w 2936"/>
                  <a:gd name="T65" fmla="*/ 2753 h 3946"/>
                  <a:gd name="T66" fmla="*/ 2747 w 2936"/>
                  <a:gd name="T67" fmla="*/ 2942 h 3946"/>
                  <a:gd name="T68" fmla="*/ 2694 w 2936"/>
                  <a:gd name="T69" fmla="*/ 3191 h 3946"/>
                  <a:gd name="T70" fmla="*/ 2579 w 2936"/>
                  <a:gd name="T71" fmla="*/ 3565 h 3946"/>
                  <a:gd name="T72" fmla="*/ 2545 w 2936"/>
                  <a:gd name="T73" fmla="*/ 3657 h 3946"/>
                  <a:gd name="T74" fmla="*/ 2345 w 2936"/>
                  <a:gd name="T75" fmla="*/ 3652 h 3946"/>
                  <a:gd name="T76" fmla="*/ 1935 w 2936"/>
                  <a:gd name="T77" fmla="*/ 3835 h 3946"/>
                  <a:gd name="T78" fmla="*/ 1756 w 2936"/>
                  <a:gd name="T79" fmla="*/ 3846 h 3946"/>
                  <a:gd name="T80" fmla="*/ 1591 w 2936"/>
                  <a:gd name="T81" fmla="*/ 3844 h 3946"/>
                  <a:gd name="T82" fmla="*/ 1155 w 2936"/>
                  <a:gd name="T83" fmla="*/ 3780 h 3946"/>
                  <a:gd name="T84" fmla="*/ 1059 w 2936"/>
                  <a:gd name="T85" fmla="*/ 3822 h 3946"/>
                  <a:gd name="T86" fmla="*/ 936 w 2936"/>
                  <a:gd name="T87" fmla="*/ 3863 h 3946"/>
                  <a:gd name="T88" fmla="*/ 729 w 2936"/>
                  <a:gd name="T89" fmla="*/ 3733 h 3946"/>
                  <a:gd name="T90" fmla="*/ 774 w 2936"/>
                  <a:gd name="T91" fmla="*/ 3359 h 3946"/>
                  <a:gd name="T92" fmla="*/ 685 w 2936"/>
                  <a:gd name="T93" fmla="*/ 3117 h 3946"/>
                  <a:gd name="T94" fmla="*/ 413 w 2936"/>
                  <a:gd name="T95" fmla="*/ 3072 h 3946"/>
                  <a:gd name="T96" fmla="*/ 236 w 2936"/>
                  <a:gd name="T97" fmla="*/ 2932 h 3946"/>
                  <a:gd name="T98" fmla="*/ 198 w 2936"/>
                  <a:gd name="T99" fmla="*/ 2740 h 3946"/>
                  <a:gd name="T100" fmla="*/ 189 w 2936"/>
                  <a:gd name="T101" fmla="*/ 2511 h 3946"/>
                  <a:gd name="T102" fmla="*/ 104 w 2936"/>
                  <a:gd name="T103" fmla="*/ 2313 h 3946"/>
                  <a:gd name="T104" fmla="*/ 17 w 2936"/>
                  <a:gd name="T105" fmla="*/ 2169 h 3946"/>
                  <a:gd name="T106" fmla="*/ 24 w 2936"/>
                  <a:gd name="T107" fmla="*/ 1786 h 3946"/>
                  <a:gd name="T108" fmla="*/ 274 w 2936"/>
                  <a:gd name="T109" fmla="*/ 1648 h 3946"/>
                  <a:gd name="T110" fmla="*/ 213 w 2936"/>
                  <a:gd name="T111" fmla="*/ 1376 h 3946"/>
                  <a:gd name="T112" fmla="*/ 357 w 2936"/>
                  <a:gd name="T113" fmla="*/ 932 h 3946"/>
                  <a:gd name="T114" fmla="*/ 615 w 2936"/>
                  <a:gd name="T115" fmla="*/ 798 h 3946"/>
                  <a:gd name="T116" fmla="*/ 717 w 2936"/>
                  <a:gd name="T117" fmla="*/ 827 h 3946"/>
                  <a:gd name="T118" fmla="*/ 993 w 2936"/>
                  <a:gd name="T119" fmla="*/ 664 h 3946"/>
                  <a:gd name="T120" fmla="*/ 838 w 2936"/>
                  <a:gd name="T121" fmla="*/ 513 h 3946"/>
                  <a:gd name="T122" fmla="*/ 708 w 2936"/>
                  <a:gd name="T123" fmla="*/ 364 h 3946"/>
                  <a:gd name="T124" fmla="*/ 721 w 2936"/>
                  <a:gd name="T125" fmla="*/ 79 h 3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6" h="3946">
                    <a:moveTo>
                      <a:pt x="177" y="817"/>
                    </a:moveTo>
                    <a:lnTo>
                      <a:pt x="177" y="817"/>
                    </a:lnTo>
                    <a:lnTo>
                      <a:pt x="179" y="819"/>
                    </a:lnTo>
                    <a:lnTo>
                      <a:pt x="181" y="823"/>
                    </a:lnTo>
                    <a:lnTo>
                      <a:pt x="179" y="823"/>
                    </a:lnTo>
                    <a:lnTo>
                      <a:pt x="175" y="819"/>
                    </a:lnTo>
                    <a:lnTo>
                      <a:pt x="170" y="817"/>
                    </a:lnTo>
                    <a:lnTo>
                      <a:pt x="168" y="819"/>
                    </a:lnTo>
                    <a:lnTo>
                      <a:pt x="164" y="821"/>
                    </a:lnTo>
                    <a:lnTo>
                      <a:pt x="162" y="821"/>
                    </a:lnTo>
                    <a:lnTo>
                      <a:pt x="155" y="819"/>
                    </a:lnTo>
                    <a:lnTo>
                      <a:pt x="151" y="815"/>
                    </a:lnTo>
                    <a:lnTo>
                      <a:pt x="149" y="808"/>
                    </a:lnTo>
                    <a:lnTo>
                      <a:pt x="153" y="804"/>
                    </a:lnTo>
                    <a:lnTo>
                      <a:pt x="175" y="795"/>
                    </a:lnTo>
                    <a:lnTo>
                      <a:pt x="187" y="793"/>
                    </a:lnTo>
                    <a:lnTo>
                      <a:pt x="192" y="802"/>
                    </a:lnTo>
                    <a:lnTo>
                      <a:pt x="185" y="804"/>
                    </a:lnTo>
                    <a:lnTo>
                      <a:pt x="175" y="808"/>
                    </a:lnTo>
                    <a:lnTo>
                      <a:pt x="168" y="810"/>
                    </a:lnTo>
                    <a:lnTo>
                      <a:pt x="170" y="815"/>
                    </a:lnTo>
                    <a:lnTo>
                      <a:pt x="172" y="815"/>
                    </a:lnTo>
                    <a:lnTo>
                      <a:pt x="177" y="817"/>
                    </a:lnTo>
                    <a:moveTo>
                      <a:pt x="274" y="751"/>
                    </a:moveTo>
                    <a:lnTo>
                      <a:pt x="274" y="751"/>
                    </a:lnTo>
                    <a:lnTo>
                      <a:pt x="211" y="764"/>
                    </a:lnTo>
                    <a:lnTo>
                      <a:pt x="221" y="757"/>
                    </a:lnTo>
                    <a:lnTo>
                      <a:pt x="264" y="749"/>
                    </a:lnTo>
                    <a:lnTo>
                      <a:pt x="274" y="751"/>
                    </a:lnTo>
                    <a:moveTo>
                      <a:pt x="353" y="725"/>
                    </a:moveTo>
                    <a:lnTo>
                      <a:pt x="353" y="725"/>
                    </a:lnTo>
                    <a:lnTo>
                      <a:pt x="353" y="727"/>
                    </a:lnTo>
                    <a:lnTo>
                      <a:pt x="353" y="727"/>
                    </a:lnTo>
                    <a:lnTo>
                      <a:pt x="338" y="734"/>
                    </a:lnTo>
                    <a:lnTo>
                      <a:pt x="302" y="742"/>
                    </a:lnTo>
                    <a:lnTo>
                      <a:pt x="289" y="740"/>
                    </a:lnTo>
                    <a:lnTo>
                      <a:pt x="302" y="730"/>
                    </a:lnTo>
                    <a:lnTo>
                      <a:pt x="319" y="725"/>
                    </a:lnTo>
                    <a:lnTo>
                      <a:pt x="353" y="723"/>
                    </a:lnTo>
                    <a:lnTo>
                      <a:pt x="353" y="725"/>
                    </a:lnTo>
                    <a:moveTo>
                      <a:pt x="377" y="719"/>
                    </a:moveTo>
                    <a:lnTo>
                      <a:pt x="377" y="719"/>
                    </a:lnTo>
                    <a:lnTo>
                      <a:pt x="381" y="721"/>
                    </a:lnTo>
                    <a:lnTo>
                      <a:pt x="379" y="723"/>
                    </a:lnTo>
                    <a:lnTo>
                      <a:pt x="379" y="723"/>
                    </a:lnTo>
                    <a:lnTo>
                      <a:pt x="377" y="725"/>
                    </a:lnTo>
                    <a:lnTo>
                      <a:pt x="364" y="723"/>
                    </a:lnTo>
                    <a:lnTo>
                      <a:pt x="360" y="723"/>
                    </a:lnTo>
                    <a:lnTo>
                      <a:pt x="364" y="719"/>
                    </a:lnTo>
                    <a:lnTo>
                      <a:pt x="370" y="717"/>
                    </a:lnTo>
                    <a:lnTo>
                      <a:pt x="377" y="719"/>
                    </a:lnTo>
                    <a:moveTo>
                      <a:pt x="604" y="700"/>
                    </a:moveTo>
                    <a:lnTo>
                      <a:pt x="604" y="700"/>
                    </a:lnTo>
                    <a:lnTo>
                      <a:pt x="600" y="706"/>
                    </a:lnTo>
                    <a:lnTo>
                      <a:pt x="600" y="706"/>
                    </a:lnTo>
                    <a:lnTo>
                      <a:pt x="598" y="706"/>
                    </a:lnTo>
                    <a:lnTo>
                      <a:pt x="596" y="706"/>
                    </a:lnTo>
                    <a:lnTo>
                      <a:pt x="593" y="706"/>
                    </a:lnTo>
                    <a:lnTo>
                      <a:pt x="589" y="708"/>
                    </a:lnTo>
                    <a:lnTo>
                      <a:pt x="589" y="704"/>
                    </a:lnTo>
                    <a:lnTo>
                      <a:pt x="593" y="698"/>
                    </a:lnTo>
                    <a:lnTo>
                      <a:pt x="598" y="693"/>
                    </a:lnTo>
                    <a:lnTo>
                      <a:pt x="606" y="693"/>
                    </a:lnTo>
                    <a:lnTo>
                      <a:pt x="613" y="698"/>
                    </a:lnTo>
                    <a:lnTo>
                      <a:pt x="608" y="700"/>
                    </a:lnTo>
                    <a:lnTo>
                      <a:pt x="604" y="700"/>
                    </a:lnTo>
                    <a:moveTo>
                      <a:pt x="438" y="704"/>
                    </a:moveTo>
                    <a:lnTo>
                      <a:pt x="438" y="704"/>
                    </a:lnTo>
                    <a:lnTo>
                      <a:pt x="438" y="704"/>
                    </a:lnTo>
                    <a:lnTo>
                      <a:pt x="436" y="704"/>
                    </a:lnTo>
                    <a:lnTo>
                      <a:pt x="436" y="704"/>
                    </a:lnTo>
                    <a:lnTo>
                      <a:pt x="413" y="706"/>
                    </a:lnTo>
                    <a:lnTo>
                      <a:pt x="404" y="710"/>
                    </a:lnTo>
                    <a:lnTo>
                      <a:pt x="404" y="719"/>
                    </a:lnTo>
                    <a:lnTo>
                      <a:pt x="394" y="721"/>
                    </a:lnTo>
                    <a:lnTo>
                      <a:pt x="391" y="719"/>
                    </a:lnTo>
                    <a:lnTo>
                      <a:pt x="389" y="710"/>
                    </a:lnTo>
                    <a:lnTo>
                      <a:pt x="391" y="704"/>
                    </a:lnTo>
                    <a:lnTo>
                      <a:pt x="394" y="702"/>
                    </a:lnTo>
                    <a:lnTo>
                      <a:pt x="404" y="702"/>
                    </a:lnTo>
                    <a:lnTo>
                      <a:pt x="430" y="698"/>
                    </a:lnTo>
                    <a:lnTo>
                      <a:pt x="438" y="702"/>
                    </a:lnTo>
                    <a:lnTo>
                      <a:pt x="438" y="704"/>
                    </a:lnTo>
                    <a:moveTo>
                      <a:pt x="489" y="685"/>
                    </a:moveTo>
                    <a:lnTo>
                      <a:pt x="489" y="685"/>
                    </a:lnTo>
                    <a:lnTo>
                      <a:pt x="483" y="691"/>
                    </a:lnTo>
                    <a:lnTo>
                      <a:pt x="474" y="696"/>
                    </a:lnTo>
                    <a:lnTo>
                      <a:pt x="466" y="696"/>
                    </a:lnTo>
                    <a:lnTo>
                      <a:pt x="457" y="691"/>
                    </a:lnTo>
                    <a:lnTo>
                      <a:pt x="455" y="696"/>
                    </a:lnTo>
                    <a:lnTo>
                      <a:pt x="453" y="698"/>
                    </a:lnTo>
                    <a:lnTo>
                      <a:pt x="449" y="700"/>
                    </a:lnTo>
                    <a:lnTo>
                      <a:pt x="447" y="698"/>
                    </a:lnTo>
                    <a:lnTo>
                      <a:pt x="453" y="687"/>
                    </a:lnTo>
                    <a:lnTo>
                      <a:pt x="466" y="683"/>
                    </a:lnTo>
                    <a:lnTo>
                      <a:pt x="491" y="683"/>
                    </a:lnTo>
                    <a:lnTo>
                      <a:pt x="493" y="685"/>
                    </a:lnTo>
                    <a:lnTo>
                      <a:pt x="489" y="685"/>
                    </a:lnTo>
                    <a:moveTo>
                      <a:pt x="528" y="674"/>
                    </a:moveTo>
                    <a:lnTo>
                      <a:pt x="528" y="674"/>
                    </a:lnTo>
                    <a:lnTo>
                      <a:pt x="536" y="679"/>
                    </a:lnTo>
                    <a:lnTo>
                      <a:pt x="534" y="676"/>
                    </a:lnTo>
                    <a:lnTo>
                      <a:pt x="530" y="679"/>
                    </a:lnTo>
                    <a:lnTo>
                      <a:pt x="517" y="676"/>
                    </a:lnTo>
                    <a:lnTo>
                      <a:pt x="510" y="676"/>
                    </a:lnTo>
                    <a:lnTo>
                      <a:pt x="510" y="683"/>
                    </a:lnTo>
                    <a:lnTo>
                      <a:pt x="504" y="681"/>
                    </a:lnTo>
                    <a:lnTo>
                      <a:pt x="506" y="676"/>
                    </a:lnTo>
                    <a:lnTo>
                      <a:pt x="510" y="674"/>
                    </a:lnTo>
                    <a:lnTo>
                      <a:pt x="517" y="672"/>
                    </a:lnTo>
                    <a:lnTo>
                      <a:pt x="523" y="672"/>
                    </a:lnTo>
                    <a:lnTo>
                      <a:pt x="528" y="674"/>
                    </a:lnTo>
                    <a:moveTo>
                      <a:pt x="1591" y="426"/>
                    </a:moveTo>
                    <a:lnTo>
                      <a:pt x="1591" y="426"/>
                    </a:lnTo>
                    <a:lnTo>
                      <a:pt x="1584" y="453"/>
                    </a:lnTo>
                    <a:lnTo>
                      <a:pt x="1582" y="460"/>
                    </a:lnTo>
                    <a:lnTo>
                      <a:pt x="1580" y="460"/>
                    </a:lnTo>
                    <a:lnTo>
                      <a:pt x="1578" y="455"/>
                    </a:lnTo>
                    <a:lnTo>
                      <a:pt x="1578" y="447"/>
                    </a:lnTo>
                    <a:lnTo>
                      <a:pt x="1576" y="440"/>
                    </a:lnTo>
                    <a:lnTo>
                      <a:pt x="1574" y="440"/>
                    </a:lnTo>
                    <a:lnTo>
                      <a:pt x="1574" y="445"/>
                    </a:lnTo>
                    <a:lnTo>
                      <a:pt x="1576" y="453"/>
                    </a:lnTo>
                    <a:lnTo>
                      <a:pt x="1571" y="458"/>
                    </a:lnTo>
                    <a:lnTo>
                      <a:pt x="1567" y="458"/>
                    </a:lnTo>
                    <a:lnTo>
                      <a:pt x="1561" y="455"/>
                    </a:lnTo>
                    <a:lnTo>
                      <a:pt x="1557" y="451"/>
                    </a:lnTo>
                    <a:lnTo>
                      <a:pt x="1559" y="440"/>
                    </a:lnTo>
                    <a:lnTo>
                      <a:pt x="1567" y="428"/>
                    </a:lnTo>
                    <a:lnTo>
                      <a:pt x="1580" y="423"/>
                    </a:lnTo>
                    <a:lnTo>
                      <a:pt x="1591" y="426"/>
                    </a:lnTo>
                    <a:moveTo>
                      <a:pt x="1599" y="406"/>
                    </a:moveTo>
                    <a:lnTo>
                      <a:pt x="1599" y="406"/>
                    </a:lnTo>
                    <a:lnTo>
                      <a:pt x="1597" y="406"/>
                    </a:lnTo>
                    <a:lnTo>
                      <a:pt x="1595" y="398"/>
                    </a:lnTo>
                    <a:lnTo>
                      <a:pt x="1595" y="396"/>
                    </a:lnTo>
                    <a:lnTo>
                      <a:pt x="1595" y="392"/>
                    </a:lnTo>
                    <a:lnTo>
                      <a:pt x="1614" y="379"/>
                    </a:lnTo>
                    <a:lnTo>
                      <a:pt x="1618" y="375"/>
                    </a:lnTo>
                    <a:lnTo>
                      <a:pt x="1614" y="383"/>
                    </a:lnTo>
                    <a:lnTo>
                      <a:pt x="1601" y="398"/>
                    </a:lnTo>
                    <a:lnTo>
                      <a:pt x="1599" y="406"/>
                    </a:lnTo>
                    <a:moveTo>
                      <a:pt x="2326" y="283"/>
                    </a:moveTo>
                    <a:lnTo>
                      <a:pt x="2326" y="283"/>
                    </a:lnTo>
                    <a:lnTo>
                      <a:pt x="2337" y="287"/>
                    </a:lnTo>
                    <a:lnTo>
                      <a:pt x="2401" y="334"/>
                    </a:lnTo>
                    <a:lnTo>
                      <a:pt x="2407" y="338"/>
                    </a:lnTo>
                    <a:lnTo>
                      <a:pt x="2405" y="351"/>
                    </a:lnTo>
                    <a:lnTo>
                      <a:pt x="2403" y="353"/>
                    </a:lnTo>
                    <a:lnTo>
                      <a:pt x="2401" y="355"/>
                    </a:lnTo>
                    <a:lnTo>
                      <a:pt x="2407" y="362"/>
                    </a:lnTo>
                    <a:lnTo>
                      <a:pt x="2411" y="368"/>
                    </a:lnTo>
                    <a:lnTo>
                      <a:pt x="2377" y="379"/>
                    </a:lnTo>
                    <a:lnTo>
                      <a:pt x="2371" y="379"/>
                    </a:lnTo>
                    <a:lnTo>
                      <a:pt x="2365" y="377"/>
                    </a:lnTo>
                    <a:lnTo>
                      <a:pt x="2360" y="385"/>
                    </a:lnTo>
                    <a:lnTo>
                      <a:pt x="2352" y="392"/>
                    </a:lnTo>
                    <a:lnTo>
                      <a:pt x="2335" y="400"/>
                    </a:lnTo>
                    <a:lnTo>
                      <a:pt x="2318" y="402"/>
                    </a:lnTo>
                    <a:lnTo>
                      <a:pt x="2305" y="402"/>
                    </a:lnTo>
                    <a:lnTo>
                      <a:pt x="2299" y="396"/>
                    </a:lnTo>
                    <a:lnTo>
                      <a:pt x="2303" y="394"/>
                    </a:lnTo>
                    <a:lnTo>
                      <a:pt x="2307" y="387"/>
                    </a:lnTo>
                    <a:lnTo>
                      <a:pt x="2318" y="383"/>
                    </a:lnTo>
                    <a:lnTo>
                      <a:pt x="2326" y="377"/>
                    </a:lnTo>
                    <a:lnTo>
                      <a:pt x="2328" y="372"/>
                    </a:lnTo>
                    <a:lnTo>
                      <a:pt x="2328" y="358"/>
                    </a:lnTo>
                    <a:lnTo>
                      <a:pt x="2311" y="338"/>
                    </a:lnTo>
                    <a:lnTo>
                      <a:pt x="2309" y="326"/>
                    </a:lnTo>
                    <a:lnTo>
                      <a:pt x="2326" y="324"/>
                    </a:lnTo>
                    <a:lnTo>
                      <a:pt x="2331" y="324"/>
                    </a:lnTo>
                    <a:lnTo>
                      <a:pt x="2331" y="328"/>
                    </a:lnTo>
                    <a:lnTo>
                      <a:pt x="2331" y="332"/>
                    </a:lnTo>
                    <a:lnTo>
                      <a:pt x="2331" y="343"/>
                    </a:lnTo>
                    <a:lnTo>
                      <a:pt x="2333" y="349"/>
                    </a:lnTo>
                    <a:lnTo>
                      <a:pt x="2335" y="341"/>
                    </a:lnTo>
                    <a:lnTo>
                      <a:pt x="2339" y="338"/>
                    </a:lnTo>
                    <a:lnTo>
                      <a:pt x="2350" y="336"/>
                    </a:lnTo>
                    <a:lnTo>
                      <a:pt x="2350" y="336"/>
                    </a:lnTo>
                    <a:lnTo>
                      <a:pt x="2348" y="338"/>
                    </a:lnTo>
                    <a:lnTo>
                      <a:pt x="2348" y="341"/>
                    </a:lnTo>
                    <a:lnTo>
                      <a:pt x="2348" y="345"/>
                    </a:lnTo>
                    <a:lnTo>
                      <a:pt x="2358" y="345"/>
                    </a:lnTo>
                    <a:lnTo>
                      <a:pt x="2354" y="338"/>
                    </a:lnTo>
                    <a:lnTo>
                      <a:pt x="2356" y="326"/>
                    </a:lnTo>
                    <a:lnTo>
                      <a:pt x="2354" y="313"/>
                    </a:lnTo>
                    <a:lnTo>
                      <a:pt x="2348" y="304"/>
                    </a:lnTo>
                    <a:lnTo>
                      <a:pt x="2341" y="309"/>
                    </a:lnTo>
                    <a:lnTo>
                      <a:pt x="2337" y="300"/>
                    </a:lnTo>
                    <a:lnTo>
                      <a:pt x="2333" y="296"/>
                    </a:lnTo>
                    <a:lnTo>
                      <a:pt x="2326" y="290"/>
                    </a:lnTo>
                    <a:lnTo>
                      <a:pt x="2322" y="287"/>
                    </a:lnTo>
                    <a:lnTo>
                      <a:pt x="2316" y="287"/>
                    </a:lnTo>
                    <a:lnTo>
                      <a:pt x="2309" y="290"/>
                    </a:lnTo>
                    <a:lnTo>
                      <a:pt x="2307" y="294"/>
                    </a:lnTo>
                    <a:lnTo>
                      <a:pt x="2311" y="300"/>
                    </a:lnTo>
                    <a:lnTo>
                      <a:pt x="2311" y="302"/>
                    </a:lnTo>
                    <a:lnTo>
                      <a:pt x="2309" y="304"/>
                    </a:lnTo>
                    <a:lnTo>
                      <a:pt x="2307" y="309"/>
                    </a:lnTo>
                    <a:lnTo>
                      <a:pt x="2307" y="313"/>
                    </a:lnTo>
                    <a:lnTo>
                      <a:pt x="2307" y="317"/>
                    </a:lnTo>
                    <a:lnTo>
                      <a:pt x="2305" y="319"/>
                    </a:lnTo>
                    <a:lnTo>
                      <a:pt x="2294" y="324"/>
                    </a:lnTo>
                    <a:lnTo>
                      <a:pt x="2294" y="317"/>
                    </a:lnTo>
                    <a:lnTo>
                      <a:pt x="2297" y="313"/>
                    </a:lnTo>
                    <a:lnTo>
                      <a:pt x="2299" y="309"/>
                    </a:lnTo>
                    <a:lnTo>
                      <a:pt x="2299" y="307"/>
                    </a:lnTo>
                    <a:lnTo>
                      <a:pt x="2294" y="300"/>
                    </a:lnTo>
                    <a:lnTo>
                      <a:pt x="2292" y="300"/>
                    </a:lnTo>
                    <a:lnTo>
                      <a:pt x="2290" y="302"/>
                    </a:lnTo>
                    <a:lnTo>
                      <a:pt x="2282" y="309"/>
                    </a:lnTo>
                    <a:lnTo>
                      <a:pt x="2279" y="315"/>
                    </a:lnTo>
                    <a:lnTo>
                      <a:pt x="2275" y="319"/>
                    </a:lnTo>
                    <a:lnTo>
                      <a:pt x="2269" y="317"/>
                    </a:lnTo>
                    <a:lnTo>
                      <a:pt x="2269" y="309"/>
                    </a:lnTo>
                    <a:lnTo>
                      <a:pt x="2273" y="290"/>
                    </a:lnTo>
                    <a:lnTo>
                      <a:pt x="2273" y="277"/>
                    </a:lnTo>
                    <a:lnTo>
                      <a:pt x="2269" y="268"/>
                    </a:lnTo>
                    <a:lnTo>
                      <a:pt x="2254" y="258"/>
                    </a:lnTo>
                    <a:lnTo>
                      <a:pt x="2250" y="253"/>
                    </a:lnTo>
                    <a:lnTo>
                      <a:pt x="2252" y="247"/>
                    </a:lnTo>
                    <a:lnTo>
                      <a:pt x="2254" y="241"/>
                    </a:lnTo>
                    <a:lnTo>
                      <a:pt x="2260" y="239"/>
                    </a:lnTo>
                    <a:lnTo>
                      <a:pt x="2267" y="241"/>
                    </a:lnTo>
                    <a:lnTo>
                      <a:pt x="2269" y="245"/>
                    </a:lnTo>
                    <a:lnTo>
                      <a:pt x="2279" y="260"/>
                    </a:lnTo>
                    <a:lnTo>
                      <a:pt x="2284" y="266"/>
                    </a:lnTo>
                    <a:lnTo>
                      <a:pt x="2292" y="273"/>
                    </a:lnTo>
                    <a:lnTo>
                      <a:pt x="2316" y="281"/>
                    </a:lnTo>
                    <a:lnTo>
                      <a:pt x="2326" y="283"/>
                    </a:lnTo>
                    <a:moveTo>
                      <a:pt x="774" y="298"/>
                    </a:moveTo>
                    <a:lnTo>
                      <a:pt x="774" y="298"/>
                    </a:lnTo>
                    <a:lnTo>
                      <a:pt x="761" y="300"/>
                    </a:lnTo>
                    <a:lnTo>
                      <a:pt x="755" y="298"/>
                    </a:lnTo>
                    <a:lnTo>
                      <a:pt x="751" y="294"/>
                    </a:lnTo>
                    <a:lnTo>
                      <a:pt x="755" y="292"/>
                    </a:lnTo>
                    <a:lnTo>
                      <a:pt x="755" y="290"/>
                    </a:lnTo>
                    <a:lnTo>
                      <a:pt x="753" y="285"/>
                    </a:lnTo>
                    <a:lnTo>
                      <a:pt x="751" y="283"/>
                    </a:lnTo>
                    <a:lnTo>
                      <a:pt x="759" y="273"/>
                    </a:lnTo>
                    <a:lnTo>
                      <a:pt x="768" y="268"/>
                    </a:lnTo>
                    <a:lnTo>
                      <a:pt x="781" y="266"/>
                    </a:lnTo>
                    <a:lnTo>
                      <a:pt x="793" y="268"/>
                    </a:lnTo>
                    <a:lnTo>
                      <a:pt x="793" y="268"/>
                    </a:lnTo>
                    <a:lnTo>
                      <a:pt x="791" y="270"/>
                    </a:lnTo>
                    <a:lnTo>
                      <a:pt x="791" y="273"/>
                    </a:lnTo>
                    <a:lnTo>
                      <a:pt x="793" y="275"/>
                    </a:lnTo>
                    <a:lnTo>
                      <a:pt x="789" y="281"/>
                    </a:lnTo>
                    <a:lnTo>
                      <a:pt x="785" y="287"/>
                    </a:lnTo>
                    <a:lnTo>
                      <a:pt x="781" y="294"/>
                    </a:lnTo>
                    <a:lnTo>
                      <a:pt x="774" y="298"/>
                    </a:lnTo>
                    <a:moveTo>
                      <a:pt x="1480" y="205"/>
                    </a:moveTo>
                    <a:lnTo>
                      <a:pt x="1480" y="205"/>
                    </a:lnTo>
                    <a:lnTo>
                      <a:pt x="1501" y="234"/>
                    </a:lnTo>
                    <a:lnTo>
                      <a:pt x="1463" y="234"/>
                    </a:lnTo>
                    <a:lnTo>
                      <a:pt x="1459" y="239"/>
                    </a:lnTo>
                    <a:lnTo>
                      <a:pt x="1461" y="239"/>
                    </a:lnTo>
                    <a:lnTo>
                      <a:pt x="1461" y="241"/>
                    </a:lnTo>
                    <a:lnTo>
                      <a:pt x="1450" y="243"/>
                    </a:lnTo>
                    <a:lnTo>
                      <a:pt x="1442" y="243"/>
                    </a:lnTo>
                    <a:lnTo>
                      <a:pt x="1438" y="239"/>
                    </a:lnTo>
                    <a:lnTo>
                      <a:pt x="1438" y="228"/>
                    </a:lnTo>
                    <a:lnTo>
                      <a:pt x="1435" y="224"/>
                    </a:lnTo>
                    <a:lnTo>
                      <a:pt x="1431" y="224"/>
                    </a:lnTo>
                    <a:lnTo>
                      <a:pt x="1423" y="224"/>
                    </a:lnTo>
                    <a:lnTo>
                      <a:pt x="1421" y="226"/>
                    </a:lnTo>
                    <a:lnTo>
                      <a:pt x="1418" y="230"/>
                    </a:lnTo>
                    <a:lnTo>
                      <a:pt x="1416" y="230"/>
                    </a:lnTo>
                    <a:lnTo>
                      <a:pt x="1414" y="226"/>
                    </a:lnTo>
                    <a:lnTo>
                      <a:pt x="1412" y="224"/>
                    </a:lnTo>
                    <a:lnTo>
                      <a:pt x="1412" y="224"/>
                    </a:lnTo>
                    <a:lnTo>
                      <a:pt x="1408" y="226"/>
                    </a:lnTo>
                    <a:lnTo>
                      <a:pt x="1406" y="219"/>
                    </a:lnTo>
                    <a:lnTo>
                      <a:pt x="1412" y="198"/>
                    </a:lnTo>
                    <a:lnTo>
                      <a:pt x="1421" y="185"/>
                    </a:lnTo>
                    <a:lnTo>
                      <a:pt x="1435" y="181"/>
                    </a:lnTo>
                    <a:lnTo>
                      <a:pt x="1461" y="188"/>
                    </a:lnTo>
                    <a:lnTo>
                      <a:pt x="1472" y="194"/>
                    </a:lnTo>
                    <a:lnTo>
                      <a:pt x="1474" y="196"/>
                    </a:lnTo>
                    <a:lnTo>
                      <a:pt x="1480" y="205"/>
                    </a:lnTo>
                    <a:moveTo>
                      <a:pt x="708" y="287"/>
                    </a:moveTo>
                    <a:lnTo>
                      <a:pt x="708" y="287"/>
                    </a:lnTo>
                    <a:lnTo>
                      <a:pt x="700" y="294"/>
                    </a:lnTo>
                    <a:lnTo>
                      <a:pt x="693" y="294"/>
                    </a:lnTo>
                    <a:lnTo>
                      <a:pt x="689" y="292"/>
                    </a:lnTo>
                    <a:lnTo>
                      <a:pt x="685" y="285"/>
                    </a:lnTo>
                    <a:lnTo>
                      <a:pt x="685" y="277"/>
                    </a:lnTo>
                    <a:lnTo>
                      <a:pt x="691" y="270"/>
                    </a:lnTo>
                    <a:lnTo>
                      <a:pt x="691" y="270"/>
                    </a:lnTo>
                    <a:lnTo>
                      <a:pt x="693" y="268"/>
                    </a:lnTo>
                    <a:lnTo>
                      <a:pt x="712" y="258"/>
                    </a:lnTo>
                    <a:lnTo>
                      <a:pt x="715" y="264"/>
                    </a:lnTo>
                    <a:lnTo>
                      <a:pt x="712" y="277"/>
                    </a:lnTo>
                    <a:lnTo>
                      <a:pt x="708" y="287"/>
                    </a:lnTo>
                    <a:moveTo>
                      <a:pt x="2031" y="64"/>
                    </a:moveTo>
                    <a:lnTo>
                      <a:pt x="2031" y="64"/>
                    </a:lnTo>
                    <a:lnTo>
                      <a:pt x="2031" y="64"/>
                    </a:lnTo>
                    <a:lnTo>
                      <a:pt x="2031" y="64"/>
                    </a:lnTo>
                    <a:lnTo>
                      <a:pt x="2031" y="64"/>
                    </a:lnTo>
                    <a:moveTo>
                      <a:pt x="2031" y="64"/>
                    </a:moveTo>
                    <a:lnTo>
                      <a:pt x="2031" y="64"/>
                    </a:lnTo>
                    <a:lnTo>
                      <a:pt x="2031" y="62"/>
                    </a:lnTo>
                    <a:lnTo>
                      <a:pt x="2029" y="62"/>
                    </a:lnTo>
                    <a:lnTo>
                      <a:pt x="2029" y="62"/>
                    </a:lnTo>
                    <a:lnTo>
                      <a:pt x="2031" y="69"/>
                    </a:lnTo>
                    <a:lnTo>
                      <a:pt x="2029" y="69"/>
                    </a:lnTo>
                    <a:lnTo>
                      <a:pt x="2026" y="58"/>
                    </a:lnTo>
                    <a:lnTo>
                      <a:pt x="2020" y="66"/>
                    </a:lnTo>
                    <a:lnTo>
                      <a:pt x="2020" y="75"/>
                    </a:lnTo>
                    <a:lnTo>
                      <a:pt x="2022" y="83"/>
                    </a:lnTo>
                    <a:lnTo>
                      <a:pt x="2020" y="96"/>
                    </a:lnTo>
                    <a:lnTo>
                      <a:pt x="2018" y="98"/>
                    </a:lnTo>
                    <a:lnTo>
                      <a:pt x="2016" y="103"/>
                    </a:lnTo>
                    <a:lnTo>
                      <a:pt x="2014" y="107"/>
                    </a:lnTo>
                    <a:lnTo>
                      <a:pt x="2014" y="111"/>
                    </a:lnTo>
                    <a:lnTo>
                      <a:pt x="2014" y="117"/>
                    </a:lnTo>
                    <a:lnTo>
                      <a:pt x="2016" y="128"/>
                    </a:lnTo>
                    <a:lnTo>
                      <a:pt x="2014" y="128"/>
                    </a:lnTo>
                    <a:lnTo>
                      <a:pt x="2014" y="122"/>
                    </a:lnTo>
                    <a:lnTo>
                      <a:pt x="2012" y="109"/>
                    </a:lnTo>
                    <a:lnTo>
                      <a:pt x="2014" y="75"/>
                    </a:lnTo>
                    <a:lnTo>
                      <a:pt x="2014" y="62"/>
                    </a:lnTo>
                    <a:lnTo>
                      <a:pt x="2016" y="58"/>
                    </a:lnTo>
                    <a:lnTo>
                      <a:pt x="2020" y="56"/>
                    </a:lnTo>
                    <a:lnTo>
                      <a:pt x="2024" y="56"/>
                    </a:lnTo>
                    <a:lnTo>
                      <a:pt x="2026" y="56"/>
                    </a:lnTo>
                    <a:lnTo>
                      <a:pt x="2031" y="58"/>
                    </a:lnTo>
                    <a:lnTo>
                      <a:pt x="2031" y="64"/>
                    </a:lnTo>
                    <a:moveTo>
                      <a:pt x="2092" y="20"/>
                    </a:moveTo>
                    <a:lnTo>
                      <a:pt x="2092" y="20"/>
                    </a:lnTo>
                    <a:lnTo>
                      <a:pt x="2092" y="28"/>
                    </a:lnTo>
                    <a:lnTo>
                      <a:pt x="2095" y="37"/>
                    </a:lnTo>
                    <a:lnTo>
                      <a:pt x="2099" y="43"/>
                    </a:lnTo>
                    <a:lnTo>
                      <a:pt x="2103" y="47"/>
                    </a:lnTo>
                    <a:lnTo>
                      <a:pt x="2109" y="52"/>
                    </a:lnTo>
                    <a:lnTo>
                      <a:pt x="2122" y="54"/>
                    </a:lnTo>
                    <a:lnTo>
                      <a:pt x="2160" y="41"/>
                    </a:lnTo>
                    <a:lnTo>
                      <a:pt x="2173" y="41"/>
                    </a:lnTo>
                    <a:lnTo>
                      <a:pt x="2184" y="49"/>
                    </a:lnTo>
                    <a:lnTo>
                      <a:pt x="2188" y="62"/>
                    </a:lnTo>
                    <a:lnTo>
                      <a:pt x="2184" y="75"/>
                    </a:lnTo>
                    <a:lnTo>
                      <a:pt x="2171" y="86"/>
                    </a:lnTo>
                    <a:lnTo>
                      <a:pt x="2167" y="94"/>
                    </a:lnTo>
                    <a:lnTo>
                      <a:pt x="2165" y="100"/>
                    </a:lnTo>
                    <a:lnTo>
                      <a:pt x="2169" y="109"/>
                    </a:lnTo>
                    <a:lnTo>
                      <a:pt x="2173" y="117"/>
                    </a:lnTo>
                    <a:lnTo>
                      <a:pt x="2177" y="124"/>
                    </a:lnTo>
                    <a:lnTo>
                      <a:pt x="2182" y="128"/>
                    </a:lnTo>
                    <a:lnTo>
                      <a:pt x="2188" y="130"/>
                    </a:lnTo>
                    <a:lnTo>
                      <a:pt x="2203" y="132"/>
                    </a:lnTo>
                    <a:lnTo>
                      <a:pt x="2209" y="134"/>
                    </a:lnTo>
                    <a:lnTo>
                      <a:pt x="2220" y="149"/>
                    </a:lnTo>
                    <a:lnTo>
                      <a:pt x="2226" y="154"/>
                    </a:lnTo>
                    <a:lnTo>
                      <a:pt x="2235" y="156"/>
                    </a:lnTo>
                    <a:lnTo>
                      <a:pt x="2231" y="160"/>
                    </a:lnTo>
                    <a:lnTo>
                      <a:pt x="2228" y="164"/>
                    </a:lnTo>
                    <a:lnTo>
                      <a:pt x="2226" y="173"/>
                    </a:lnTo>
                    <a:lnTo>
                      <a:pt x="2226" y="179"/>
                    </a:lnTo>
                    <a:lnTo>
                      <a:pt x="2228" y="188"/>
                    </a:lnTo>
                    <a:lnTo>
                      <a:pt x="2228" y="192"/>
                    </a:lnTo>
                    <a:lnTo>
                      <a:pt x="2224" y="192"/>
                    </a:lnTo>
                    <a:lnTo>
                      <a:pt x="2218" y="190"/>
                    </a:lnTo>
                    <a:lnTo>
                      <a:pt x="2222" y="190"/>
                    </a:lnTo>
                    <a:lnTo>
                      <a:pt x="2224" y="188"/>
                    </a:lnTo>
                    <a:lnTo>
                      <a:pt x="2224" y="183"/>
                    </a:lnTo>
                    <a:lnTo>
                      <a:pt x="2222" y="179"/>
                    </a:lnTo>
                    <a:lnTo>
                      <a:pt x="2220" y="179"/>
                    </a:lnTo>
                    <a:lnTo>
                      <a:pt x="2218" y="183"/>
                    </a:lnTo>
                    <a:lnTo>
                      <a:pt x="2214" y="185"/>
                    </a:lnTo>
                    <a:lnTo>
                      <a:pt x="2209" y="188"/>
                    </a:lnTo>
                    <a:lnTo>
                      <a:pt x="2205" y="185"/>
                    </a:lnTo>
                    <a:lnTo>
                      <a:pt x="2205" y="181"/>
                    </a:lnTo>
                    <a:lnTo>
                      <a:pt x="2214" y="175"/>
                    </a:lnTo>
                    <a:lnTo>
                      <a:pt x="2218" y="171"/>
                    </a:lnTo>
                    <a:lnTo>
                      <a:pt x="2220" y="164"/>
                    </a:lnTo>
                    <a:lnTo>
                      <a:pt x="2205" y="168"/>
                    </a:lnTo>
                    <a:lnTo>
                      <a:pt x="2199" y="173"/>
                    </a:lnTo>
                    <a:lnTo>
                      <a:pt x="2192" y="177"/>
                    </a:lnTo>
                    <a:lnTo>
                      <a:pt x="2207" y="162"/>
                    </a:lnTo>
                    <a:lnTo>
                      <a:pt x="2211" y="160"/>
                    </a:lnTo>
                    <a:lnTo>
                      <a:pt x="2211" y="156"/>
                    </a:lnTo>
                    <a:lnTo>
                      <a:pt x="2203" y="156"/>
                    </a:lnTo>
                    <a:lnTo>
                      <a:pt x="2199" y="158"/>
                    </a:lnTo>
                    <a:lnTo>
                      <a:pt x="2197" y="160"/>
                    </a:lnTo>
                    <a:lnTo>
                      <a:pt x="2194" y="166"/>
                    </a:lnTo>
                    <a:lnTo>
                      <a:pt x="2190" y="164"/>
                    </a:lnTo>
                    <a:lnTo>
                      <a:pt x="2188" y="162"/>
                    </a:lnTo>
                    <a:lnTo>
                      <a:pt x="2184" y="160"/>
                    </a:lnTo>
                    <a:lnTo>
                      <a:pt x="2156" y="168"/>
                    </a:lnTo>
                    <a:lnTo>
                      <a:pt x="2152" y="173"/>
                    </a:lnTo>
                    <a:lnTo>
                      <a:pt x="2137" y="190"/>
                    </a:lnTo>
                    <a:lnTo>
                      <a:pt x="2135" y="196"/>
                    </a:lnTo>
                    <a:lnTo>
                      <a:pt x="2133" y="205"/>
                    </a:lnTo>
                    <a:lnTo>
                      <a:pt x="2126" y="207"/>
                    </a:lnTo>
                    <a:lnTo>
                      <a:pt x="2120" y="211"/>
                    </a:lnTo>
                    <a:lnTo>
                      <a:pt x="2122" y="226"/>
                    </a:lnTo>
                    <a:lnTo>
                      <a:pt x="2126" y="222"/>
                    </a:lnTo>
                    <a:lnTo>
                      <a:pt x="2126" y="217"/>
                    </a:lnTo>
                    <a:lnTo>
                      <a:pt x="2124" y="217"/>
                    </a:lnTo>
                    <a:lnTo>
                      <a:pt x="2124" y="217"/>
                    </a:lnTo>
                    <a:lnTo>
                      <a:pt x="2124" y="217"/>
                    </a:lnTo>
                    <a:lnTo>
                      <a:pt x="2137" y="213"/>
                    </a:lnTo>
                    <a:lnTo>
                      <a:pt x="2139" y="213"/>
                    </a:lnTo>
                    <a:lnTo>
                      <a:pt x="2143" y="224"/>
                    </a:lnTo>
                    <a:lnTo>
                      <a:pt x="2143" y="230"/>
                    </a:lnTo>
                    <a:lnTo>
                      <a:pt x="2139" y="232"/>
                    </a:lnTo>
                    <a:lnTo>
                      <a:pt x="2131" y="232"/>
                    </a:lnTo>
                    <a:lnTo>
                      <a:pt x="2120" y="230"/>
                    </a:lnTo>
                    <a:lnTo>
                      <a:pt x="2109" y="226"/>
                    </a:lnTo>
                    <a:lnTo>
                      <a:pt x="2112" y="224"/>
                    </a:lnTo>
                    <a:lnTo>
                      <a:pt x="2112" y="217"/>
                    </a:lnTo>
                    <a:lnTo>
                      <a:pt x="2114" y="209"/>
                    </a:lnTo>
                    <a:lnTo>
                      <a:pt x="2109" y="211"/>
                    </a:lnTo>
                    <a:lnTo>
                      <a:pt x="2107" y="213"/>
                    </a:lnTo>
                    <a:lnTo>
                      <a:pt x="2107" y="217"/>
                    </a:lnTo>
                    <a:lnTo>
                      <a:pt x="2107" y="217"/>
                    </a:lnTo>
                    <a:lnTo>
                      <a:pt x="2109" y="219"/>
                    </a:lnTo>
                    <a:lnTo>
                      <a:pt x="2103" y="219"/>
                    </a:lnTo>
                    <a:lnTo>
                      <a:pt x="2101" y="222"/>
                    </a:lnTo>
                    <a:lnTo>
                      <a:pt x="2099" y="224"/>
                    </a:lnTo>
                    <a:lnTo>
                      <a:pt x="2097" y="226"/>
                    </a:lnTo>
                    <a:lnTo>
                      <a:pt x="2092" y="224"/>
                    </a:lnTo>
                    <a:lnTo>
                      <a:pt x="2088" y="222"/>
                    </a:lnTo>
                    <a:lnTo>
                      <a:pt x="2086" y="219"/>
                    </a:lnTo>
                    <a:lnTo>
                      <a:pt x="2082" y="219"/>
                    </a:lnTo>
                    <a:lnTo>
                      <a:pt x="2078" y="219"/>
                    </a:lnTo>
                    <a:lnTo>
                      <a:pt x="2073" y="215"/>
                    </a:lnTo>
                    <a:lnTo>
                      <a:pt x="2073" y="209"/>
                    </a:lnTo>
                    <a:lnTo>
                      <a:pt x="2069" y="207"/>
                    </a:lnTo>
                    <a:lnTo>
                      <a:pt x="2060" y="213"/>
                    </a:lnTo>
                    <a:lnTo>
                      <a:pt x="2058" y="213"/>
                    </a:lnTo>
                    <a:lnTo>
                      <a:pt x="2054" y="211"/>
                    </a:lnTo>
                    <a:lnTo>
                      <a:pt x="2056" y="207"/>
                    </a:lnTo>
                    <a:lnTo>
                      <a:pt x="2060" y="205"/>
                    </a:lnTo>
                    <a:lnTo>
                      <a:pt x="2065" y="207"/>
                    </a:lnTo>
                    <a:lnTo>
                      <a:pt x="2065" y="202"/>
                    </a:lnTo>
                    <a:lnTo>
                      <a:pt x="2043" y="192"/>
                    </a:lnTo>
                    <a:lnTo>
                      <a:pt x="2046" y="179"/>
                    </a:lnTo>
                    <a:lnTo>
                      <a:pt x="2050" y="171"/>
                    </a:lnTo>
                    <a:lnTo>
                      <a:pt x="2056" y="166"/>
                    </a:lnTo>
                    <a:lnTo>
                      <a:pt x="2067" y="171"/>
                    </a:lnTo>
                    <a:lnTo>
                      <a:pt x="2067" y="166"/>
                    </a:lnTo>
                    <a:lnTo>
                      <a:pt x="2071" y="168"/>
                    </a:lnTo>
                    <a:lnTo>
                      <a:pt x="2075" y="168"/>
                    </a:lnTo>
                    <a:lnTo>
                      <a:pt x="2084" y="160"/>
                    </a:lnTo>
                    <a:lnTo>
                      <a:pt x="2078" y="160"/>
                    </a:lnTo>
                    <a:lnTo>
                      <a:pt x="2073" y="158"/>
                    </a:lnTo>
                    <a:lnTo>
                      <a:pt x="2071" y="154"/>
                    </a:lnTo>
                    <a:lnTo>
                      <a:pt x="2071" y="147"/>
                    </a:lnTo>
                    <a:lnTo>
                      <a:pt x="2071" y="145"/>
                    </a:lnTo>
                    <a:lnTo>
                      <a:pt x="2067" y="145"/>
                    </a:lnTo>
                    <a:lnTo>
                      <a:pt x="2065" y="143"/>
                    </a:lnTo>
                    <a:lnTo>
                      <a:pt x="2063" y="141"/>
                    </a:lnTo>
                    <a:lnTo>
                      <a:pt x="2058" y="139"/>
                    </a:lnTo>
                    <a:lnTo>
                      <a:pt x="2046" y="145"/>
                    </a:lnTo>
                    <a:lnTo>
                      <a:pt x="2050" y="132"/>
                    </a:lnTo>
                    <a:lnTo>
                      <a:pt x="2052" y="130"/>
                    </a:lnTo>
                    <a:lnTo>
                      <a:pt x="2058" y="126"/>
                    </a:lnTo>
                    <a:lnTo>
                      <a:pt x="2067" y="122"/>
                    </a:lnTo>
                    <a:lnTo>
                      <a:pt x="2073" y="120"/>
                    </a:lnTo>
                    <a:lnTo>
                      <a:pt x="2071" y="115"/>
                    </a:lnTo>
                    <a:lnTo>
                      <a:pt x="2073" y="115"/>
                    </a:lnTo>
                    <a:lnTo>
                      <a:pt x="2073" y="113"/>
                    </a:lnTo>
                    <a:lnTo>
                      <a:pt x="2075" y="111"/>
                    </a:lnTo>
                    <a:lnTo>
                      <a:pt x="2067" y="109"/>
                    </a:lnTo>
                    <a:lnTo>
                      <a:pt x="2063" y="107"/>
                    </a:lnTo>
                    <a:lnTo>
                      <a:pt x="2058" y="103"/>
                    </a:lnTo>
                    <a:lnTo>
                      <a:pt x="2060" y="103"/>
                    </a:lnTo>
                    <a:lnTo>
                      <a:pt x="2060" y="100"/>
                    </a:lnTo>
                    <a:lnTo>
                      <a:pt x="2060" y="98"/>
                    </a:lnTo>
                    <a:lnTo>
                      <a:pt x="2060" y="96"/>
                    </a:lnTo>
                    <a:lnTo>
                      <a:pt x="2052" y="100"/>
                    </a:lnTo>
                    <a:lnTo>
                      <a:pt x="2048" y="103"/>
                    </a:lnTo>
                    <a:lnTo>
                      <a:pt x="2043" y="100"/>
                    </a:lnTo>
                    <a:lnTo>
                      <a:pt x="2043" y="98"/>
                    </a:lnTo>
                    <a:lnTo>
                      <a:pt x="2041" y="98"/>
                    </a:lnTo>
                    <a:lnTo>
                      <a:pt x="2039" y="98"/>
                    </a:lnTo>
                    <a:lnTo>
                      <a:pt x="2039" y="94"/>
                    </a:lnTo>
                    <a:lnTo>
                      <a:pt x="2037" y="90"/>
                    </a:lnTo>
                    <a:lnTo>
                      <a:pt x="2035" y="88"/>
                    </a:lnTo>
                    <a:lnTo>
                      <a:pt x="2033" y="86"/>
                    </a:lnTo>
                    <a:lnTo>
                      <a:pt x="2031" y="88"/>
                    </a:lnTo>
                    <a:lnTo>
                      <a:pt x="2037" y="81"/>
                    </a:lnTo>
                    <a:lnTo>
                      <a:pt x="2058" y="75"/>
                    </a:lnTo>
                    <a:lnTo>
                      <a:pt x="2065" y="75"/>
                    </a:lnTo>
                    <a:lnTo>
                      <a:pt x="2067" y="79"/>
                    </a:lnTo>
                    <a:lnTo>
                      <a:pt x="2071" y="79"/>
                    </a:lnTo>
                    <a:lnTo>
                      <a:pt x="2073" y="81"/>
                    </a:lnTo>
                    <a:lnTo>
                      <a:pt x="2078" y="88"/>
                    </a:lnTo>
                    <a:lnTo>
                      <a:pt x="2080" y="92"/>
                    </a:lnTo>
                    <a:lnTo>
                      <a:pt x="2082" y="88"/>
                    </a:lnTo>
                    <a:lnTo>
                      <a:pt x="2082" y="83"/>
                    </a:lnTo>
                    <a:lnTo>
                      <a:pt x="2078" y="75"/>
                    </a:lnTo>
                    <a:lnTo>
                      <a:pt x="2080" y="69"/>
                    </a:lnTo>
                    <a:lnTo>
                      <a:pt x="2084" y="62"/>
                    </a:lnTo>
                    <a:lnTo>
                      <a:pt x="2088" y="58"/>
                    </a:lnTo>
                    <a:lnTo>
                      <a:pt x="2095" y="54"/>
                    </a:lnTo>
                    <a:lnTo>
                      <a:pt x="2092" y="64"/>
                    </a:lnTo>
                    <a:lnTo>
                      <a:pt x="2090" y="71"/>
                    </a:lnTo>
                    <a:lnTo>
                      <a:pt x="2088" y="73"/>
                    </a:lnTo>
                    <a:lnTo>
                      <a:pt x="2090" y="73"/>
                    </a:lnTo>
                    <a:lnTo>
                      <a:pt x="2092" y="73"/>
                    </a:lnTo>
                    <a:lnTo>
                      <a:pt x="2095" y="73"/>
                    </a:lnTo>
                    <a:lnTo>
                      <a:pt x="2097" y="75"/>
                    </a:lnTo>
                    <a:lnTo>
                      <a:pt x="2095" y="79"/>
                    </a:lnTo>
                    <a:lnTo>
                      <a:pt x="2095" y="86"/>
                    </a:lnTo>
                    <a:lnTo>
                      <a:pt x="2099" y="86"/>
                    </a:lnTo>
                    <a:lnTo>
                      <a:pt x="2101" y="83"/>
                    </a:lnTo>
                    <a:lnTo>
                      <a:pt x="2103" y="81"/>
                    </a:lnTo>
                    <a:lnTo>
                      <a:pt x="2103" y="75"/>
                    </a:lnTo>
                    <a:lnTo>
                      <a:pt x="2101" y="75"/>
                    </a:lnTo>
                    <a:lnTo>
                      <a:pt x="2099" y="73"/>
                    </a:lnTo>
                    <a:lnTo>
                      <a:pt x="2095" y="73"/>
                    </a:lnTo>
                    <a:lnTo>
                      <a:pt x="2095" y="69"/>
                    </a:lnTo>
                    <a:lnTo>
                      <a:pt x="2099" y="64"/>
                    </a:lnTo>
                    <a:lnTo>
                      <a:pt x="2103" y="71"/>
                    </a:lnTo>
                    <a:lnTo>
                      <a:pt x="2109" y="77"/>
                    </a:lnTo>
                    <a:lnTo>
                      <a:pt x="2114" y="83"/>
                    </a:lnTo>
                    <a:lnTo>
                      <a:pt x="2114" y="90"/>
                    </a:lnTo>
                    <a:lnTo>
                      <a:pt x="2120" y="98"/>
                    </a:lnTo>
                    <a:lnTo>
                      <a:pt x="2129" y="98"/>
                    </a:lnTo>
                    <a:lnTo>
                      <a:pt x="2143" y="96"/>
                    </a:lnTo>
                    <a:lnTo>
                      <a:pt x="2141" y="92"/>
                    </a:lnTo>
                    <a:lnTo>
                      <a:pt x="2141" y="86"/>
                    </a:lnTo>
                    <a:lnTo>
                      <a:pt x="2143" y="83"/>
                    </a:lnTo>
                    <a:lnTo>
                      <a:pt x="2146" y="81"/>
                    </a:lnTo>
                    <a:lnTo>
                      <a:pt x="2143" y="77"/>
                    </a:lnTo>
                    <a:lnTo>
                      <a:pt x="2141" y="71"/>
                    </a:lnTo>
                    <a:lnTo>
                      <a:pt x="2137" y="69"/>
                    </a:lnTo>
                    <a:lnTo>
                      <a:pt x="2135" y="66"/>
                    </a:lnTo>
                    <a:lnTo>
                      <a:pt x="2135" y="62"/>
                    </a:lnTo>
                    <a:lnTo>
                      <a:pt x="2137" y="60"/>
                    </a:lnTo>
                    <a:lnTo>
                      <a:pt x="2137" y="60"/>
                    </a:lnTo>
                    <a:lnTo>
                      <a:pt x="2137" y="58"/>
                    </a:lnTo>
                    <a:lnTo>
                      <a:pt x="2139" y="58"/>
                    </a:lnTo>
                    <a:lnTo>
                      <a:pt x="2139" y="54"/>
                    </a:lnTo>
                    <a:lnTo>
                      <a:pt x="2135" y="56"/>
                    </a:lnTo>
                    <a:lnTo>
                      <a:pt x="2133" y="58"/>
                    </a:lnTo>
                    <a:lnTo>
                      <a:pt x="2133" y="60"/>
                    </a:lnTo>
                    <a:lnTo>
                      <a:pt x="2131" y="62"/>
                    </a:lnTo>
                    <a:lnTo>
                      <a:pt x="2129" y="64"/>
                    </a:lnTo>
                    <a:lnTo>
                      <a:pt x="2118" y="64"/>
                    </a:lnTo>
                    <a:lnTo>
                      <a:pt x="2116" y="64"/>
                    </a:lnTo>
                    <a:lnTo>
                      <a:pt x="2114" y="60"/>
                    </a:lnTo>
                    <a:lnTo>
                      <a:pt x="2112" y="58"/>
                    </a:lnTo>
                    <a:lnTo>
                      <a:pt x="2107" y="56"/>
                    </a:lnTo>
                    <a:lnTo>
                      <a:pt x="2103" y="56"/>
                    </a:lnTo>
                    <a:lnTo>
                      <a:pt x="2101" y="54"/>
                    </a:lnTo>
                    <a:lnTo>
                      <a:pt x="2099" y="49"/>
                    </a:lnTo>
                    <a:lnTo>
                      <a:pt x="2097" y="47"/>
                    </a:lnTo>
                    <a:lnTo>
                      <a:pt x="2092" y="43"/>
                    </a:lnTo>
                    <a:lnTo>
                      <a:pt x="2090" y="41"/>
                    </a:lnTo>
                    <a:lnTo>
                      <a:pt x="2088" y="45"/>
                    </a:lnTo>
                    <a:lnTo>
                      <a:pt x="2086" y="47"/>
                    </a:lnTo>
                    <a:lnTo>
                      <a:pt x="2082" y="56"/>
                    </a:lnTo>
                    <a:lnTo>
                      <a:pt x="2075" y="60"/>
                    </a:lnTo>
                    <a:lnTo>
                      <a:pt x="2073" y="66"/>
                    </a:lnTo>
                    <a:lnTo>
                      <a:pt x="2067" y="71"/>
                    </a:lnTo>
                    <a:lnTo>
                      <a:pt x="2060" y="71"/>
                    </a:lnTo>
                    <a:lnTo>
                      <a:pt x="2058" y="64"/>
                    </a:lnTo>
                    <a:lnTo>
                      <a:pt x="2060" y="56"/>
                    </a:lnTo>
                    <a:lnTo>
                      <a:pt x="2063" y="45"/>
                    </a:lnTo>
                    <a:lnTo>
                      <a:pt x="2065" y="41"/>
                    </a:lnTo>
                    <a:lnTo>
                      <a:pt x="2065" y="39"/>
                    </a:lnTo>
                    <a:lnTo>
                      <a:pt x="2067" y="35"/>
                    </a:lnTo>
                    <a:lnTo>
                      <a:pt x="2065" y="28"/>
                    </a:lnTo>
                    <a:lnTo>
                      <a:pt x="2065" y="28"/>
                    </a:lnTo>
                    <a:lnTo>
                      <a:pt x="2052" y="32"/>
                    </a:lnTo>
                    <a:lnTo>
                      <a:pt x="2048" y="37"/>
                    </a:lnTo>
                    <a:lnTo>
                      <a:pt x="2046" y="37"/>
                    </a:lnTo>
                    <a:lnTo>
                      <a:pt x="2046" y="30"/>
                    </a:lnTo>
                    <a:lnTo>
                      <a:pt x="2046" y="26"/>
                    </a:lnTo>
                    <a:lnTo>
                      <a:pt x="2048" y="22"/>
                    </a:lnTo>
                    <a:lnTo>
                      <a:pt x="2052" y="20"/>
                    </a:lnTo>
                    <a:lnTo>
                      <a:pt x="2090" y="0"/>
                    </a:lnTo>
                    <a:lnTo>
                      <a:pt x="2099" y="0"/>
                    </a:lnTo>
                    <a:lnTo>
                      <a:pt x="2107" y="3"/>
                    </a:lnTo>
                    <a:lnTo>
                      <a:pt x="2107" y="5"/>
                    </a:lnTo>
                    <a:lnTo>
                      <a:pt x="2103" y="9"/>
                    </a:lnTo>
                    <a:lnTo>
                      <a:pt x="2099" y="15"/>
                    </a:lnTo>
                    <a:lnTo>
                      <a:pt x="2092" y="20"/>
                    </a:lnTo>
                    <a:moveTo>
                      <a:pt x="602" y="192"/>
                    </a:moveTo>
                    <a:lnTo>
                      <a:pt x="602" y="192"/>
                    </a:lnTo>
                    <a:lnTo>
                      <a:pt x="602" y="192"/>
                    </a:lnTo>
                    <a:lnTo>
                      <a:pt x="602" y="192"/>
                    </a:lnTo>
                    <a:lnTo>
                      <a:pt x="600" y="194"/>
                    </a:lnTo>
                    <a:lnTo>
                      <a:pt x="598" y="196"/>
                    </a:lnTo>
                    <a:lnTo>
                      <a:pt x="596" y="200"/>
                    </a:lnTo>
                    <a:lnTo>
                      <a:pt x="613" y="228"/>
                    </a:lnTo>
                    <a:lnTo>
                      <a:pt x="619" y="230"/>
                    </a:lnTo>
                    <a:lnTo>
                      <a:pt x="615" y="234"/>
                    </a:lnTo>
                    <a:lnTo>
                      <a:pt x="606" y="239"/>
                    </a:lnTo>
                    <a:lnTo>
                      <a:pt x="598" y="232"/>
                    </a:lnTo>
                    <a:lnTo>
                      <a:pt x="591" y="224"/>
                    </a:lnTo>
                    <a:lnTo>
                      <a:pt x="585" y="215"/>
                    </a:lnTo>
                    <a:lnTo>
                      <a:pt x="591" y="198"/>
                    </a:lnTo>
                    <a:lnTo>
                      <a:pt x="596" y="192"/>
                    </a:lnTo>
                    <a:lnTo>
                      <a:pt x="602" y="190"/>
                    </a:lnTo>
                    <a:lnTo>
                      <a:pt x="602" y="192"/>
                    </a:lnTo>
                    <a:moveTo>
                      <a:pt x="666" y="194"/>
                    </a:moveTo>
                    <a:lnTo>
                      <a:pt x="666" y="194"/>
                    </a:lnTo>
                    <a:lnTo>
                      <a:pt x="666" y="196"/>
                    </a:lnTo>
                    <a:lnTo>
                      <a:pt x="661" y="198"/>
                    </a:lnTo>
                    <a:lnTo>
                      <a:pt x="655" y="198"/>
                    </a:lnTo>
                    <a:lnTo>
                      <a:pt x="651" y="198"/>
                    </a:lnTo>
                    <a:lnTo>
                      <a:pt x="649" y="196"/>
                    </a:lnTo>
                    <a:lnTo>
                      <a:pt x="640" y="198"/>
                    </a:lnTo>
                    <a:lnTo>
                      <a:pt x="632" y="198"/>
                    </a:lnTo>
                    <a:lnTo>
                      <a:pt x="613" y="188"/>
                    </a:lnTo>
                    <a:lnTo>
                      <a:pt x="617" y="177"/>
                    </a:lnTo>
                    <a:lnTo>
                      <a:pt x="623" y="171"/>
                    </a:lnTo>
                    <a:lnTo>
                      <a:pt x="630" y="166"/>
                    </a:lnTo>
                    <a:lnTo>
                      <a:pt x="640" y="164"/>
                    </a:lnTo>
                    <a:lnTo>
                      <a:pt x="657" y="164"/>
                    </a:lnTo>
                    <a:lnTo>
                      <a:pt x="664" y="166"/>
                    </a:lnTo>
                    <a:lnTo>
                      <a:pt x="670" y="175"/>
                    </a:lnTo>
                    <a:lnTo>
                      <a:pt x="670" y="179"/>
                    </a:lnTo>
                    <a:lnTo>
                      <a:pt x="668" y="183"/>
                    </a:lnTo>
                    <a:lnTo>
                      <a:pt x="666" y="194"/>
                    </a:lnTo>
                    <a:moveTo>
                      <a:pt x="751" y="79"/>
                    </a:moveTo>
                    <a:lnTo>
                      <a:pt x="751" y="79"/>
                    </a:lnTo>
                    <a:lnTo>
                      <a:pt x="776" y="86"/>
                    </a:lnTo>
                    <a:lnTo>
                      <a:pt x="840" y="94"/>
                    </a:lnTo>
                    <a:lnTo>
                      <a:pt x="846" y="96"/>
                    </a:lnTo>
                    <a:lnTo>
                      <a:pt x="849" y="103"/>
                    </a:lnTo>
                    <a:lnTo>
                      <a:pt x="851" y="109"/>
                    </a:lnTo>
                    <a:lnTo>
                      <a:pt x="853" y="115"/>
                    </a:lnTo>
                    <a:lnTo>
                      <a:pt x="859" y="115"/>
                    </a:lnTo>
                    <a:lnTo>
                      <a:pt x="880" y="113"/>
                    </a:lnTo>
                    <a:lnTo>
                      <a:pt x="885" y="113"/>
                    </a:lnTo>
                    <a:lnTo>
                      <a:pt x="887" y="109"/>
                    </a:lnTo>
                    <a:lnTo>
                      <a:pt x="891" y="107"/>
                    </a:lnTo>
                    <a:lnTo>
                      <a:pt x="893" y="105"/>
                    </a:lnTo>
                    <a:lnTo>
                      <a:pt x="900" y="103"/>
                    </a:lnTo>
                    <a:lnTo>
                      <a:pt x="906" y="107"/>
                    </a:lnTo>
                    <a:lnTo>
                      <a:pt x="910" y="107"/>
                    </a:lnTo>
                    <a:lnTo>
                      <a:pt x="914" y="105"/>
                    </a:lnTo>
                    <a:lnTo>
                      <a:pt x="919" y="105"/>
                    </a:lnTo>
                    <a:lnTo>
                      <a:pt x="936" y="94"/>
                    </a:lnTo>
                    <a:lnTo>
                      <a:pt x="940" y="86"/>
                    </a:lnTo>
                    <a:lnTo>
                      <a:pt x="946" y="83"/>
                    </a:lnTo>
                    <a:lnTo>
                      <a:pt x="951" y="75"/>
                    </a:lnTo>
                    <a:lnTo>
                      <a:pt x="953" y="73"/>
                    </a:lnTo>
                    <a:lnTo>
                      <a:pt x="957" y="90"/>
                    </a:lnTo>
                    <a:lnTo>
                      <a:pt x="972" y="94"/>
                    </a:lnTo>
                    <a:lnTo>
                      <a:pt x="991" y="92"/>
                    </a:lnTo>
                    <a:lnTo>
                      <a:pt x="1004" y="96"/>
                    </a:lnTo>
                    <a:lnTo>
                      <a:pt x="1008" y="100"/>
                    </a:lnTo>
                    <a:lnTo>
                      <a:pt x="1017" y="103"/>
                    </a:lnTo>
                    <a:lnTo>
                      <a:pt x="1025" y="107"/>
                    </a:lnTo>
                    <a:lnTo>
                      <a:pt x="1029" y="115"/>
                    </a:lnTo>
                    <a:lnTo>
                      <a:pt x="1034" y="120"/>
                    </a:lnTo>
                    <a:lnTo>
                      <a:pt x="1040" y="117"/>
                    </a:lnTo>
                    <a:lnTo>
                      <a:pt x="1053" y="109"/>
                    </a:lnTo>
                    <a:lnTo>
                      <a:pt x="1051" y="100"/>
                    </a:lnTo>
                    <a:lnTo>
                      <a:pt x="1057" y="98"/>
                    </a:lnTo>
                    <a:lnTo>
                      <a:pt x="1068" y="103"/>
                    </a:lnTo>
                    <a:lnTo>
                      <a:pt x="1076" y="111"/>
                    </a:lnTo>
                    <a:lnTo>
                      <a:pt x="1082" y="128"/>
                    </a:lnTo>
                    <a:lnTo>
                      <a:pt x="1085" y="132"/>
                    </a:lnTo>
                    <a:lnTo>
                      <a:pt x="1089" y="134"/>
                    </a:lnTo>
                    <a:lnTo>
                      <a:pt x="1095" y="141"/>
                    </a:lnTo>
                    <a:lnTo>
                      <a:pt x="1091" y="143"/>
                    </a:lnTo>
                    <a:lnTo>
                      <a:pt x="1087" y="143"/>
                    </a:lnTo>
                    <a:lnTo>
                      <a:pt x="1085" y="143"/>
                    </a:lnTo>
                    <a:lnTo>
                      <a:pt x="1080" y="141"/>
                    </a:lnTo>
                    <a:lnTo>
                      <a:pt x="1080" y="143"/>
                    </a:lnTo>
                    <a:lnTo>
                      <a:pt x="1074" y="149"/>
                    </a:lnTo>
                    <a:lnTo>
                      <a:pt x="1074" y="149"/>
                    </a:lnTo>
                    <a:lnTo>
                      <a:pt x="1072" y="151"/>
                    </a:lnTo>
                    <a:lnTo>
                      <a:pt x="1072" y="151"/>
                    </a:lnTo>
                    <a:lnTo>
                      <a:pt x="1070" y="154"/>
                    </a:lnTo>
                    <a:lnTo>
                      <a:pt x="1070" y="158"/>
                    </a:lnTo>
                    <a:lnTo>
                      <a:pt x="1076" y="158"/>
                    </a:lnTo>
                    <a:lnTo>
                      <a:pt x="1082" y="154"/>
                    </a:lnTo>
                    <a:lnTo>
                      <a:pt x="1091" y="151"/>
                    </a:lnTo>
                    <a:lnTo>
                      <a:pt x="1095" y="158"/>
                    </a:lnTo>
                    <a:lnTo>
                      <a:pt x="1097" y="154"/>
                    </a:lnTo>
                    <a:lnTo>
                      <a:pt x="1102" y="154"/>
                    </a:lnTo>
                    <a:lnTo>
                      <a:pt x="1104" y="158"/>
                    </a:lnTo>
                    <a:lnTo>
                      <a:pt x="1104" y="164"/>
                    </a:lnTo>
                    <a:lnTo>
                      <a:pt x="1106" y="171"/>
                    </a:lnTo>
                    <a:lnTo>
                      <a:pt x="1106" y="181"/>
                    </a:lnTo>
                    <a:lnTo>
                      <a:pt x="1108" y="202"/>
                    </a:lnTo>
                    <a:lnTo>
                      <a:pt x="1108" y="211"/>
                    </a:lnTo>
                    <a:lnTo>
                      <a:pt x="1108" y="219"/>
                    </a:lnTo>
                    <a:lnTo>
                      <a:pt x="1106" y="226"/>
                    </a:lnTo>
                    <a:lnTo>
                      <a:pt x="1102" y="230"/>
                    </a:lnTo>
                    <a:lnTo>
                      <a:pt x="1093" y="241"/>
                    </a:lnTo>
                    <a:lnTo>
                      <a:pt x="1082" y="249"/>
                    </a:lnTo>
                    <a:lnTo>
                      <a:pt x="1070" y="256"/>
                    </a:lnTo>
                    <a:lnTo>
                      <a:pt x="1059" y="258"/>
                    </a:lnTo>
                    <a:lnTo>
                      <a:pt x="1059" y="262"/>
                    </a:lnTo>
                    <a:lnTo>
                      <a:pt x="1072" y="266"/>
                    </a:lnTo>
                    <a:lnTo>
                      <a:pt x="1142" y="241"/>
                    </a:lnTo>
                    <a:lnTo>
                      <a:pt x="1148" y="243"/>
                    </a:lnTo>
                    <a:lnTo>
                      <a:pt x="1167" y="256"/>
                    </a:lnTo>
                    <a:lnTo>
                      <a:pt x="1163" y="262"/>
                    </a:lnTo>
                    <a:lnTo>
                      <a:pt x="1163" y="268"/>
                    </a:lnTo>
                    <a:lnTo>
                      <a:pt x="1167" y="273"/>
                    </a:lnTo>
                    <a:lnTo>
                      <a:pt x="1170" y="281"/>
                    </a:lnTo>
                    <a:lnTo>
                      <a:pt x="1170" y="287"/>
                    </a:lnTo>
                    <a:lnTo>
                      <a:pt x="1165" y="296"/>
                    </a:lnTo>
                    <a:lnTo>
                      <a:pt x="1161" y="300"/>
                    </a:lnTo>
                    <a:lnTo>
                      <a:pt x="1157" y="302"/>
                    </a:lnTo>
                    <a:lnTo>
                      <a:pt x="1157" y="304"/>
                    </a:lnTo>
                    <a:lnTo>
                      <a:pt x="1159" y="304"/>
                    </a:lnTo>
                    <a:lnTo>
                      <a:pt x="1159" y="307"/>
                    </a:lnTo>
                    <a:lnTo>
                      <a:pt x="1157" y="309"/>
                    </a:lnTo>
                    <a:lnTo>
                      <a:pt x="1161" y="313"/>
                    </a:lnTo>
                    <a:lnTo>
                      <a:pt x="1163" y="317"/>
                    </a:lnTo>
                    <a:lnTo>
                      <a:pt x="1161" y="321"/>
                    </a:lnTo>
                    <a:lnTo>
                      <a:pt x="1159" y="328"/>
                    </a:lnTo>
                    <a:lnTo>
                      <a:pt x="1165" y="324"/>
                    </a:lnTo>
                    <a:lnTo>
                      <a:pt x="1170" y="317"/>
                    </a:lnTo>
                    <a:lnTo>
                      <a:pt x="1174" y="300"/>
                    </a:lnTo>
                    <a:lnTo>
                      <a:pt x="1176" y="283"/>
                    </a:lnTo>
                    <a:lnTo>
                      <a:pt x="1178" y="279"/>
                    </a:lnTo>
                    <a:lnTo>
                      <a:pt x="1180" y="277"/>
                    </a:lnTo>
                    <a:lnTo>
                      <a:pt x="1191" y="273"/>
                    </a:lnTo>
                    <a:lnTo>
                      <a:pt x="1195" y="270"/>
                    </a:lnTo>
                    <a:lnTo>
                      <a:pt x="1197" y="268"/>
                    </a:lnTo>
                    <a:lnTo>
                      <a:pt x="1197" y="264"/>
                    </a:lnTo>
                    <a:lnTo>
                      <a:pt x="1199" y="262"/>
                    </a:lnTo>
                    <a:lnTo>
                      <a:pt x="1204" y="260"/>
                    </a:lnTo>
                    <a:lnTo>
                      <a:pt x="1216" y="260"/>
                    </a:lnTo>
                    <a:lnTo>
                      <a:pt x="1223" y="262"/>
                    </a:lnTo>
                    <a:lnTo>
                      <a:pt x="1244" y="275"/>
                    </a:lnTo>
                    <a:lnTo>
                      <a:pt x="1293" y="290"/>
                    </a:lnTo>
                    <a:lnTo>
                      <a:pt x="1325" y="311"/>
                    </a:lnTo>
                    <a:lnTo>
                      <a:pt x="1338" y="311"/>
                    </a:lnTo>
                    <a:lnTo>
                      <a:pt x="1350" y="307"/>
                    </a:lnTo>
                    <a:lnTo>
                      <a:pt x="1359" y="300"/>
                    </a:lnTo>
                    <a:lnTo>
                      <a:pt x="1374" y="281"/>
                    </a:lnTo>
                    <a:lnTo>
                      <a:pt x="1382" y="275"/>
                    </a:lnTo>
                    <a:lnTo>
                      <a:pt x="1393" y="268"/>
                    </a:lnTo>
                    <a:lnTo>
                      <a:pt x="1416" y="262"/>
                    </a:lnTo>
                    <a:lnTo>
                      <a:pt x="1416" y="264"/>
                    </a:lnTo>
                    <a:lnTo>
                      <a:pt x="1412" y="266"/>
                    </a:lnTo>
                    <a:lnTo>
                      <a:pt x="1404" y="266"/>
                    </a:lnTo>
                    <a:lnTo>
                      <a:pt x="1410" y="268"/>
                    </a:lnTo>
                    <a:lnTo>
                      <a:pt x="1414" y="266"/>
                    </a:lnTo>
                    <a:lnTo>
                      <a:pt x="1423" y="270"/>
                    </a:lnTo>
                    <a:lnTo>
                      <a:pt x="1442" y="253"/>
                    </a:lnTo>
                    <a:lnTo>
                      <a:pt x="1450" y="256"/>
                    </a:lnTo>
                    <a:lnTo>
                      <a:pt x="1442" y="270"/>
                    </a:lnTo>
                    <a:lnTo>
                      <a:pt x="1440" y="277"/>
                    </a:lnTo>
                    <a:lnTo>
                      <a:pt x="1438" y="275"/>
                    </a:lnTo>
                    <a:lnTo>
                      <a:pt x="1433" y="273"/>
                    </a:lnTo>
                    <a:lnTo>
                      <a:pt x="1438" y="281"/>
                    </a:lnTo>
                    <a:lnTo>
                      <a:pt x="1444" y="300"/>
                    </a:lnTo>
                    <a:lnTo>
                      <a:pt x="1448" y="311"/>
                    </a:lnTo>
                    <a:lnTo>
                      <a:pt x="1446" y="317"/>
                    </a:lnTo>
                    <a:lnTo>
                      <a:pt x="1448" y="326"/>
                    </a:lnTo>
                    <a:lnTo>
                      <a:pt x="1452" y="341"/>
                    </a:lnTo>
                    <a:lnTo>
                      <a:pt x="1452" y="349"/>
                    </a:lnTo>
                    <a:lnTo>
                      <a:pt x="1450" y="353"/>
                    </a:lnTo>
                    <a:lnTo>
                      <a:pt x="1448" y="358"/>
                    </a:lnTo>
                    <a:lnTo>
                      <a:pt x="1448" y="362"/>
                    </a:lnTo>
                    <a:lnTo>
                      <a:pt x="1416" y="389"/>
                    </a:lnTo>
                    <a:lnTo>
                      <a:pt x="1406" y="406"/>
                    </a:lnTo>
                    <a:lnTo>
                      <a:pt x="1401" y="411"/>
                    </a:lnTo>
                    <a:lnTo>
                      <a:pt x="1391" y="417"/>
                    </a:lnTo>
                    <a:lnTo>
                      <a:pt x="1389" y="417"/>
                    </a:lnTo>
                    <a:lnTo>
                      <a:pt x="1386" y="419"/>
                    </a:lnTo>
                    <a:lnTo>
                      <a:pt x="1384" y="417"/>
                    </a:lnTo>
                    <a:lnTo>
                      <a:pt x="1380" y="415"/>
                    </a:lnTo>
                    <a:lnTo>
                      <a:pt x="1378" y="417"/>
                    </a:lnTo>
                    <a:lnTo>
                      <a:pt x="1376" y="417"/>
                    </a:lnTo>
                    <a:lnTo>
                      <a:pt x="1376" y="419"/>
                    </a:lnTo>
                    <a:lnTo>
                      <a:pt x="1367" y="438"/>
                    </a:lnTo>
                    <a:lnTo>
                      <a:pt x="1363" y="443"/>
                    </a:lnTo>
                    <a:lnTo>
                      <a:pt x="1365" y="447"/>
                    </a:lnTo>
                    <a:lnTo>
                      <a:pt x="1369" y="455"/>
                    </a:lnTo>
                    <a:lnTo>
                      <a:pt x="1376" y="462"/>
                    </a:lnTo>
                    <a:lnTo>
                      <a:pt x="1382" y="466"/>
                    </a:lnTo>
                    <a:lnTo>
                      <a:pt x="1391" y="468"/>
                    </a:lnTo>
                    <a:lnTo>
                      <a:pt x="1401" y="464"/>
                    </a:lnTo>
                    <a:lnTo>
                      <a:pt x="1406" y="466"/>
                    </a:lnTo>
                    <a:lnTo>
                      <a:pt x="1408" y="470"/>
                    </a:lnTo>
                    <a:lnTo>
                      <a:pt x="1410" y="477"/>
                    </a:lnTo>
                    <a:lnTo>
                      <a:pt x="1412" y="481"/>
                    </a:lnTo>
                    <a:lnTo>
                      <a:pt x="1416" y="481"/>
                    </a:lnTo>
                    <a:lnTo>
                      <a:pt x="1421" y="481"/>
                    </a:lnTo>
                    <a:lnTo>
                      <a:pt x="1423" y="481"/>
                    </a:lnTo>
                    <a:lnTo>
                      <a:pt x="1425" y="477"/>
                    </a:lnTo>
                    <a:lnTo>
                      <a:pt x="1433" y="468"/>
                    </a:lnTo>
                    <a:lnTo>
                      <a:pt x="1438" y="464"/>
                    </a:lnTo>
                    <a:lnTo>
                      <a:pt x="1442" y="462"/>
                    </a:lnTo>
                    <a:lnTo>
                      <a:pt x="1457" y="451"/>
                    </a:lnTo>
                    <a:lnTo>
                      <a:pt x="1493" y="443"/>
                    </a:lnTo>
                    <a:lnTo>
                      <a:pt x="1497" y="443"/>
                    </a:lnTo>
                    <a:lnTo>
                      <a:pt x="1499" y="445"/>
                    </a:lnTo>
                    <a:lnTo>
                      <a:pt x="1501" y="451"/>
                    </a:lnTo>
                    <a:lnTo>
                      <a:pt x="1503" y="455"/>
                    </a:lnTo>
                    <a:lnTo>
                      <a:pt x="1516" y="458"/>
                    </a:lnTo>
                    <a:lnTo>
                      <a:pt x="1518" y="460"/>
                    </a:lnTo>
                    <a:lnTo>
                      <a:pt x="1518" y="470"/>
                    </a:lnTo>
                    <a:lnTo>
                      <a:pt x="1520" y="477"/>
                    </a:lnTo>
                    <a:lnTo>
                      <a:pt x="1525" y="477"/>
                    </a:lnTo>
                    <a:lnTo>
                      <a:pt x="1533" y="477"/>
                    </a:lnTo>
                    <a:lnTo>
                      <a:pt x="1535" y="477"/>
                    </a:lnTo>
                    <a:lnTo>
                      <a:pt x="1546" y="464"/>
                    </a:lnTo>
                    <a:lnTo>
                      <a:pt x="1548" y="466"/>
                    </a:lnTo>
                    <a:lnTo>
                      <a:pt x="1552" y="472"/>
                    </a:lnTo>
                    <a:lnTo>
                      <a:pt x="1554" y="472"/>
                    </a:lnTo>
                    <a:lnTo>
                      <a:pt x="1567" y="472"/>
                    </a:lnTo>
                    <a:lnTo>
                      <a:pt x="1567" y="472"/>
                    </a:lnTo>
                    <a:lnTo>
                      <a:pt x="1582" y="485"/>
                    </a:lnTo>
                    <a:lnTo>
                      <a:pt x="1584" y="487"/>
                    </a:lnTo>
                    <a:lnTo>
                      <a:pt x="1586" y="487"/>
                    </a:lnTo>
                    <a:lnTo>
                      <a:pt x="1586" y="481"/>
                    </a:lnTo>
                    <a:lnTo>
                      <a:pt x="1588" y="472"/>
                    </a:lnTo>
                    <a:lnTo>
                      <a:pt x="1588" y="462"/>
                    </a:lnTo>
                    <a:lnTo>
                      <a:pt x="1586" y="453"/>
                    </a:lnTo>
                    <a:lnTo>
                      <a:pt x="1588" y="451"/>
                    </a:lnTo>
                    <a:lnTo>
                      <a:pt x="1591" y="447"/>
                    </a:lnTo>
                    <a:lnTo>
                      <a:pt x="1593" y="447"/>
                    </a:lnTo>
                    <a:lnTo>
                      <a:pt x="1593" y="445"/>
                    </a:lnTo>
                    <a:lnTo>
                      <a:pt x="1591" y="438"/>
                    </a:lnTo>
                    <a:lnTo>
                      <a:pt x="1588" y="436"/>
                    </a:lnTo>
                    <a:lnTo>
                      <a:pt x="1597" y="423"/>
                    </a:lnTo>
                    <a:lnTo>
                      <a:pt x="1597" y="421"/>
                    </a:lnTo>
                    <a:lnTo>
                      <a:pt x="1595" y="421"/>
                    </a:lnTo>
                    <a:lnTo>
                      <a:pt x="1595" y="417"/>
                    </a:lnTo>
                    <a:lnTo>
                      <a:pt x="1603" y="419"/>
                    </a:lnTo>
                    <a:lnTo>
                      <a:pt x="1605" y="419"/>
                    </a:lnTo>
                    <a:lnTo>
                      <a:pt x="1612" y="415"/>
                    </a:lnTo>
                    <a:lnTo>
                      <a:pt x="1614" y="400"/>
                    </a:lnTo>
                    <a:lnTo>
                      <a:pt x="1618" y="396"/>
                    </a:lnTo>
                    <a:lnTo>
                      <a:pt x="1620" y="396"/>
                    </a:lnTo>
                    <a:lnTo>
                      <a:pt x="1620" y="394"/>
                    </a:lnTo>
                    <a:lnTo>
                      <a:pt x="1623" y="389"/>
                    </a:lnTo>
                    <a:lnTo>
                      <a:pt x="1623" y="385"/>
                    </a:lnTo>
                    <a:lnTo>
                      <a:pt x="1623" y="383"/>
                    </a:lnTo>
                    <a:lnTo>
                      <a:pt x="1620" y="381"/>
                    </a:lnTo>
                    <a:lnTo>
                      <a:pt x="1620" y="379"/>
                    </a:lnTo>
                    <a:lnTo>
                      <a:pt x="1620" y="377"/>
                    </a:lnTo>
                    <a:lnTo>
                      <a:pt x="1620" y="375"/>
                    </a:lnTo>
                    <a:lnTo>
                      <a:pt x="1623" y="372"/>
                    </a:lnTo>
                    <a:lnTo>
                      <a:pt x="1627" y="358"/>
                    </a:lnTo>
                    <a:lnTo>
                      <a:pt x="1635" y="349"/>
                    </a:lnTo>
                    <a:lnTo>
                      <a:pt x="1648" y="347"/>
                    </a:lnTo>
                    <a:lnTo>
                      <a:pt x="1674" y="347"/>
                    </a:lnTo>
                    <a:lnTo>
                      <a:pt x="1742" y="321"/>
                    </a:lnTo>
                    <a:lnTo>
                      <a:pt x="1752" y="313"/>
                    </a:lnTo>
                    <a:lnTo>
                      <a:pt x="1754" y="328"/>
                    </a:lnTo>
                    <a:lnTo>
                      <a:pt x="1756" y="341"/>
                    </a:lnTo>
                    <a:lnTo>
                      <a:pt x="1759" y="353"/>
                    </a:lnTo>
                    <a:lnTo>
                      <a:pt x="1767" y="360"/>
                    </a:lnTo>
                    <a:lnTo>
                      <a:pt x="1763" y="355"/>
                    </a:lnTo>
                    <a:lnTo>
                      <a:pt x="1761" y="341"/>
                    </a:lnTo>
                    <a:lnTo>
                      <a:pt x="1756" y="336"/>
                    </a:lnTo>
                    <a:lnTo>
                      <a:pt x="1759" y="330"/>
                    </a:lnTo>
                    <a:lnTo>
                      <a:pt x="1767" y="324"/>
                    </a:lnTo>
                    <a:lnTo>
                      <a:pt x="1769" y="317"/>
                    </a:lnTo>
                    <a:lnTo>
                      <a:pt x="1765" y="317"/>
                    </a:lnTo>
                    <a:lnTo>
                      <a:pt x="1763" y="319"/>
                    </a:lnTo>
                    <a:lnTo>
                      <a:pt x="1759" y="319"/>
                    </a:lnTo>
                    <a:lnTo>
                      <a:pt x="1756" y="321"/>
                    </a:lnTo>
                    <a:lnTo>
                      <a:pt x="1759" y="317"/>
                    </a:lnTo>
                    <a:lnTo>
                      <a:pt x="1767" y="302"/>
                    </a:lnTo>
                    <a:lnTo>
                      <a:pt x="1771" y="296"/>
                    </a:lnTo>
                    <a:lnTo>
                      <a:pt x="1776" y="283"/>
                    </a:lnTo>
                    <a:lnTo>
                      <a:pt x="1780" y="279"/>
                    </a:lnTo>
                    <a:lnTo>
                      <a:pt x="1784" y="279"/>
                    </a:lnTo>
                    <a:lnTo>
                      <a:pt x="1803" y="262"/>
                    </a:lnTo>
                    <a:lnTo>
                      <a:pt x="1814" y="251"/>
                    </a:lnTo>
                    <a:lnTo>
                      <a:pt x="1816" y="245"/>
                    </a:lnTo>
                    <a:lnTo>
                      <a:pt x="1824" y="224"/>
                    </a:lnTo>
                    <a:lnTo>
                      <a:pt x="1837" y="194"/>
                    </a:lnTo>
                    <a:lnTo>
                      <a:pt x="1837" y="190"/>
                    </a:lnTo>
                    <a:lnTo>
                      <a:pt x="1846" y="166"/>
                    </a:lnTo>
                    <a:lnTo>
                      <a:pt x="1848" y="151"/>
                    </a:lnTo>
                    <a:lnTo>
                      <a:pt x="1852" y="147"/>
                    </a:lnTo>
                    <a:lnTo>
                      <a:pt x="1856" y="143"/>
                    </a:lnTo>
                    <a:lnTo>
                      <a:pt x="1856" y="147"/>
                    </a:lnTo>
                    <a:lnTo>
                      <a:pt x="1856" y="147"/>
                    </a:lnTo>
                    <a:lnTo>
                      <a:pt x="1863" y="156"/>
                    </a:lnTo>
                    <a:lnTo>
                      <a:pt x="1878" y="160"/>
                    </a:lnTo>
                    <a:lnTo>
                      <a:pt x="1944" y="149"/>
                    </a:lnTo>
                    <a:lnTo>
                      <a:pt x="1956" y="151"/>
                    </a:lnTo>
                    <a:lnTo>
                      <a:pt x="1963" y="147"/>
                    </a:lnTo>
                    <a:lnTo>
                      <a:pt x="1971" y="147"/>
                    </a:lnTo>
                    <a:lnTo>
                      <a:pt x="1975" y="154"/>
                    </a:lnTo>
                    <a:lnTo>
                      <a:pt x="1971" y="160"/>
                    </a:lnTo>
                    <a:lnTo>
                      <a:pt x="1963" y="164"/>
                    </a:lnTo>
                    <a:lnTo>
                      <a:pt x="1931" y="166"/>
                    </a:lnTo>
                    <a:lnTo>
                      <a:pt x="1918" y="164"/>
                    </a:lnTo>
                    <a:lnTo>
                      <a:pt x="1910" y="164"/>
                    </a:lnTo>
                    <a:lnTo>
                      <a:pt x="1907" y="164"/>
                    </a:lnTo>
                    <a:lnTo>
                      <a:pt x="1905" y="171"/>
                    </a:lnTo>
                    <a:lnTo>
                      <a:pt x="1903" y="171"/>
                    </a:lnTo>
                    <a:lnTo>
                      <a:pt x="1897" y="173"/>
                    </a:lnTo>
                    <a:lnTo>
                      <a:pt x="1890" y="173"/>
                    </a:lnTo>
                    <a:lnTo>
                      <a:pt x="1886" y="175"/>
                    </a:lnTo>
                    <a:lnTo>
                      <a:pt x="1886" y="181"/>
                    </a:lnTo>
                    <a:lnTo>
                      <a:pt x="1884" y="177"/>
                    </a:lnTo>
                    <a:lnTo>
                      <a:pt x="1882" y="179"/>
                    </a:lnTo>
                    <a:lnTo>
                      <a:pt x="1880" y="181"/>
                    </a:lnTo>
                    <a:lnTo>
                      <a:pt x="1878" y="183"/>
                    </a:lnTo>
                    <a:lnTo>
                      <a:pt x="1880" y="188"/>
                    </a:lnTo>
                    <a:lnTo>
                      <a:pt x="1882" y="188"/>
                    </a:lnTo>
                    <a:lnTo>
                      <a:pt x="1884" y="190"/>
                    </a:lnTo>
                    <a:lnTo>
                      <a:pt x="1886" y="190"/>
                    </a:lnTo>
                    <a:lnTo>
                      <a:pt x="1884" y="190"/>
                    </a:lnTo>
                    <a:lnTo>
                      <a:pt x="1884" y="190"/>
                    </a:lnTo>
                    <a:lnTo>
                      <a:pt x="1884" y="190"/>
                    </a:lnTo>
                    <a:lnTo>
                      <a:pt x="1884" y="192"/>
                    </a:lnTo>
                    <a:lnTo>
                      <a:pt x="1878" y="190"/>
                    </a:lnTo>
                    <a:lnTo>
                      <a:pt x="1871" y="192"/>
                    </a:lnTo>
                    <a:lnTo>
                      <a:pt x="1867" y="196"/>
                    </a:lnTo>
                    <a:lnTo>
                      <a:pt x="1865" y="202"/>
                    </a:lnTo>
                    <a:lnTo>
                      <a:pt x="1859" y="196"/>
                    </a:lnTo>
                    <a:lnTo>
                      <a:pt x="1852" y="194"/>
                    </a:lnTo>
                    <a:lnTo>
                      <a:pt x="1842" y="196"/>
                    </a:lnTo>
                    <a:lnTo>
                      <a:pt x="1837" y="198"/>
                    </a:lnTo>
                    <a:lnTo>
                      <a:pt x="1835" y="205"/>
                    </a:lnTo>
                    <a:lnTo>
                      <a:pt x="1835" y="213"/>
                    </a:lnTo>
                    <a:lnTo>
                      <a:pt x="1837" y="222"/>
                    </a:lnTo>
                    <a:lnTo>
                      <a:pt x="1833" y="222"/>
                    </a:lnTo>
                    <a:lnTo>
                      <a:pt x="1831" y="219"/>
                    </a:lnTo>
                    <a:lnTo>
                      <a:pt x="1829" y="219"/>
                    </a:lnTo>
                    <a:lnTo>
                      <a:pt x="1827" y="222"/>
                    </a:lnTo>
                    <a:lnTo>
                      <a:pt x="1831" y="228"/>
                    </a:lnTo>
                    <a:lnTo>
                      <a:pt x="1831" y="234"/>
                    </a:lnTo>
                    <a:lnTo>
                      <a:pt x="1827" y="239"/>
                    </a:lnTo>
                    <a:lnTo>
                      <a:pt x="1822" y="241"/>
                    </a:lnTo>
                    <a:lnTo>
                      <a:pt x="1827" y="247"/>
                    </a:lnTo>
                    <a:lnTo>
                      <a:pt x="1829" y="253"/>
                    </a:lnTo>
                    <a:lnTo>
                      <a:pt x="1831" y="258"/>
                    </a:lnTo>
                    <a:lnTo>
                      <a:pt x="1829" y="262"/>
                    </a:lnTo>
                    <a:lnTo>
                      <a:pt x="1842" y="268"/>
                    </a:lnTo>
                    <a:lnTo>
                      <a:pt x="1850" y="270"/>
                    </a:lnTo>
                    <a:lnTo>
                      <a:pt x="1856" y="264"/>
                    </a:lnTo>
                    <a:lnTo>
                      <a:pt x="1852" y="266"/>
                    </a:lnTo>
                    <a:lnTo>
                      <a:pt x="1848" y="264"/>
                    </a:lnTo>
                    <a:lnTo>
                      <a:pt x="1839" y="260"/>
                    </a:lnTo>
                    <a:lnTo>
                      <a:pt x="1842" y="253"/>
                    </a:lnTo>
                    <a:lnTo>
                      <a:pt x="1844" y="249"/>
                    </a:lnTo>
                    <a:lnTo>
                      <a:pt x="1850" y="241"/>
                    </a:lnTo>
                    <a:lnTo>
                      <a:pt x="1850" y="239"/>
                    </a:lnTo>
                    <a:lnTo>
                      <a:pt x="1854" y="236"/>
                    </a:lnTo>
                    <a:lnTo>
                      <a:pt x="1854" y="236"/>
                    </a:lnTo>
                    <a:lnTo>
                      <a:pt x="1856" y="234"/>
                    </a:lnTo>
                    <a:lnTo>
                      <a:pt x="1854" y="228"/>
                    </a:lnTo>
                    <a:lnTo>
                      <a:pt x="1854" y="226"/>
                    </a:lnTo>
                    <a:lnTo>
                      <a:pt x="1859" y="219"/>
                    </a:lnTo>
                    <a:lnTo>
                      <a:pt x="1878" y="207"/>
                    </a:lnTo>
                    <a:lnTo>
                      <a:pt x="1871" y="205"/>
                    </a:lnTo>
                    <a:lnTo>
                      <a:pt x="1869" y="205"/>
                    </a:lnTo>
                    <a:lnTo>
                      <a:pt x="1869" y="202"/>
                    </a:lnTo>
                    <a:lnTo>
                      <a:pt x="1876" y="198"/>
                    </a:lnTo>
                    <a:lnTo>
                      <a:pt x="1878" y="198"/>
                    </a:lnTo>
                    <a:lnTo>
                      <a:pt x="1880" y="200"/>
                    </a:lnTo>
                    <a:lnTo>
                      <a:pt x="1880" y="196"/>
                    </a:lnTo>
                    <a:lnTo>
                      <a:pt x="1886" y="200"/>
                    </a:lnTo>
                    <a:lnTo>
                      <a:pt x="1895" y="196"/>
                    </a:lnTo>
                    <a:lnTo>
                      <a:pt x="1907" y="185"/>
                    </a:lnTo>
                    <a:lnTo>
                      <a:pt x="1907" y="183"/>
                    </a:lnTo>
                    <a:lnTo>
                      <a:pt x="1905" y="179"/>
                    </a:lnTo>
                    <a:lnTo>
                      <a:pt x="1905" y="179"/>
                    </a:lnTo>
                    <a:lnTo>
                      <a:pt x="1907" y="175"/>
                    </a:lnTo>
                    <a:lnTo>
                      <a:pt x="1910" y="173"/>
                    </a:lnTo>
                    <a:lnTo>
                      <a:pt x="1914" y="173"/>
                    </a:lnTo>
                    <a:lnTo>
                      <a:pt x="1918" y="173"/>
                    </a:lnTo>
                    <a:lnTo>
                      <a:pt x="1918" y="177"/>
                    </a:lnTo>
                    <a:lnTo>
                      <a:pt x="1914" y="177"/>
                    </a:lnTo>
                    <a:lnTo>
                      <a:pt x="1912" y="183"/>
                    </a:lnTo>
                    <a:lnTo>
                      <a:pt x="1912" y="188"/>
                    </a:lnTo>
                    <a:lnTo>
                      <a:pt x="1912" y="194"/>
                    </a:lnTo>
                    <a:lnTo>
                      <a:pt x="1914" y="188"/>
                    </a:lnTo>
                    <a:lnTo>
                      <a:pt x="1916" y="183"/>
                    </a:lnTo>
                    <a:lnTo>
                      <a:pt x="1916" y="181"/>
                    </a:lnTo>
                    <a:lnTo>
                      <a:pt x="1918" y="185"/>
                    </a:lnTo>
                    <a:lnTo>
                      <a:pt x="1922" y="188"/>
                    </a:lnTo>
                    <a:lnTo>
                      <a:pt x="1927" y="190"/>
                    </a:lnTo>
                    <a:lnTo>
                      <a:pt x="1929" y="185"/>
                    </a:lnTo>
                    <a:lnTo>
                      <a:pt x="1933" y="188"/>
                    </a:lnTo>
                    <a:lnTo>
                      <a:pt x="1937" y="188"/>
                    </a:lnTo>
                    <a:lnTo>
                      <a:pt x="1939" y="183"/>
                    </a:lnTo>
                    <a:lnTo>
                      <a:pt x="1941" y="179"/>
                    </a:lnTo>
                    <a:lnTo>
                      <a:pt x="1941" y="183"/>
                    </a:lnTo>
                    <a:lnTo>
                      <a:pt x="1944" y="188"/>
                    </a:lnTo>
                    <a:lnTo>
                      <a:pt x="1946" y="190"/>
                    </a:lnTo>
                    <a:lnTo>
                      <a:pt x="1952" y="196"/>
                    </a:lnTo>
                    <a:lnTo>
                      <a:pt x="1954" y="196"/>
                    </a:lnTo>
                    <a:lnTo>
                      <a:pt x="1954" y="196"/>
                    </a:lnTo>
                    <a:lnTo>
                      <a:pt x="1958" y="194"/>
                    </a:lnTo>
                    <a:lnTo>
                      <a:pt x="1963" y="194"/>
                    </a:lnTo>
                    <a:lnTo>
                      <a:pt x="1967" y="192"/>
                    </a:lnTo>
                    <a:lnTo>
                      <a:pt x="1969" y="190"/>
                    </a:lnTo>
                    <a:lnTo>
                      <a:pt x="1971" y="185"/>
                    </a:lnTo>
                    <a:lnTo>
                      <a:pt x="1973" y="177"/>
                    </a:lnTo>
                    <a:lnTo>
                      <a:pt x="1973" y="171"/>
                    </a:lnTo>
                    <a:lnTo>
                      <a:pt x="1980" y="162"/>
                    </a:lnTo>
                    <a:lnTo>
                      <a:pt x="1990" y="151"/>
                    </a:lnTo>
                    <a:lnTo>
                      <a:pt x="2001" y="147"/>
                    </a:lnTo>
                    <a:lnTo>
                      <a:pt x="2009" y="147"/>
                    </a:lnTo>
                    <a:lnTo>
                      <a:pt x="2007" y="151"/>
                    </a:lnTo>
                    <a:lnTo>
                      <a:pt x="2007" y="158"/>
                    </a:lnTo>
                    <a:lnTo>
                      <a:pt x="2012" y="164"/>
                    </a:lnTo>
                    <a:lnTo>
                      <a:pt x="2016" y="168"/>
                    </a:lnTo>
                    <a:lnTo>
                      <a:pt x="2029" y="173"/>
                    </a:lnTo>
                    <a:lnTo>
                      <a:pt x="2033" y="175"/>
                    </a:lnTo>
                    <a:lnTo>
                      <a:pt x="2031" y="185"/>
                    </a:lnTo>
                    <a:lnTo>
                      <a:pt x="2033" y="194"/>
                    </a:lnTo>
                    <a:lnTo>
                      <a:pt x="2043" y="207"/>
                    </a:lnTo>
                    <a:lnTo>
                      <a:pt x="2046" y="211"/>
                    </a:lnTo>
                    <a:lnTo>
                      <a:pt x="2046" y="217"/>
                    </a:lnTo>
                    <a:lnTo>
                      <a:pt x="2048" y="222"/>
                    </a:lnTo>
                    <a:lnTo>
                      <a:pt x="2052" y="222"/>
                    </a:lnTo>
                    <a:lnTo>
                      <a:pt x="2065" y="219"/>
                    </a:lnTo>
                    <a:lnTo>
                      <a:pt x="2065" y="224"/>
                    </a:lnTo>
                    <a:lnTo>
                      <a:pt x="2063" y="224"/>
                    </a:lnTo>
                    <a:lnTo>
                      <a:pt x="2060" y="226"/>
                    </a:lnTo>
                    <a:lnTo>
                      <a:pt x="2058" y="228"/>
                    </a:lnTo>
                    <a:lnTo>
                      <a:pt x="2067" y="226"/>
                    </a:lnTo>
                    <a:lnTo>
                      <a:pt x="2084" y="232"/>
                    </a:lnTo>
                    <a:lnTo>
                      <a:pt x="2097" y="232"/>
                    </a:lnTo>
                    <a:lnTo>
                      <a:pt x="2103" y="236"/>
                    </a:lnTo>
                    <a:lnTo>
                      <a:pt x="2118" y="253"/>
                    </a:lnTo>
                    <a:lnTo>
                      <a:pt x="2126" y="260"/>
                    </a:lnTo>
                    <a:lnTo>
                      <a:pt x="2122" y="264"/>
                    </a:lnTo>
                    <a:lnTo>
                      <a:pt x="2120" y="268"/>
                    </a:lnTo>
                    <a:lnTo>
                      <a:pt x="2129" y="266"/>
                    </a:lnTo>
                    <a:lnTo>
                      <a:pt x="2137" y="260"/>
                    </a:lnTo>
                    <a:lnTo>
                      <a:pt x="2143" y="260"/>
                    </a:lnTo>
                    <a:lnTo>
                      <a:pt x="2143" y="266"/>
                    </a:lnTo>
                    <a:lnTo>
                      <a:pt x="2141" y="270"/>
                    </a:lnTo>
                    <a:lnTo>
                      <a:pt x="2139" y="273"/>
                    </a:lnTo>
                    <a:lnTo>
                      <a:pt x="2143" y="273"/>
                    </a:lnTo>
                    <a:lnTo>
                      <a:pt x="2146" y="273"/>
                    </a:lnTo>
                    <a:lnTo>
                      <a:pt x="2148" y="270"/>
                    </a:lnTo>
                    <a:lnTo>
                      <a:pt x="2150" y="270"/>
                    </a:lnTo>
                    <a:lnTo>
                      <a:pt x="2152" y="273"/>
                    </a:lnTo>
                    <a:lnTo>
                      <a:pt x="2158" y="283"/>
                    </a:lnTo>
                    <a:lnTo>
                      <a:pt x="2165" y="290"/>
                    </a:lnTo>
                    <a:lnTo>
                      <a:pt x="2169" y="296"/>
                    </a:lnTo>
                    <a:lnTo>
                      <a:pt x="2175" y="298"/>
                    </a:lnTo>
                    <a:lnTo>
                      <a:pt x="2184" y="298"/>
                    </a:lnTo>
                    <a:lnTo>
                      <a:pt x="2182" y="294"/>
                    </a:lnTo>
                    <a:lnTo>
                      <a:pt x="2180" y="292"/>
                    </a:lnTo>
                    <a:lnTo>
                      <a:pt x="2175" y="287"/>
                    </a:lnTo>
                    <a:lnTo>
                      <a:pt x="2171" y="285"/>
                    </a:lnTo>
                    <a:lnTo>
                      <a:pt x="2171" y="281"/>
                    </a:lnTo>
                    <a:lnTo>
                      <a:pt x="2207" y="268"/>
                    </a:lnTo>
                    <a:lnTo>
                      <a:pt x="2214" y="262"/>
                    </a:lnTo>
                    <a:lnTo>
                      <a:pt x="2228" y="249"/>
                    </a:lnTo>
                    <a:lnTo>
                      <a:pt x="2235" y="245"/>
                    </a:lnTo>
                    <a:lnTo>
                      <a:pt x="2237" y="247"/>
                    </a:lnTo>
                    <a:lnTo>
                      <a:pt x="2237" y="249"/>
                    </a:lnTo>
                    <a:lnTo>
                      <a:pt x="2235" y="251"/>
                    </a:lnTo>
                    <a:lnTo>
                      <a:pt x="2233" y="253"/>
                    </a:lnTo>
                    <a:lnTo>
                      <a:pt x="2233" y="256"/>
                    </a:lnTo>
                    <a:lnTo>
                      <a:pt x="2243" y="260"/>
                    </a:lnTo>
                    <a:lnTo>
                      <a:pt x="2271" y="275"/>
                    </a:lnTo>
                    <a:lnTo>
                      <a:pt x="2271" y="279"/>
                    </a:lnTo>
                    <a:lnTo>
                      <a:pt x="2269" y="287"/>
                    </a:lnTo>
                    <a:lnTo>
                      <a:pt x="2269" y="296"/>
                    </a:lnTo>
                    <a:lnTo>
                      <a:pt x="2267" y="307"/>
                    </a:lnTo>
                    <a:lnTo>
                      <a:pt x="2258" y="313"/>
                    </a:lnTo>
                    <a:lnTo>
                      <a:pt x="2262" y="315"/>
                    </a:lnTo>
                    <a:lnTo>
                      <a:pt x="2273" y="324"/>
                    </a:lnTo>
                    <a:lnTo>
                      <a:pt x="2277" y="328"/>
                    </a:lnTo>
                    <a:lnTo>
                      <a:pt x="2279" y="330"/>
                    </a:lnTo>
                    <a:lnTo>
                      <a:pt x="2290" y="332"/>
                    </a:lnTo>
                    <a:lnTo>
                      <a:pt x="2292" y="332"/>
                    </a:lnTo>
                    <a:lnTo>
                      <a:pt x="2294" y="336"/>
                    </a:lnTo>
                    <a:lnTo>
                      <a:pt x="2294" y="341"/>
                    </a:lnTo>
                    <a:lnTo>
                      <a:pt x="2297" y="343"/>
                    </a:lnTo>
                    <a:lnTo>
                      <a:pt x="2297" y="343"/>
                    </a:lnTo>
                    <a:lnTo>
                      <a:pt x="2297" y="347"/>
                    </a:lnTo>
                    <a:lnTo>
                      <a:pt x="2299" y="349"/>
                    </a:lnTo>
                    <a:lnTo>
                      <a:pt x="2299" y="349"/>
                    </a:lnTo>
                    <a:lnTo>
                      <a:pt x="2303" y="347"/>
                    </a:lnTo>
                    <a:lnTo>
                      <a:pt x="2305" y="347"/>
                    </a:lnTo>
                    <a:lnTo>
                      <a:pt x="2307" y="349"/>
                    </a:lnTo>
                    <a:lnTo>
                      <a:pt x="2309" y="349"/>
                    </a:lnTo>
                    <a:lnTo>
                      <a:pt x="2309" y="349"/>
                    </a:lnTo>
                    <a:lnTo>
                      <a:pt x="2311" y="349"/>
                    </a:lnTo>
                    <a:lnTo>
                      <a:pt x="2316" y="351"/>
                    </a:lnTo>
                    <a:lnTo>
                      <a:pt x="2318" y="355"/>
                    </a:lnTo>
                    <a:lnTo>
                      <a:pt x="2318" y="362"/>
                    </a:lnTo>
                    <a:lnTo>
                      <a:pt x="2314" y="368"/>
                    </a:lnTo>
                    <a:lnTo>
                      <a:pt x="2297" y="389"/>
                    </a:lnTo>
                    <a:lnTo>
                      <a:pt x="2294" y="396"/>
                    </a:lnTo>
                    <a:lnTo>
                      <a:pt x="2299" y="402"/>
                    </a:lnTo>
                    <a:lnTo>
                      <a:pt x="2305" y="404"/>
                    </a:lnTo>
                    <a:lnTo>
                      <a:pt x="2311" y="404"/>
                    </a:lnTo>
                    <a:lnTo>
                      <a:pt x="2314" y="404"/>
                    </a:lnTo>
                    <a:lnTo>
                      <a:pt x="2316" y="411"/>
                    </a:lnTo>
                    <a:lnTo>
                      <a:pt x="2322" y="415"/>
                    </a:lnTo>
                    <a:lnTo>
                      <a:pt x="2328" y="419"/>
                    </a:lnTo>
                    <a:lnTo>
                      <a:pt x="2331" y="419"/>
                    </a:lnTo>
                    <a:lnTo>
                      <a:pt x="2356" y="432"/>
                    </a:lnTo>
                    <a:lnTo>
                      <a:pt x="2367" y="434"/>
                    </a:lnTo>
                    <a:lnTo>
                      <a:pt x="2373" y="438"/>
                    </a:lnTo>
                    <a:lnTo>
                      <a:pt x="2375" y="440"/>
                    </a:lnTo>
                    <a:lnTo>
                      <a:pt x="2382" y="438"/>
                    </a:lnTo>
                    <a:lnTo>
                      <a:pt x="2384" y="438"/>
                    </a:lnTo>
                    <a:lnTo>
                      <a:pt x="2392" y="440"/>
                    </a:lnTo>
                    <a:lnTo>
                      <a:pt x="2396" y="443"/>
                    </a:lnTo>
                    <a:lnTo>
                      <a:pt x="2420" y="438"/>
                    </a:lnTo>
                    <a:lnTo>
                      <a:pt x="2428" y="436"/>
                    </a:lnTo>
                    <a:lnTo>
                      <a:pt x="2430" y="428"/>
                    </a:lnTo>
                    <a:lnTo>
                      <a:pt x="2433" y="426"/>
                    </a:lnTo>
                    <a:lnTo>
                      <a:pt x="2437" y="426"/>
                    </a:lnTo>
                    <a:lnTo>
                      <a:pt x="2441" y="428"/>
                    </a:lnTo>
                    <a:lnTo>
                      <a:pt x="2443" y="430"/>
                    </a:lnTo>
                    <a:lnTo>
                      <a:pt x="2445" y="438"/>
                    </a:lnTo>
                    <a:lnTo>
                      <a:pt x="2443" y="440"/>
                    </a:lnTo>
                    <a:lnTo>
                      <a:pt x="2443" y="443"/>
                    </a:lnTo>
                    <a:lnTo>
                      <a:pt x="2433" y="453"/>
                    </a:lnTo>
                    <a:lnTo>
                      <a:pt x="2435" y="455"/>
                    </a:lnTo>
                    <a:lnTo>
                      <a:pt x="2441" y="455"/>
                    </a:lnTo>
                    <a:lnTo>
                      <a:pt x="2445" y="455"/>
                    </a:lnTo>
                    <a:lnTo>
                      <a:pt x="2447" y="455"/>
                    </a:lnTo>
                    <a:lnTo>
                      <a:pt x="2452" y="470"/>
                    </a:lnTo>
                    <a:lnTo>
                      <a:pt x="2452" y="477"/>
                    </a:lnTo>
                    <a:lnTo>
                      <a:pt x="2458" y="487"/>
                    </a:lnTo>
                    <a:lnTo>
                      <a:pt x="2469" y="504"/>
                    </a:lnTo>
                    <a:lnTo>
                      <a:pt x="2469" y="511"/>
                    </a:lnTo>
                    <a:lnTo>
                      <a:pt x="2473" y="528"/>
                    </a:lnTo>
                    <a:lnTo>
                      <a:pt x="2475" y="540"/>
                    </a:lnTo>
                    <a:lnTo>
                      <a:pt x="2479" y="549"/>
                    </a:lnTo>
                    <a:lnTo>
                      <a:pt x="2488" y="560"/>
                    </a:lnTo>
                    <a:lnTo>
                      <a:pt x="2494" y="570"/>
                    </a:lnTo>
                    <a:lnTo>
                      <a:pt x="2503" y="579"/>
                    </a:lnTo>
                    <a:lnTo>
                      <a:pt x="2511" y="604"/>
                    </a:lnTo>
                    <a:lnTo>
                      <a:pt x="2528" y="642"/>
                    </a:lnTo>
                    <a:lnTo>
                      <a:pt x="2528" y="647"/>
                    </a:lnTo>
                    <a:lnTo>
                      <a:pt x="2530" y="655"/>
                    </a:lnTo>
                    <a:lnTo>
                      <a:pt x="2533" y="662"/>
                    </a:lnTo>
                    <a:lnTo>
                      <a:pt x="2535" y="664"/>
                    </a:lnTo>
                    <a:lnTo>
                      <a:pt x="2541" y="666"/>
                    </a:lnTo>
                    <a:lnTo>
                      <a:pt x="2543" y="670"/>
                    </a:lnTo>
                    <a:lnTo>
                      <a:pt x="2547" y="672"/>
                    </a:lnTo>
                    <a:lnTo>
                      <a:pt x="2543" y="689"/>
                    </a:lnTo>
                    <a:lnTo>
                      <a:pt x="2541" y="693"/>
                    </a:lnTo>
                    <a:lnTo>
                      <a:pt x="2539" y="696"/>
                    </a:lnTo>
                    <a:lnTo>
                      <a:pt x="2537" y="700"/>
                    </a:lnTo>
                    <a:lnTo>
                      <a:pt x="2535" y="706"/>
                    </a:lnTo>
                    <a:lnTo>
                      <a:pt x="2537" y="715"/>
                    </a:lnTo>
                    <a:lnTo>
                      <a:pt x="2539" y="721"/>
                    </a:lnTo>
                    <a:lnTo>
                      <a:pt x="2541" y="730"/>
                    </a:lnTo>
                    <a:lnTo>
                      <a:pt x="2543" y="736"/>
                    </a:lnTo>
                    <a:lnTo>
                      <a:pt x="2541" y="766"/>
                    </a:lnTo>
                    <a:lnTo>
                      <a:pt x="2541" y="770"/>
                    </a:lnTo>
                    <a:lnTo>
                      <a:pt x="2539" y="781"/>
                    </a:lnTo>
                    <a:lnTo>
                      <a:pt x="2530" y="791"/>
                    </a:lnTo>
                    <a:lnTo>
                      <a:pt x="2516" y="810"/>
                    </a:lnTo>
                    <a:lnTo>
                      <a:pt x="2501" y="823"/>
                    </a:lnTo>
                    <a:lnTo>
                      <a:pt x="2488" y="836"/>
                    </a:lnTo>
                    <a:lnTo>
                      <a:pt x="2488" y="840"/>
                    </a:lnTo>
                    <a:lnTo>
                      <a:pt x="2490" y="844"/>
                    </a:lnTo>
                    <a:lnTo>
                      <a:pt x="2498" y="861"/>
                    </a:lnTo>
                    <a:lnTo>
                      <a:pt x="2501" y="868"/>
                    </a:lnTo>
                    <a:lnTo>
                      <a:pt x="2501" y="878"/>
                    </a:lnTo>
                    <a:lnTo>
                      <a:pt x="2498" y="885"/>
                    </a:lnTo>
                    <a:lnTo>
                      <a:pt x="2492" y="893"/>
                    </a:lnTo>
                    <a:lnTo>
                      <a:pt x="2496" y="900"/>
                    </a:lnTo>
                    <a:lnTo>
                      <a:pt x="2503" y="902"/>
                    </a:lnTo>
                    <a:lnTo>
                      <a:pt x="2509" y="904"/>
                    </a:lnTo>
                    <a:lnTo>
                      <a:pt x="2518" y="902"/>
                    </a:lnTo>
                    <a:lnTo>
                      <a:pt x="2524" y="904"/>
                    </a:lnTo>
                    <a:lnTo>
                      <a:pt x="2537" y="915"/>
                    </a:lnTo>
                    <a:lnTo>
                      <a:pt x="2545" y="917"/>
                    </a:lnTo>
                    <a:lnTo>
                      <a:pt x="2581" y="936"/>
                    </a:lnTo>
                    <a:lnTo>
                      <a:pt x="2588" y="940"/>
                    </a:lnTo>
                    <a:lnTo>
                      <a:pt x="2603" y="959"/>
                    </a:lnTo>
                    <a:lnTo>
                      <a:pt x="2607" y="961"/>
                    </a:lnTo>
                    <a:lnTo>
                      <a:pt x="2613" y="963"/>
                    </a:lnTo>
                    <a:lnTo>
                      <a:pt x="2624" y="974"/>
                    </a:lnTo>
                    <a:lnTo>
                      <a:pt x="2645" y="978"/>
                    </a:lnTo>
                    <a:lnTo>
                      <a:pt x="2669" y="995"/>
                    </a:lnTo>
                    <a:lnTo>
                      <a:pt x="2679" y="1002"/>
                    </a:lnTo>
                    <a:lnTo>
                      <a:pt x="2675" y="1023"/>
                    </a:lnTo>
                    <a:lnTo>
                      <a:pt x="2675" y="1034"/>
                    </a:lnTo>
                    <a:lnTo>
                      <a:pt x="2681" y="1038"/>
                    </a:lnTo>
                    <a:lnTo>
                      <a:pt x="2683" y="1044"/>
                    </a:lnTo>
                    <a:lnTo>
                      <a:pt x="2681" y="1057"/>
                    </a:lnTo>
                    <a:lnTo>
                      <a:pt x="2677" y="1070"/>
                    </a:lnTo>
                    <a:lnTo>
                      <a:pt x="2664" y="1087"/>
                    </a:lnTo>
                    <a:lnTo>
                      <a:pt x="2669" y="1106"/>
                    </a:lnTo>
                    <a:lnTo>
                      <a:pt x="2681" y="1127"/>
                    </a:lnTo>
                    <a:lnTo>
                      <a:pt x="2690" y="1142"/>
                    </a:lnTo>
                    <a:lnTo>
                      <a:pt x="2690" y="1150"/>
                    </a:lnTo>
                    <a:lnTo>
                      <a:pt x="2698" y="1157"/>
                    </a:lnTo>
                    <a:lnTo>
                      <a:pt x="2711" y="1161"/>
                    </a:lnTo>
                    <a:lnTo>
                      <a:pt x="2720" y="1161"/>
                    </a:lnTo>
                    <a:lnTo>
                      <a:pt x="2730" y="1163"/>
                    </a:lnTo>
                    <a:lnTo>
                      <a:pt x="2737" y="1172"/>
                    </a:lnTo>
                    <a:lnTo>
                      <a:pt x="2739" y="1182"/>
                    </a:lnTo>
                    <a:lnTo>
                      <a:pt x="2735" y="1191"/>
                    </a:lnTo>
                    <a:lnTo>
                      <a:pt x="2735" y="1195"/>
                    </a:lnTo>
                    <a:lnTo>
                      <a:pt x="2741" y="1199"/>
                    </a:lnTo>
                    <a:lnTo>
                      <a:pt x="2741" y="1208"/>
                    </a:lnTo>
                    <a:lnTo>
                      <a:pt x="2739" y="1218"/>
                    </a:lnTo>
                    <a:lnTo>
                      <a:pt x="2739" y="1231"/>
                    </a:lnTo>
                    <a:lnTo>
                      <a:pt x="2745" y="1238"/>
                    </a:lnTo>
                    <a:lnTo>
                      <a:pt x="2769" y="1250"/>
                    </a:lnTo>
                    <a:lnTo>
                      <a:pt x="2764" y="1257"/>
                    </a:lnTo>
                    <a:lnTo>
                      <a:pt x="2762" y="1263"/>
                    </a:lnTo>
                    <a:lnTo>
                      <a:pt x="2762" y="1267"/>
                    </a:lnTo>
                    <a:lnTo>
                      <a:pt x="2762" y="1272"/>
                    </a:lnTo>
                    <a:lnTo>
                      <a:pt x="2762" y="1276"/>
                    </a:lnTo>
                    <a:lnTo>
                      <a:pt x="2758" y="1291"/>
                    </a:lnTo>
                    <a:lnTo>
                      <a:pt x="2758" y="1295"/>
                    </a:lnTo>
                    <a:lnTo>
                      <a:pt x="2762" y="1327"/>
                    </a:lnTo>
                    <a:lnTo>
                      <a:pt x="2762" y="1338"/>
                    </a:lnTo>
                    <a:lnTo>
                      <a:pt x="2758" y="1348"/>
                    </a:lnTo>
                    <a:lnTo>
                      <a:pt x="2756" y="1357"/>
                    </a:lnTo>
                    <a:lnTo>
                      <a:pt x="2741" y="1378"/>
                    </a:lnTo>
                    <a:lnTo>
                      <a:pt x="2739" y="1386"/>
                    </a:lnTo>
                    <a:lnTo>
                      <a:pt x="2741" y="1397"/>
                    </a:lnTo>
                    <a:lnTo>
                      <a:pt x="2747" y="1406"/>
                    </a:lnTo>
                    <a:lnTo>
                      <a:pt x="2754" y="1408"/>
                    </a:lnTo>
                    <a:lnTo>
                      <a:pt x="2760" y="1412"/>
                    </a:lnTo>
                    <a:lnTo>
                      <a:pt x="2764" y="1427"/>
                    </a:lnTo>
                    <a:lnTo>
                      <a:pt x="2771" y="1437"/>
                    </a:lnTo>
                    <a:lnTo>
                      <a:pt x="2779" y="1446"/>
                    </a:lnTo>
                    <a:lnTo>
                      <a:pt x="2796" y="1454"/>
                    </a:lnTo>
                    <a:lnTo>
                      <a:pt x="2803" y="1463"/>
                    </a:lnTo>
                    <a:lnTo>
                      <a:pt x="2809" y="1476"/>
                    </a:lnTo>
                    <a:lnTo>
                      <a:pt x="2811" y="1488"/>
                    </a:lnTo>
                    <a:lnTo>
                      <a:pt x="2809" y="1499"/>
                    </a:lnTo>
                    <a:lnTo>
                      <a:pt x="2805" y="1510"/>
                    </a:lnTo>
                    <a:lnTo>
                      <a:pt x="2805" y="1520"/>
                    </a:lnTo>
                    <a:lnTo>
                      <a:pt x="2809" y="1529"/>
                    </a:lnTo>
                    <a:lnTo>
                      <a:pt x="2817" y="1535"/>
                    </a:lnTo>
                    <a:lnTo>
                      <a:pt x="2839" y="1539"/>
                    </a:lnTo>
                    <a:lnTo>
                      <a:pt x="2847" y="1542"/>
                    </a:lnTo>
                    <a:lnTo>
                      <a:pt x="2847" y="1542"/>
                    </a:lnTo>
                    <a:lnTo>
                      <a:pt x="2854" y="1546"/>
                    </a:lnTo>
                    <a:lnTo>
                      <a:pt x="2871" y="1546"/>
                    </a:lnTo>
                    <a:lnTo>
                      <a:pt x="2877" y="1548"/>
                    </a:lnTo>
                    <a:lnTo>
                      <a:pt x="2883" y="1552"/>
                    </a:lnTo>
                    <a:lnTo>
                      <a:pt x="2890" y="1556"/>
                    </a:lnTo>
                    <a:lnTo>
                      <a:pt x="2896" y="1563"/>
                    </a:lnTo>
                    <a:lnTo>
                      <a:pt x="2894" y="1569"/>
                    </a:lnTo>
                    <a:lnTo>
                      <a:pt x="2905" y="1605"/>
                    </a:lnTo>
                    <a:lnTo>
                      <a:pt x="2905" y="1605"/>
                    </a:lnTo>
                    <a:lnTo>
                      <a:pt x="2907" y="1614"/>
                    </a:lnTo>
                    <a:lnTo>
                      <a:pt x="2909" y="1618"/>
                    </a:lnTo>
                    <a:lnTo>
                      <a:pt x="2917" y="1627"/>
                    </a:lnTo>
                    <a:lnTo>
                      <a:pt x="2926" y="1633"/>
                    </a:lnTo>
                    <a:lnTo>
                      <a:pt x="2932" y="1641"/>
                    </a:lnTo>
                    <a:lnTo>
                      <a:pt x="2934" y="1658"/>
                    </a:lnTo>
                    <a:lnTo>
                      <a:pt x="2936" y="1658"/>
                    </a:lnTo>
                    <a:lnTo>
                      <a:pt x="2936" y="1661"/>
                    </a:lnTo>
                    <a:lnTo>
                      <a:pt x="2934" y="1671"/>
                    </a:lnTo>
                    <a:lnTo>
                      <a:pt x="2932" y="1686"/>
                    </a:lnTo>
                    <a:lnTo>
                      <a:pt x="2932" y="1701"/>
                    </a:lnTo>
                    <a:lnTo>
                      <a:pt x="2934" y="1714"/>
                    </a:lnTo>
                    <a:lnTo>
                      <a:pt x="2936" y="1720"/>
                    </a:lnTo>
                    <a:lnTo>
                      <a:pt x="2934" y="1724"/>
                    </a:lnTo>
                    <a:lnTo>
                      <a:pt x="2932" y="1727"/>
                    </a:lnTo>
                    <a:lnTo>
                      <a:pt x="2932" y="1731"/>
                    </a:lnTo>
                    <a:lnTo>
                      <a:pt x="2932" y="1735"/>
                    </a:lnTo>
                    <a:lnTo>
                      <a:pt x="2934" y="1746"/>
                    </a:lnTo>
                    <a:lnTo>
                      <a:pt x="2934" y="1752"/>
                    </a:lnTo>
                    <a:lnTo>
                      <a:pt x="2928" y="1790"/>
                    </a:lnTo>
                    <a:lnTo>
                      <a:pt x="2919" y="1833"/>
                    </a:lnTo>
                    <a:lnTo>
                      <a:pt x="2911" y="1848"/>
                    </a:lnTo>
                    <a:lnTo>
                      <a:pt x="2907" y="1856"/>
                    </a:lnTo>
                    <a:lnTo>
                      <a:pt x="2909" y="1865"/>
                    </a:lnTo>
                    <a:lnTo>
                      <a:pt x="2907" y="1880"/>
                    </a:lnTo>
                    <a:lnTo>
                      <a:pt x="2905" y="1886"/>
                    </a:lnTo>
                    <a:lnTo>
                      <a:pt x="2902" y="1890"/>
                    </a:lnTo>
                    <a:lnTo>
                      <a:pt x="2898" y="1892"/>
                    </a:lnTo>
                    <a:lnTo>
                      <a:pt x="2892" y="1894"/>
                    </a:lnTo>
                    <a:lnTo>
                      <a:pt x="2879" y="1892"/>
                    </a:lnTo>
                    <a:lnTo>
                      <a:pt x="2864" y="1886"/>
                    </a:lnTo>
                    <a:lnTo>
                      <a:pt x="2860" y="1884"/>
                    </a:lnTo>
                    <a:lnTo>
                      <a:pt x="2847" y="1884"/>
                    </a:lnTo>
                    <a:lnTo>
                      <a:pt x="2845" y="1880"/>
                    </a:lnTo>
                    <a:lnTo>
                      <a:pt x="2845" y="1871"/>
                    </a:lnTo>
                    <a:lnTo>
                      <a:pt x="2847" y="1856"/>
                    </a:lnTo>
                    <a:lnTo>
                      <a:pt x="2849" y="1850"/>
                    </a:lnTo>
                    <a:lnTo>
                      <a:pt x="2845" y="1843"/>
                    </a:lnTo>
                    <a:lnTo>
                      <a:pt x="2841" y="1846"/>
                    </a:lnTo>
                    <a:lnTo>
                      <a:pt x="2826" y="1856"/>
                    </a:lnTo>
                    <a:lnTo>
                      <a:pt x="2822" y="1852"/>
                    </a:lnTo>
                    <a:lnTo>
                      <a:pt x="2822" y="1846"/>
                    </a:lnTo>
                    <a:lnTo>
                      <a:pt x="2824" y="1839"/>
                    </a:lnTo>
                    <a:lnTo>
                      <a:pt x="2826" y="1833"/>
                    </a:lnTo>
                    <a:lnTo>
                      <a:pt x="2824" y="1824"/>
                    </a:lnTo>
                    <a:lnTo>
                      <a:pt x="2822" y="1820"/>
                    </a:lnTo>
                    <a:lnTo>
                      <a:pt x="2820" y="1816"/>
                    </a:lnTo>
                    <a:lnTo>
                      <a:pt x="2815" y="1812"/>
                    </a:lnTo>
                    <a:lnTo>
                      <a:pt x="2811" y="1809"/>
                    </a:lnTo>
                    <a:lnTo>
                      <a:pt x="2800" y="1809"/>
                    </a:lnTo>
                    <a:lnTo>
                      <a:pt x="2796" y="1807"/>
                    </a:lnTo>
                    <a:lnTo>
                      <a:pt x="2792" y="1803"/>
                    </a:lnTo>
                    <a:lnTo>
                      <a:pt x="2792" y="1801"/>
                    </a:lnTo>
                    <a:lnTo>
                      <a:pt x="2790" y="1797"/>
                    </a:lnTo>
                    <a:lnTo>
                      <a:pt x="2788" y="1792"/>
                    </a:lnTo>
                    <a:lnTo>
                      <a:pt x="2786" y="1801"/>
                    </a:lnTo>
                    <a:lnTo>
                      <a:pt x="2783" y="1803"/>
                    </a:lnTo>
                    <a:lnTo>
                      <a:pt x="2771" y="1805"/>
                    </a:lnTo>
                    <a:lnTo>
                      <a:pt x="2762" y="1809"/>
                    </a:lnTo>
                    <a:lnTo>
                      <a:pt x="2760" y="1812"/>
                    </a:lnTo>
                    <a:lnTo>
                      <a:pt x="2756" y="1809"/>
                    </a:lnTo>
                    <a:lnTo>
                      <a:pt x="2754" y="1807"/>
                    </a:lnTo>
                    <a:lnTo>
                      <a:pt x="2752" y="1805"/>
                    </a:lnTo>
                    <a:lnTo>
                      <a:pt x="2747" y="1803"/>
                    </a:lnTo>
                    <a:lnTo>
                      <a:pt x="2735" y="1801"/>
                    </a:lnTo>
                    <a:lnTo>
                      <a:pt x="2726" y="1805"/>
                    </a:lnTo>
                    <a:lnTo>
                      <a:pt x="2720" y="1814"/>
                    </a:lnTo>
                    <a:lnTo>
                      <a:pt x="2717" y="1829"/>
                    </a:lnTo>
                    <a:lnTo>
                      <a:pt x="2715" y="1835"/>
                    </a:lnTo>
                    <a:lnTo>
                      <a:pt x="2720" y="1837"/>
                    </a:lnTo>
                    <a:lnTo>
                      <a:pt x="2730" y="1837"/>
                    </a:lnTo>
                    <a:lnTo>
                      <a:pt x="2737" y="1837"/>
                    </a:lnTo>
                    <a:lnTo>
                      <a:pt x="2737" y="1839"/>
                    </a:lnTo>
                    <a:lnTo>
                      <a:pt x="2735" y="1841"/>
                    </a:lnTo>
                    <a:lnTo>
                      <a:pt x="2735" y="1848"/>
                    </a:lnTo>
                    <a:lnTo>
                      <a:pt x="2745" y="1854"/>
                    </a:lnTo>
                    <a:lnTo>
                      <a:pt x="2758" y="1854"/>
                    </a:lnTo>
                    <a:lnTo>
                      <a:pt x="2766" y="1858"/>
                    </a:lnTo>
                    <a:lnTo>
                      <a:pt x="2769" y="1871"/>
                    </a:lnTo>
                    <a:lnTo>
                      <a:pt x="2760" y="1882"/>
                    </a:lnTo>
                    <a:lnTo>
                      <a:pt x="2735" y="1884"/>
                    </a:lnTo>
                    <a:lnTo>
                      <a:pt x="2724" y="1888"/>
                    </a:lnTo>
                    <a:lnTo>
                      <a:pt x="2722" y="1892"/>
                    </a:lnTo>
                    <a:lnTo>
                      <a:pt x="2717" y="1903"/>
                    </a:lnTo>
                    <a:lnTo>
                      <a:pt x="2713" y="1907"/>
                    </a:lnTo>
                    <a:lnTo>
                      <a:pt x="2669" y="1939"/>
                    </a:lnTo>
                    <a:lnTo>
                      <a:pt x="2662" y="1939"/>
                    </a:lnTo>
                    <a:lnTo>
                      <a:pt x="2649" y="1941"/>
                    </a:lnTo>
                    <a:lnTo>
                      <a:pt x="2645" y="1943"/>
                    </a:lnTo>
                    <a:lnTo>
                      <a:pt x="2641" y="1945"/>
                    </a:lnTo>
                    <a:lnTo>
                      <a:pt x="2637" y="1954"/>
                    </a:lnTo>
                    <a:lnTo>
                      <a:pt x="2635" y="1956"/>
                    </a:lnTo>
                    <a:lnTo>
                      <a:pt x="2630" y="1958"/>
                    </a:lnTo>
                    <a:lnTo>
                      <a:pt x="2628" y="1956"/>
                    </a:lnTo>
                    <a:lnTo>
                      <a:pt x="2624" y="1958"/>
                    </a:lnTo>
                    <a:lnTo>
                      <a:pt x="2622" y="1962"/>
                    </a:lnTo>
                    <a:lnTo>
                      <a:pt x="2622" y="1967"/>
                    </a:lnTo>
                    <a:lnTo>
                      <a:pt x="2624" y="1971"/>
                    </a:lnTo>
                    <a:lnTo>
                      <a:pt x="2624" y="1975"/>
                    </a:lnTo>
                    <a:lnTo>
                      <a:pt x="2626" y="1977"/>
                    </a:lnTo>
                    <a:lnTo>
                      <a:pt x="2624" y="1982"/>
                    </a:lnTo>
                    <a:lnTo>
                      <a:pt x="2622" y="1982"/>
                    </a:lnTo>
                    <a:lnTo>
                      <a:pt x="2620" y="1982"/>
                    </a:lnTo>
                    <a:lnTo>
                      <a:pt x="2611" y="1990"/>
                    </a:lnTo>
                    <a:lnTo>
                      <a:pt x="2607" y="1992"/>
                    </a:lnTo>
                    <a:lnTo>
                      <a:pt x="2592" y="1992"/>
                    </a:lnTo>
                    <a:lnTo>
                      <a:pt x="2584" y="1994"/>
                    </a:lnTo>
                    <a:lnTo>
                      <a:pt x="2573" y="2001"/>
                    </a:lnTo>
                    <a:lnTo>
                      <a:pt x="2567" y="2003"/>
                    </a:lnTo>
                    <a:lnTo>
                      <a:pt x="2539" y="2009"/>
                    </a:lnTo>
                    <a:lnTo>
                      <a:pt x="2524" y="2013"/>
                    </a:lnTo>
                    <a:lnTo>
                      <a:pt x="2513" y="2024"/>
                    </a:lnTo>
                    <a:lnTo>
                      <a:pt x="2518" y="2030"/>
                    </a:lnTo>
                    <a:lnTo>
                      <a:pt x="2518" y="2039"/>
                    </a:lnTo>
                    <a:lnTo>
                      <a:pt x="2516" y="2045"/>
                    </a:lnTo>
                    <a:lnTo>
                      <a:pt x="2509" y="2050"/>
                    </a:lnTo>
                    <a:lnTo>
                      <a:pt x="2513" y="2054"/>
                    </a:lnTo>
                    <a:lnTo>
                      <a:pt x="2513" y="2056"/>
                    </a:lnTo>
                    <a:lnTo>
                      <a:pt x="2511" y="2058"/>
                    </a:lnTo>
                    <a:lnTo>
                      <a:pt x="2509" y="2062"/>
                    </a:lnTo>
                    <a:lnTo>
                      <a:pt x="2505" y="2069"/>
                    </a:lnTo>
                    <a:lnTo>
                      <a:pt x="2501" y="2075"/>
                    </a:lnTo>
                    <a:lnTo>
                      <a:pt x="2494" y="2077"/>
                    </a:lnTo>
                    <a:lnTo>
                      <a:pt x="2486" y="2075"/>
                    </a:lnTo>
                    <a:lnTo>
                      <a:pt x="2484" y="2073"/>
                    </a:lnTo>
                    <a:lnTo>
                      <a:pt x="2477" y="2067"/>
                    </a:lnTo>
                    <a:lnTo>
                      <a:pt x="2475" y="2064"/>
                    </a:lnTo>
                    <a:lnTo>
                      <a:pt x="2471" y="2064"/>
                    </a:lnTo>
                    <a:lnTo>
                      <a:pt x="2471" y="2064"/>
                    </a:lnTo>
                    <a:lnTo>
                      <a:pt x="2471" y="2067"/>
                    </a:lnTo>
                    <a:lnTo>
                      <a:pt x="2469" y="2069"/>
                    </a:lnTo>
                    <a:lnTo>
                      <a:pt x="2458" y="2079"/>
                    </a:lnTo>
                    <a:lnTo>
                      <a:pt x="2458" y="2084"/>
                    </a:lnTo>
                    <a:lnTo>
                      <a:pt x="2456" y="2094"/>
                    </a:lnTo>
                    <a:lnTo>
                      <a:pt x="2450" y="2098"/>
                    </a:lnTo>
                    <a:lnTo>
                      <a:pt x="2443" y="2096"/>
                    </a:lnTo>
                    <a:lnTo>
                      <a:pt x="2439" y="2094"/>
                    </a:lnTo>
                    <a:lnTo>
                      <a:pt x="2433" y="2094"/>
                    </a:lnTo>
                    <a:lnTo>
                      <a:pt x="2426" y="2126"/>
                    </a:lnTo>
                    <a:lnTo>
                      <a:pt x="2424" y="2135"/>
                    </a:lnTo>
                    <a:lnTo>
                      <a:pt x="2416" y="2141"/>
                    </a:lnTo>
                    <a:lnTo>
                      <a:pt x="2399" y="2143"/>
                    </a:lnTo>
                    <a:lnTo>
                      <a:pt x="2390" y="2150"/>
                    </a:lnTo>
                    <a:lnTo>
                      <a:pt x="2390" y="2150"/>
                    </a:lnTo>
                    <a:lnTo>
                      <a:pt x="2390" y="2150"/>
                    </a:lnTo>
                    <a:lnTo>
                      <a:pt x="2388" y="2150"/>
                    </a:lnTo>
                    <a:lnTo>
                      <a:pt x="2386" y="2152"/>
                    </a:lnTo>
                    <a:lnTo>
                      <a:pt x="2382" y="2152"/>
                    </a:lnTo>
                    <a:lnTo>
                      <a:pt x="2379" y="2150"/>
                    </a:lnTo>
                    <a:lnTo>
                      <a:pt x="2375" y="2150"/>
                    </a:lnTo>
                    <a:lnTo>
                      <a:pt x="2373" y="2150"/>
                    </a:lnTo>
                    <a:lnTo>
                      <a:pt x="2371" y="2150"/>
                    </a:lnTo>
                    <a:lnTo>
                      <a:pt x="2369" y="2152"/>
                    </a:lnTo>
                    <a:lnTo>
                      <a:pt x="2371" y="2173"/>
                    </a:lnTo>
                    <a:lnTo>
                      <a:pt x="2369" y="2184"/>
                    </a:lnTo>
                    <a:lnTo>
                      <a:pt x="2367" y="2190"/>
                    </a:lnTo>
                    <a:lnTo>
                      <a:pt x="2358" y="2201"/>
                    </a:lnTo>
                    <a:lnTo>
                      <a:pt x="2348" y="2203"/>
                    </a:lnTo>
                    <a:lnTo>
                      <a:pt x="2314" y="2188"/>
                    </a:lnTo>
                    <a:lnTo>
                      <a:pt x="2311" y="2188"/>
                    </a:lnTo>
                    <a:lnTo>
                      <a:pt x="2307" y="2188"/>
                    </a:lnTo>
                    <a:lnTo>
                      <a:pt x="2303" y="2192"/>
                    </a:lnTo>
                    <a:lnTo>
                      <a:pt x="2303" y="2194"/>
                    </a:lnTo>
                    <a:lnTo>
                      <a:pt x="2297" y="2194"/>
                    </a:lnTo>
                    <a:lnTo>
                      <a:pt x="2290" y="2194"/>
                    </a:lnTo>
                    <a:lnTo>
                      <a:pt x="2286" y="2198"/>
                    </a:lnTo>
                    <a:lnTo>
                      <a:pt x="2282" y="2203"/>
                    </a:lnTo>
                    <a:lnTo>
                      <a:pt x="2277" y="2215"/>
                    </a:lnTo>
                    <a:lnTo>
                      <a:pt x="2275" y="2220"/>
                    </a:lnTo>
                    <a:lnTo>
                      <a:pt x="2271" y="2220"/>
                    </a:lnTo>
                    <a:lnTo>
                      <a:pt x="2252" y="2220"/>
                    </a:lnTo>
                    <a:lnTo>
                      <a:pt x="2228" y="2226"/>
                    </a:lnTo>
                    <a:lnTo>
                      <a:pt x="2216" y="2230"/>
                    </a:lnTo>
                    <a:lnTo>
                      <a:pt x="2209" y="2241"/>
                    </a:lnTo>
                    <a:lnTo>
                      <a:pt x="2207" y="2243"/>
                    </a:lnTo>
                    <a:lnTo>
                      <a:pt x="2205" y="2245"/>
                    </a:lnTo>
                    <a:lnTo>
                      <a:pt x="2205" y="2247"/>
                    </a:lnTo>
                    <a:lnTo>
                      <a:pt x="2205" y="2252"/>
                    </a:lnTo>
                    <a:lnTo>
                      <a:pt x="2205" y="2252"/>
                    </a:lnTo>
                    <a:lnTo>
                      <a:pt x="2205" y="2254"/>
                    </a:lnTo>
                    <a:lnTo>
                      <a:pt x="2207" y="2256"/>
                    </a:lnTo>
                    <a:lnTo>
                      <a:pt x="2205" y="2258"/>
                    </a:lnTo>
                    <a:lnTo>
                      <a:pt x="2205" y="2258"/>
                    </a:lnTo>
                    <a:lnTo>
                      <a:pt x="2203" y="2258"/>
                    </a:lnTo>
                    <a:lnTo>
                      <a:pt x="2201" y="2260"/>
                    </a:lnTo>
                    <a:lnTo>
                      <a:pt x="2197" y="2264"/>
                    </a:lnTo>
                    <a:lnTo>
                      <a:pt x="2188" y="2271"/>
                    </a:lnTo>
                    <a:lnTo>
                      <a:pt x="2186" y="2275"/>
                    </a:lnTo>
                    <a:lnTo>
                      <a:pt x="2180" y="2294"/>
                    </a:lnTo>
                    <a:lnTo>
                      <a:pt x="2175" y="2298"/>
                    </a:lnTo>
                    <a:lnTo>
                      <a:pt x="2173" y="2303"/>
                    </a:lnTo>
                    <a:lnTo>
                      <a:pt x="2171" y="2307"/>
                    </a:lnTo>
                    <a:lnTo>
                      <a:pt x="2171" y="2315"/>
                    </a:lnTo>
                    <a:lnTo>
                      <a:pt x="2167" y="2324"/>
                    </a:lnTo>
                    <a:lnTo>
                      <a:pt x="2165" y="2330"/>
                    </a:lnTo>
                    <a:lnTo>
                      <a:pt x="2167" y="2339"/>
                    </a:lnTo>
                    <a:lnTo>
                      <a:pt x="2169" y="2345"/>
                    </a:lnTo>
                    <a:lnTo>
                      <a:pt x="2171" y="2349"/>
                    </a:lnTo>
                    <a:lnTo>
                      <a:pt x="2171" y="2354"/>
                    </a:lnTo>
                    <a:lnTo>
                      <a:pt x="2167" y="2358"/>
                    </a:lnTo>
                    <a:lnTo>
                      <a:pt x="2163" y="2358"/>
                    </a:lnTo>
                    <a:lnTo>
                      <a:pt x="2158" y="2354"/>
                    </a:lnTo>
                    <a:lnTo>
                      <a:pt x="2152" y="2341"/>
                    </a:lnTo>
                    <a:lnTo>
                      <a:pt x="2150" y="2339"/>
                    </a:lnTo>
                    <a:lnTo>
                      <a:pt x="2150" y="2334"/>
                    </a:lnTo>
                    <a:lnTo>
                      <a:pt x="2148" y="2332"/>
                    </a:lnTo>
                    <a:lnTo>
                      <a:pt x="2146" y="2330"/>
                    </a:lnTo>
                    <a:lnTo>
                      <a:pt x="2139" y="2326"/>
                    </a:lnTo>
                    <a:lnTo>
                      <a:pt x="2139" y="2324"/>
                    </a:lnTo>
                    <a:lnTo>
                      <a:pt x="2137" y="2324"/>
                    </a:lnTo>
                    <a:lnTo>
                      <a:pt x="2137" y="2322"/>
                    </a:lnTo>
                    <a:lnTo>
                      <a:pt x="2139" y="2322"/>
                    </a:lnTo>
                    <a:lnTo>
                      <a:pt x="2139" y="2320"/>
                    </a:lnTo>
                    <a:lnTo>
                      <a:pt x="2139" y="2320"/>
                    </a:lnTo>
                    <a:lnTo>
                      <a:pt x="2139" y="2320"/>
                    </a:lnTo>
                    <a:lnTo>
                      <a:pt x="2139" y="2320"/>
                    </a:lnTo>
                    <a:lnTo>
                      <a:pt x="2141" y="2317"/>
                    </a:lnTo>
                    <a:lnTo>
                      <a:pt x="2141" y="2313"/>
                    </a:lnTo>
                    <a:lnTo>
                      <a:pt x="2139" y="2313"/>
                    </a:lnTo>
                    <a:lnTo>
                      <a:pt x="2137" y="2311"/>
                    </a:lnTo>
                    <a:lnTo>
                      <a:pt x="2129" y="2313"/>
                    </a:lnTo>
                    <a:lnTo>
                      <a:pt x="2122" y="2311"/>
                    </a:lnTo>
                    <a:lnTo>
                      <a:pt x="2118" y="2309"/>
                    </a:lnTo>
                    <a:lnTo>
                      <a:pt x="2116" y="2305"/>
                    </a:lnTo>
                    <a:lnTo>
                      <a:pt x="2116" y="2296"/>
                    </a:lnTo>
                    <a:lnTo>
                      <a:pt x="2112" y="2292"/>
                    </a:lnTo>
                    <a:lnTo>
                      <a:pt x="2105" y="2288"/>
                    </a:lnTo>
                    <a:lnTo>
                      <a:pt x="2082" y="2290"/>
                    </a:lnTo>
                    <a:lnTo>
                      <a:pt x="2090" y="2298"/>
                    </a:lnTo>
                    <a:lnTo>
                      <a:pt x="2095" y="2300"/>
                    </a:lnTo>
                    <a:lnTo>
                      <a:pt x="2097" y="2309"/>
                    </a:lnTo>
                    <a:lnTo>
                      <a:pt x="2097" y="2315"/>
                    </a:lnTo>
                    <a:lnTo>
                      <a:pt x="2095" y="2317"/>
                    </a:lnTo>
                    <a:lnTo>
                      <a:pt x="2092" y="2322"/>
                    </a:lnTo>
                    <a:lnTo>
                      <a:pt x="2088" y="2328"/>
                    </a:lnTo>
                    <a:lnTo>
                      <a:pt x="2092" y="2332"/>
                    </a:lnTo>
                    <a:lnTo>
                      <a:pt x="2112" y="2341"/>
                    </a:lnTo>
                    <a:lnTo>
                      <a:pt x="2120" y="2349"/>
                    </a:lnTo>
                    <a:lnTo>
                      <a:pt x="2124" y="2354"/>
                    </a:lnTo>
                    <a:lnTo>
                      <a:pt x="2129" y="2360"/>
                    </a:lnTo>
                    <a:lnTo>
                      <a:pt x="2131" y="2366"/>
                    </a:lnTo>
                    <a:lnTo>
                      <a:pt x="2131" y="2379"/>
                    </a:lnTo>
                    <a:lnTo>
                      <a:pt x="2131" y="2385"/>
                    </a:lnTo>
                    <a:lnTo>
                      <a:pt x="2135" y="2394"/>
                    </a:lnTo>
                    <a:lnTo>
                      <a:pt x="2141" y="2398"/>
                    </a:lnTo>
                    <a:lnTo>
                      <a:pt x="2148" y="2400"/>
                    </a:lnTo>
                    <a:lnTo>
                      <a:pt x="2152" y="2402"/>
                    </a:lnTo>
                    <a:lnTo>
                      <a:pt x="2156" y="2407"/>
                    </a:lnTo>
                    <a:lnTo>
                      <a:pt x="2158" y="2413"/>
                    </a:lnTo>
                    <a:lnTo>
                      <a:pt x="2158" y="2417"/>
                    </a:lnTo>
                    <a:lnTo>
                      <a:pt x="2160" y="2419"/>
                    </a:lnTo>
                    <a:lnTo>
                      <a:pt x="2214" y="2439"/>
                    </a:lnTo>
                    <a:lnTo>
                      <a:pt x="2214" y="2439"/>
                    </a:lnTo>
                    <a:lnTo>
                      <a:pt x="2220" y="2443"/>
                    </a:lnTo>
                    <a:lnTo>
                      <a:pt x="2233" y="2443"/>
                    </a:lnTo>
                    <a:lnTo>
                      <a:pt x="2239" y="2447"/>
                    </a:lnTo>
                    <a:lnTo>
                      <a:pt x="2241" y="2456"/>
                    </a:lnTo>
                    <a:lnTo>
                      <a:pt x="2239" y="2462"/>
                    </a:lnTo>
                    <a:lnTo>
                      <a:pt x="2239" y="2468"/>
                    </a:lnTo>
                    <a:lnTo>
                      <a:pt x="2254" y="2473"/>
                    </a:lnTo>
                    <a:lnTo>
                      <a:pt x="2260" y="2475"/>
                    </a:lnTo>
                    <a:lnTo>
                      <a:pt x="2262" y="2479"/>
                    </a:lnTo>
                    <a:lnTo>
                      <a:pt x="2262" y="2487"/>
                    </a:lnTo>
                    <a:lnTo>
                      <a:pt x="2262" y="2496"/>
                    </a:lnTo>
                    <a:lnTo>
                      <a:pt x="2256" y="2511"/>
                    </a:lnTo>
                    <a:lnTo>
                      <a:pt x="2256" y="2519"/>
                    </a:lnTo>
                    <a:lnTo>
                      <a:pt x="2248" y="2519"/>
                    </a:lnTo>
                    <a:lnTo>
                      <a:pt x="2248" y="2526"/>
                    </a:lnTo>
                    <a:lnTo>
                      <a:pt x="2250" y="2536"/>
                    </a:lnTo>
                    <a:lnTo>
                      <a:pt x="2250" y="2545"/>
                    </a:lnTo>
                    <a:lnTo>
                      <a:pt x="2245" y="2551"/>
                    </a:lnTo>
                    <a:lnTo>
                      <a:pt x="2233" y="2560"/>
                    </a:lnTo>
                    <a:lnTo>
                      <a:pt x="2231" y="2568"/>
                    </a:lnTo>
                    <a:lnTo>
                      <a:pt x="2233" y="2573"/>
                    </a:lnTo>
                    <a:lnTo>
                      <a:pt x="2237" y="2579"/>
                    </a:lnTo>
                    <a:lnTo>
                      <a:pt x="2245" y="2587"/>
                    </a:lnTo>
                    <a:lnTo>
                      <a:pt x="2252" y="2592"/>
                    </a:lnTo>
                    <a:lnTo>
                      <a:pt x="2256" y="2594"/>
                    </a:lnTo>
                    <a:lnTo>
                      <a:pt x="2269" y="2598"/>
                    </a:lnTo>
                    <a:lnTo>
                      <a:pt x="2273" y="2600"/>
                    </a:lnTo>
                    <a:lnTo>
                      <a:pt x="2277" y="2604"/>
                    </a:lnTo>
                    <a:lnTo>
                      <a:pt x="2279" y="2611"/>
                    </a:lnTo>
                    <a:lnTo>
                      <a:pt x="2277" y="2619"/>
                    </a:lnTo>
                    <a:lnTo>
                      <a:pt x="2277" y="2619"/>
                    </a:lnTo>
                    <a:lnTo>
                      <a:pt x="2282" y="2619"/>
                    </a:lnTo>
                    <a:lnTo>
                      <a:pt x="2279" y="2624"/>
                    </a:lnTo>
                    <a:lnTo>
                      <a:pt x="2279" y="2626"/>
                    </a:lnTo>
                    <a:lnTo>
                      <a:pt x="2284" y="2628"/>
                    </a:lnTo>
                    <a:lnTo>
                      <a:pt x="2292" y="2632"/>
                    </a:lnTo>
                    <a:lnTo>
                      <a:pt x="2297" y="2636"/>
                    </a:lnTo>
                    <a:lnTo>
                      <a:pt x="2301" y="2641"/>
                    </a:lnTo>
                    <a:lnTo>
                      <a:pt x="2303" y="2651"/>
                    </a:lnTo>
                    <a:lnTo>
                      <a:pt x="2305" y="2658"/>
                    </a:lnTo>
                    <a:lnTo>
                      <a:pt x="2309" y="2664"/>
                    </a:lnTo>
                    <a:lnTo>
                      <a:pt x="2311" y="2668"/>
                    </a:lnTo>
                    <a:lnTo>
                      <a:pt x="2316" y="2670"/>
                    </a:lnTo>
                    <a:lnTo>
                      <a:pt x="2320" y="2675"/>
                    </a:lnTo>
                    <a:lnTo>
                      <a:pt x="2322" y="2675"/>
                    </a:lnTo>
                    <a:lnTo>
                      <a:pt x="2326" y="2675"/>
                    </a:lnTo>
                    <a:lnTo>
                      <a:pt x="2328" y="2675"/>
                    </a:lnTo>
                    <a:lnTo>
                      <a:pt x="2331" y="2683"/>
                    </a:lnTo>
                    <a:lnTo>
                      <a:pt x="2335" y="2700"/>
                    </a:lnTo>
                    <a:lnTo>
                      <a:pt x="2337" y="2709"/>
                    </a:lnTo>
                    <a:lnTo>
                      <a:pt x="2343" y="2715"/>
                    </a:lnTo>
                    <a:lnTo>
                      <a:pt x="2350" y="2719"/>
                    </a:lnTo>
                    <a:lnTo>
                      <a:pt x="2367" y="2726"/>
                    </a:lnTo>
                    <a:lnTo>
                      <a:pt x="2375" y="2730"/>
                    </a:lnTo>
                    <a:lnTo>
                      <a:pt x="2390" y="2753"/>
                    </a:lnTo>
                    <a:lnTo>
                      <a:pt x="2396" y="2757"/>
                    </a:lnTo>
                    <a:lnTo>
                      <a:pt x="2403" y="2760"/>
                    </a:lnTo>
                    <a:lnTo>
                      <a:pt x="2422" y="2760"/>
                    </a:lnTo>
                    <a:lnTo>
                      <a:pt x="2428" y="2757"/>
                    </a:lnTo>
                    <a:lnTo>
                      <a:pt x="2426" y="2751"/>
                    </a:lnTo>
                    <a:lnTo>
                      <a:pt x="2430" y="2749"/>
                    </a:lnTo>
                    <a:lnTo>
                      <a:pt x="2443" y="2751"/>
                    </a:lnTo>
                    <a:lnTo>
                      <a:pt x="2450" y="2753"/>
                    </a:lnTo>
                    <a:lnTo>
                      <a:pt x="2456" y="2755"/>
                    </a:lnTo>
                    <a:lnTo>
                      <a:pt x="2467" y="2764"/>
                    </a:lnTo>
                    <a:lnTo>
                      <a:pt x="2473" y="2766"/>
                    </a:lnTo>
                    <a:lnTo>
                      <a:pt x="2475" y="2768"/>
                    </a:lnTo>
                    <a:lnTo>
                      <a:pt x="2477" y="2774"/>
                    </a:lnTo>
                    <a:lnTo>
                      <a:pt x="2479" y="2779"/>
                    </a:lnTo>
                    <a:lnTo>
                      <a:pt x="2492" y="2789"/>
                    </a:lnTo>
                    <a:lnTo>
                      <a:pt x="2492" y="2789"/>
                    </a:lnTo>
                    <a:lnTo>
                      <a:pt x="2492" y="2789"/>
                    </a:lnTo>
                    <a:lnTo>
                      <a:pt x="2496" y="2791"/>
                    </a:lnTo>
                    <a:lnTo>
                      <a:pt x="2535" y="2830"/>
                    </a:lnTo>
                    <a:lnTo>
                      <a:pt x="2541" y="2838"/>
                    </a:lnTo>
                    <a:lnTo>
                      <a:pt x="2547" y="2847"/>
                    </a:lnTo>
                    <a:lnTo>
                      <a:pt x="2558" y="2849"/>
                    </a:lnTo>
                    <a:lnTo>
                      <a:pt x="2577" y="2847"/>
                    </a:lnTo>
                    <a:lnTo>
                      <a:pt x="2586" y="2849"/>
                    </a:lnTo>
                    <a:lnTo>
                      <a:pt x="2590" y="2851"/>
                    </a:lnTo>
                    <a:lnTo>
                      <a:pt x="2603" y="2864"/>
                    </a:lnTo>
                    <a:lnTo>
                      <a:pt x="2620" y="2876"/>
                    </a:lnTo>
                    <a:lnTo>
                      <a:pt x="2624" y="2885"/>
                    </a:lnTo>
                    <a:lnTo>
                      <a:pt x="2626" y="2898"/>
                    </a:lnTo>
                    <a:lnTo>
                      <a:pt x="2632" y="2906"/>
                    </a:lnTo>
                    <a:lnTo>
                      <a:pt x="2645" y="2913"/>
                    </a:lnTo>
                    <a:lnTo>
                      <a:pt x="2656" y="2919"/>
                    </a:lnTo>
                    <a:lnTo>
                      <a:pt x="2664" y="2921"/>
                    </a:lnTo>
                    <a:lnTo>
                      <a:pt x="2666" y="2913"/>
                    </a:lnTo>
                    <a:lnTo>
                      <a:pt x="2669" y="2906"/>
                    </a:lnTo>
                    <a:lnTo>
                      <a:pt x="2673" y="2902"/>
                    </a:lnTo>
                    <a:lnTo>
                      <a:pt x="2681" y="2904"/>
                    </a:lnTo>
                    <a:lnTo>
                      <a:pt x="2688" y="2906"/>
                    </a:lnTo>
                    <a:lnTo>
                      <a:pt x="2694" y="2910"/>
                    </a:lnTo>
                    <a:lnTo>
                      <a:pt x="2700" y="2913"/>
                    </a:lnTo>
                    <a:lnTo>
                      <a:pt x="2707" y="2910"/>
                    </a:lnTo>
                    <a:lnTo>
                      <a:pt x="2709" y="2919"/>
                    </a:lnTo>
                    <a:lnTo>
                      <a:pt x="2713" y="2927"/>
                    </a:lnTo>
                    <a:lnTo>
                      <a:pt x="2720" y="2936"/>
                    </a:lnTo>
                    <a:lnTo>
                      <a:pt x="2728" y="2940"/>
                    </a:lnTo>
                    <a:lnTo>
                      <a:pt x="2735" y="2942"/>
                    </a:lnTo>
                    <a:lnTo>
                      <a:pt x="2747" y="2942"/>
                    </a:lnTo>
                    <a:lnTo>
                      <a:pt x="2752" y="2944"/>
                    </a:lnTo>
                    <a:lnTo>
                      <a:pt x="2762" y="2955"/>
                    </a:lnTo>
                    <a:lnTo>
                      <a:pt x="2783" y="2985"/>
                    </a:lnTo>
                    <a:lnTo>
                      <a:pt x="2792" y="2989"/>
                    </a:lnTo>
                    <a:lnTo>
                      <a:pt x="2786" y="3013"/>
                    </a:lnTo>
                    <a:lnTo>
                      <a:pt x="2786" y="3019"/>
                    </a:lnTo>
                    <a:lnTo>
                      <a:pt x="2788" y="3017"/>
                    </a:lnTo>
                    <a:lnTo>
                      <a:pt x="2792" y="3023"/>
                    </a:lnTo>
                    <a:lnTo>
                      <a:pt x="2794" y="3025"/>
                    </a:lnTo>
                    <a:lnTo>
                      <a:pt x="2798" y="3025"/>
                    </a:lnTo>
                    <a:lnTo>
                      <a:pt x="2794" y="3032"/>
                    </a:lnTo>
                    <a:lnTo>
                      <a:pt x="2796" y="3038"/>
                    </a:lnTo>
                    <a:lnTo>
                      <a:pt x="2800" y="3053"/>
                    </a:lnTo>
                    <a:lnTo>
                      <a:pt x="2800" y="3061"/>
                    </a:lnTo>
                    <a:lnTo>
                      <a:pt x="2803" y="3070"/>
                    </a:lnTo>
                    <a:lnTo>
                      <a:pt x="2800" y="3076"/>
                    </a:lnTo>
                    <a:lnTo>
                      <a:pt x="2798" y="3091"/>
                    </a:lnTo>
                    <a:lnTo>
                      <a:pt x="2796" y="3093"/>
                    </a:lnTo>
                    <a:lnTo>
                      <a:pt x="2794" y="3098"/>
                    </a:lnTo>
                    <a:lnTo>
                      <a:pt x="2792" y="3098"/>
                    </a:lnTo>
                    <a:lnTo>
                      <a:pt x="2786" y="3100"/>
                    </a:lnTo>
                    <a:lnTo>
                      <a:pt x="2783" y="3100"/>
                    </a:lnTo>
                    <a:lnTo>
                      <a:pt x="2781" y="3106"/>
                    </a:lnTo>
                    <a:lnTo>
                      <a:pt x="2781" y="3121"/>
                    </a:lnTo>
                    <a:lnTo>
                      <a:pt x="2781" y="3121"/>
                    </a:lnTo>
                    <a:lnTo>
                      <a:pt x="2766" y="3117"/>
                    </a:lnTo>
                    <a:lnTo>
                      <a:pt x="2758" y="3108"/>
                    </a:lnTo>
                    <a:lnTo>
                      <a:pt x="2754" y="3106"/>
                    </a:lnTo>
                    <a:lnTo>
                      <a:pt x="2747" y="3104"/>
                    </a:lnTo>
                    <a:lnTo>
                      <a:pt x="2709" y="3100"/>
                    </a:lnTo>
                    <a:lnTo>
                      <a:pt x="2698" y="3104"/>
                    </a:lnTo>
                    <a:lnTo>
                      <a:pt x="2688" y="3110"/>
                    </a:lnTo>
                    <a:lnTo>
                      <a:pt x="2686" y="3112"/>
                    </a:lnTo>
                    <a:lnTo>
                      <a:pt x="2686" y="3117"/>
                    </a:lnTo>
                    <a:lnTo>
                      <a:pt x="2686" y="3119"/>
                    </a:lnTo>
                    <a:lnTo>
                      <a:pt x="2688" y="3121"/>
                    </a:lnTo>
                    <a:lnTo>
                      <a:pt x="2690" y="3129"/>
                    </a:lnTo>
                    <a:lnTo>
                      <a:pt x="2694" y="3134"/>
                    </a:lnTo>
                    <a:lnTo>
                      <a:pt x="2696" y="3138"/>
                    </a:lnTo>
                    <a:lnTo>
                      <a:pt x="2696" y="3144"/>
                    </a:lnTo>
                    <a:lnTo>
                      <a:pt x="2692" y="3155"/>
                    </a:lnTo>
                    <a:lnTo>
                      <a:pt x="2692" y="3159"/>
                    </a:lnTo>
                    <a:lnTo>
                      <a:pt x="2692" y="3163"/>
                    </a:lnTo>
                    <a:lnTo>
                      <a:pt x="2696" y="3178"/>
                    </a:lnTo>
                    <a:lnTo>
                      <a:pt x="2696" y="3183"/>
                    </a:lnTo>
                    <a:lnTo>
                      <a:pt x="2694" y="3187"/>
                    </a:lnTo>
                    <a:lnTo>
                      <a:pt x="2694" y="3191"/>
                    </a:lnTo>
                    <a:lnTo>
                      <a:pt x="2694" y="3193"/>
                    </a:lnTo>
                    <a:lnTo>
                      <a:pt x="2694" y="3204"/>
                    </a:lnTo>
                    <a:lnTo>
                      <a:pt x="2690" y="3212"/>
                    </a:lnTo>
                    <a:lnTo>
                      <a:pt x="2662" y="3248"/>
                    </a:lnTo>
                    <a:lnTo>
                      <a:pt x="2652" y="3257"/>
                    </a:lnTo>
                    <a:lnTo>
                      <a:pt x="2607" y="3272"/>
                    </a:lnTo>
                    <a:lnTo>
                      <a:pt x="2575" y="3291"/>
                    </a:lnTo>
                    <a:lnTo>
                      <a:pt x="2569" y="3297"/>
                    </a:lnTo>
                    <a:lnTo>
                      <a:pt x="2560" y="3310"/>
                    </a:lnTo>
                    <a:lnTo>
                      <a:pt x="2550" y="3319"/>
                    </a:lnTo>
                    <a:lnTo>
                      <a:pt x="2545" y="3325"/>
                    </a:lnTo>
                    <a:lnTo>
                      <a:pt x="2545" y="3325"/>
                    </a:lnTo>
                    <a:lnTo>
                      <a:pt x="2528" y="3331"/>
                    </a:lnTo>
                    <a:lnTo>
                      <a:pt x="2522" y="3336"/>
                    </a:lnTo>
                    <a:lnTo>
                      <a:pt x="2520" y="3340"/>
                    </a:lnTo>
                    <a:lnTo>
                      <a:pt x="2516" y="3350"/>
                    </a:lnTo>
                    <a:lnTo>
                      <a:pt x="2511" y="3357"/>
                    </a:lnTo>
                    <a:lnTo>
                      <a:pt x="2501" y="3367"/>
                    </a:lnTo>
                    <a:lnTo>
                      <a:pt x="2498" y="3370"/>
                    </a:lnTo>
                    <a:lnTo>
                      <a:pt x="2496" y="3378"/>
                    </a:lnTo>
                    <a:lnTo>
                      <a:pt x="2494" y="3380"/>
                    </a:lnTo>
                    <a:lnTo>
                      <a:pt x="2492" y="3380"/>
                    </a:lnTo>
                    <a:lnTo>
                      <a:pt x="2490" y="3380"/>
                    </a:lnTo>
                    <a:lnTo>
                      <a:pt x="2488" y="3384"/>
                    </a:lnTo>
                    <a:lnTo>
                      <a:pt x="2488" y="3391"/>
                    </a:lnTo>
                    <a:lnTo>
                      <a:pt x="2492" y="3397"/>
                    </a:lnTo>
                    <a:lnTo>
                      <a:pt x="2496" y="3404"/>
                    </a:lnTo>
                    <a:lnTo>
                      <a:pt x="2498" y="3408"/>
                    </a:lnTo>
                    <a:lnTo>
                      <a:pt x="2528" y="3429"/>
                    </a:lnTo>
                    <a:lnTo>
                      <a:pt x="2535" y="3440"/>
                    </a:lnTo>
                    <a:lnTo>
                      <a:pt x="2537" y="3446"/>
                    </a:lnTo>
                    <a:lnTo>
                      <a:pt x="2539" y="3453"/>
                    </a:lnTo>
                    <a:lnTo>
                      <a:pt x="2543" y="3455"/>
                    </a:lnTo>
                    <a:lnTo>
                      <a:pt x="2552" y="3459"/>
                    </a:lnTo>
                    <a:lnTo>
                      <a:pt x="2560" y="3465"/>
                    </a:lnTo>
                    <a:lnTo>
                      <a:pt x="2562" y="3465"/>
                    </a:lnTo>
                    <a:lnTo>
                      <a:pt x="2569" y="3472"/>
                    </a:lnTo>
                    <a:lnTo>
                      <a:pt x="2586" y="3497"/>
                    </a:lnTo>
                    <a:lnTo>
                      <a:pt x="2594" y="3506"/>
                    </a:lnTo>
                    <a:lnTo>
                      <a:pt x="2596" y="3508"/>
                    </a:lnTo>
                    <a:lnTo>
                      <a:pt x="2581" y="3546"/>
                    </a:lnTo>
                    <a:lnTo>
                      <a:pt x="2579" y="3550"/>
                    </a:lnTo>
                    <a:lnTo>
                      <a:pt x="2579" y="3555"/>
                    </a:lnTo>
                    <a:lnTo>
                      <a:pt x="2579" y="3559"/>
                    </a:lnTo>
                    <a:lnTo>
                      <a:pt x="2579" y="3561"/>
                    </a:lnTo>
                    <a:lnTo>
                      <a:pt x="2579" y="3565"/>
                    </a:lnTo>
                    <a:lnTo>
                      <a:pt x="2579" y="3565"/>
                    </a:lnTo>
                    <a:lnTo>
                      <a:pt x="2577" y="3565"/>
                    </a:lnTo>
                    <a:lnTo>
                      <a:pt x="2573" y="3576"/>
                    </a:lnTo>
                    <a:lnTo>
                      <a:pt x="2579" y="3582"/>
                    </a:lnTo>
                    <a:lnTo>
                      <a:pt x="2601" y="3582"/>
                    </a:lnTo>
                    <a:lnTo>
                      <a:pt x="2605" y="3580"/>
                    </a:lnTo>
                    <a:lnTo>
                      <a:pt x="2613" y="3576"/>
                    </a:lnTo>
                    <a:lnTo>
                      <a:pt x="2618" y="3576"/>
                    </a:lnTo>
                    <a:lnTo>
                      <a:pt x="2622" y="3578"/>
                    </a:lnTo>
                    <a:lnTo>
                      <a:pt x="2628" y="3582"/>
                    </a:lnTo>
                    <a:lnTo>
                      <a:pt x="2637" y="3593"/>
                    </a:lnTo>
                    <a:lnTo>
                      <a:pt x="2641" y="3599"/>
                    </a:lnTo>
                    <a:lnTo>
                      <a:pt x="2643" y="3606"/>
                    </a:lnTo>
                    <a:lnTo>
                      <a:pt x="2643" y="3612"/>
                    </a:lnTo>
                    <a:lnTo>
                      <a:pt x="2643" y="3618"/>
                    </a:lnTo>
                    <a:lnTo>
                      <a:pt x="2643" y="3620"/>
                    </a:lnTo>
                    <a:lnTo>
                      <a:pt x="2641" y="3631"/>
                    </a:lnTo>
                    <a:lnTo>
                      <a:pt x="2641" y="3631"/>
                    </a:lnTo>
                    <a:lnTo>
                      <a:pt x="2637" y="3640"/>
                    </a:lnTo>
                    <a:lnTo>
                      <a:pt x="2635" y="3640"/>
                    </a:lnTo>
                    <a:lnTo>
                      <a:pt x="2639" y="3652"/>
                    </a:lnTo>
                    <a:lnTo>
                      <a:pt x="2639" y="3650"/>
                    </a:lnTo>
                    <a:lnTo>
                      <a:pt x="2639" y="3652"/>
                    </a:lnTo>
                    <a:lnTo>
                      <a:pt x="2637" y="3661"/>
                    </a:lnTo>
                    <a:lnTo>
                      <a:pt x="2637" y="3663"/>
                    </a:lnTo>
                    <a:lnTo>
                      <a:pt x="2637" y="3671"/>
                    </a:lnTo>
                    <a:lnTo>
                      <a:pt x="2639" y="3674"/>
                    </a:lnTo>
                    <a:lnTo>
                      <a:pt x="2639" y="3678"/>
                    </a:lnTo>
                    <a:lnTo>
                      <a:pt x="2641" y="3680"/>
                    </a:lnTo>
                    <a:lnTo>
                      <a:pt x="2643" y="3682"/>
                    </a:lnTo>
                    <a:lnTo>
                      <a:pt x="2643" y="3686"/>
                    </a:lnTo>
                    <a:lnTo>
                      <a:pt x="2635" y="3699"/>
                    </a:lnTo>
                    <a:lnTo>
                      <a:pt x="2632" y="3703"/>
                    </a:lnTo>
                    <a:lnTo>
                      <a:pt x="2630" y="3703"/>
                    </a:lnTo>
                    <a:lnTo>
                      <a:pt x="2628" y="3701"/>
                    </a:lnTo>
                    <a:lnTo>
                      <a:pt x="2626" y="3701"/>
                    </a:lnTo>
                    <a:lnTo>
                      <a:pt x="2622" y="3699"/>
                    </a:lnTo>
                    <a:lnTo>
                      <a:pt x="2618" y="3699"/>
                    </a:lnTo>
                    <a:lnTo>
                      <a:pt x="2615" y="3701"/>
                    </a:lnTo>
                    <a:lnTo>
                      <a:pt x="2613" y="3703"/>
                    </a:lnTo>
                    <a:lnTo>
                      <a:pt x="2609" y="3703"/>
                    </a:lnTo>
                    <a:lnTo>
                      <a:pt x="2590" y="3693"/>
                    </a:lnTo>
                    <a:lnTo>
                      <a:pt x="2571" y="3678"/>
                    </a:lnTo>
                    <a:lnTo>
                      <a:pt x="2569" y="3676"/>
                    </a:lnTo>
                    <a:lnTo>
                      <a:pt x="2564" y="3676"/>
                    </a:lnTo>
                    <a:lnTo>
                      <a:pt x="2558" y="3676"/>
                    </a:lnTo>
                    <a:lnTo>
                      <a:pt x="2550" y="3669"/>
                    </a:lnTo>
                    <a:lnTo>
                      <a:pt x="2545" y="3657"/>
                    </a:lnTo>
                    <a:lnTo>
                      <a:pt x="2547" y="3644"/>
                    </a:lnTo>
                    <a:lnTo>
                      <a:pt x="2556" y="3637"/>
                    </a:lnTo>
                    <a:lnTo>
                      <a:pt x="2547" y="3633"/>
                    </a:lnTo>
                    <a:lnTo>
                      <a:pt x="2539" y="3629"/>
                    </a:lnTo>
                    <a:lnTo>
                      <a:pt x="2533" y="3623"/>
                    </a:lnTo>
                    <a:lnTo>
                      <a:pt x="2535" y="3612"/>
                    </a:lnTo>
                    <a:lnTo>
                      <a:pt x="2528" y="3614"/>
                    </a:lnTo>
                    <a:lnTo>
                      <a:pt x="2509" y="3612"/>
                    </a:lnTo>
                    <a:lnTo>
                      <a:pt x="2496" y="3614"/>
                    </a:lnTo>
                    <a:lnTo>
                      <a:pt x="2484" y="3618"/>
                    </a:lnTo>
                    <a:lnTo>
                      <a:pt x="2479" y="3623"/>
                    </a:lnTo>
                    <a:lnTo>
                      <a:pt x="2464" y="3640"/>
                    </a:lnTo>
                    <a:lnTo>
                      <a:pt x="2460" y="3644"/>
                    </a:lnTo>
                    <a:lnTo>
                      <a:pt x="2454" y="3646"/>
                    </a:lnTo>
                    <a:lnTo>
                      <a:pt x="2445" y="3646"/>
                    </a:lnTo>
                    <a:lnTo>
                      <a:pt x="2441" y="3646"/>
                    </a:lnTo>
                    <a:lnTo>
                      <a:pt x="2430" y="3637"/>
                    </a:lnTo>
                    <a:lnTo>
                      <a:pt x="2426" y="3635"/>
                    </a:lnTo>
                    <a:lnTo>
                      <a:pt x="2424" y="3631"/>
                    </a:lnTo>
                    <a:lnTo>
                      <a:pt x="2418" y="3620"/>
                    </a:lnTo>
                    <a:lnTo>
                      <a:pt x="2416" y="3618"/>
                    </a:lnTo>
                    <a:lnTo>
                      <a:pt x="2411" y="3618"/>
                    </a:lnTo>
                    <a:lnTo>
                      <a:pt x="2399" y="3625"/>
                    </a:lnTo>
                    <a:lnTo>
                      <a:pt x="2392" y="3627"/>
                    </a:lnTo>
                    <a:lnTo>
                      <a:pt x="2371" y="3627"/>
                    </a:lnTo>
                    <a:lnTo>
                      <a:pt x="2365" y="3629"/>
                    </a:lnTo>
                    <a:lnTo>
                      <a:pt x="2358" y="3633"/>
                    </a:lnTo>
                    <a:lnTo>
                      <a:pt x="2354" y="3635"/>
                    </a:lnTo>
                    <a:lnTo>
                      <a:pt x="2350" y="3631"/>
                    </a:lnTo>
                    <a:lnTo>
                      <a:pt x="2348" y="3627"/>
                    </a:lnTo>
                    <a:lnTo>
                      <a:pt x="2348" y="3623"/>
                    </a:lnTo>
                    <a:lnTo>
                      <a:pt x="2350" y="3620"/>
                    </a:lnTo>
                    <a:lnTo>
                      <a:pt x="2350" y="3616"/>
                    </a:lnTo>
                    <a:lnTo>
                      <a:pt x="2350" y="3610"/>
                    </a:lnTo>
                    <a:lnTo>
                      <a:pt x="2350" y="3608"/>
                    </a:lnTo>
                    <a:lnTo>
                      <a:pt x="2350" y="3608"/>
                    </a:lnTo>
                    <a:lnTo>
                      <a:pt x="2345" y="3610"/>
                    </a:lnTo>
                    <a:lnTo>
                      <a:pt x="2343" y="3612"/>
                    </a:lnTo>
                    <a:lnTo>
                      <a:pt x="2335" y="3620"/>
                    </a:lnTo>
                    <a:lnTo>
                      <a:pt x="2331" y="3625"/>
                    </a:lnTo>
                    <a:lnTo>
                      <a:pt x="2333" y="3629"/>
                    </a:lnTo>
                    <a:lnTo>
                      <a:pt x="2333" y="3631"/>
                    </a:lnTo>
                    <a:lnTo>
                      <a:pt x="2337" y="3633"/>
                    </a:lnTo>
                    <a:lnTo>
                      <a:pt x="2339" y="3635"/>
                    </a:lnTo>
                    <a:lnTo>
                      <a:pt x="2341" y="3637"/>
                    </a:lnTo>
                    <a:lnTo>
                      <a:pt x="2343" y="3640"/>
                    </a:lnTo>
                    <a:lnTo>
                      <a:pt x="2345" y="3652"/>
                    </a:lnTo>
                    <a:lnTo>
                      <a:pt x="2345" y="3659"/>
                    </a:lnTo>
                    <a:lnTo>
                      <a:pt x="2345" y="3661"/>
                    </a:lnTo>
                    <a:lnTo>
                      <a:pt x="2337" y="3676"/>
                    </a:lnTo>
                    <a:lnTo>
                      <a:pt x="2335" y="3678"/>
                    </a:lnTo>
                    <a:lnTo>
                      <a:pt x="2256" y="3686"/>
                    </a:lnTo>
                    <a:lnTo>
                      <a:pt x="2228" y="3695"/>
                    </a:lnTo>
                    <a:lnTo>
                      <a:pt x="2224" y="3699"/>
                    </a:lnTo>
                    <a:lnTo>
                      <a:pt x="2222" y="3708"/>
                    </a:lnTo>
                    <a:lnTo>
                      <a:pt x="2218" y="3710"/>
                    </a:lnTo>
                    <a:lnTo>
                      <a:pt x="2199" y="3708"/>
                    </a:lnTo>
                    <a:lnTo>
                      <a:pt x="2171" y="3712"/>
                    </a:lnTo>
                    <a:lnTo>
                      <a:pt x="2154" y="3712"/>
                    </a:lnTo>
                    <a:lnTo>
                      <a:pt x="2148" y="3712"/>
                    </a:lnTo>
                    <a:lnTo>
                      <a:pt x="2148" y="3714"/>
                    </a:lnTo>
                    <a:lnTo>
                      <a:pt x="2139" y="3725"/>
                    </a:lnTo>
                    <a:lnTo>
                      <a:pt x="2137" y="3729"/>
                    </a:lnTo>
                    <a:lnTo>
                      <a:pt x="2137" y="3742"/>
                    </a:lnTo>
                    <a:lnTo>
                      <a:pt x="2135" y="3746"/>
                    </a:lnTo>
                    <a:lnTo>
                      <a:pt x="2131" y="3754"/>
                    </a:lnTo>
                    <a:lnTo>
                      <a:pt x="2124" y="3759"/>
                    </a:lnTo>
                    <a:lnTo>
                      <a:pt x="2107" y="3763"/>
                    </a:lnTo>
                    <a:lnTo>
                      <a:pt x="2099" y="3763"/>
                    </a:lnTo>
                    <a:lnTo>
                      <a:pt x="2090" y="3763"/>
                    </a:lnTo>
                    <a:lnTo>
                      <a:pt x="2084" y="3765"/>
                    </a:lnTo>
                    <a:lnTo>
                      <a:pt x="2071" y="3786"/>
                    </a:lnTo>
                    <a:lnTo>
                      <a:pt x="2075" y="3786"/>
                    </a:lnTo>
                    <a:lnTo>
                      <a:pt x="2080" y="3788"/>
                    </a:lnTo>
                    <a:lnTo>
                      <a:pt x="2080" y="3793"/>
                    </a:lnTo>
                    <a:lnTo>
                      <a:pt x="2078" y="3799"/>
                    </a:lnTo>
                    <a:lnTo>
                      <a:pt x="2073" y="3801"/>
                    </a:lnTo>
                    <a:lnTo>
                      <a:pt x="2058" y="3803"/>
                    </a:lnTo>
                    <a:lnTo>
                      <a:pt x="2052" y="3807"/>
                    </a:lnTo>
                    <a:lnTo>
                      <a:pt x="2046" y="3814"/>
                    </a:lnTo>
                    <a:lnTo>
                      <a:pt x="2043" y="3820"/>
                    </a:lnTo>
                    <a:lnTo>
                      <a:pt x="2039" y="3827"/>
                    </a:lnTo>
                    <a:lnTo>
                      <a:pt x="2031" y="3831"/>
                    </a:lnTo>
                    <a:lnTo>
                      <a:pt x="2022" y="3833"/>
                    </a:lnTo>
                    <a:lnTo>
                      <a:pt x="2022" y="3818"/>
                    </a:lnTo>
                    <a:lnTo>
                      <a:pt x="2014" y="3816"/>
                    </a:lnTo>
                    <a:lnTo>
                      <a:pt x="2005" y="3820"/>
                    </a:lnTo>
                    <a:lnTo>
                      <a:pt x="1986" y="3839"/>
                    </a:lnTo>
                    <a:lnTo>
                      <a:pt x="1980" y="3842"/>
                    </a:lnTo>
                    <a:lnTo>
                      <a:pt x="1944" y="3846"/>
                    </a:lnTo>
                    <a:lnTo>
                      <a:pt x="1937" y="3844"/>
                    </a:lnTo>
                    <a:lnTo>
                      <a:pt x="1933" y="3837"/>
                    </a:lnTo>
                    <a:lnTo>
                      <a:pt x="1933" y="3837"/>
                    </a:lnTo>
                    <a:lnTo>
                      <a:pt x="1935" y="3835"/>
                    </a:lnTo>
                    <a:lnTo>
                      <a:pt x="1935" y="3831"/>
                    </a:lnTo>
                    <a:lnTo>
                      <a:pt x="1935" y="3827"/>
                    </a:lnTo>
                    <a:lnTo>
                      <a:pt x="1933" y="3825"/>
                    </a:lnTo>
                    <a:lnTo>
                      <a:pt x="1914" y="3810"/>
                    </a:lnTo>
                    <a:lnTo>
                      <a:pt x="1895" y="3803"/>
                    </a:lnTo>
                    <a:lnTo>
                      <a:pt x="1890" y="3799"/>
                    </a:lnTo>
                    <a:lnTo>
                      <a:pt x="1901" y="3790"/>
                    </a:lnTo>
                    <a:lnTo>
                      <a:pt x="1903" y="3786"/>
                    </a:lnTo>
                    <a:lnTo>
                      <a:pt x="1895" y="3782"/>
                    </a:lnTo>
                    <a:lnTo>
                      <a:pt x="1890" y="3780"/>
                    </a:lnTo>
                    <a:lnTo>
                      <a:pt x="1886" y="3780"/>
                    </a:lnTo>
                    <a:lnTo>
                      <a:pt x="1882" y="3782"/>
                    </a:lnTo>
                    <a:lnTo>
                      <a:pt x="1867" y="3790"/>
                    </a:lnTo>
                    <a:lnTo>
                      <a:pt x="1859" y="3793"/>
                    </a:lnTo>
                    <a:lnTo>
                      <a:pt x="1854" y="3793"/>
                    </a:lnTo>
                    <a:lnTo>
                      <a:pt x="1852" y="3790"/>
                    </a:lnTo>
                    <a:lnTo>
                      <a:pt x="1852" y="3788"/>
                    </a:lnTo>
                    <a:lnTo>
                      <a:pt x="1850" y="3786"/>
                    </a:lnTo>
                    <a:lnTo>
                      <a:pt x="1801" y="3776"/>
                    </a:lnTo>
                    <a:lnTo>
                      <a:pt x="1793" y="3776"/>
                    </a:lnTo>
                    <a:lnTo>
                      <a:pt x="1788" y="3780"/>
                    </a:lnTo>
                    <a:lnTo>
                      <a:pt x="1784" y="3790"/>
                    </a:lnTo>
                    <a:lnTo>
                      <a:pt x="1780" y="3795"/>
                    </a:lnTo>
                    <a:lnTo>
                      <a:pt x="1776" y="3797"/>
                    </a:lnTo>
                    <a:lnTo>
                      <a:pt x="1761" y="3795"/>
                    </a:lnTo>
                    <a:lnTo>
                      <a:pt x="1754" y="3795"/>
                    </a:lnTo>
                    <a:lnTo>
                      <a:pt x="1752" y="3793"/>
                    </a:lnTo>
                    <a:lnTo>
                      <a:pt x="1750" y="3790"/>
                    </a:lnTo>
                    <a:lnTo>
                      <a:pt x="1748" y="3786"/>
                    </a:lnTo>
                    <a:lnTo>
                      <a:pt x="1750" y="3782"/>
                    </a:lnTo>
                    <a:lnTo>
                      <a:pt x="1750" y="3780"/>
                    </a:lnTo>
                    <a:lnTo>
                      <a:pt x="1750" y="3778"/>
                    </a:lnTo>
                    <a:lnTo>
                      <a:pt x="1748" y="3773"/>
                    </a:lnTo>
                    <a:lnTo>
                      <a:pt x="1748" y="3771"/>
                    </a:lnTo>
                    <a:lnTo>
                      <a:pt x="1744" y="3773"/>
                    </a:lnTo>
                    <a:lnTo>
                      <a:pt x="1739" y="3776"/>
                    </a:lnTo>
                    <a:lnTo>
                      <a:pt x="1733" y="3778"/>
                    </a:lnTo>
                    <a:lnTo>
                      <a:pt x="1735" y="3782"/>
                    </a:lnTo>
                    <a:lnTo>
                      <a:pt x="1739" y="3788"/>
                    </a:lnTo>
                    <a:lnTo>
                      <a:pt x="1742" y="3793"/>
                    </a:lnTo>
                    <a:lnTo>
                      <a:pt x="1742" y="3797"/>
                    </a:lnTo>
                    <a:lnTo>
                      <a:pt x="1742" y="3818"/>
                    </a:lnTo>
                    <a:lnTo>
                      <a:pt x="1746" y="3820"/>
                    </a:lnTo>
                    <a:lnTo>
                      <a:pt x="1750" y="3825"/>
                    </a:lnTo>
                    <a:lnTo>
                      <a:pt x="1752" y="3829"/>
                    </a:lnTo>
                    <a:lnTo>
                      <a:pt x="1754" y="3835"/>
                    </a:lnTo>
                    <a:lnTo>
                      <a:pt x="1756" y="3846"/>
                    </a:lnTo>
                    <a:lnTo>
                      <a:pt x="1754" y="3859"/>
                    </a:lnTo>
                    <a:lnTo>
                      <a:pt x="1752" y="3869"/>
                    </a:lnTo>
                    <a:lnTo>
                      <a:pt x="1746" y="3878"/>
                    </a:lnTo>
                    <a:lnTo>
                      <a:pt x="1744" y="3880"/>
                    </a:lnTo>
                    <a:lnTo>
                      <a:pt x="1737" y="3884"/>
                    </a:lnTo>
                    <a:lnTo>
                      <a:pt x="1733" y="3886"/>
                    </a:lnTo>
                    <a:lnTo>
                      <a:pt x="1731" y="3890"/>
                    </a:lnTo>
                    <a:lnTo>
                      <a:pt x="1727" y="3905"/>
                    </a:lnTo>
                    <a:lnTo>
                      <a:pt x="1720" y="3916"/>
                    </a:lnTo>
                    <a:lnTo>
                      <a:pt x="1716" y="3922"/>
                    </a:lnTo>
                    <a:lnTo>
                      <a:pt x="1701" y="3935"/>
                    </a:lnTo>
                    <a:lnTo>
                      <a:pt x="1695" y="3937"/>
                    </a:lnTo>
                    <a:lnTo>
                      <a:pt x="1667" y="3946"/>
                    </a:lnTo>
                    <a:lnTo>
                      <a:pt x="1665" y="3944"/>
                    </a:lnTo>
                    <a:lnTo>
                      <a:pt x="1665" y="3941"/>
                    </a:lnTo>
                    <a:lnTo>
                      <a:pt x="1669" y="3935"/>
                    </a:lnTo>
                    <a:lnTo>
                      <a:pt x="1669" y="3933"/>
                    </a:lnTo>
                    <a:lnTo>
                      <a:pt x="1674" y="3931"/>
                    </a:lnTo>
                    <a:lnTo>
                      <a:pt x="1676" y="3929"/>
                    </a:lnTo>
                    <a:lnTo>
                      <a:pt x="1676" y="3927"/>
                    </a:lnTo>
                    <a:lnTo>
                      <a:pt x="1676" y="3922"/>
                    </a:lnTo>
                    <a:lnTo>
                      <a:pt x="1674" y="3920"/>
                    </a:lnTo>
                    <a:lnTo>
                      <a:pt x="1678" y="3899"/>
                    </a:lnTo>
                    <a:lnTo>
                      <a:pt x="1678" y="3890"/>
                    </a:lnTo>
                    <a:lnTo>
                      <a:pt x="1669" y="3888"/>
                    </a:lnTo>
                    <a:lnTo>
                      <a:pt x="1654" y="3893"/>
                    </a:lnTo>
                    <a:lnTo>
                      <a:pt x="1652" y="3897"/>
                    </a:lnTo>
                    <a:lnTo>
                      <a:pt x="1650" y="3899"/>
                    </a:lnTo>
                    <a:lnTo>
                      <a:pt x="1648" y="3899"/>
                    </a:lnTo>
                    <a:lnTo>
                      <a:pt x="1644" y="3897"/>
                    </a:lnTo>
                    <a:lnTo>
                      <a:pt x="1644" y="3897"/>
                    </a:lnTo>
                    <a:lnTo>
                      <a:pt x="1640" y="3901"/>
                    </a:lnTo>
                    <a:lnTo>
                      <a:pt x="1635" y="3903"/>
                    </a:lnTo>
                    <a:lnTo>
                      <a:pt x="1633" y="3903"/>
                    </a:lnTo>
                    <a:lnTo>
                      <a:pt x="1631" y="3901"/>
                    </a:lnTo>
                    <a:lnTo>
                      <a:pt x="1627" y="3895"/>
                    </a:lnTo>
                    <a:lnTo>
                      <a:pt x="1627" y="3890"/>
                    </a:lnTo>
                    <a:lnTo>
                      <a:pt x="1625" y="3884"/>
                    </a:lnTo>
                    <a:lnTo>
                      <a:pt x="1620" y="3880"/>
                    </a:lnTo>
                    <a:lnTo>
                      <a:pt x="1627" y="3873"/>
                    </a:lnTo>
                    <a:lnTo>
                      <a:pt x="1629" y="3867"/>
                    </a:lnTo>
                    <a:lnTo>
                      <a:pt x="1625" y="3863"/>
                    </a:lnTo>
                    <a:lnTo>
                      <a:pt x="1605" y="3839"/>
                    </a:lnTo>
                    <a:lnTo>
                      <a:pt x="1601" y="3842"/>
                    </a:lnTo>
                    <a:lnTo>
                      <a:pt x="1597" y="3844"/>
                    </a:lnTo>
                    <a:lnTo>
                      <a:pt x="1595" y="3846"/>
                    </a:lnTo>
                    <a:lnTo>
                      <a:pt x="1591" y="3844"/>
                    </a:lnTo>
                    <a:lnTo>
                      <a:pt x="1591" y="3842"/>
                    </a:lnTo>
                    <a:lnTo>
                      <a:pt x="1591" y="3839"/>
                    </a:lnTo>
                    <a:lnTo>
                      <a:pt x="1591" y="3837"/>
                    </a:lnTo>
                    <a:lnTo>
                      <a:pt x="1586" y="3831"/>
                    </a:lnTo>
                    <a:lnTo>
                      <a:pt x="1580" y="3829"/>
                    </a:lnTo>
                    <a:lnTo>
                      <a:pt x="1576" y="3825"/>
                    </a:lnTo>
                    <a:lnTo>
                      <a:pt x="1574" y="3816"/>
                    </a:lnTo>
                    <a:lnTo>
                      <a:pt x="1571" y="3818"/>
                    </a:lnTo>
                    <a:lnTo>
                      <a:pt x="1565" y="3820"/>
                    </a:lnTo>
                    <a:lnTo>
                      <a:pt x="1554" y="3820"/>
                    </a:lnTo>
                    <a:lnTo>
                      <a:pt x="1544" y="3818"/>
                    </a:lnTo>
                    <a:lnTo>
                      <a:pt x="1542" y="3820"/>
                    </a:lnTo>
                    <a:lnTo>
                      <a:pt x="1540" y="3822"/>
                    </a:lnTo>
                    <a:lnTo>
                      <a:pt x="1535" y="3822"/>
                    </a:lnTo>
                    <a:lnTo>
                      <a:pt x="1529" y="3820"/>
                    </a:lnTo>
                    <a:lnTo>
                      <a:pt x="1527" y="3816"/>
                    </a:lnTo>
                    <a:lnTo>
                      <a:pt x="1527" y="3810"/>
                    </a:lnTo>
                    <a:lnTo>
                      <a:pt x="1525" y="3803"/>
                    </a:lnTo>
                    <a:lnTo>
                      <a:pt x="1520" y="3799"/>
                    </a:lnTo>
                    <a:lnTo>
                      <a:pt x="1514" y="3797"/>
                    </a:lnTo>
                    <a:lnTo>
                      <a:pt x="1510" y="3799"/>
                    </a:lnTo>
                    <a:lnTo>
                      <a:pt x="1506" y="3801"/>
                    </a:lnTo>
                    <a:lnTo>
                      <a:pt x="1499" y="3812"/>
                    </a:lnTo>
                    <a:lnTo>
                      <a:pt x="1495" y="3822"/>
                    </a:lnTo>
                    <a:lnTo>
                      <a:pt x="1491" y="3831"/>
                    </a:lnTo>
                    <a:lnTo>
                      <a:pt x="1482" y="3835"/>
                    </a:lnTo>
                    <a:lnTo>
                      <a:pt x="1461" y="3839"/>
                    </a:lnTo>
                    <a:lnTo>
                      <a:pt x="1438" y="3835"/>
                    </a:lnTo>
                    <a:lnTo>
                      <a:pt x="1335" y="3786"/>
                    </a:lnTo>
                    <a:lnTo>
                      <a:pt x="1321" y="3784"/>
                    </a:lnTo>
                    <a:lnTo>
                      <a:pt x="1308" y="3786"/>
                    </a:lnTo>
                    <a:lnTo>
                      <a:pt x="1301" y="3780"/>
                    </a:lnTo>
                    <a:lnTo>
                      <a:pt x="1282" y="3782"/>
                    </a:lnTo>
                    <a:lnTo>
                      <a:pt x="1244" y="3782"/>
                    </a:lnTo>
                    <a:lnTo>
                      <a:pt x="1238" y="3784"/>
                    </a:lnTo>
                    <a:lnTo>
                      <a:pt x="1233" y="3793"/>
                    </a:lnTo>
                    <a:lnTo>
                      <a:pt x="1221" y="3797"/>
                    </a:lnTo>
                    <a:lnTo>
                      <a:pt x="1208" y="3801"/>
                    </a:lnTo>
                    <a:lnTo>
                      <a:pt x="1199" y="3799"/>
                    </a:lnTo>
                    <a:lnTo>
                      <a:pt x="1187" y="3793"/>
                    </a:lnTo>
                    <a:lnTo>
                      <a:pt x="1182" y="3788"/>
                    </a:lnTo>
                    <a:lnTo>
                      <a:pt x="1182" y="3784"/>
                    </a:lnTo>
                    <a:lnTo>
                      <a:pt x="1187" y="3782"/>
                    </a:lnTo>
                    <a:lnTo>
                      <a:pt x="1178" y="3773"/>
                    </a:lnTo>
                    <a:lnTo>
                      <a:pt x="1165" y="3769"/>
                    </a:lnTo>
                    <a:lnTo>
                      <a:pt x="1157" y="3769"/>
                    </a:lnTo>
                    <a:lnTo>
                      <a:pt x="1155" y="3780"/>
                    </a:lnTo>
                    <a:lnTo>
                      <a:pt x="1157" y="3782"/>
                    </a:lnTo>
                    <a:lnTo>
                      <a:pt x="1140" y="3784"/>
                    </a:lnTo>
                    <a:lnTo>
                      <a:pt x="1138" y="3782"/>
                    </a:lnTo>
                    <a:lnTo>
                      <a:pt x="1138" y="3778"/>
                    </a:lnTo>
                    <a:lnTo>
                      <a:pt x="1133" y="3776"/>
                    </a:lnTo>
                    <a:lnTo>
                      <a:pt x="1131" y="3771"/>
                    </a:lnTo>
                    <a:lnTo>
                      <a:pt x="1133" y="3767"/>
                    </a:lnTo>
                    <a:lnTo>
                      <a:pt x="1136" y="3761"/>
                    </a:lnTo>
                    <a:lnTo>
                      <a:pt x="1138" y="3759"/>
                    </a:lnTo>
                    <a:lnTo>
                      <a:pt x="1133" y="3752"/>
                    </a:lnTo>
                    <a:lnTo>
                      <a:pt x="1131" y="3752"/>
                    </a:lnTo>
                    <a:lnTo>
                      <a:pt x="1127" y="3754"/>
                    </a:lnTo>
                    <a:lnTo>
                      <a:pt x="1123" y="3754"/>
                    </a:lnTo>
                    <a:lnTo>
                      <a:pt x="1121" y="3750"/>
                    </a:lnTo>
                    <a:lnTo>
                      <a:pt x="1116" y="3744"/>
                    </a:lnTo>
                    <a:lnTo>
                      <a:pt x="1112" y="3739"/>
                    </a:lnTo>
                    <a:lnTo>
                      <a:pt x="1108" y="3737"/>
                    </a:lnTo>
                    <a:lnTo>
                      <a:pt x="1106" y="3742"/>
                    </a:lnTo>
                    <a:lnTo>
                      <a:pt x="1106" y="3752"/>
                    </a:lnTo>
                    <a:lnTo>
                      <a:pt x="1102" y="3756"/>
                    </a:lnTo>
                    <a:lnTo>
                      <a:pt x="1097" y="3754"/>
                    </a:lnTo>
                    <a:lnTo>
                      <a:pt x="1095" y="3748"/>
                    </a:lnTo>
                    <a:lnTo>
                      <a:pt x="1095" y="3742"/>
                    </a:lnTo>
                    <a:lnTo>
                      <a:pt x="1093" y="3737"/>
                    </a:lnTo>
                    <a:lnTo>
                      <a:pt x="1087" y="3735"/>
                    </a:lnTo>
                    <a:lnTo>
                      <a:pt x="1078" y="3735"/>
                    </a:lnTo>
                    <a:lnTo>
                      <a:pt x="1074" y="3739"/>
                    </a:lnTo>
                    <a:lnTo>
                      <a:pt x="1076" y="3748"/>
                    </a:lnTo>
                    <a:lnTo>
                      <a:pt x="1072" y="3750"/>
                    </a:lnTo>
                    <a:lnTo>
                      <a:pt x="1055" y="3756"/>
                    </a:lnTo>
                    <a:lnTo>
                      <a:pt x="1051" y="3756"/>
                    </a:lnTo>
                    <a:lnTo>
                      <a:pt x="1048" y="3759"/>
                    </a:lnTo>
                    <a:lnTo>
                      <a:pt x="1044" y="3767"/>
                    </a:lnTo>
                    <a:lnTo>
                      <a:pt x="1042" y="3769"/>
                    </a:lnTo>
                    <a:lnTo>
                      <a:pt x="1040" y="3780"/>
                    </a:lnTo>
                    <a:lnTo>
                      <a:pt x="1038" y="3784"/>
                    </a:lnTo>
                    <a:lnTo>
                      <a:pt x="1029" y="3790"/>
                    </a:lnTo>
                    <a:lnTo>
                      <a:pt x="1027" y="3795"/>
                    </a:lnTo>
                    <a:lnTo>
                      <a:pt x="1027" y="3799"/>
                    </a:lnTo>
                    <a:lnTo>
                      <a:pt x="1029" y="3801"/>
                    </a:lnTo>
                    <a:lnTo>
                      <a:pt x="1029" y="3805"/>
                    </a:lnTo>
                    <a:lnTo>
                      <a:pt x="1027" y="3812"/>
                    </a:lnTo>
                    <a:lnTo>
                      <a:pt x="1034" y="3814"/>
                    </a:lnTo>
                    <a:lnTo>
                      <a:pt x="1036" y="3814"/>
                    </a:lnTo>
                    <a:lnTo>
                      <a:pt x="1044" y="3820"/>
                    </a:lnTo>
                    <a:lnTo>
                      <a:pt x="1053" y="3822"/>
                    </a:lnTo>
                    <a:lnTo>
                      <a:pt x="1059" y="3822"/>
                    </a:lnTo>
                    <a:lnTo>
                      <a:pt x="1063" y="3818"/>
                    </a:lnTo>
                    <a:lnTo>
                      <a:pt x="1068" y="3814"/>
                    </a:lnTo>
                    <a:lnTo>
                      <a:pt x="1074" y="3812"/>
                    </a:lnTo>
                    <a:lnTo>
                      <a:pt x="1089" y="3807"/>
                    </a:lnTo>
                    <a:lnTo>
                      <a:pt x="1095" y="3807"/>
                    </a:lnTo>
                    <a:lnTo>
                      <a:pt x="1099" y="3810"/>
                    </a:lnTo>
                    <a:lnTo>
                      <a:pt x="1104" y="3810"/>
                    </a:lnTo>
                    <a:lnTo>
                      <a:pt x="1104" y="3822"/>
                    </a:lnTo>
                    <a:lnTo>
                      <a:pt x="1099" y="3820"/>
                    </a:lnTo>
                    <a:lnTo>
                      <a:pt x="1099" y="3818"/>
                    </a:lnTo>
                    <a:lnTo>
                      <a:pt x="1099" y="3816"/>
                    </a:lnTo>
                    <a:lnTo>
                      <a:pt x="1097" y="3816"/>
                    </a:lnTo>
                    <a:lnTo>
                      <a:pt x="1095" y="3818"/>
                    </a:lnTo>
                    <a:lnTo>
                      <a:pt x="1095" y="3818"/>
                    </a:lnTo>
                    <a:lnTo>
                      <a:pt x="1095" y="3822"/>
                    </a:lnTo>
                    <a:lnTo>
                      <a:pt x="1095" y="3825"/>
                    </a:lnTo>
                    <a:lnTo>
                      <a:pt x="1097" y="3827"/>
                    </a:lnTo>
                    <a:lnTo>
                      <a:pt x="1097" y="3829"/>
                    </a:lnTo>
                    <a:lnTo>
                      <a:pt x="1097" y="3831"/>
                    </a:lnTo>
                    <a:lnTo>
                      <a:pt x="1097" y="3835"/>
                    </a:lnTo>
                    <a:lnTo>
                      <a:pt x="1097" y="3839"/>
                    </a:lnTo>
                    <a:lnTo>
                      <a:pt x="1095" y="3844"/>
                    </a:lnTo>
                    <a:lnTo>
                      <a:pt x="1091" y="3846"/>
                    </a:lnTo>
                    <a:lnTo>
                      <a:pt x="1087" y="3842"/>
                    </a:lnTo>
                    <a:lnTo>
                      <a:pt x="1082" y="3835"/>
                    </a:lnTo>
                    <a:lnTo>
                      <a:pt x="1076" y="3831"/>
                    </a:lnTo>
                    <a:lnTo>
                      <a:pt x="1065" y="3833"/>
                    </a:lnTo>
                    <a:lnTo>
                      <a:pt x="1055" y="3839"/>
                    </a:lnTo>
                    <a:lnTo>
                      <a:pt x="1053" y="3850"/>
                    </a:lnTo>
                    <a:lnTo>
                      <a:pt x="1053" y="3852"/>
                    </a:lnTo>
                    <a:lnTo>
                      <a:pt x="1042" y="3854"/>
                    </a:lnTo>
                    <a:lnTo>
                      <a:pt x="1021" y="3856"/>
                    </a:lnTo>
                    <a:lnTo>
                      <a:pt x="1006" y="3854"/>
                    </a:lnTo>
                    <a:lnTo>
                      <a:pt x="1002" y="3852"/>
                    </a:lnTo>
                    <a:lnTo>
                      <a:pt x="1000" y="3848"/>
                    </a:lnTo>
                    <a:lnTo>
                      <a:pt x="997" y="3844"/>
                    </a:lnTo>
                    <a:lnTo>
                      <a:pt x="995" y="3842"/>
                    </a:lnTo>
                    <a:lnTo>
                      <a:pt x="991" y="3842"/>
                    </a:lnTo>
                    <a:lnTo>
                      <a:pt x="983" y="3839"/>
                    </a:lnTo>
                    <a:lnTo>
                      <a:pt x="976" y="3839"/>
                    </a:lnTo>
                    <a:lnTo>
                      <a:pt x="957" y="3846"/>
                    </a:lnTo>
                    <a:lnTo>
                      <a:pt x="955" y="3848"/>
                    </a:lnTo>
                    <a:lnTo>
                      <a:pt x="955" y="3850"/>
                    </a:lnTo>
                    <a:lnTo>
                      <a:pt x="953" y="3852"/>
                    </a:lnTo>
                    <a:lnTo>
                      <a:pt x="946" y="3854"/>
                    </a:lnTo>
                    <a:lnTo>
                      <a:pt x="938" y="3861"/>
                    </a:lnTo>
                    <a:lnTo>
                      <a:pt x="936" y="3863"/>
                    </a:lnTo>
                    <a:lnTo>
                      <a:pt x="934" y="3865"/>
                    </a:lnTo>
                    <a:lnTo>
                      <a:pt x="931" y="3869"/>
                    </a:lnTo>
                    <a:lnTo>
                      <a:pt x="931" y="3871"/>
                    </a:lnTo>
                    <a:lnTo>
                      <a:pt x="927" y="3873"/>
                    </a:lnTo>
                    <a:lnTo>
                      <a:pt x="912" y="3880"/>
                    </a:lnTo>
                    <a:lnTo>
                      <a:pt x="868" y="3884"/>
                    </a:lnTo>
                    <a:lnTo>
                      <a:pt x="866" y="3882"/>
                    </a:lnTo>
                    <a:lnTo>
                      <a:pt x="866" y="3876"/>
                    </a:lnTo>
                    <a:lnTo>
                      <a:pt x="863" y="3871"/>
                    </a:lnTo>
                    <a:lnTo>
                      <a:pt x="861" y="3869"/>
                    </a:lnTo>
                    <a:lnTo>
                      <a:pt x="838" y="3871"/>
                    </a:lnTo>
                    <a:lnTo>
                      <a:pt x="834" y="3869"/>
                    </a:lnTo>
                    <a:lnTo>
                      <a:pt x="827" y="3880"/>
                    </a:lnTo>
                    <a:lnTo>
                      <a:pt x="823" y="3886"/>
                    </a:lnTo>
                    <a:lnTo>
                      <a:pt x="817" y="3890"/>
                    </a:lnTo>
                    <a:lnTo>
                      <a:pt x="789" y="3899"/>
                    </a:lnTo>
                    <a:lnTo>
                      <a:pt x="781" y="3899"/>
                    </a:lnTo>
                    <a:lnTo>
                      <a:pt x="761" y="3890"/>
                    </a:lnTo>
                    <a:lnTo>
                      <a:pt x="770" y="3890"/>
                    </a:lnTo>
                    <a:lnTo>
                      <a:pt x="774" y="3886"/>
                    </a:lnTo>
                    <a:lnTo>
                      <a:pt x="778" y="3873"/>
                    </a:lnTo>
                    <a:lnTo>
                      <a:pt x="770" y="3876"/>
                    </a:lnTo>
                    <a:lnTo>
                      <a:pt x="753" y="3882"/>
                    </a:lnTo>
                    <a:lnTo>
                      <a:pt x="753" y="3876"/>
                    </a:lnTo>
                    <a:lnTo>
                      <a:pt x="755" y="3873"/>
                    </a:lnTo>
                    <a:lnTo>
                      <a:pt x="753" y="3869"/>
                    </a:lnTo>
                    <a:lnTo>
                      <a:pt x="751" y="3867"/>
                    </a:lnTo>
                    <a:lnTo>
                      <a:pt x="749" y="3865"/>
                    </a:lnTo>
                    <a:lnTo>
                      <a:pt x="747" y="3863"/>
                    </a:lnTo>
                    <a:lnTo>
                      <a:pt x="736" y="3848"/>
                    </a:lnTo>
                    <a:lnTo>
                      <a:pt x="732" y="3842"/>
                    </a:lnTo>
                    <a:lnTo>
                      <a:pt x="725" y="3839"/>
                    </a:lnTo>
                    <a:lnTo>
                      <a:pt x="725" y="3837"/>
                    </a:lnTo>
                    <a:lnTo>
                      <a:pt x="723" y="3831"/>
                    </a:lnTo>
                    <a:lnTo>
                      <a:pt x="721" y="3820"/>
                    </a:lnTo>
                    <a:lnTo>
                      <a:pt x="721" y="3818"/>
                    </a:lnTo>
                    <a:lnTo>
                      <a:pt x="727" y="3812"/>
                    </a:lnTo>
                    <a:lnTo>
                      <a:pt x="727" y="3807"/>
                    </a:lnTo>
                    <a:lnTo>
                      <a:pt x="727" y="3799"/>
                    </a:lnTo>
                    <a:lnTo>
                      <a:pt x="721" y="3782"/>
                    </a:lnTo>
                    <a:lnTo>
                      <a:pt x="721" y="3773"/>
                    </a:lnTo>
                    <a:lnTo>
                      <a:pt x="725" y="3756"/>
                    </a:lnTo>
                    <a:lnTo>
                      <a:pt x="727" y="3754"/>
                    </a:lnTo>
                    <a:lnTo>
                      <a:pt x="732" y="3750"/>
                    </a:lnTo>
                    <a:lnTo>
                      <a:pt x="732" y="3746"/>
                    </a:lnTo>
                    <a:lnTo>
                      <a:pt x="729" y="3735"/>
                    </a:lnTo>
                    <a:lnTo>
                      <a:pt x="729" y="3733"/>
                    </a:lnTo>
                    <a:lnTo>
                      <a:pt x="727" y="3731"/>
                    </a:lnTo>
                    <a:lnTo>
                      <a:pt x="727" y="3731"/>
                    </a:lnTo>
                    <a:lnTo>
                      <a:pt x="727" y="3729"/>
                    </a:lnTo>
                    <a:lnTo>
                      <a:pt x="729" y="3727"/>
                    </a:lnTo>
                    <a:lnTo>
                      <a:pt x="732" y="3725"/>
                    </a:lnTo>
                    <a:lnTo>
                      <a:pt x="732" y="3720"/>
                    </a:lnTo>
                    <a:lnTo>
                      <a:pt x="734" y="3716"/>
                    </a:lnTo>
                    <a:lnTo>
                      <a:pt x="734" y="3714"/>
                    </a:lnTo>
                    <a:lnTo>
                      <a:pt x="734" y="3705"/>
                    </a:lnTo>
                    <a:lnTo>
                      <a:pt x="734" y="3697"/>
                    </a:lnTo>
                    <a:lnTo>
                      <a:pt x="742" y="3686"/>
                    </a:lnTo>
                    <a:lnTo>
                      <a:pt x="744" y="3680"/>
                    </a:lnTo>
                    <a:lnTo>
                      <a:pt x="742" y="3665"/>
                    </a:lnTo>
                    <a:lnTo>
                      <a:pt x="725" y="3640"/>
                    </a:lnTo>
                    <a:lnTo>
                      <a:pt x="721" y="3618"/>
                    </a:lnTo>
                    <a:lnTo>
                      <a:pt x="723" y="3608"/>
                    </a:lnTo>
                    <a:lnTo>
                      <a:pt x="725" y="3599"/>
                    </a:lnTo>
                    <a:lnTo>
                      <a:pt x="727" y="3595"/>
                    </a:lnTo>
                    <a:lnTo>
                      <a:pt x="729" y="3591"/>
                    </a:lnTo>
                    <a:lnTo>
                      <a:pt x="729" y="3586"/>
                    </a:lnTo>
                    <a:lnTo>
                      <a:pt x="729" y="3580"/>
                    </a:lnTo>
                    <a:lnTo>
                      <a:pt x="732" y="3574"/>
                    </a:lnTo>
                    <a:lnTo>
                      <a:pt x="751" y="3540"/>
                    </a:lnTo>
                    <a:lnTo>
                      <a:pt x="753" y="3533"/>
                    </a:lnTo>
                    <a:lnTo>
                      <a:pt x="755" y="3523"/>
                    </a:lnTo>
                    <a:lnTo>
                      <a:pt x="755" y="3514"/>
                    </a:lnTo>
                    <a:lnTo>
                      <a:pt x="755" y="3501"/>
                    </a:lnTo>
                    <a:lnTo>
                      <a:pt x="761" y="3497"/>
                    </a:lnTo>
                    <a:lnTo>
                      <a:pt x="766" y="3493"/>
                    </a:lnTo>
                    <a:lnTo>
                      <a:pt x="770" y="3484"/>
                    </a:lnTo>
                    <a:lnTo>
                      <a:pt x="770" y="3478"/>
                    </a:lnTo>
                    <a:lnTo>
                      <a:pt x="768" y="3472"/>
                    </a:lnTo>
                    <a:lnTo>
                      <a:pt x="766" y="3465"/>
                    </a:lnTo>
                    <a:lnTo>
                      <a:pt x="764" y="3459"/>
                    </a:lnTo>
                    <a:lnTo>
                      <a:pt x="764" y="3453"/>
                    </a:lnTo>
                    <a:lnTo>
                      <a:pt x="764" y="3438"/>
                    </a:lnTo>
                    <a:lnTo>
                      <a:pt x="766" y="3431"/>
                    </a:lnTo>
                    <a:lnTo>
                      <a:pt x="768" y="3427"/>
                    </a:lnTo>
                    <a:lnTo>
                      <a:pt x="768" y="3423"/>
                    </a:lnTo>
                    <a:lnTo>
                      <a:pt x="770" y="3419"/>
                    </a:lnTo>
                    <a:lnTo>
                      <a:pt x="770" y="3408"/>
                    </a:lnTo>
                    <a:lnTo>
                      <a:pt x="770" y="3404"/>
                    </a:lnTo>
                    <a:lnTo>
                      <a:pt x="774" y="3399"/>
                    </a:lnTo>
                    <a:lnTo>
                      <a:pt x="783" y="3391"/>
                    </a:lnTo>
                    <a:lnTo>
                      <a:pt x="783" y="3387"/>
                    </a:lnTo>
                    <a:lnTo>
                      <a:pt x="776" y="3376"/>
                    </a:lnTo>
                    <a:lnTo>
                      <a:pt x="774" y="3359"/>
                    </a:lnTo>
                    <a:lnTo>
                      <a:pt x="776" y="3342"/>
                    </a:lnTo>
                    <a:lnTo>
                      <a:pt x="789" y="3316"/>
                    </a:lnTo>
                    <a:lnTo>
                      <a:pt x="791" y="3314"/>
                    </a:lnTo>
                    <a:lnTo>
                      <a:pt x="798" y="3312"/>
                    </a:lnTo>
                    <a:lnTo>
                      <a:pt x="802" y="3306"/>
                    </a:lnTo>
                    <a:lnTo>
                      <a:pt x="810" y="3295"/>
                    </a:lnTo>
                    <a:lnTo>
                      <a:pt x="815" y="3291"/>
                    </a:lnTo>
                    <a:lnTo>
                      <a:pt x="819" y="3287"/>
                    </a:lnTo>
                    <a:lnTo>
                      <a:pt x="821" y="3282"/>
                    </a:lnTo>
                    <a:lnTo>
                      <a:pt x="823" y="3278"/>
                    </a:lnTo>
                    <a:lnTo>
                      <a:pt x="821" y="3268"/>
                    </a:lnTo>
                    <a:lnTo>
                      <a:pt x="823" y="3263"/>
                    </a:lnTo>
                    <a:lnTo>
                      <a:pt x="827" y="3261"/>
                    </a:lnTo>
                    <a:lnTo>
                      <a:pt x="836" y="3259"/>
                    </a:lnTo>
                    <a:lnTo>
                      <a:pt x="838" y="3259"/>
                    </a:lnTo>
                    <a:lnTo>
                      <a:pt x="840" y="3257"/>
                    </a:lnTo>
                    <a:lnTo>
                      <a:pt x="840" y="3255"/>
                    </a:lnTo>
                    <a:lnTo>
                      <a:pt x="842" y="3248"/>
                    </a:lnTo>
                    <a:lnTo>
                      <a:pt x="842" y="3246"/>
                    </a:lnTo>
                    <a:lnTo>
                      <a:pt x="844" y="3244"/>
                    </a:lnTo>
                    <a:lnTo>
                      <a:pt x="844" y="3242"/>
                    </a:lnTo>
                    <a:lnTo>
                      <a:pt x="846" y="3242"/>
                    </a:lnTo>
                    <a:lnTo>
                      <a:pt x="859" y="3234"/>
                    </a:lnTo>
                    <a:lnTo>
                      <a:pt x="861" y="3234"/>
                    </a:lnTo>
                    <a:lnTo>
                      <a:pt x="866" y="3225"/>
                    </a:lnTo>
                    <a:lnTo>
                      <a:pt x="876" y="3180"/>
                    </a:lnTo>
                    <a:lnTo>
                      <a:pt x="885" y="3159"/>
                    </a:lnTo>
                    <a:lnTo>
                      <a:pt x="889" y="3151"/>
                    </a:lnTo>
                    <a:lnTo>
                      <a:pt x="885" y="3146"/>
                    </a:lnTo>
                    <a:lnTo>
                      <a:pt x="851" y="3144"/>
                    </a:lnTo>
                    <a:lnTo>
                      <a:pt x="795" y="3121"/>
                    </a:lnTo>
                    <a:lnTo>
                      <a:pt x="789" y="3121"/>
                    </a:lnTo>
                    <a:lnTo>
                      <a:pt x="770" y="3125"/>
                    </a:lnTo>
                    <a:lnTo>
                      <a:pt x="740" y="3119"/>
                    </a:lnTo>
                    <a:lnTo>
                      <a:pt x="738" y="3121"/>
                    </a:lnTo>
                    <a:lnTo>
                      <a:pt x="729" y="3125"/>
                    </a:lnTo>
                    <a:lnTo>
                      <a:pt x="725" y="3127"/>
                    </a:lnTo>
                    <a:lnTo>
                      <a:pt x="723" y="3127"/>
                    </a:lnTo>
                    <a:lnTo>
                      <a:pt x="715" y="3125"/>
                    </a:lnTo>
                    <a:lnTo>
                      <a:pt x="710" y="3125"/>
                    </a:lnTo>
                    <a:lnTo>
                      <a:pt x="706" y="3125"/>
                    </a:lnTo>
                    <a:lnTo>
                      <a:pt x="704" y="3127"/>
                    </a:lnTo>
                    <a:lnTo>
                      <a:pt x="700" y="3129"/>
                    </a:lnTo>
                    <a:lnTo>
                      <a:pt x="695" y="3129"/>
                    </a:lnTo>
                    <a:lnTo>
                      <a:pt x="691" y="3125"/>
                    </a:lnTo>
                    <a:lnTo>
                      <a:pt x="687" y="3119"/>
                    </a:lnTo>
                    <a:lnTo>
                      <a:pt x="685" y="3117"/>
                    </a:lnTo>
                    <a:lnTo>
                      <a:pt x="676" y="3115"/>
                    </a:lnTo>
                    <a:lnTo>
                      <a:pt x="661" y="3112"/>
                    </a:lnTo>
                    <a:lnTo>
                      <a:pt x="653" y="3108"/>
                    </a:lnTo>
                    <a:lnTo>
                      <a:pt x="649" y="3104"/>
                    </a:lnTo>
                    <a:lnTo>
                      <a:pt x="640" y="3091"/>
                    </a:lnTo>
                    <a:lnTo>
                      <a:pt x="634" y="3087"/>
                    </a:lnTo>
                    <a:lnTo>
                      <a:pt x="634" y="3085"/>
                    </a:lnTo>
                    <a:lnTo>
                      <a:pt x="636" y="3085"/>
                    </a:lnTo>
                    <a:lnTo>
                      <a:pt x="638" y="3083"/>
                    </a:lnTo>
                    <a:lnTo>
                      <a:pt x="634" y="3074"/>
                    </a:lnTo>
                    <a:lnTo>
                      <a:pt x="630" y="3074"/>
                    </a:lnTo>
                    <a:lnTo>
                      <a:pt x="615" y="3074"/>
                    </a:lnTo>
                    <a:lnTo>
                      <a:pt x="613" y="3068"/>
                    </a:lnTo>
                    <a:lnTo>
                      <a:pt x="606" y="3068"/>
                    </a:lnTo>
                    <a:lnTo>
                      <a:pt x="598" y="3072"/>
                    </a:lnTo>
                    <a:lnTo>
                      <a:pt x="591" y="3074"/>
                    </a:lnTo>
                    <a:lnTo>
                      <a:pt x="591" y="3078"/>
                    </a:lnTo>
                    <a:lnTo>
                      <a:pt x="589" y="3085"/>
                    </a:lnTo>
                    <a:lnTo>
                      <a:pt x="587" y="3089"/>
                    </a:lnTo>
                    <a:lnTo>
                      <a:pt x="585" y="3089"/>
                    </a:lnTo>
                    <a:lnTo>
                      <a:pt x="579" y="3091"/>
                    </a:lnTo>
                    <a:lnTo>
                      <a:pt x="576" y="3093"/>
                    </a:lnTo>
                    <a:lnTo>
                      <a:pt x="574" y="3095"/>
                    </a:lnTo>
                    <a:lnTo>
                      <a:pt x="570" y="3104"/>
                    </a:lnTo>
                    <a:lnTo>
                      <a:pt x="570" y="3106"/>
                    </a:lnTo>
                    <a:lnTo>
                      <a:pt x="568" y="3106"/>
                    </a:lnTo>
                    <a:lnTo>
                      <a:pt x="557" y="3102"/>
                    </a:lnTo>
                    <a:lnTo>
                      <a:pt x="528" y="3104"/>
                    </a:lnTo>
                    <a:lnTo>
                      <a:pt x="523" y="3102"/>
                    </a:lnTo>
                    <a:lnTo>
                      <a:pt x="517" y="3100"/>
                    </a:lnTo>
                    <a:lnTo>
                      <a:pt x="504" y="3091"/>
                    </a:lnTo>
                    <a:lnTo>
                      <a:pt x="502" y="3091"/>
                    </a:lnTo>
                    <a:lnTo>
                      <a:pt x="498" y="3095"/>
                    </a:lnTo>
                    <a:lnTo>
                      <a:pt x="500" y="3098"/>
                    </a:lnTo>
                    <a:lnTo>
                      <a:pt x="500" y="3100"/>
                    </a:lnTo>
                    <a:lnTo>
                      <a:pt x="500" y="3104"/>
                    </a:lnTo>
                    <a:lnTo>
                      <a:pt x="491" y="3110"/>
                    </a:lnTo>
                    <a:lnTo>
                      <a:pt x="483" y="3106"/>
                    </a:lnTo>
                    <a:lnTo>
                      <a:pt x="476" y="3091"/>
                    </a:lnTo>
                    <a:lnTo>
                      <a:pt x="476" y="3074"/>
                    </a:lnTo>
                    <a:lnTo>
                      <a:pt x="468" y="3074"/>
                    </a:lnTo>
                    <a:lnTo>
                      <a:pt x="447" y="3064"/>
                    </a:lnTo>
                    <a:lnTo>
                      <a:pt x="442" y="3064"/>
                    </a:lnTo>
                    <a:lnTo>
                      <a:pt x="432" y="3066"/>
                    </a:lnTo>
                    <a:lnTo>
                      <a:pt x="419" y="3064"/>
                    </a:lnTo>
                    <a:lnTo>
                      <a:pt x="415" y="3064"/>
                    </a:lnTo>
                    <a:lnTo>
                      <a:pt x="413" y="3072"/>
                    </a:lnTo>
                    <a:lnTo>
                      <a:pt x="417" y="3081"/>
                    </a:lnTo>
                    <a:lnTo>
                      <a:pt x="419" y="3089"/>
                    </a:lnTo>
                    <a:lnTo>
                      <a:pt x="415" y="3095"/>
                    </a:lnTo>
                    <a:lnTo>
                      <a:pt x="411" y="3098"/>
                    </a:lnTo>
                    <a:lnTo>
                      <a:pt x="396" y="3093"/>
                    </a:lnTo>
                    <a:lnTo>
                      <a:pt x="381" y="3095"/>
                    </a:lnTo>
                    <a:lnTo>
                      <a:pt x="377" y="3093"/>
                    </a:lnTo>
                    <a:lnTo>
                      <a:pt x="372" y="3087"/>
                    </a:lnTo>
                    <a:lnTo>
                      <a:pt x="372" y="3081"/>
                    </a:lnTo>
                    <a:lnTo>
                      <a:pt x="374" y="3074"/>
                    </a:lnTo>
                    <a:lnTo>
                      <a:pt x="370" y="3066"/>
                    </a:lnTo>
                    <a:lnTo>
                      <a:pt x="370" y="3066"/>
                    </a:lnTo>
                    <a:lnTo>
                      <a:pt x="366" y="3070"/>
                    </a:lnTo>
                    <a:lnTo>
                      <a:pt x="364" y="3070"/>
                    </a:lnTo>
                    <a:lnTo>
                      <a:pt x="362" y="3068"/>
                    </a:lnTo>
                    <a:lnTo>
                      <a:pt x="362" y="3064"/>
                    </a:lnTo>
                    <a:lnTo>
                      <a:pt x="362" y="3064"/>
                    </a:lnTo>
                    <a:lnTo>
                      <a:pt x="360" y="3061"/>
                    </a:lnTo>
                    <a:lnTo>
                      <a:pt x="355" y="3051"/>
                    </a:lnTo>
                    <a:lnTo>
                      <a:pt x="355" y="3051"/>
                    </a:lnTo>
                    <a:lnTo>
                      <a:pt x="349" y="3049"/>
                    </a:lnTo>
                    <a:lnTo>
                      <a:pt x="347" y="3047"/>
                    </a:lnTo>
                    <a:lnTo>
                      <a:pt x="347" y="3044"/>
                    </a:lnTo>
                    <a:lnTo>
                      <a:pt x="347" y="3040"/>
                    </a:lnTo>
                    <a:lnTo>
                      <a:pt x="347" y="3038"/>
                    </a:lnTo>
                    <a:lnTo>
                      <a:pt x="323" y="3019"/>
                    </a:lnTo>
                    <a:lnTo>
                      <a:pt x="317" y="3013"/>
                    </a:lnTo>
                    <a:lnTo>
                      <a:pt x="313" y="3006"/>
                    </a:lnTo>
                    <a:lnTo>
                      <a:pt x="315" y="3000"/>
                    </a:lnTo>
                    <a:lnTo>
                      <a:pt x="321" y="3000"/>
                    </a:lnTo>
                    <a:lnTo>
                      <a:pt x="321" y="2996"/>
                    </a:lnTo>
                    <a:lnTo>
                      <a:pt x="321" y="2993"/>
                    </a:lnTo>
                    <a:lnTo>
                      <a:pt x="302" y="2976"/>
                    </a:lnTo>
                    <a:lnTo>
                      <a:pt x="300" y="2974"/>
                    </a:lnTo>
                    <a:lnTo>
                      <a:pt x="300" y="2972"/>
                    </a:lnTo>
                    <a:lnTo>
                      <a:pt x="300" y="2970"/>
                    </a:lnTo>
                    <a:lnTo>
                      <a:pt x="300" y="2966"/>
                    </a:lnTo>
                    <a:lnTo>
                      <a:pt x="296" y="2961"/>
                    </a:lnTo>
                    <a:lnTo>
                      <a:pt x="289" y="2957"/>
                    </a:lnTo>
                    <a:lnTo>
                      <a:pt x="257" y="2944"/>
                    </a:lnTo>
                    <a:lnTo>
                      <a:pt x="255" y="2942"/>
                    </a:lnTo>
                    <a:lnTo>
                      <a:pt x="251" y="2944"/>
                    </a:lnTo>
                    <a:lnTo>
                      <a:pt x="245" y="2949"/>
                    </a:lnTo>
                    <a:lnTo>
                      <a:pt x="243" y="2951"/>
                    </a:lnTo>
                    <a:lnTo>
                      <a:pt x="238" y="2951"/>
                    </a:lnTo>
                    <a:lnTo>
                      <a:pt x="238" y="2947"/>
                    </a:lnTo>
                    <a:lnTo>
                      <a:pt x="236" y="2932"/>
                    </a:lnTo>
                    <a:lnTo>
                      <a:pt x="238" y="2908"/>
                    </a:lnTo>
                    <a:lnTo>
                      <a:pt x="236" y="2893"/>
                    </a:lnTo>
                    <a:lnTo>
                      <a:pt x="238" y="2887"/>
                    </a:lnTo>
                    <a:lnTo>
                      <a:pt x="243" y="2879"/>
                    </a:lnTo>
                    <a:lnTo>
                      <a:pt x="249" y="2868"/>
                    </a:lnTo>
                    <a:lnTo>
                      <a:pt x="253" y="2859"/>
                    </a:lnTo>
                    <a:lnTo>
                      <a:pt x="255" y="2855"/>
                    </a:lnTo>
                    <a:lnTo>
                      <a:pt x="255" y="2853"/>
                    </a:lnTo>
                    <a:lnTo>
                      <a:pt x="255" y="2851"/>
                    </a:lnTo>
                    <a:lnTo>
                      <a:pt x="253" y="2849"/>
                    </a:lnTo>
                    <a:lnTo>
                      <a:pt x="251" y="2847"/>
                    </a:lnTo>
                    <a:lnTo>
                      <a:pt x="249" y="2845"/>
                    </a:lnTo>
                    <a:lnTo>
                      <a:pt x="255" y="2838"/>
                    </a:lnTo>
                    <a:lnTo>
                      <a:pt x="277" y="2819"/>
                    </a:lnTo>
                    <a:lnTo>
                      <a:pt x="277" y="2819"/>
                    </a:lnTo>
                    <a:lnTo>
                      <a:pt x="274" y="2817"/>
                    </a:lnTo>
                    <a:lnTo>
                      <a:pt x="274" y="2813"/>
                    </a:lnTo>
                    <a:lnTo>
                      <a:pt x="277" y="2813"/>
                    </a:lnTo>
                    <a:lnTo>
                      <a:pt x="279" y="2813"/>
                    </a:lnTo>
                    <a:lnTo>
                      <a:pt x="277" y="2811"/>
                    </a:lnTo>
                    <a:lnTo>
                      <a:pt x="274" y="2806"/>
                    </a:lnTo>
                    <a:lnTo>
                      <a:pt x="274" y="2802"/>
                    </a:lnTo>
                    <a:lnTo>
                      <a:pt x="274" y="2798"/>
                    </a:lnTo>
                    <a:lnTo>
                      <a:pt x="277" y="2796"/>
                    </a:lnTo>
                    <a:lnTo>
                      <a:pt x="277" y="2794"/>
                    </a:lnTo>
                    <a:lnTo>
                      <a:pt x="277" y="2791"/>
                    </a:lnTo>
                    <a:lnTo>
                      <a:pt x="274" y="2787"/>
                    </a:lnTo>
                    <a:lnTo>
                      <a:pt x="277" y="2777"/>
                    </a:lnTo>
                    <a:lnTo>
                      <a:pt x="277" y="2774"/>
                    </a:lnTo>
                    <a:lnTo>
                      <a:pt x="277" y="2770"/>
                    </a:lnTo>
                    <a:lnTo>
                      <a:pt x="277" y="2770"/>
                    </a:lnTo>
                    <a:lnTo>
                      <a:pt x="277" y="2770"/>
                    </a:lnTo>
                    <a:lnTo>
                      <a:pt x="274" y="2768"/>
                    </a:lnTo>
                    <a:lnTo>
                      <a:pt x="274" y="2768"/>
                    </a:lnTo>
                    <a:lnTo>
                      <a:pt x="264" y="2766"/>
                    </a:lnTo>
                    <a:lnTo>
                      <a:pt x="247" y="2768"/>
                    </a:lnTo>
                    <a:lnTo>
                      <a:pt x="240" y="2766"/>
                    </a:lnTo>
                    <a:lnTo>
                      <a:pt x="236" y="2764"/>
                    </a:lnTo>
                    <a:lnTo>
                      <a:pt x="226" y="2755"/>
                    </a:lnTo>
                    <a:lnTo>
                      <a:pt x="219" y="2751"/>
                    </a:lnTo>
                    <a:lnTo>
                      <a:pt x="215" y="2751"/>
                    </a:lnTo>
                    <a:lnTo>
                      <a:pt x="211" y="2755"/>
                    </a:lnTo>
                    <a:lnTo>
                      <a:pt x="209" y="2755"/>
                    </a:lnTo>
                    <a:lnTo>
                      <a:pt x="209" y="2753"/>
                    </a:lnTo>
                    <a:lnTo>
                      <a:pt x="204" y="2745"/>
                    </a:lnTo>
                    <a:lnTo>
                      <a:pt x="202" y="2743"/>
                    </a:lnTo>
                    <a:lnTo>
                      <a:pt x="198" y="2740"/>
                    </a:lnTo>
                    <a:lnTo>
                      <a:pt x="185" y="2736"/>
                    </a:lnTo>
                    <a:lnTo>
                      <a:pt x="179" y="2730"/>
                    </a:lnTo>
                    <a:lnTo>
                      <a:pt x="166" y="2704"/>
                    </a:lnTo>
                    <a:lnTo>
                      <a:pt x="160" y="2696"/>
                    </a:lnTo>
                    <a:lnTo>
                      <a:pt x="158" y="2704"/>
                    </a:lnTo>
                    <a:lnTo>
                      <a:pt x="153" y="2700"/>
                    </a:lnTo>
                    <a:lnTo>
                      <a:pt x="147" y="2685"/>
                    </a:lnTo>
                    <a:lnTo>
                      <a:pt x="141" y="2677"/>
                    </a:lnTo>
                    <a:lnTo>
                      <a:pt x="138" y="2672"/>
                    </a:lnTo>
                    <a:lnTo>
                      <a:pt x="141" y="2666"/>
                    </a:lnTo>
                    <a:lnTo>
                      <a:pt x="136" y="2655"/>
                    </a:lnTo>
                    <a:lnTo>
                      <a:pt x="134" y="2651"/>
                    </a:lnTo>
                    <a:lnTo>
                      <a:pt x="130" y="2651"/>
                    </a:lnTo>
                    <a:lnTo>
                      <a:pt x="134" y="2645"/>
                    </a:lnTo>
                    <a:lnTo>
                      <a:pt x="134" y="2643"/>
                    </a:lnTo>
                    <a:lnTo>
                      <a:pt x="134" y="2643"/>
                    </a:lnTo>
                    <a:lnTo>
                      <a:pt x="132" y="2643"/>
                    </a:lnTo>
                    <a:lnTo>
                      <a:pt x="130" y="2643"/>
                    </a:lnTo>
                    <a:lnTo>
                      <a:pt x="132" y="2628"/>
                    </a:lnTo>
                    <a:lnTo>
                      <a:pt x="132" y="2619"/>
                    </a:lnTo>
                    <a:lnTo>
                      <a:pt x="134" y="2613"/>
                    </a:lnTo>
                    <a:lnTo>
                      <a:pt x="136" y="2609"/>
                    </a:lnTo>
                    <a:lnTo>
                      <a:pt x="138" y="2604"/>
                    </a:lnTo>
                    <a:lnTo>
                      <a:pt x="136" y="2602"/>
                    </a:lnTo>
                    <a:lnTo>
                      <a:pt x="132" y="2600"/>
                    </a:lnTo>
                    <a:lnTo>
                      <a:pt x="134" y="2598"/>
                    </a:lnTo>
                    <a:lnTo>
                      <a:pt x="134" y="2592"/>
                    </a:lnTo>
                    <a:lnTo>
                      <a:pt x="134" y="2590"/>
                    </a:lnTo>
                    <a:lnTo>
                      <a:pt x="136" y="2587"/>
                    </a:lnTo>
                    <a:lnTo>
                      <a:pt x="145" y="2587"/>
                    </a:lnTo>
                    <a:lnTo>
                      <a:pt x="147" y="2585"/>
                    </a:lnTo>
                    <a:lnTo>
                      <a:pt x="147" y="2579"/>
                    </a:lnTo>
                    <a:lnTo>
                      <a:pt x="147" y="2575"/>
                    </a:lnTo>
                    <a:lnTo>
                      <a:pt x="145" y="2568"/>
                    </a:lnTo>
                    <a:lnTo>
                      <a:pt x="141" y="2564"/>
                    </a:lnTo>
                    <a:lnTo>
                      <a:pt x="143" y="2558"/>
                    </a:lnTo>
                    <a:lnTo>
                      <a:pt x="151" y="2553"/>
                    </a:lnTo>
                    <a:lnTo>
                      <a:pt x="153" y="2547"/>
                    </a:lnTo>
                    <a:lnTo>
                      <a:pt x="160" y="2543"/>
                    </a:lnTo>
                    <a:lnTo>
                      <a:pt x="175" y="2538"/>
                    </a:lnTo>
                    <a:lnTo>
                      <a:pt x="179" y="2532"/>
                    </a:lnTo>
                    <a:lnTo>
                      <a:pt x="177" y="2528"/>
                    </a:lnTo>
                    <a:lnTo>
                      <a:pt x="177" y="2524"/>
                    </a:lnTo>
                    <a:lnTo>
                      <a:pt x="179" y="2517"/>
                    </a:lnTo>
                    <a:lnTo>
                      <a:pt x="183" y="2513"/>
                    </a:lnTo>
                    <a:lnTo>
                      <a:pt x="187" y="2511"/>
                    </a:lnTo>
                    <a:lnTo>
                      <a:pt x="189" y="2511"/>
                    </a:lnTo>
                    <a:lnTo>
                      <a:pt x="194" y="2511"/>
                    </a:lnTo>
                    <a:lnTo>
                      <a:pt x="198" y="2513"/>
                    </a:lnTo>
                    <a:lnTo>
                      <a:pt x="206" y="2511"/>
                    </a:lnTo>
                    <a:lnTo>
                      <a:pt x="211" y="2504"/>
                    </a:lnTo>
                    <a:lnTo>
                      <a:pt x="211" y="2498"/>
                    </a:lnTo>
                    <a:lnTo>
                      <a:pt x="196" y="2479"/>
                    </a:lnTo>
                    <a:lnTo>
                      <a:pt x="196" y="2473"/>
                    </a:lnTo>
                    <a:lnTo>
                      <a:pt x="198" y="2466"/>
                    </a:lnTo>
                    <a:lnTo>
                      <a:pt x="198" y="2453"/>
                    </a:lnTo>
                    <a:lnTo>
                      <a:pt x="198" y="2445"/>
                    </a:lnTo>
                    <a:lnTo>
                      <a:pt x="196" y="2443"/>
                    </a:lnTo>
                    <a:lnTo>
                      <a:pt x="194" y="2443"/>
                    </a:lnTo>
                    <a:lnTo>
                      <a:pt x="192" y="2439"/>
                    </a:lnTo>
                    <a:lnTo>
                      <a:pt x="189" y="2432"/>
                    </a:lnTo>
                    <a:lnTo>
                      <a:pt x="187" y="2428"/>
                    </a:lnTo>
                    <a:lnTo>
                      <a:pt x="187" y="2424"/>
                    </a:lnTo>
                    <a:lnTo>
                      <a:pt x="192" y="2422"/>
                    </a:lnTo>
                    <a:lnTo>
                      <a:pt x="185" y="2422"/>
                    </a:lnTo>
                    <a:lnTo>
                      <a:pt x="170" y="2419"/>
                    </a:lnTo>
                    <a:lnTo>
                      <a:pt x="166" y="2417"/>
                    </a:lnTo>
                    <a:lnTo>
                      <a:pt x="164" y="2415"/>
                    </a:lnTo>
                    <a:lnTo>
                      <a:pt x="164" y="2415"/>
                    </a:lnTo>
                    <a:lnTo>
                      <a:pt x="164" y="2415"/>
                    </a:lnTo>
                    <a:lnTo>
                      <a:pt x="162" y="2417"/>
                    </a:lnTo>
                    <a:lnTo>
                      <a:pt x="151" y="2422"/>
                    </a:lnTo>
                    <a:lnTo>
                      <a:pt x="149" y="2422"/>
                    </a:lnTo>
                    <a:lnTo>
                      <a:pt x="145" y="2419"/>
                    </a:lnTo>
                    <a:lnTo>
                      <a:pt x="143" y="2413"/>
                    </a:lnTo>
                    <a:lnTo>
                      <a:pt x="138" y="2411"/>
                    </a:lnTo>
                    <a:lnTo>
                      <a:pt x="143" y="2407"/>
                    </a:lnTo>
                    <a:lnTo>
                      <a:pt x="138" y="2407"/>
                    </a:lnTo>
                    <a:lnTo>
                      <a:pt x="134" y="2407"/>
                    </a:lnTo>
                    <a:lnTo>
                      <a:pt x="134" y="2402"/>
                    </a:lnTo>
                    <a:lnTo>
                      <a:pt x="136" y="2400"/>
                    </a:lnTo>
                    <a:lnTo>
                      <a:pt x="130" y="2392"/>
                    </a:lnTo>
                    <a:lnTo>
                      <a:pt x="136" y="2383"/>
                    </a:lnTo>
                    <a:lnTo>
                      <a:pt x="145" y="2373"/>
                    </a:lnTo>
                    <a:lnTo>
                      <a:pt x="153" y="2368"/>
                    </a:lnTo>
                    <a:lnTo>
                      <a:pt x="153" y="2366"/>
                    </a:lnTo>
                    <a:lnTo>
                      <a:pt x="155" y="2362"/>
                    </a:lnTo>
                    <a:lnTo>
                      <a:pt x="158" y="2358"/>
                    </a:lnTo>
                    <a:lnTo>
                      <a:pt x="158" y="2354"/>
                    </a:lnTo>
                    <a:lnTo>
                      <a:pt x="134" y="2356"/>
                    </a:lnTo>
                    <a:lnTo>
                      <a:pt x="128" y="2351"/>
                    </a:lnTo>
                    <a:lnTo>
                      <a:pt x="121" y="2345"/>
                    </a:lnTo>
                    <a:lnTo>
                      <a:pt x="126" y="2341"/>
                    </a:lnTo>
                    <a:lnTo>
                      <a:pt x="104" y="2313"/>
                    </a:lnTo>
                    <a:lnTo>
                      <a:pt x="98" y="2307"/>
                    </a:lnTo>
                    <a:lnTo>
                      <a:pt x="92" y="2307"/>
                    </a:lnTo>
                    <a:lnTo>
                      <a:pt x="79" y="2311"/>
                    </a:lnTo>
                    <a:lnTo>
                      <a:pt x="75" y="2311"/>
                    </a:lnTo>
                    <a:lnTo>
                      <a:pt x="73" y="2307"/>
                    </a:lnTo>
                    <a:lnTo>
                      <a:pt x="75" y="2303"/>
                    </a:lnTo>
                    <a:lnTo>
                      <a:pt x="73" y="2296"/>
                    </a:lnTo>
                    <a:lnTo>
                      <a:pt x="68" y="2294"/>
                    </a:lnTo>
                    <a:lnTo>
                      <a:pt x="66" y="2294"/>
                    </a:lnTo>
                    <a:lnTo>
                      <a:pt x="66" y="2292"/>
                    </a:lnTo>
                    <a:lnTo>
                      <a:pt x="66" y="2292"/>
                    </a:lnTo>
                    <a:lnTo>
                      <a:pt x="68" y="2290"/>
                    </a:lnTo>
                    <a:lnTo>
                      <a:pt x="68" y="2283"/>
                    </a:lnTo>
                    <a:lnTo>
                      <a:pt x="66" y="2281"/>
                    </a:lnTo>
                    <a:lnTo>
                      <a:pt x="62" y="2279"/>
                    </a:lnTo>
                    <a:lnTo>
                      <a:pt x="60" y="2275"/>
                    </a:lnTo>
                    <a:lnTo>
                      <a:pt x="58" y="2269"/>
                    </a:lnTo>
                    <a:lnTo>
                      <a:pt x="62" y="2269"/>
                    </a:lnTo>
                    <a:lnTo>
                      <a:pt x="66" y="2264"/>
                    </a:lnTo>
                    <a:lnTo>
                      <a:pt x="68" y="2258"/>
                    </a:lnTo>
                    <a:lnTo>
                      <a:pt x="66" y="2254"/>
                    </a:lnTo>
                    <a:lnTo>
                      <a:pt x="66" y="2249"/>
                    </a:lnTo>
                    <a:lnTo>
                      <a:pt x="68" y="2243"/>
                    </a:lnTo>
                    <a:lnTo>
                      <a:pt x="73" y="2241"/>
                    </a:lnTo>
                    <a:lnTo>
                      <a:pt x="81" y="2241"/>
                    </a:lnTo>
                    <a:lnTo>
                      <a:pt x="83" y="2237"/>
                    </a:lnTo>
                    <a:lnTo>
                      <a:pt x="85" y="2230"/>
                    </a:lnTo>
                    <a:lnTo>
                      <a:pt x="85" y="2226"/>
                    </a:lnTo>
                    <a:lnTo>
                      <a:pt x="81" y="2215"/>
                    </a:lnTo>
                    <a:lnTo>
                      <a:pt x="81" y="2213"/>
                    </a:lnTo>
                    <a:lnTo>
                      <a:pt x="83" y="2209"/>
                    </a:lnTo>
                    <a:lnTo>
                      <a:pt x="83" y="2207"/>
                    </a:lnTo>
                    <a:lnTo>
                      <a:pt x="73" y="2205"/>
                    </a:lnTo>
                    <a:lnTo>
                      <a:pt x="64" y="2201"/>
                    </a:lnTo>
                    <a:lnTo>
                      <a:pt x="62" y="2198"/>
                    </a:lnTo>
                    <a:lnTo>
                      <a:pt x="60" y="2194"/>
                    </a:lnTo>
                    <a:lnTo>
                      <a:pt x="60" y="2186"/>
                    </a:lnTo>
                    <a:lnTo>
                      <a:pt x="60" y="2181"/>
                    </a:lnTo>
                    <a:lnTo>
                      <a:pt x="62" y="2177"/>
                    </a:lnTo>
                    <a:lnTo>
                      <a:pt x="62" y="2175"/>
                    </a:lnTo>
                    <a:lnTo>
                      <a:pt x="49" y="2177"/>
                    </a:lnTo>
                    <a:lnTo>
                      <a:pt x="41" y="2175"/>
                    </a:lnTo>
                    <a:lnTo>
                      <a:pt x="36" y="2175"/>
                    </a:lnTo>
                    <a:lnTo>
                      <a:pt x="32" y="2175"/>
                    </a:lnTo>
                    <a:lnTo>
                      <a:pt x="24" y="2181"/>
                    </a:lnTo>
                    <a:lnTo>
                      <a:pt x="19" y="2181"/>
                    </a:lnTo>
                    <a:lnTo>
                      <a:pt x="17" y="2169"/>
                    </a:lnTo>
                    <a:lnTo>
                      <a:pt x="11" y="2154"/>
                    </a:lnTo>
                    <a:lnTo>
                      <a:pt x="9" y="2143"/>
                    </a:lnTo>
                    <a:lnTo>
                      <a:pt x="17" y="2137"/>
                    </a:lnTo>
                    <a:lnTo>
                      <a:pt x="21" y="2139"/>
                    </a:lnTo>
                    <a:lnTo>
                      <a:pt x="26" y="2143"/>
                    </a:lnTo>
                    <a:lnTo>
                      <a:pt x="32" y="2147"/>
                    </a:lnTo>
                    <a:lnTo>
                      <a:pt x="36" y="2147"/>
                    </a:lnTo>
                    <a:lnTo>
                      <a:pt x="41" y="2141"/>
                    </a:lnTo>
                    <a:lnTo>
                      <a:pt x="45" y="2128"/>
                    </a:lnTo>
                    <a:lnTo>
                      <a:pt x="49" y="2124"/>
                    </a:lnTo>
                    <a:lnTo>
                      <a:pt x="79" y="2096"/>
                    </a:lnTo>
                    <a:lnTo>
                      <a:pt x="96" y="2086"/>
                    </a:lnTo>
                    <a:lnTo>
                      <a:pt x="100" y="2079"/>
                    </a:lnTo>
                    <a:lnTo>
                      <a:pt x="92" y="2073"/>
                    </a:lnTo>
                    <a:lnTo>
                      <a:pt x="100" y="2067"/>
                    </a:lnTo>
                    <a:lnTo>
                      <a:pt x="102" y="2064"/>
                    </a:lnTo>
                    <a:lnTo>
                      <a:pt x="94" y="2062"/>
                    </a:lnTo>
                    <a:lnTo>
                      <a:pt x="79" y="2075"/>
                    </a:lnTo>
                    <a:lnTo>
                      <a:pt x="70" y="2071"/>
                    </a:lnTo>
                    <a:lnTo>
                      <a:pt x="68" y="2062"/>
                    </a:lnTo>
                    <a:lnTo>
                      <a:pt x="68" y="2050"/>
                    </a:lnTo>
                    <a:lnTo>
                      <a:pt x="70" y="2039"/>
                    </a:lnTo>
                    <a:lnTo>
                      <a:pt x="73" y="2035"/>
                    </a:lnTo>
                    <a:lnTo>
                      <a:pt x="79" y="2026"/>
                    </a:lnTo>
                    <a:lnTo>
                      <a:pt x="94" y="1994"/>
                    </a:lnTo>
                    <a:lnTo>
                      <a:pt x="96" y="1990"/>
                    </a:lnTo>
                    <a:lnTo>
                      <a:pt x="104" y="1984"/>
                    </a:lnTo>
                    <a:lnTo>
                      <a:pt x="107" y="1979"/>
                    </a:lnTo>
                    <a:lnTo>
                      <a:pt x="109" y="1973"/>
                    </a:lnTo>
                    <a:lnTo>
                      <a:pt x="109" y="1960"/>
                    </a:lnTo>
                    <a:lnTo>
                      <a:pt x="109" y="1956"/>
                    </a:lnTo>
                    <a:lnTo>
                      <a:pt x="104" y="1950"/>
                    </a:lnTo>
                    <a:lnTo>
                      <a:pt x="104" y="1941"/>
                    </a:lnTo>
                    <a:lnTo>
                      <a:pt x="104" y="1931"/>
                    </a:lnTo>
                    <a:lnTo>
                      <a:pt x="104" y="1920"/>
                    </a:lnTo>
                    <a:lnTo>
                      <a:pt x="102" y="1911"/>
                    </a:lnTo>
                    <a:lnTo>
                      <a:pt x="100" y="1894"/>
                    </a:lnTo>
                    <a:lnTo>
                      <a:pt x="85" y="1880"/>
                    </a:lnTo>
                    <a:lnTo>
                      <a:pt x="62" y="1852"/>
                    </a:lnTo>
                    <a:lnTo>
                      <a:pt x="60" y="1846"/>
                    </a:lnTo>
                    <a:lnTo>
                      <a:pt x="60" y="1839"/>
                    </a:lnTo>
                    <a:lnTo>
                      <a:pt x="64" y="1826"/>
                    </a:lnTo>
                    <a:lnTo>
                      <a:pt x="41" y="1818"/>
                    </a:lnTo>
                    <a:lnTo>
                      <a:pt x="32" y="1809"/>
                    </a:lnTo>
                    <a:lnTo>
                      <a:pt x="36" y="1795"/>
                    </a:lnTo>
                    <a:lnTo>
                      <a:pt x="32" y="1792"/>
                    </a:lnTo>
                    <a:lnTo>
                      <a:pt x="24" y="1786"/>
                    </a:lnTo>
                    <a:lnTo>
                      <a:pt x="21" y="1786"/>
                    </a:lnTo>
                    <a:lnTo>
                      <a:pt x="11" y="1786"/>
                    </a:lnTo>
                    <a:lnTo>
                      <a:pt x="9" y="1786"/>
                    </a:lnTo>
                    <a:lnTo>
                      <a:pt x="9" y="1780"/>
                    </a:lnTo>
                    <a:lnTo>
                      <a:pt x="15" y="1771"/>
                    </a:lnTo>
                    <a:lnTo>
                      <a:pt x="13" y="1761"/>
                    </a:lnTo>
                    <a:lnTo>
                      <a:pt x="9" y="1752"/>
                    </a:lnTo>
                    <a:lnTo>
                      <a:pt x="0" y="1748"/>
                    </a:lnTo>
                    <a:lnTo>
                      <a:pt x="2" y="1741"/>
                    </a:lnTo>
                    <a:lnTo>
                      <a:pt x="7" y="1737"/>
                    </a:lnTo>
                    <a:lnTo>
                      <a:pt x="19" y="1735"/>
                    </a:lnTo>
                    <a:lnTo>
                      <a:pt x="26" y="1731"/>
                    </a:lnTo>
                    <a:lnTo>
                      <a:pt x="32" y="1727"/>
                    </a:lnTo>
                    <a:lnTo>
                      <a:pt x="36" y="1724"/>
                    </a:lnTo>
                    <a:lnTo>
                      <a:pt x="49" y="1718"/>
                    </a:lnTo>
                    <a:lnTo>
                      <a:pt x="60" y="1720"/>
                    </a:lnTo>
                    <a:lnTo>
                      <a:pt x="68" y="1722"/>
                    </a:lnTo>
                    <a:lnTo>
                      <a:pt x="73" y="1722"/>
                    </a:lnTo>
                    <a:lnTo>
                      <a:pt x="68" y="1716"/>
                    </a:lnTo>
                    <a:lnTo>
                      <a:pt x="55" y="1705"/>
                    </a:lnTo>
                    <a:lnTo>
                      <a:pt x="51" y="1703"/>
                    </a:lnTo>
                    <a:lnTo>
                      <a:pt x="62" y="1697"/>
                    </a:lnTo>
                    <a:lnTo>
                      <a:pt x="73" y="1699"/>
                    </a:lnTo>
                    <a:lnTo>
                      <a:pt x="83" y="1707"/>
                    </a:lnTo>
                    <a:lnTo>
                      <a:pt x="94" y="1712"/>
                    </a:lnTo>
                    <a:lnTo>
                      <a:pt x="104" y="1707"/>
                    </a:lnTo>
                    <a:lnTo>
                      <a:pt x="107" y="1707"/>
                    </a:lnTo>
                    <a:lnTo>
                      <a:pt x="109" y="1709"/>
                    </a:lnTo>
                    <a:lnTo>
                      <a:pt x="113" y="1716"/>
                    </a:lnTo>
                    <a:lnTo>
                      <a:pt x="115" y="1718"/>
                    </a:lnTo>
                    <a:lnTo>
                      <a:pt x="128" y="1718"/>
                    </a:lnTo>
                    <a:lnTo>
                      <a:pt x="132" y="1722"/>
                    </a:lnTo>
                    <a:lnTo>
                      <a:pt x="134" y="1729"/>
                    </a:lnTo>
                    <a:lnTo>
                      <a:pt x="145" y="1724"/>
                    </a:lnTo>
                    <a:lnTo>
                      <a:pt x="147" y="1720"/>
                    </a:lnTo>
                    <a:lnTo>
                      <a:pt x="143" y="1707"/>
                    </a:lnTo>
                    <a:lnTo>
                      <a:pt x="164" y="1714"/>
                    </a:lnTo>
                    <a:lnTo>
                      <a:pt x="170" y="1712"/>
                    </a:lnTo>
                    <a:lnTo>
                      <a:pt x="175" y="1709"/>
                    </a:lnTo>
                    <a:lnTo>
                      <a:pt x="189" y="1697"/>
                    </a:lnTo>
                    <a:lnTo>
                      <a:pt x="221" y="1682"/>
                    </a:lnTo>
                    <a:lnTo>
                      <a:pt x="249" y="1680"/>
                    </a:lnTo>
                    <a:lnTo>
                      <a:pt x="257" y="1673"/>
                    </a:lnTo>
                    <a:lnTo>
                      <a:pt x="264" y="1665"/>
                    </a:lnTo>
                    <a:lnTo>
                      <a:pt x="270" y="1650"/>
                    </a:lnTo>
                    <a:lnTo>
                      <a:pt x="272" y="1648"/>
                    </a:lnTo>
                    <a:lnTo>
                      <a:pt x="274" y="1648"/>
                    </a:lnTo>
                    <a:lnTo>
                      <a:pt x="277" y="1646"/>
                    </a:lnTo>
                    <a:lnTo>
                      <a:pt x="277" y="1639"/>
                    </a:lnTo>
                    <a:lnTo>
                      <a:pt x="274" y="1635"/>
                    </a:lnTo>
                    <a:lnTo>
                      <a:pt x="272" y="1633"/>
                    </a:lnTo>
                    <a:lnTo>
                      <a:pt x="264" y="1624"/>
                    </a:lnTo>
                    <a:lnTo>
                      <a:pt x="243" y="1616"/>
                    </a:lnTo>
                    <a:lnTo>
                      <a:pt x="234" y="1614"/>
                    </a:lnTo>
                    <a:lnTo>
                      <a:pt x="230" y="1612"/>
                    </a:lnTo>
                    <a:lnTo>
                      <a:pt x="228" y="1603"/>
                    </a:lnTo>
                    <a:lnTo>
                      <a:pt x="230" y="1597"/>
                    </a:lnTo>
                    <a:lnTo>
                      <a:pt x="232" y="1597"/>
                    </a:lnTo>
                    <a:lnTo>
                      <a:pt x="236" y="1595"/>
                    </a:lnTo>
                    <a:lnTo>
                      <a:pt x="238" y="1593"/>
                    </a:lnTo>
                    <a:lnTo>
                      <a:pt x="243" y="1590"/>
                    </a:lnTo>
                    <a:lnTo>
                      <a:pt x="243" y="1582"/>
                    </a:lnTo>
                    <a:lnTo>
                      <a:pt x="245" y="1580"/>
                    </a:lnTo>
                    <a:lnTo>
                      <a:pt x="249" y="1573"/>
                    </a:lnTo>
                    <a:lnTo>
                      <a:pt x="255" y="1571"/>
                    </a:lnTo>
                    <a:lnTo>
                      <a:pt x="274" y="1567"/>
                    </a:lnTo>
                    <a:lnTo>
                      <a:pt x="279" y="1563"/>
                    </a:lnTo>
                    <a:lnTo>
                      <a:pt x="285" y="1548"/>
                    </a:lnTo>
                    <a:lnTo>
                      <a:pt x="289" y="1542"/>
                    </a:lnTo>
                    <a:lnTo>
                      <a:pt x="302" y="1533"/>
                    </a:lnTo>
                    <a:lnTo>
                      <a:pt x="309" y="1527"/>
                    </a:lnTo>
                    <a:lnTo>
                      <a:pt x="315" y="1514"/>
                    </a:lnTo>
                    <a:lnTo>
                      <a:pt x="317" y="1510"/>
                    </a:lnTo>
                    <a:lnTo>
                      <a:pt x="332" y="1501"/>
                    </a:lnTo>
                    <a:lnTo>
                      <a:pt x="332" y="1497"/>
                    </a:lnTo>
                    <a:lnTo>
                      <a:pt x="330" y="1493"/>
                    </a:lnTo>
                    <a:lnTo>
                      <a:pt x="326" y="1482"/>
                    </a:lnTo>
                    <a:lnTo>
                      <a:pt x="323" y="1474"/>
                    </a:lnTo>
                    <a:lnTo>
                      <a:pt x="326" y="1465"/>
                    </a:lnTo>
                    <a:lnTo>
                      <a:pt x="330" y="1450"/>
                    </a:lnTo>
                    <a:lnTo>
                      <a:pt x="332" y="1431"/>
                    </a:lnTo>
                    <a:lnTo>
                      <a:pt x="326" y="1418"/>
                    </a:lnTo>
                    <a:lnTo>
                      <a:pt x="304" y="1389"/>
                    </a:lnTo>
                    <a:lnTo>
                      <a:pt x="302" y="1391"/>
                    </a:lnTo>
                    <a:lnTo>
                      <a:pt x="300" y="1393"/>
                    </a:lnTo>
                    <a:lnTo>
                      <a:pt x="298" y="1397"/>
                    </a:lnTo>
                    <a:lnTo>
                      <a:pt x="289" y="1399"/>
                    </a:lnTo>
                    <a:lnTo>
                      <a:pt x="281" y="1401"/>
                    </a:lnTo>
                    <a:lnTo>
                      <a:pt x="272" y="1399"/>
                    </a:lnTo>
                    <a:lnTo>
                      <a:pt x="255" y="1395"/>
                    </a:lnTo>
                    <a:lnTo>
                      <a:pt x="230" y="1393"/>
                    </a:lnTo>
                    <a:lnTo>
                      <a:pt x="221" y="1391"/>
                    </a:lnTo>
                    <a:lnTo>
                      <a:pt x="215" y="1384"/>
                    </a:lnTo>
                    <a:lnTo>
                      <a:pt x="213" y="1376"/>
                    </a:lnTo>
                    <a:lnTo>
                      <a:pt x="211" y="1367"/>
                    </a:lnTo>
                    <a:lnTo>
                      <a:pt x="209" y="1359"/>
                    </a:lnTo>
                    <a:lnTo>
                      <a:pt x="204" y="1350"/>
                    </a:lnTo>
                    <a:lnTo>
                      <a:pt x="209" y="1350"/>
                    </a:lnTo>
                    <a:lnTo>
                      <a:pt x="226" y="1340"/>
                    </a:lnTo>
                    <a:lnTo>
                      <a:pt x="215" y="1331"/>
                    </a:lnTo>
                    <a:lnTo>
                      <a:pt x="213" y="1329"/>
                    </a:lnTo>
                    <a:lnTo>
                      <a:pt x="211" y="1325"/>
                    </a:lnTo>
                    <a:lnTo>
                      <a:pt x="213" y="1318"/>
                    </a:lnTo>
                    <a:lnTo>
                      <a:pt x="213" y="1314"/>
                    </a:lnTo>
                    <a:lnTo>
                      <a:pt x="211" y="1310"/>
                    </a:lnTo>
                    <a:lnTo>
                      <a:pt x="219" y="1301"/>
                    </a:lnTo>
                    <a:lnTo>
                      <a:pt x="230" y="1297"/>
                    </a:lnTo>
                    <a:lnTo>
                      <a:pt x="260" y="1293"/>
                    </a:lnTo>
                    <a:lnTo>
                      <a:pt x="277" y="1297"/>
                    </a:lnTo>
                    <a:lnTo>
                      <a:pt x="291" y="1293"/>
                    </a:lnTo>
                    <a:lnTo>
                      <a:pt x="298" y="1295"/>
                    </a:lnTo>
                    <a:lnTo>
                      <a:pt x="309" y="1297"/>
                    </a:lnTo>
                    <a:lnTo>
                      <a:pt x="313" y="1286"/>
                    </a:lnTo>
                    <a:lnTo>
                      <a:pt x="315" y="1267"/>
                    </a:lnTo>
                    <a:lnTo>
                      <a:pt x="311" y="1212"/>
                    </a:lnTo>
                    <a:lnTo>
                      <a:pt x="313" y="1195"/>
                    </a:lnTo>
                    <a:lnTo>
                      <a:pt x="317" y="1178"/>
                    </a:lnTo>
                    <a:lnTo>
                      <a:pt x="338" y="1136"/>
                    </a:lnTo>
                    <a:lnTo>
                      <a:pt x="343" y="1119"/>
                    </a:lnTo>
                    <a:lnTo>
                      <a:pt x="345" y="1102"/>
                    </a:lnTo>
                    <a:lnTo>
                      <a:pt x="343" y="1082"/>
                    </a:lnTo>
                    <a:lnTo>
                      <a:pt x="336" y="1046"/>
                    </a:lnTo>
                    <a:lnTo>
                      <a:pt x="334" y="1042"/>
                    </a:lnTo>
                    <a:lnTo>
                      <a:pt x="332" y="1040"/>
                    </a:lnTo>
                    <a:lnTo>
                      <a:pt x="332" y="1038"/>
                    </a:lnTo>
                    <a:lnTo>
                      <a:pt x="330" y="1031"/>
                    </a:lnTo>
                    <a:lnTo>
                      <a:pt x="330" y="1027"/>
                    </a:lnTo>
                    <a:lnTo>
                      <a:pt x="334" y="1014"/>
                    </a:lnTo>
                    <a:lnTo>
                      <a:pt x="336" y="1006"/>
                    </a:lnTo>
                    <a:lnTo>
                      <a:pt x="336" y="997"/>
                    </a:lnTo>
                    <a:lnTo>
                      <a:pt x="334" y="989"/>
                    </a:lnTo>
                    <a:lnTo>
                      <a:pt x="332" y="976"/>
                    </a:lnTo>
                    <a:lnTo>
                      <a:pt x="334" y="974"/>
                    </a:lnTo>
                    <a:lnTo>
                      <a:pt x="338" y="970"/>
                    </a:lnTo>
                    <a:lnTo>
                      <a:pt x="340" y="966"/>
                    </a:lnTo>
                    <a:lnTo>
                      <a:pt x="343" y="959"/>
                    </a:lnTo>
                    <a:lnTo>
                      <a:pt x="343" y="953"/>
                    </a:lnTo>
                    <a:lnTo>
                      <a:pt x="340" y="949"/>
                    </a:lnTo>
                    <a:lnTo>
                      <a:pt x="347" y="936"/>
                    </a:lnTo>
                    <a:lnTo>
                      <a:pt x="351" y="934"/>
                    </a:lnTo>
                    <a:lnTo>
                      <a:pt x="357" y="932"/>
                    </a:lnTo>
                    <a:lnTo>
                      <a:pt x="364" y="934"/>
                    </a:lnTo>
                    <a:lnTo>
                      <a:pt x="377" y="938"/>
                    </a:lnTo>
                    <a:lnTo>
                      <a:pt x="383" y="940"/>
                    </a:lnTo>
                    <a:lnTo>
                      <a:pt x="374" y="932"/>
                    </a:lnTo>
                    <a:lnTo>
                      <a:pt x="362" y="927"/>
                    </a:lnTo>
                    <a:lnTo>
                      <a:pt x="289" y="932"/>
                    </a:lnTo>
                    <a:lnTo>
                      <a:pt x="279" y="927"/>
                    </a:lnTo>
                    <a:lnTo>
                      <a:pt x="272" y="912"/>
                    </a:lnTo>
                    <a:lnTo>
                      <a:pt x="268" y="874"/>
                    </a:lnTo>
                    <a:lnTo>
                      <a:pt x="268" y="866"/>
                    </a:lnTo>
                    <a:lnTo>
                      <a:pt x="274" y="849"/>
                    </a:lnTo>
                    <a:lnTo>
                      <a:pt x="274" y="842"/>
                    </a:lnTo>
                    <a:lnTo>
                      <a:pt x="277" y="838"/>
                    </a:lnTo>
                    <a:lnTo>
                      <a:pt x="283" y="836"/>
                    </a:lnTo>
                    <a:lnTo>
                      <a:pt x="296" y="838"/>
                    </a:lnTo>
                    <a:lnTo>
                      <a:pt x="296" y="834"/>
                    </a:lnTo>
                    <a:lnTo>
                      <a:pt x="298" y="832"/>
                    </a:lnTo>
                    <a:lnTo>
                      <a:pt x="300" y="827"/>
                    </a:lnTo>
                    <a:lnTo>
                      <a:pt x="300" y="821"/>
                    </a:lnTo>
                    <a:lnTo>
                      <a:pt x="296" y="817"/>
                    </a:lnTo>
                    <a:lnTo>
                      <a:pt x="287" y="812"/>
                    </a:lnTo>
                    <a:lnTo>
                      <a:pt x="283" y="810"/>
                    </a:lnTo>
                    <a:lnTo>
                      <a:pt x="281" y="802"/>
                    </a:lnTo>
                    <a:lnTo>
                      <a:pt x="285" y="798"/>
                    </a:lnTo>
                    <a:lnTo>
                      <a:pt x="294" y="789"/>
                    </a:lnTo>
                    <a:lnTo>
                      <a:pt x="304" y="776"/>
                    </a:lnTo>
                    <a:lnTo>
                      <a:pt x="309" y="772"/>
                    </a:lnTo>
                    <a:lnTo>
                      <a:pt x="319" y="757"/>
                    </a:lnTo>
                    <a:lnTo>
                      <a:pt x="343" y="747"/>
                    </a:lnTo>
                    <a:lnTo>
                      <a:pt x="389" y="738"/>
                    </a:lnTo>
                    <a:lnTo>
                      <a:pt x="394" y="738"/>
                    </a:lnTo>
                    <a:lnTo>
                      <a:pt x="396" y="742"/>
                    </a:lnTo>
                    <a:lnTo>
                      <a:pt x="404" y="744"/>
                    </a:lnTo>
                    <a:lnTo>
                      <a:pt x="449" y="732"/>
                    </a:lnTo>
                    <a:lnTo>
                      <a:pt x="538" y="708"/>
                    </a:lnTo>
                    <a:lnTo>
                      <a:pt x="564" y="715"/>
                    </a:lnTo>
                    <a:lnTo>
                      <a:pt x="564" y="717"/>
                    </a:lnTo>
                    <a:lnTo>
                      <a:pt x="564" y="732"/>
                    </a:lnTo>
                    <a:lnTo>
                      <a:pt x="574" y="749"/>
                    </a:lnTo>
                    <a:lnTo>
                      <a:pt x="589" y="764"/>
                    </a:lnTo>
                    <a:lnTo>
                      <a:pt x="600" y="770"/>
                    </a:lnTo>
                    <a:lnTo>
                      <a:pt x="600" y="774"/>
                    </a:lnTo>
                    <a:lnTo>
                      <a:pt x="598" y="781"/>
                    </a:lnTo>
                    <a:lnTo>
                      <a:pt x="604" y="783"/>
                    </a:lnTo>
                    <a:lnTo>
                      <a:pt x="610" y="783"/>
                    </a:lnTo>
                    <a:lnTo>
                      <a:pt x="615" y="789"/>
                    </a:lnTo>
                    <a:lnTo>
                      <a:pt x="615" y="798"/>
                    </a:lnTo>
                    <a:lnTo>
                      <a:pt x="613" y="804"/>
                    </a:lnTo>
                    <a:lnTo>
                      <a:pt x="606" y="808"/>
                    </a:lnTo>
                    <a:lnTo>
                      <a:pt x="600" y="812"/>
                    </a:lnTo>
                    <a:lnTo>
                      <a:pt x="589" y="815"/>
                    </a:lnTo>
                    <a:lnTo>
                      <a:pt x="583" y="819"/>
                    </a:lnTo>
                    <a:lnTo>
                      <a:pt x="591" y="834"/>
                    </a:lnTo>
                    <a:lnTo>
                      <a:pt x="596" y="840"/>
                    </a:lnTo>
                    <a:lnTo>
                      <a:pt x="600" y="844"/>
                    </a:lnTo>
                    <a:lnTo>
                      <a:pt x="604" y="842"/>
                    </a:lnTo>
                    <a:lnTo>
                      <a:pt x="606" y="840"/>
                    </a:lnTo>
                    <a:lnTo>
                      <a:pt x="613" y="840"/>
                    </a:lnTo>
                    <a:lnTo>
                      <a:pt x="615" y="842"/>
                    </a:lnTo>
                    <a:lnTo>
                      <a:pt x="623" y="849"/>
                    </a:lnTo>
                    <a:lnTo>
                      <a:pt x="625" y="849"/>
                    </a:lnTo>
                    <a:lnTo>
                      <a:pt x="627" y="851"/>
                    </a:lnTo>
                    <a:lnTo>
                      <a:pt x="630" y="855"/>
                    </a:lnTo>
                    <a:lnTo>
                      <a:pt x="634" y="861"/>
                    </a:lnTo>
                    <a:lnTo>
                      <a:pt x="638" y="861"/>
                    </a:lnTo>
                    <a:lnTo>
                      <a:pt x="644" y="861"/>
                    </a:lnTo>
                    <a:lnTo>
                      <a:pt x="647" y="861"/>
                    </a:lnTo>
                    <a:lnTo>
                      <a:pt x="651" y="857"/>
                    </a:lnTo>
                    <a:lnTo>
                      <a:pt x="653" y="855"/>
                    </a:lnTo>
                    <a:lnTo>
                      <a:pt x="659" y="842"/>
                    </a:lnTo>
                    <a:lnTo>
                      <a:pt x="664" y="823"/>
                    </a:lnTo>
                    <a:lnTo>
                      <a:pt x="664" y="806"/>
                    </a:lnTo>
                    <a:lnTo>
                      <a:pt x="653" y="798"/>
                    </a:lnTo>
                    <a:lnTo>
                      <a:pt x="642" y="802"/>
                    </a:lnTo>
                    <a:lnTo>
                      <a:pt x="636" y="802"/>
                    </a:lnTo>
                    <a:lnTo>
                      <a:pt x="636" y="793"/>
                    </a:lnTo>
                    <a:lnTo>
                      <a:pt x="636" y="785"/>
                    </a:lnTo>
                    <a:lnTo>
                      <a:pt x="636" y="768"/>
                    </a:lnTo>
                    <a:lnTo>
                      <a:pt x="638" y="759"/>
                    </a:lnTo>
                    <a:lnTo>
                      <a:pt x="642" y="755"/>
                    </a:lnTo>
                    <a:lnTo>
                      <a:pt x="647" y="753"/>
                    </a:lnTo>
                    <a:lnTo>
                      <a:pt x="659" y="751"/>
                    </a:lnTo>
                    <a:lnTo>
                      <a:pt x="666" y="753"/>
                    </a:lnTo>
                    <a:lnTo>
                      <a:pt x="672" y="759"/>
                    </a:lnTo>
                    <a:lnTo>
                      <a:pt x="676" y="766"/>
                    </a:lnTo>
                    <a:lnTo>
                      <a:pt x="681" y="770"/>
                    </a:lnTo>
                    <a:lnTo>
                      <a:pt x="693" y="774"/>
                    </a:lnTo>
                    <a:lnTo>
                      <a:pt x="719" y="776"/>
                    </a:lnTo>
                    <a:lnTo>
                      <a:pt x="732" y="781"/>
                    </a:lnTo>
                    <a:lnTo>
                      <a:pt x="734" y="785"/>
                    </a:lnTo>
                    <a:lnTo>
                      <a:pt x="725" y="793"/>
                    </a:lnTo>
                    <a:lnTo>
                      <a:pt x="721" y="802"/>
                    </a:lnTo>
                    <a:lnTo>
                      <a:pt x="717" y="812"/>
                    </a:lnTo>
                    <a:lnTo>
                      <a:pt x="717" y="827"/>
                    </a:lnTo>
                    <a:lnTo>
                      <a:pt x="721" y="857"/>
                    </a:lnTo>
                    <a:lnTo>
                      <a:pt x="723" y="870"/>
                    </a:lnTo>
                    <a:lnTo>
                      <a:pt x="729" y="878"/>
                    </a:lnTo>
                    <a:lnTo>
                      <a:pt x="729" y="866"/>
                    </a:lnTo>
                    <a:lnTo>
                      <a:pt x="721" y="834"/>
                    </a:lnTo>
                    <a:lnTo>
                      <a:pt x="721" y="819"/>
                    </a:lnTo>
                    <a:lnTo>
                      <a:pt x="723" y="806"/>
                    </a:lnTo>
                    <a:lnTo>
                      <a:pt x="729" y="802"/>
                    </a:lnTo>
                    <a:lnTo>
                      <a:pt x="736" y="793"/>
                    </a:lnTo>
                    <a:lnTo>
                      <a:pt x="736" y="778"/>
                    </a:lnTo>
                    <a:lnTo>
                      <a:pt x="734" y="776"/>
                    </a:lnTo>
                    <a:lnTo>
                      <a:pt x="725" y="757"/>
                    </a:lnTo>
                    <a:lnTo>
                      <a:pt x="721" y="755"/>
                    </a:lnTo>
                    <a:lnTo>
                      <a:pt x="717" y="749"/>
                    </a:lnTo>
                    <a:lnTo>
                      <a:pt x="715" y="740"/>
                    </a:lnTo>
                    <a:lnTo>
                      <a:pt x="710" y="732"/>
                    </a:lnTo>
                    <a:lnTo>
                      <a:pt x="704" y="721"/>
                    </a:lnTo>
                    <a:lnTo>
                      <a:pt x="702" y="713"/>
                    </a:lnTo>
                    <a:lnTo>
                      <a:pt x="702" y="704"/>
                    </a:lnTo>
                    <a:lnTo>
                      <a:pt x="704" y="696"/>
                    </a:lnTo>
                    <a:lnTo>
                      <a:pt x="710" y="666"/>
                    </a:lnTo>
                    <a:lnTo>
                      <a:pt x="717" y="634"/>
                    </a:lnTo>
                    <a:lnTo>
                      <a:pt x="719" y="621"/>
                    </a:lnTo>
                    <a:lnTo>
                      <a:pt x="723" y="613"/>
                    </a:lnTo>
                    <a:lnTo>
                      <a:pt x="727" y="606"/>
                    </a:lnTo>
                    <a:lnTo>
                      <a:pt x="734" y="602"/>
                    </a:lnTo>
                    <a:lnTo>
                      <a:pt x="740" y="600"/>
                    </a:lnTo>
                    <a:lnTo>
                      <a:pt x="747" y="600"/>
                    </a:lnTo>
                    <a:lnTo>
                      <a:pt x="751" y="600"/>
                    </a:lnTo>
                    <a:lnTo>
                      <a:pt x="759" y="608"/>
                    </a:lnTo>
                    <a:lnTo>
                      <a:pt x="772" y="617"/>
                    </a:lnTo>
                    <a:lnTo>
                      <a:pt x="783" y="621"/>
                    </a:lnTo>
                    <a:lnTo>
                      <a:pt x="808" y="623"/>
                    </a:lnTo>
                    <a:lnTo>
                      <a:pt x="821" y="623"/>
                    </a:lnTo>
                    <a:lnTo>
                      <a:pt x="842" y="615"/>
                    </a:lnTo>
                    <a:lnTo>
                      <a:pt x="855" y="615"/>
                    </a:lnTo>
                    <a:lnTo>
                      <a:pt x="859" y="606"/>
                    </a:lnTo>
                    <a:lnTo>
                      <a:pt x="883" y="598"/>
                    </a:lnTo>
                    <a:lnTo>
                      <a:pt x="906" y="596"/>
                    </a:lnTo>
                    <a:lnTo>
                      <a:pt x="912" y="591"/>
                    </a:lnTo>
                    <a:lnTo>
                      <a:pt x="917" y="594"/>
                    </a:lnTo>
                    <a:lnTo>
                      <a:pt x="921" y="594"/>
                    </a:lnTo>
                    <a:lnTo>
                      <a:pt x="931" y="594"/>
                    </a:lnTo>
                    <a:lnTo>
                      <a:pt x="934" y="594"/>
                    </a:lnTo>
                    <a:lnTo>
                      <a:pt x="942" y="602"/>
                    </a:lnTo>
                    <a:lnTo>
                      <a:pt x="978" y="651"/>
                    </a:lnTo>
                    <a:lnTo>
                      <a:pt x="993" y="664"/>
                    </a:lnTo>
                    <a:lnTo>
                      <a:pt x="1002" y="670"/>
                    </a:lnTo>
                    <a:lnTo>
                      <a:pt x="1008" y="674"/>
                    </a:lnTo>
                    <a:lnTo>
                      <a:pt x="1014" y="689"/>
                    </a:lnTo>
                    <a:lnTo>
                      <a:pt x="1038" y="717"/>
                    </a:lnTo>
                    <a:lnTo>
                      <a:pt x="1044" y="721"/>
                    </a:lnTo>
                    <a:lnTo>
                      <a:pt x="1051" y="723"/>
                    </a:lnTo>
                    <a:lnTo>
                      <a:pt x="1057" y="723"/>
                    </a:lnTo>
                    <a:lnTo>
                      <a:pt x="1061" y="725"/>
                    </a:lnTo>
                    <a:lnTo>
                      <a:pt x="1080" y="736"/>
                    </a:lnTo>
                    <a:lnTo>
                      <a:pt x="1119" y="738"/>
                    </a:lnTo>
                    <a:lnTo>
                      <a:pt x="1123" y="736"/>
                    </a:lnTo>
                    <a:lnTo>
                      <a:pt x="1119" y="730"/>
                    </a:lnTo>
                    <a:lnTo>
                      <a:pt x="1106" y="725"/>
                    </a:lnTo>
                    <a:lnTo>
                      <a:pt x="1078" y="725"/>
                    </a:lnTo>
                    <a:lnTo>
                      <a:pt x="1068" y="723"/>
                    </a:lnTo>
                    <a:lnTo>
                      <a:pt x="1042" y="710"/>
                    </a:lnTo>
                    <a:lnTo>
                      <a:pt x="1031" y="700"/>
                    </a:lnTo>
                    <a:lnTo>
                      <a:pt x="1025" y="685"/>
                    </a:lnTo>
                    <a:lnTo>
                      <a:pt x="1023" y="670"/>
                    </a:lnTo>
                    <a:lnTo>
                      <a:pt x="1021" y="662"/>
                    </a:lnTo>
                    <a:lnTo>
                      <a:pt x="1017" y="659"/>
                    </a:lnTo>
                    <a:lnTo>
                      <a:pt x="1002" y="653"/>
                    </a:lnTo>
                    <a:lnTo>
                      <a:pt x="997" y="653"/>
                    </a:lnTo>
                    <a:lnTo>
                      <a:pt x="989" y="647"/>
                    </a:lnTo>
                    <a:lnTo>
                      <a:pt x="978" y="632"/>
                    </a:lnTo>
                    <a:lnTo>
                      <a:pt x="972" y="617"/>
                    </a:lnTo>
                    <a:lnTo>
                      <a:pt x="970" y="606"/>
                    </a:lnTo>
                    <a:lnTo>
                      <a:pt x="959" y="602"/>
                    </a:lnTo>
                    <a:lnTo>
                      <a:pt x="938" y="589"/>
                    </a:lnTo>
                    <a:lnTo>
                      <a:pt x="925" y="583"/>
                    </a:lnTo>
                    <a:lnTo>
                      <a:pt x="912" y="581"/>
                    </a:lnTo>
                    <a:lnTo>
                      <a:pt x="874" y="585"/>
                    </a:lnTo>
                    <a:lnTo>
                      <a:pt x="863" y="581"/>
                    </a:lnTo>
                    <a:lnTo>
                      <a:pt x="855" y="581"/>
                    </a:lnTo>
                    <a:lnTo>
                      <a:pt x="851" y="583"/>
                    </a:lnTo>
                    <a:lnTo>
                      <a:pt x="849" y="587"/>
                    </a:lnTo>
                    <a:lnTo>
                      <a:pt x="842" y="587"/>
                    </a:lnTo>
                    <a:lnTo>
                      <a:pt x="829" y="579"/>
                    </a:lnTo>
                    <a:lnTo>
                      <a:pt x="819" y="568"/>
                    </a:lnTo>
                    <a:lnTo>
                      <a:pt x="787" y="521"/>
                    </a:lnTo>
                    <a:lnTo>
                      <a:pt x="798" y="513"/>
                    </a:lnTo>
                    <a:lnTo>
                      <a:pt x="804" y="513"/>
                    </a:lnTo>
                    <a:lnTo>
                      <a:pt x="810" y="515"/>
                    </a:lnTo>
                    <a:lnTo>
                      <a:pt x="823" y="521"/>
                    </a:lnTo>
                    <a:lnTo>
                      <a:pt x="829" y="521"/>
                    </a:lnTo>
                    <a:lnTo>
                      <a:pt x="836" y="517"/>
                    </a:lnTo>
                    <a:lnTo>
                      <a:pt x="838" y="513"/>
                    </a:lnTo>
                    <a:lnTo>
                      <a:pt x="840" y="502"/>
                    </a:lnTo>
                    <a:lnTo>
                      <a:pt x="840" y="492"/>
                    </a:lnTo>
                    <a:lnTo>
                      <a:pt x="838" y="483"/>
                    </a:lnTo>
                    <a:lnTo>
                      <a:pt x="834" y="479"/>
                    </a:lnTo>
                    <a:lnTo>
                      <a:pt x="827" y="475"/>
                    </a:lnTo>
                    <a:lnTo>
                      <a:pt x="823" y="468"/>
                    </a:lnTo>
                    <a:lnTo>
                      <a:pt x="823" y="464"/>
                    </a:lnTo>
                    <a:lnTo>
                      <a:pt x="823" y="460"/>
                    </a:lnTo>
                    <a:lnTo>
                      <a:pt x="815" y="458"/>
                    </a:lnTo>
                    <a:lnTo>
                      <a:pt x="806" y="462"/>
                    </a:lnTo>
                    <a:lnTo>
                      <a:pt x="795" y="468"/>
                    </a:lnTo>
                    <a:lnTo>
                      <a:pt x="791" y="475"/>
                    </a:lnTo>
                    <a:lnTo>
                      <a:pt x="789" y="475"/>
                    </a:lnTo>
                    <a:lnTo>
                      <a:pt x="778" y="462"/>
                    </a:lnTo>
                    <a:lnTo>
                      <a:pt x="772" y="449"/>
                    </a:lnTo>
                    <a:lnTo>
                      <a:pt x="772" y="447"/>
                    </a:lnTo>
                    <a:lnTo>
                      <a:pt x="772" y="436"/>
                    </a:lnTo>
                    <a:lnTo>
                      <a:pt x="776" y="428"/>
                    </a:lnTo>
                    <a:lnTo>
                      <a:pt x="778" y="419"/>
                    </a:lnTo>
                    <a:lnTo>
                      <a:pt x="774" y="413"/>
                    </a:lnTo>
                    <a:lnTo>
                      <a:pt x="774" y="409"/>
                    </a:lnTo>
                    <a:lnTo>
                      <a:pt x="778" y="404"/>
                    </a:lnTo>
                    <a:lnTo>
                      <a:pt x="789" y="400"/>
                    </a:lnTo>
                    <a:lnTo>
                      <a:pt x="795" y="398"/>
                    </a:lnTo>
                    <a:lnTo>
                      <a:pt x="798" y="396"/>
                    </a:lnTo>
                    <a:lnTo>
                      <a:pt x="802" y="389"/>
                    </a:lnTo>
                    <a:lnTo>
                      <a:pt x="806" y="381"/>
                    </a:lnTo>
                    <a:lnTo>
                      <a:pt x="808" y="372"/>
                    </a:lnTo>
                    <a:lnTo>
                      <a:pt x="800" y="375"/>
                    </a:lnTo>
                    <a:lnTo>
                      <a:pt x="791" y="385"/>
                    </a:lnTo>
                    <a:lnTo>
                      <a:pt x="785" y="389"/>
                    </a:lnTo>
                    <a:lnTo>
                      <a:pt x="785" y="387"/>
                    </a:lnTo>
                    <a:lnTo>
                      <a:pt x="785" y="383"/>
                    </a:lnTo>
                    <a:lnTo>
                      <a:pt x="785" y="381"/>
                    </a:lnTo>
                    <a:lnTo>
                      <a:pt x="776" y="383"/>
                    </a:lnTo>
                    <a:lnTo>
                      <a:pt x="761" y="392"/>
                    </a:lnTo>
                    <a:lnTo>
                      <a:pt x="753" y="394"/>
                    </a:lnTo>
                    <a:lnTo>
                      <a:pt x="742" y="392"/>
                    </a:lnTo>
                    <a:lnTo>
                      <a:pt x="738" y="394"/>
                    </a:lnTo>
                    <a:lnTo>
                      <a:pt x="727" y="404"/>
                    </a:lnTo>
                    <a:lnTo>
                      <a:pt x="725" y="406"/>
                    </a:lnTo>
                    <a:lnTo>
                      <a:pt x="717" y="404"/>
                    </a:lnTo>
                    <a:lnTo>
                      <a:pt x="706" y="398"/>
                    </a:lnTo>
                    <a:lnTo>
                      <a:pt x="700" y="387"/>
                    </a:lnTo>
                    <a:lnTo>
                      <a:pt x="698" y="375"/>
                    </a:lnTo>
                    <a:lnTo>
                      <a:pt x="700" y="368"/>
                    </a:lnTo>
                    <a:lnTo>
                      <a:pt x="708" y="364"/>
                    </a:lnTo>
                    <a:lnTo>
                      <a:pt x="717" y="362"/>
                    </a:lnTo>
                    <a:lnTo>
                      <a:pt x="725" y="360"/>
                    </a:lnTo>
                    <a:lnTo>
                      <a:pt x="723" y="358"/>
                    </a:lnTo>
                    <a:lnTo>
                      <a:pt x="719" y="355"/>
                    </a:lnTo>
                    <a:lnTo>
                      <a:pt x="715" y="353"/>
                    </a:lnTo>
                    <a:lnTo>
                      <a:pt x="710" y="351"/>
                    </a:lnTo>
                    <a:lnTo>
                      <a:pt x="706" y="360"/>
                    </a:lnTo>
                    <a:lnTo>
                      <a:pt x="702" y="353"/>
                    </a:lnTo>
                    <a:lnTo>
                      <a:pt x="702" y="347"/>
                    </a:lnTo>
                    <a:lnTo>
                      <a:pt x="704" y="343"/>
                    </a:lnTo>
                    <a:lnTo>
                      <a:pt x="708" y="338"/>
                    </a:lnTo>
                    <a:lnTo>
                      <a:pt x="715" y="341"/>
                    </a:lnTo>
                    <a:lnTo>
                      <a:pt x="738" y="330"/>
                    </a:lnTo>
                    <a:lnTo>
                      <a:pt x="770" y="328"/>
                    </a:lnTo>
                    <a:lnTo>
                      <a:pt x="778" y="324"/>
                    </a:lnTo>
                    <a:lnTo>
                      <a:pt x="783" y="319"/>
                    </a:lnTo>
                    <a:lnTo>
                      <a:pt x="795" y="307"/>
                    </a:lnTo>
                    <a:lnTo>
                      <a:pt x="806" y="300"/>
                    </a:lnTo>
                    <a:lnTo>
                      <a:pt x="810" y="296"/>
                    </a:lnTo>
                    <a:lnTo>
                      <a:pt x="810" y="287"/>
                    </a:lnTo>
                    <a:lnTo>
                      <a:pt x="810" y="275"/>
                    </a:lnTo>
                    <a:lnTo>
                      <a:pt x="800" y="264"/>
                    </a:lnTo>
                    <a:lnTo>
                      <a:pt x="772" y="241"/>
                    </a:lnTo>
                    <a:lnTo>
                      <a:pt x="768" y="236"/>
                    </a:lnTo>
                    <a:lnTo>
                      <a:pt x="766" y="230"/>
                    </a:lnTo>
                    <a:lnTo>
                      <a:pt x="764" y="228"/>
                    </a:lnTo>
                    <a:lnTo>
                      <a:pt x="757" y="228"/>
                    </a:lnTo>
                    <a:lnTo>
                      <a:pt x="751" y="232"/>
                    </a:lnTo>
                    <a:lnTo>
                      <a:pt x="749" y="234"/>
                    </a:lnTo>
                    <a:lnTo>
                      <a:pt x="744" y="230"/>
                    </a:lnTo>
                    <a:lnTo>
                      <a:pt x="755" y="222"/>
                    </a:lnTo>
                    <a:lnTo>
                      <a:pt x="740" y="196"/>
                    </a:lnTo>
                    <a:lnTo>
                      <a:pt x="736" y="190"/>
                    </a:lnTo>
                    <a:lnTo>
                      <a:pt x="727" y="185"/>
                    </a:lnTo>
                    <a:lnTo>
                      <a:pt x="708" y="173"/>
                    </a:lnTo>
                    <a:lnTo>
                      <a:pt x="698" y="168"/>
                    </a:lnTo>
                    <a:lnTo>
                      <a:pt x="698" y="164"/>
                    </a:lnTo>
                    <a:lnTo>
                      <a:pt x="698" y="156"/>
                    </a:lnTo>
                    <a:lnTo>
                      <a:pt x="693" y="145"/>
                    </a:lnTo>
                    <a:lnTo>
                      <a:pt x="687" y="137"/>
                    </a:lnTo>
                    <a:lnTo>
                      <a:pt x="681" y="128"/>
                    </a:lnTo>
                    <a:lnTo>
                      <a:pt x="678" y="115"/>
                    </a:lnTo>
                    <a:lnTo>
                      <a:pt x="678" y="103"/>
                    </a:lnTo>
                    <a:lnTo>
                      <a:pt x="681" y="88"/>
                    </a:lnTo>
                    <a:lnTo>
                      <a:pt x="691" y="90"/>
                    </a:lnTo>
                    <a:lnTo>
                      <a:pt x="702" y="90"/>
                    </a:lnTo>
                    <a:lnTo>
                      <a:pt x="721" y="79"/>
                    </a:lnTo>
                    <a:lnTo>
                      <a:pt x="727" y="77"/>
                    </a:lnTo>
                    <a:lnTo>
                      <a:pt x="751" y="79"/>
                    </a:lnTo>
                    <a:moveTo>
                      <a:pt x="600" y="96"/>
                    </a:moveTo>
                    <a:lnTo>
                      <a:pt x="600" y="96"/>
                    </a:lnTo>
                    <a:lnTo>
                      <a:pt x="615" y="98"/>
                    </a:lnTo>
                    <a:lnTo>
                      <a:pt x="678" y="90"/>
                    </a:lnTo>
                    <a:lnTo>
                      <a:pt x="672" y="96"/>
                    </a:lnTo>
                    <a:lnTo>
                      <a:pt x="634" y="98"/>
                    </a:lnTo>
                    <a:lnTo>
                      <a:pt x="630" y="100"/>
                    </a:lnTo>
                    <a:lnTo>
                      <a:pt x="623" y="107"/>
                    </a:lnTo>
                    <a:lnTo>
                      <a:pt x="619" y="109"/>
                    </a:lnTo>
                    <a:lnTo>
                      <a:pt x="598" y="111"/>
                    </a:lnTo>
                    <a:lnTo>
                      <a:pt x="596" y="111"/>
                    </a:lnTo>
                    <a:lnTo>
                      <a:pt x="591" y="107"/>
                    </a:lnTo>
                    <a:lnTo>
                      <a:pt x="589" y="107"/>
                    </a:lnTo>
                    <a:lnTo>
                      <a:pt x="587" y="107"/>
                    </a:lnTo>
                    <a:lnTo>
                      <a:pt x="585" y="107"/>
                    </a:lnTo>
                    <a:lnTo>
                      <a:pt x="576" y="115"/>
                    </a:lnTo>
                    <a:lnTo>
                      <a:pt x="576" y="115"/>
                    </a:lnTo>
                    <a:lnTo>
                      <a:pt x="574" y="120"/>
                    </a:lnTo>
                    <a:lnTo>
                      <a:pt x="576" y="130"/>
                    </a:lnTo>
                    <a:lnTo>
                      <a:pt x="574" y="132"/>
                    </a:lnTo>
                    <a:lnTo>
                      <a:pt x="579" y="160"/>
                    </a:lnTo>
                    <a:lnTo>
                      <a:pt x="581" y="168"/>
                    </a:lnTo>
                    <a:lnTo>
                      <a:pt x="579" y="177"/>
                    </a:lnTo>
                    <a:lnTo>
                      <a:pt x="579" y="177"/>
                    </a:lnTo>
                    <a:lnTo>
                      <a:pt x="574" y="171"/>
                    </a:lnTo>
                    <a:lnTo>
                      <a:pt x="572" y="158"/>
                    </a:lnTo>
                    <a:lnTo>
                      <a:pt x="570" y="103"/>
                    </a:lnTo>
                    <a:lnTo>
                      <a:pt x="572" y="90"/>
                    </a:lnTo>
                    <a:lnTo>
                      <a:pt x="585" y="26"/>
                    </a:lnTo>
                    <a:lnTo>
                      <a:pt x="596" y="9"/>
                    </a:lnTo>
                    <a:lnTo>
                      <a:pt x="610" y="15"/>
                    </a:lnTo>
                    <a:lnTo>
                      <a:pt x="593" y="17"/>
                    </a:lnTo>
                    <a:lnTo>
                      <a:pt x="591" y="22"/>
                    </a:lnTo>
                    <a:lnTo>
                      <a:pt x="600" y="22"/>
                    </a:lnTo>
                    <a:lnTo>
                      <a:pt x="604" y="26"/>
                    </a:lnTo>
                    <a:lnTo>
                      <a:pt x="602" y="35"/>
                    </a:lnTo>
                    <a:lnTo>
                      <a:pt x="589" y="41"/>
                    </a:lnTo>
                    <a:lnTo>
                      <a:pt x="585" y="52"/>
                    </a:lnTo>
                    <a:lnTo>
                      <a:pt x="583" y="62"/>
                    </a:lnTo>
                    <a:lnTo>
                      <a:pt x="587" y="71"/>
                    </a:lnTo>
                    <a:lnTo>
                      <a:pt x="587" y="90"/>
                    </a:lnTo>
                    <a:lnTo>
                      <a:pt x="600" y="96"/>
                    </a:lnTo>
                  </a:path>
                </a:pathLst>
              </a:cu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13" name="矩形 12"/>
            <p:cNvSpPr/>
            <p:nvPr/>
          </p:nvSpPr>
          <p:spPr>
            <a:xfrm>
              <a:off x="452515" y="2056121"/>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德國</a:t>
              </a:r>
            </a:p>
          </p:txBody>
        </p:sp>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633" y="1265638"/>
              <a:ext cx="297979" cy="178787"/>
            </a:xfrm>
            <a:prstGeom prst="rect">
              <a:avLst/>
            </a:prstGeom>
            <a:effectLst>
              <a:outerShdw sx="107000" sy="107000" algn="ctr" rotWithShape="0">
                <a:schemeClr val="bg1">
                  <a:lumMod val="65000"/>
                  <a:alpha val="40000"/>
                </a:schemeClr>
              </a:outerShdw>
            </a:effectLst>
          </p:spPr>
        </p:pic>
      </p:grpSp>
    </p:spTree>
    <p:extLst>
      <p:ext uri="{BB962C8B-B14F-4D97-AF65-F5344CB8AC3E}">
        <p14:creationId xmlns:p14="http://schemas.microsoft.com/office/powerpoint/2010/main" val="95500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42"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000"/>
                                        <p:tgtEl>
                                          <p:spTgt spid="20"/>
                                        </p:tgtEl>
                                      </p:cBhvr>
                                    </p:animEffect>
                                    <p:anim calcmode="lin" valueType="num">
                                      <p:cBhvr>
                                        <p:cTn id="11" dur="1000" fill="hold"/>
                                        <p:tgtEl>
                                          <p:spTgt spid="20"/>
                                        </p:tgtEl>
                                        <p:attrNameLst>
                                          <p:attrName>ppt_x</p:attrName>
                                        </p:attrNameLst>
                                      </p:cBhvr>
                                      <p:tavLst>
                                        <p:tav tm="0">
                                          <p:val>
                                            <p:strVal val="#ppt_x"/>
                                          </p:val>
                                        </p:tav>
                                        <p:tav tm="100000">
                                          <p:val>
                                            <p:strVal val="#ppt_x"/>
                                          </p:val>
                                        </p:tav>
                                      </p:tavLst>
                                    </p:anim>
                                    <p:anim calcmode="lin" valueType="num">
                                      <p:cBhvr>
                                        <p:cTn id="1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r="6216" b="17457"/>
          <a:stretch/>
        </p:blipFill>
        <p:spPr>
          <a:xfrm>
            <a:off x="107504" y="616820"/>
            <a:ext cx="9036496" cy="509818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各國</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簡介</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42</a:t>
            </a:fld>
            <a:endParaRPr lang="zh-TW" altLang="en-US" b="1" dirty="0">
              <a:solidFill>
                <a:schemeClr val="bg1"/>
              </a:solidFill>
              <a:latin typeface="+mj-lt"/>
            </a:endParaRPr>
          </a:p>
        </p:txBody>
      </p:sp>
      <p:sp>
        <p:nvSpPr>
          <p:cNvPr id="41" name="文字版面配置區 2"/>
          <p:cNvSpPr txBox="1">
            <a:spLocks/>
          </p:cNvSpPr>
          <p:nvPr/>
        </p:nvSpPr>
        <p:spPr>
          <a:xfrm>
            <a:off x="1928920" y="1195231"/>
            <a:ext cx="5393664" cy="3174437"/>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dirty="0">
                <a:latin typeface="微軟正黑體" panose="020B0604030504040204" pitchFamily="34" charset="-120"/>
                <a:ea typeface="微軟正黑體" panose="020B0604030504040204" pitchFamily="34" charset="-120"/>
              </a:rPr>
              <a:t>漸趨肯定</a:t>
            </a:r>
            <a:r>
              <a:rPr lang="zh-TW" altLang="en-US" sz="2400" dirty="0" smtClean="0">
                <a:latin typeface="微軟正黑體" panose="020B0604030504040204" pitchFamily="34" charset="-120"/>
                <a:ea typeface="微軟正黑體" panose="020B0604030504040204" pitchFamily="34" charset="-120"/>
              </a:rPr>
              <a:t>。有</a:t>
            </a:r>
            <a:r>
              <a:rPr lang="zh-TW" altLang="en-US" sz="2400" dirty="0">
                <a:latin typeface="微軟正黑體" panose="020B0604030504040204" pitchFamily="34" charset="-120"/>
                <a:ea typeface="微軟正黑體" panose="020B0604030504040204" pitchFamily="34" charset="-120"/>
              </a:rPr>
              <a:t>六項原則：</a:t>
            </a:r>
          </a:p>
          <a:p>
            <a:r>
              <a:rPr lang="en-US" altLang="zh-TW" sz="1800" dirty="0" smtClean="0">
                <a:latin typeface="微軟正黑體" panose="020B0604030504040204" pitchFamily="34" charset="-120"/>
                <a:ea typeface="微軟正黑體" panose="020B0604030504040204" pitchFamily="34" charset="-120"/>
              </a:rPr>
              <a:t>﹝</a:t>
            </a:r>
            <a:r>
              <a:rPr lang="en-US" altLang="zh-TW" sz="1800" dirty="0">
                <a:latin typeface="微軟正黑體" panose="020B0604030504040204" pitchFamily="34" charset="-120"/>
                <a:ea typeface="微軟正黑體" panose="020B0604030504040204" pitchFamily="34" charset="-120"/>
              </a:rPr>
              <a:t>1﹞</a:t>
            </a:r>
            <a:r>
              <a:rPr lang="zh-TW" altLang="en-US" sz="2400" dirty="0">
                <a:latin typeface="微軟正黑體" panose="020B0604030504040204" pitchFamily="34" charset="-120"/>
                <a:ea typeface="微軟正黑體" panose="020B0604030504040204" pitchFamily="34" charset="-120"/>
              </a:rPr>
              <a:t>患有無法治癒且死期已</a:t>
            </a:r>
            <a:r>
              <a:rPr lang="zh-TW" altLang="en-US" sz="2400" dirty="0" smtClean="0">
                <a:latin typeface="微軟正黑體" panose="020B0604030504040204" pitchFamily="34" charset="-120"/>
                <a:ea typeface="微軟正黑體" panose="020B0604030504040204" pitchFamily="34" charset="-120"/>
              </a:rPr>
              <a:t>近。</a:t>
            </a:r>
            <a:endParaRPr lang="zh-TW" altLang="en-US" sz="2400" dirty="0">
              <a:latin typeface="微軟正黑體" panose="020B0604030504040204" pitchFamily="34" charset="-120"/>
              <a:ea typeface="微軟正黑體" panose="020B0604030504040204" pitchFamily="34" charset="-120"/>
            </a:endParaRPr>
          </a:p>
          <a:p>
            <a:r>
              <a:rPr lang="en-US" altLang="zh-TW" sz="18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患者有任何人都無法忍受之</a:t>
            </a:r>
            <a:r>
              <a:rPr lang="zh-TW" altLang="en-US" sz="2400" dirty="0" smtClean="0">
                <a:latin typeface="微軟正黑體" panose="020B0604030504040204" pitchFamily="34" charset="-120"/>
                <a:ea typeface="微軟正黑體" panose="020B0604030504040204" pitchFamily="34" charset="-120"/>
              </a:rPr>
              <a:t>痛苦</a:t>
            </a:r>
            <a:r>
              <a:rPr lang="zh-TW" altLang="en-US" sz="2400" dirty="0">
                <a:latin typeface="微軟正黑體" panose="020B0604030504040204" pitchFamily="34" charset="-120"/>
                <a:ea typeface="微軟正黑體" panose="020B0604030504040204" pitchFamily="34" charset="-120"/>
              </a:rPr>
              <a:t>。</a:t>
            </a:r>
          </a:p>
          <a:p>
            <a:r>
              <a:rPr lang="en-US" altLang="zh-TW" sz="18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專為緩和病人之死苦</a:t>
            </a:r>
            <a:r>
              <a:rPr lang="zh-TW" altLang="en-US" sz="2400" dirty="0" smtClean="0">
                <a:latin typeface="微軟正黑體" panose="020B0604030504040204" pitchFamily="34" charset="-120"/>
                <a:ea typeface="微軟正黑體" panose="020B0604030504040204" pitchFamily="34" charset="-120"/>
              </a:rPr>
              <a:t>為主</a:t>
            </a:r>
            <a:r>
              <a:rPr lang="zh-TW" altLang="en-US" sz="2400" dirty="0">
                <a:latin typeface="微軟正黑體" panose="020B0604030504040204" pitchFamily="34" charset="-120"/>
                <a:ea typeface="微軟正黑體" panose="020B0604030504040204" pitchFamily="34" charset="-120"/>
              </a:rPr>
              <a:t>。</a:t>
            </a:r>
          </a:p>
          <a:p>
            <a:r>
              <a:rPr lang="en-US" altLang="zh-TW" sz="18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神智清醒時之</a:t>
            </a:r>
            <a:r>
              <a:rPr lang="zh-TW" altLang="en-US" sz="2400" dirty="0" smtClean="0">
                <a:latin typeface="微軟正黑體" panose="020B0604030504040204" pitchFamily="34" charset="-120"/>
                <a:ea typeface="微軟正黑體" panose="020B0604030504040204" pitchFamily="34" charset="-120"/>
              </a:rPr>
              <a:t>決定</a:t>
            </a:r>
            <a:r>
              <a:rPr lang="zh-TW" altLang="en-US" sz="2400" dirty="0">
                <a:latin typeface="微軟正黑體" panose="020B0604030504040204" pitchFamily="34" charset="-120"/>
                <a:ea typeface="微軟正黑體" panose="020B0604030504040204" pitchFamily="34" charset="-120"/>
              </a:rPr>
              <a:t>。</a:t>
            </a:r>
          </a:p>
          <a:p>
            <a:r>
              <a:rPr lang="en-US" altLang="zh-TW" sz="1800" dirty="0">
                <a:latin typeface="微軟正黑體" panose="020B0604030504040204" pitchFamily="34" charset="-120"/>
                <a:ea typeface="微軟正黑體" panose="020B0604030504040204" pitchFamily="34" charset="-120"/>
              </a:rPr>
              <a:t>﹝5﹞</a:t>
            </a:r>
            <a:r>
              <a:rPr lang="zh-TW" altLang="en-US" sz="2400" dirty="0">
                <a:latin typeface="微軟正黑體" panose="020B0604030504040204" pitchFamily="34" charset="-120"/>
                <a:ea typeface="微軟正黑體" panose="020B0604030504040204" pitchFamily="34" charset="-120"/>
              </a:rPr>
              <a:t>須以醫師</a:t>
            </a:r>
            <a:r>
              <a:rPr lang="zh-TW" altLang="en-US" sz="2400" dirty="0" smtClean="0">
                <a:latin typeface="微軟正黑體" panose="020B0604030504040204" pitchFamily="34" charset="-120"/>
                <a:ea typeface="微軟正黑體" panose="020B0604030504040204" pitchFamily="34" charset="-120"/>
              </a:rPr>
              <a:t>實行</a:t>
            </a:r>
            <a:r>
              <a:rPr lang="zh-TW" altLang="en-US" sz="2400" dirty="0">
                <a:latin typeface="微軟正黑體" panose="020B0604030504040204" pitchFamily="34" charset="-120"/>
                <a:ea typeface="微軟正黑體" panose="020B0604030504040204" pitchFamily="34" charset="-120"/>
              </a:rPr>
              <a:t>。</a:t>
            </a:r>
          </a:p>
          <a:p>
            <a:r>
              <a:rPr lang="en-US" altLang="zh-TW" sz="1800" dirty="0">
                <a:latin typeface="微軟正黑體" panose="020B0604030504040204" pitchFamily="34" charset="-120"/>
                <a:ea typeface="微軟正黑體" panose="020B0604030504040204" pitchFamily="34" charset="-120"/>
              </a:rPr>
              <a:t>﹝6﹞</a:t>
            </a:r>
            <a:r>
              <a:rPr lang="zh-TW" altLang="en-US" sz="2400" dirty="0">
                <a:latin typeface="微軟正黑體" panose="020B0604030504040204" pitchFamily="34" charset="-120"/>
                <a:ea typeface="微軟正黑體" panose="020B0604030504040204" pitchFamily="34" charset="-120"/>
              </a:rPr>
              <a:t>在倫理上是妥善</a:t>
            </a:r>
            <a:r>
              <a:rPr lang="zh-TW" altLang="en-US" sz="2400" dirty="0" smtClean="0">
                <a:latin typeface="微軟正黑體" panose="020B0604030504040204" pitchFamily="34" charset="-120"/>
                <a:ea typeface="微軟正黑體" panose="020B0604030504040204" pitchFamily="34" charset="-120"/>
              </a:rPr>
              <a:t>的</a:t>
            </a:r>
            <a:r>
              <a:rPr lang="zh-TW" altLang="en-US" sz="2400" dirty="0">
                <a:latin typeface="微軟正黑體" panose="020B0604030504040204" pitchFamily="34" charset="-120"/>
                <a:ea typeface="微軟正黑體" panose="020B0604030504040204" pitchFamily="34" charset="-120"/>
              </a:rPr>
              <a:t>。</a:t>
            </a:r>
          </a:p>
        </p:txBody>
      </p:sp>
      <p:grpSp>
        <p:nvGrpSpPr>
          <p:cNvPr id="12" name="群組 11"/>
          <p:cNvGrpSpPr/>
          <p:nvPr/>
        </p:nvGrpSpPr>
        <p:grpSpPr>
          <a:xfrm>
            <a:off x="317875" y="1057300"/>
            <a:ext cx="1229789" cy="1462275"/>
            <a:chOff x="317875" y="1057300"/>
            <a:chExt cx="1229789" cy="1462275"/>
          </a:xfrm>
        </p:grpSpPr>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875" y="1057300"/>
              <a:ext cx="1229789" cy="1462275"/>
            </a:xfrm>
            <a:prstGeom prst="rect">
              <a:avLst/>
            </a:prstGeom>
            <a:effectLst>
              <a:outerShdw sx="102000" sy="102000" algn="ctr" rotWithShape="0">
                <a:schemeClr val="bg1">
                  <a:lumMod val="85000"/>
                  <a:alpha val="40000"/>
                </a:schemeClr>
              </a:outerShdw>
            </a:effectLst>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062" y="1265638"/>
              <a:ext cx="263120" cy="178787"/>
            </a:xfrm>
            <a:prstGeom prst="rect">
              <a:avLst/>
            </a:prstGeom>
            <a:effectLst>
              <a:outerShdw sx="107000" sy="107000" algn="ctr" rotWithShape="0">
                <a:schemeClr val="bg1">
                  <a:lumMod val="65000"/>
                  <a:alpha val="40000"/>
                </a:schemeClr>
              </a:outerShdw>
            </a:effectLst>
          </p:spPr>
        </p:pic>
        <p:grpSp>
          <p:nvGrpSpPr>
            <p:cNvPr id="73" name="Group 3"/>
            <p:cNvGrpSpPr/>
            <p:nvPr/>
          </p:nvGrpSpPr>
          <p:grpSpPr>
            <a:xfrm>
              <a:off x="455374" y="1371187"/>
              <a:ext cx="885134" cy="1014487"/>
              <a:chOff x="1022351" y="641350"/>
              <a:chExt cx="3248025" cy="3722688"/>
            </a:xfrm>
          </p:grpSpPr>
          <p:grpSp>
            <p:nvGrpSpPr>
              <p:cNvPr id="74" name="Group 2"/>
              <p:cNvGrpSpPr/>
              <p:nvPr/>
            </p:nvGrpSpPr>
            <p:grpSpPr>
              <a:xfrm>
                <a:off x="1022351" y="641350"/>
                <a:ext cx="3248025" cy="3722688"/>
                <a:chOff x="1022351" y="641350"/>
                <a:chExt cx="3248025" cy="3722688"/>
              </a:xfrm>
            </p:grpSpPr>
            <p:sp>
              <p:nvSpPr>
                <p:cNvPr id="76" name="Freeform 6"/>
                <p:cNvSpPr>
                  <a:spLocks noEditPoints="1"/>
                </p:cNvSpPr>
                <p:nvPr/>
              </p:nvSpPr>
              <p:spPr bwMode="auto">
                <a:xfrm>
                  <a:off x="2024063" y="2728913"/>
                  <a:ext cx="236538" cy="195262"/>
                </a:xfrm>
                <a:custGeom>
                  <a:avLst/>
                  <a:gdLst>
                    <a:gd name="T0" fmla="*/ 22 w 149"/>
                    <a:gd name="T1" fmla="*/ 100 h 123"/>
                    <a:gd name="T2" fmla="*/ 27 w 149"/>
                    <a:gd name="T3" fmla="*/ 91 h 123"/>
                    <a:gd name="T4" fmla="*/ 95 w 149"/>
                    <a:gd name="T5" fmla="*/ 105 h 123"/>
                    <a:gd name="T6" fmla="*/ 86 w 149"/>
                    <a:gd name="T7" fmla="*/ 109 h 123"/>
                    <a:gd name="T8" fmla="*/ 86 w 149"/>
                    <a:gd name="T9" fmla="*/ 105 h 123"/>
                    <a:gd name="T10" fmla="*/ 72 w 149"/>
                    <a:gd name="T11" fmla="*/ 114 h 123"/>
                    <a:gd name="T12" fmla="*/ 72 w 149"/>
                    <a:gd name="T13" fmla="*/ 114 h 123"/>
                    <a:gd name="T14" fmla="*/ 68 w 149"/>
                    <a:gd name="T15" fmla="*/ 109 h 123"/>
                    <a:gd name="T16" fmla="*/ 149 w 149"/>
                    <a:gd name="T17" fmla="*/ 78 h 123"/>
                    <a:gd name="T18" fmla="*/ 145 w 149"/>
                    <a:gd name="T19" fmla="*/ 59 h 123"/>
                    <a:gd name="T20" fmla="*/ 145 w 149"/>
                    <a:gd name="T21" fmla="*/ 41 h 123"/>
                    <a:gd name="T22" fmla="*/ 140 w 149"/>
                    <a:gd name="T23" fmla="*/ 23 h 123"/>
                    <a:gd name="T24" fmla="*/ 122 w 149"/>
                    <a:gd name="T25" fmla="*/ 5 h 123"/>
                    <a:gd name="T26" fmla="*/ 104 w 149"/>
                    <a:gd name="T27" fmla="*/ 0 h 123"/>
                    <a:gd name="T28" fmla="*/ 90 w 149"/>
                    <a:gd name="T29" fmla="*/ 5 h 123"/>
                    <a:gd name="T30" fmla="*/ 72 w 149"/>
                    <a:gd name="T31" fmla="*/ 19 h 123"/>
                    <a:gd name="T32" fmla="*/ 68 w 149"/>
                    <a:gd name="T33" fmla="*/ 23 h 123"/>
                    <a:gd name="T34" fmla="*/ 63 w 149"/>
                    <a:gd name="T35" fmla="*/ 32 h 123"/>
                    <a:gd name="T36" fmla="*/ 45 w 149"/>
                    <a:gd name="T37" fmla="*/ 32 h 123"/>
                    <a:gd name="T38" fmla="*/ 36 w 149"/>
                    <a:gd name="T39" fmla="*/ 32 h 123"/>
                    <a:gd name="T40" fmla="*/ 27 w 149"/>
                    <a:gd name="T41" fmla="*/ 32 h 123"/>
                    <a:gd name="T42" fmla="*/ 13 w 149"/>
                    <a:gd name="T43" fmla="*/ 41 h 123"/>
                    <a:gd name="T44" fmla="*/ 9 w 149"/>
                    <a:gd name="T45" fmla="*/ 50 h 123"/>
                    <a:gd name="T46" fmla="*/ 0 w 149"/>
                    <a:gd name="T47" fmla="*/ 64 h 123"/>
                    <a:gd name="T48" fmla="*/ 0 w 149"/>
                    <a:gd name="T49" fmla="*/ 82 h 123"/>
                    <a:gd name="T50" fmla="*/ 18 w 149"/>
                    <a:gd name="T51" fmla="*/ 105 h 123"/>
                    <a:gd name="T52" fmla="*/ 31 w 149"/>
                    <a:gd name="T53" fmla="*/ 87 h 123"/>
                    <a:gd name="T54" fmla="*/ 45 w 149"/>
                    <a:gd name="T55" fmla="*/ 87 h 123"/>
                    <a:gd name="T56" fmla="*/ 50 w 149"/>
                    <a:gd name="T57" fmla="*/ 91 h 123"/>
                    <a:gd name="T58" fmla="*/ 50 w 149"/>
                    <a:gd name="T59" fmla="*/ 100 h 123"/>
                    <a:gd name="T60" fmla="*/ 54 w 149"/>
                    <a:gd name="T61" fmla="*/ 109 h 123"/>
                    <a:gd name="T62" fmla="*/ 59 w 149"/>
                    <a:gd name="T63" fmla="*/ 105 h 123"/>
                    <a:gd name="T64" fmla="*/ 72 w 149"/>
                    <a:gd name="T65" fmla="*/ 105 h 123"/>
                    <a:gd name="T66" fmla="*/ 77 w 149"/>
                    <a:gd name="T67" fmla="*/ 100 h 123"/>
                    <a:gd name="T68" fmla="*/ 90 w 149"/>
                    <a:gd name="T69" fmla="*/ 100 h 123"/>
                    <a:gd name="T70" fmla="*/ 113 w 149"/>
                    <a:gd name="T71" fmla="*/ 91 h 123"/>
                    <a:gd name="T72" fmla="*/ 118 w 149"/>
                    <a:gd name="T73" fmla="*/ 96 h 123"/>
                    <a:gd name="T74" fmla="*/ 113 w 149"/>
                    <a:gd name="T75" fmla="*/ 96 h 123"/>
                    <a:gd name="T76" fmla="*/ 109 w 149"/>
                    <a:gd name="T77" fmla="*/ 105 h 123"/>
                    <a:gd name="T78" fmla="*/ 118 w 149"/>
                    <a:gd name="T79" fmla="*/ 105 h 123"/>
                    <a:gd name="T80" fmla="*/ 122 w 149"/>
                    <a:gd name="T81" fmla="*/ 100 h 123"/>
                    <a:gd name="T82" fmla="*/ 127 w 149"/>
                    <a:gd name="T83" fmla="*/ 87 h 123"/>
                    <a:gd name="T84" fmla="*/ 136 w 149"/>
                    <a:gd name="T85" fmla="*/ 96 h 123"/>
                    <a:gd name="T86" fmla="*/ 131 w 149"/>
                    <a:gd name="T87" fmla="*/ 100 h 123"/>
                    <a:gd name="T88" fmla="*/ 145 w 149"/>
                    <a:gd name="T89" fmla="*/ 87 h 123"/>
                    <a:gd name="T90" fmla="*/ 149 w 149"/>
                    <a:gd name="T91" fmla="*/ 82 h 123"/>
                    <a:gd name="T92" fmla="*/ 45 w 149"/>
                    <a:gd name="T93" fmla="*/ 114 h 123"/>
                    <a:gd name="T94" fmla="*/ 50 w 149"/>
                    <a:gd name="T95" fmla="*/ 114 h 123"/>
                    <a:gd name="T96" fmla="*/ 50 w 149"/>
                    <a:gd name="T97" fmla="*/ 118 h 123"/>
                    <a:gd name="T98" fmla="*/ 41 w 149"/>
                    <a:gd name="T99" fmla="*/ 123 h 123"/>
                    <a:gd name="T100" fmla="*/ 100 w 149"/>
                    <a:gd name="T101" fmla="*/ 109 h 123"/>
                    <a:gd name="T102" fmla="*/ 104 w 149"/>
                    <a:gd name="T103" fmla="*/ 100 h 123"/>
                    <a:gd name="T104" fmla="*/ 95 w 149"/>
                    <a:gd name="T105" fmla="*/ 114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9" h="123">
                      <a:moveTo>
                        <a:pt x="31" y="96"/>
                      </a:moveTo>
                      <a:lnTo>
                        <a:pt x="31" y="96"/>
                      </a:lnTo>
                      <a:lnTo>
                        <a:pt x="31" y="96"/>
                      </a:lnTo>
                      <a:lnTo>
                        <a:pt x="31" y="96"/>
                      </a:lnTo>
                      <a:lnTo>
                        <a:pt x="27" y="96"/>
                      </a:lnTo>
                      <a:lnTo>
                        <a:pt x="22" y="100"/>
                      </a:lnTo>
                      <a:lnTo>
                        <a:pt x="22" y="100"/>
                      </a:lnTo>
                      <a:lnTo>
                        <a:pt x="22" y="100"/>
                      </a:lnTo>
                      <a:lnTo>
                        <a:pt x="22" y="100"/>
                      </a:lnTo>
                      <a:lnTo>
                        <a:pt x="22" y="96"/>
                      </a:lnTo>
                      <a:lnTo>
                        <a:pt x="27" y="96"/>
                      </a:lnTo>
                      <a:lnTo>
                        <a:pt x="27" y="91"/>
                      </a:lnTo>
                      <a:lnTo>
                        <a:pt x="27" y="91"/>
                      </a:lnTo>
                      <a:lnTo>
                        <a:pt x="31" y="91"/>
                      </a:lnTo>
                      <a:lnTo>
                        <a:pt x="31" y="96"/>
                      </a:lnTo>
                      <a:moveTo>
                        <a:pt x="95" y="100"/>
                      </a:moveTo>
                      <a:lnTo>
                        <a:pt x="95" y="100"/>
                      </a:lnTo>
                      <a:lnTo>
                        <a:pt x="95" y="105"/>
                      </a:lnTo>
                      <a:lnTo>
                        <a:pt x="90" y="105"/>
                      </a:lnTo>
                      <a:lnTo>
                        <a:pt x="90" y="109"/>
                      </a:lnTo>
                      <a:lnTo>
                        <a:pt x="90" y="109"/>
                      </a:lnTo>
                      <a:lnTo>
                        <a:pt x="90" y="109"/>
                      </a:lnTo>
                      <a:lnTo>
                        <a:pt x="86" y="109"/>
                      </a:lnTo>
                      <a:lnTo>
                        <a:pt x="86" y="109"/>
                      </a:lnTo>
                      <a:lnTo>
                        <a:pt x="86" y="109"/>
                      </a:lnTo>
                      <a:lnTo>
                        <a:pt x="81" y="109"/>
                      </a:lnTo>
                      <a:lnTo>
                        <a:pt x="81" y="105"/>
                      </a:lnTo>
                      <a:lnTo>
                        <a:pt x="86" y="105"/>
                      </a:lnTo>
                      <a:lnTo>
                        <a:pt x="86" y="105"/>
                      </a:lnTo>
                      <a:lnTo>
                        <a:pt x="86" y="105"/>
                      </a:lnTo>
                      <a:lnTo>
                        <a:pt x="90" y="105"/>
                      </a:lnTo>
                      <a:lnTo>
                        <a:pt x="90" y="105"/>
                      </a:lnTo>
                      <a:lnTo>
                        <a:pt x="90" y="100"/>
                      </a:lnTo>
                      <a:lnTo>
                        <a:pt x="95" y="100"/>
                      </a:lnTo>
                      <a:moveTo>
                        <a:pt x="72" y="114"/>
                      </a:moveTo>
                      <a:lnTo>
                        <a:pt x="72" y="114"/>
                      </a:lnTo>
                      <a:lnTo>
                        <a:pt x="72" y="114"/>
                      </a:lnTo>
                      <a:lnTo>
                        <a:pt x="72" y="114"/>
                      </a:lnTo>
                      <a:lnTo>
                        <a:pt x="72" y="114"/>
                      </a:lnTo>
                      <a:lnTo>
                        <a:pt x="72" y="114"/>
                      </a:lnTo>
                      <a:lnTo>
                        <a:pt x="72" y="114"/>
                      </a:lnTo>
                      <a:lnTo>
                        <a:pt x="72" y="114"/>
                      </a:lnTo>
                      <a:lnTo>
                        <a:pt x="72" y="114"/>
                      </a:lnTo>
                      <a:lnTo>
                        <a:pt x="68" y="114"/>
                      </a:lnTo>
                      <a:lnTo>
                        <a:pt x="68" y="114"/>
                      </a:lnTo>
                      <a:lnTo>
                        <a:pt x="68" y="109"/>
                      </a:lnTo>
                      <a:lnTo>
                        <a:pt x="68" y="109"/>
                      </a:lnTo>
                      <a:lnTo>
                        <a:pt x="68" y="109"/>
                      </a:lnTo>
                      <a:lnTo>
                        <a:pt x="72" y="109"/>
                      </a:lnTo>
                      <a:lnTo>
                        <a:pt x="72" y="109"/>
                      </a:lnTo>
                      <a:lnTo>
                        <a:pt x="72" y="114"/>
                      </a:lnTo>
                      <a:moveTo>
                        <a:pt x="149" y="78"/>
                      </a:moveTo>
                      <a:lnTo>
                        <a:pt x="149" y="78"/>
                      </a:lnTo>
                      <a:lnTo>
                        <a:pt x="149" y="78"/>
                      </a:lnTo>
                      <a:lnTo>
                        <a:pt x="149" y="78"/>
                      </a:lnTo>
                      <a:lnTo>
                        <a:pt x="149" y="73"/>
                      </a:lnTo>
                      <a:lnTo>
                        <a:pt x="145" y="69"/>
                      </a:lnTo>
                      <a:lnTo>
                        <a:pt x="145" y="69"/>
                      </a:lnTo>
                      <a:lnTo>
                        <a:pt x="145" y="64"/>
                      </a:lnTo>
                      <a:lnTo>
                        <a:pt x="145" y="59"/>
                      </a:lnTo>
                      <a:lnTo>
                        <a:pt x="145" y="55"/>
                      </a:lnTo>
                      <a:lnTo>
                        <a:pt x="145" y="50"/>
                      </a:lnTo>
                      <a:lnTo>
                        <a:pt x="145" y="50"/>
                      </a:lnTo>
                      <a:lnTo>
                        <a:pt x="145" y="46"/>
                      </a:lnTo>
                      <a:lnTo>
                        <a:pt x="145" y="46"/>
                      </a:lnTo>
                      <a:lnTo>
                        <a:pt x="145" y="41"/>
                      </a:lnTo>
                      <a:lnTo>
                        <a:pt x="145" y="41"/>
                      </a:lnTo>
                      <a:lnTo>
                        <a:pt x="140" y="37"/>
                      </a:lnTo>
                      <a:lnTo>
                        <a:pt x="140" y="32"/>
                      </a:lnTo>
                      <a:lnTo>
                        <a:pt x="140" y="32"/>
                      </a:lnTo>
                      <a:lnTo>
                        <a:pt x="140" y="28"/>
                      </a:lnTo>
                      <a:lnTo>
                        <a:pt x="140" y="23"/>
                      </a:lnTo>
                      <a:lnTo>
                        <a:pt x="140" y="19"/>
                      </a:lnTo>
                      <a:lnTo>
                        <a:pt x="140" y="14"/>
                      </a:lnTo>
                      <a:lnTo>
                        <a:pt x="136" y="10"/>
                      </a:lnTo>
                      <a:lnTo>
                        <a:pt x="131" y="5"/>
                      </a:lnTo>
                      <a:lnTo>
                        <a:pt x="127" y="5"/>
                      </a:lnTo>
                      <a:lnTo>
                        <a:pt x="122" y="5"/>
                      </a:lnTo>
                      <a:lnTo>
                        <a:pt x="118" y="5"/>
                      </a:lnTo>
                      <a:lnTo>
                        <a:pt x="113" y="5"/>
                      </a:lnTo>
                      <a:lnTo>
                        <a:pt x="113" y="5"/>
                      </a:lnTo>
                      <a:lnTo>
                        <a:pt x="109" y="5"/>
                      </a:lnTo>
                      <a:lnTo>
                        <a:pt x="109" y="0"/>
                      </a:lnTo>
                      <a:lnTo>
                        <a:pt x="104" y="0"/>
                      </a:lnTo>
                      <a:lnTo>
                        <a:pt x="104" y="0"/>
                      </a:lnTo>
                      <a:lnTo>
                        <a:pt x="100" y="0"/>
                      </a:lnTo>
                      <a:lnTo>
                        <a:pt x="95" y="0"/>
                      </a:lnTo>
                      <a:lnTo>
                        <a:pt x="90" y="0"/>
                      </a:lnTo>
                      <a:lnTo>
                        <a:pt x="90" y="0"/>
                      </a:lnTo>
                      <a:lnTo>
                        <a:pt x="90" y="5"/>
                      </a:lnTo>
                      <a:lnTo>
                        <a:pt x="86" y="5"/>
                      </a:lnTo>
                      <a:lnTo>
                        <a:pt x="81" y="14"/>
                      </a:lnTo>
                      <a:lnTo>
                        <a:pt x="77" y="14"/>
                      </a:lnTo>
                      <a:lnTo>
                        <a:pt x="77" y="14"/>
                      </a:lnTo>
                      <a:lnTo>
                        <a:pt x="72" y="19"/>
                      </a:lnTo>
                      <a:lnTo>
                        <a:pt x="72" y="19"/>
                      </a:lnTo>
                      <a:lnTo>
                        <a:pt x="72" y="19"/>
                      </a:lnTo>
                      <a:lnTo>
                        <a:pt x="68" y="19"/>
                      </a:lnTo>
                      <a:lnTo>
                        <a:pt x="68" y="23"/>
                      </a:lnTo>
                      <a:lnTo>
                        <a:pt x="68" y="23"/>
                      </a:lnTo>
                      <a:lnTo>
                        <a:pt x="68" y="23"/>
                      </a:lnTo>
                      <a:lnTo>
                        <a:pt x="68" y="23"/>
                      </a:lnTo>
                      <a:lnTo>
                        <a:pt x="68" y="23"/>
                      </a:lnTo>
                      <a:lnTo>
                        <a:pt x="72" y="28"/>
                      </a:lnTo>
                      <a:lnTo>
                        <a:pt x="72" y="28"/>
                      </a:lnTo>
                      <a:lnTo>
                        <a:pt x="72" y="28"/>
                      </a:lnTo>
                      <a:lnTo>
                        <a:pt x="72" y="28"/>
                      </a:lnTo>
                      <a:lnTo>
                        <a:pt x="63" y="32"/>
                      </a:lnTo>
                      <a:lnTo>
                        <a:pt x="59" y="32"/>
                      </a:lnTo>
                      <a:lnTo>
                        <a:pt x="54" y="32"/>
                      </a:lnTo>
                      <a:lnTo>
                        <a:pt x="54" y="32"/>
                      </a:lnTo>
                      <a:lnTo>
                        <a:pt x="50" y="32"/>
                      </a:lnTo>
                      <a:lnTo>
                        <a:pt x="45" y="32"/>
                      </a:lnTo>
                      <a:lnTo>
                        <a:pt x="45" y="32"/>
                      </a:lnTo>
                      <a:lnTo>
                        <a:pt x="45" y="32"/>
                      </a:lnTo>
                      <a:lnTo>
                        <a:pt x="41" y="32"/>
                      </a:lnTo>
                      <a:lnTo>
                        <a:pt x="41" y="32"/>
                      </a:lnTo>
                      <a:lnTo>
                        <a:pt x="41" y="32"/>
                      </a:lnTo>
                      <a:lnTo>
                        <a:pt x="41" y="32"/>
                      </a:lnTo>
                      <a:lnTo>
                        <a:pt x="36" y="32"/>
                      </a:lnTo>
                      <a:lnTo>
                        <a:pt x="36" y="32"/>
                      </a:lnTo>
                      <a:lnTo>
                        <a:pt x="31" y="32"/>
                      </a:lnTo>
                      <a:lnTo>
                        <a:pt x="27" y="32"/>
                      </a:lnTo>
                      <a:lnTo>
                        <a:pt x="27" y="32"/>
                      </a:lnTo>
                      <a:lnTo>
                        <a:pt x="27" y="32"/>
                      </a:lnTo>
                      <a:lnTo>
                        <a:pt x="27" y="32"/>
                      </a:lnTo>
                      <a:lnTo>
                        <a:pt x="22" y="32"/>
                      </a:lnTo>
                      <a:lnTo>
                        <a:pt x="22" y="32"/>
                      </a:lnTo>
                      <a:lnTo>
                        <a:pt x="22" y="32"/>
                      </a:lnTo>
                      <a:lnTo>
                        <a:pt x="18" y="37"/>
                      </a:lnTo>
                      <a:lnTo>
                        <a:pt x="13" y="37"/>
                      </a:lnTo>
                      <a:lnTo>
                        <a:pt x="13" y="41"/>
                      </a:lnTo>
                      <a:lnTo>
                        <a:pt x="13" y="41"/>
                      </a:lnTo>
                      <a:lnTo>
                        <a:pt x="13" y="41"/>
                      </a:lnTo>
                      <a:lnTo>
                        <a:pt x="13" y="46"/>
                      </a:lnTo>
                      <a:lnTo>
                        <a:pt x="13" y="46"/>
                      </a:lnTo>
                      <a:lnTo>
                        <a:pt x="9" y="50"/>
                      </a:lnTo>
                      <a:lnTo>
                        <a:pt x="9" y="50"/>
                      </a:lnTo>
                      <a:lnTo>
                        <a:pt x="9" y="50"/>
                      </a:lnTo>
                      <a:lnTo>
                        <a:pt x="9" y="55"/>
                      </a:lnTo>
                      <a:lnTo>
                        <a:pt x="9" y="55"/>
                      </a:lnTo>
                      <a:lnTo>
                        <a:pt x="4" y="59"/>
                      </a:lnTo>
                      <a:lnTo>
                        <a:pt x="4" y="59"/>
                      </a:lnTo>
                      <a:lnTo>
                        <a:pt x="0" y="64"/>
                      </a:lnTo>
                      <a:lnTo>
                        <a:pt x="0" y="64"/>
                      </a:lnTo>
                      <a:lnTo>
                        <a:pt x="0" y="69"/>
                      </a:lnTo>
                      <a:lnTo>
                        <a:pt x="0" y="69"/>
                      </a:lnTo>
                      <a:lnTo>
                        <a:pt x="0" y="69"/>
                      </a:lnTo>
                      <a:lnTo>
                        <a:pt x="0" y="73"/>
                      </a:lnTo>
                      <a:lnTo>
                        <a:pt x="0" y="82"/>
                      </a:lnTo>
                      <a:lnTo>
                        <a:pt x="4" y="96"/>
                      </a:lnTo>
                      <a:lnTo>
                        <a:pt x="9" y="100"/>
                      </a:lnTo>
                      <a:lnTo>
                        <a:pt x="9" y="100"/>
                      </a:lnTo>
                      <a:lnTo>
                        <a:pt x="9" y="100"/>
                      </a:lnTo>
                      <a:lnTo>
                        <a:pt x="13" y="105"/>
                      </a:lnTo>
                      <a:lnTo>
                        <a:pt x="18" y="105"/>
                      </a:lnTo>
                      <a:lnTo>
                        <a:pt x="18" y="105"/>
                      </a:lnTo>
                      <a:lnTo>
                        <a:pt x="18" y="105"/>
                      </a:lnTo>
                      <a:lnTo>
                        <a:pt x="18" y="100"/>
                      </a:lnTo>
                      <a:lnTo>
                        <a:pt x="18" y="100"/>
                      </a:lnTo>
                      <a:lnTo>
                        <a:pt x="27" y="91"/>
                      </a:lnTo>
                      <a:lnTo>
                        <a:pt x="31" y="87"/>
                      </a:lnTo>
                      <a:lnTo>
                        <a:pt x="36" y="87"/>
                      </a:lnTo>
                      <a:lnTo>
                        <a:pt x="36" y="87"/>
                      </a:lnTo>
                      <a:lnTo>
                        <a:pt x="41" y="87"/>
                      </a:lnTo>
                      <a:lnTo>
                        <a:pt x="45" y="87"/>
                      </a:lnTo>
                      <a:lnTo>
                        <a:pt x="45" y="87"/>
                      </a:lnTo>
                      <a:lnTo>
                        <a:pt x="45" y="87"/>
                      </a:lnTo>
                      <a:lnTo>
                        <a:pt x="50" y="87"/>
                      </a:lnTo>
                      <a:lnTo>
                        <a:pt x="50" y="91"/>
                      </a:lnTo>
                      <a:lnTo>
                        <a:pt x="50" y="91"/>
                      </a:lnTo>
                      <a:lnTo>
                        <a:pt x="50" y="91"/>
                      </a:lnTo>
                      <a:lnTo>
                        <a:pt x="50" y="91"/>
                      </a:lnTo>
                      <a:lnTo>
                        <a:pt x="50" y="91"/>
                      </a:lnTo>
                      <a:lnTo>
                        <a:pt x="50" y="91"/>
                      </a:lnTo>
                      <a:lnTo>
                        <a:pt x="50" y="96"/>
                      </a:lnTo>
                      <a:lnTo>
                        <a:pt x="45" y="96"/>
                      </a:lnTo>
                      <a:lnTo>
                        <a:pt x="45" y="96"/>
                      </a:lnTo>
                      <a:lnTo>
                        <a:pt x="50" y="96"/>
                      </a:lnTo>
                      <a:lnTo>
                        <a:pt x="50" y="100"/>
                      </a:lnTo>
                      <a:lnTo>
                        <a:pt x="50" y="100"/>
                      </a:lnTo>
                      <a:lnTo>
                        <a:pt x="50" y="105"/>
                      </a:lnTo>
                      <a:lnTo>
                        <a:pt x="54" y="105"/>
                      </a:lnTo>
                      <a:lnTo>
                        <a:pt x="50" y="109"/>
                      </a:lnTo>
                      <a:lnTo>
                        <a:pt x="50" y="109"/>
                      </a:lnTo>
                      <a:lnTo>
                        <a:pt x="54" y="109"/>
                      </a:lnTo>
                      <a:lnTo>
                        <a:pt x="54" y="109"/>
                      </a:lnTo>
                      <a:lnTo>
                        <a:pt x="54" y="109"/>
                      </a:lnTo>
                      <a:lnTo>
                        <a:pt x="59" y="109"/>
                      </a:lnTo>
                      <a:lnTo>
                        <a:pt x="59" y="105"/>
                      </a:lnTo>
                      <a:lnTo>
                        <a:pt x="59" y="105"/>
                      </a:lnTo>
                      <a:lnTo>
                        <a:pt x="59" y="105"/>
                      </a:lnTo>
                      <a:lnTo>
                        <a:pt x="59" y="109"/>
                      </a:lnTo>
                      <a:lnTo>
                        <a:pt x="59" y="109"/>
                      </a:lnTo>
                      <a:lnTo>
                        <a:pt x="59" y="109"/>
                      </a:lnTo>
                      <a:lnTo>
                        <a:pt x="63" y="109"/>
                      </a:lnTo>
                      <a:lnTo>
                        <a:pt x="68" y="105"/>
                      </a:lnTo>
                      <a:lnTo>
                        <a:pt x="72" y="105"/>
                      </a:lnTo>
                      <a:lnTo>
                        <a:pt x="72" y="105"/>
                      </a:lnTo>
                      <a:lnTo>
                        <a:pt x="77" y="105"/>
                      </a:lnTo>
                      <a:lnTo>
                        <a:pt x="77" y="105"/>
                      </a:lnTo>
                      <a:lnTo>
                        <a:pt x="77" y="105"/>
                      </a:lnTo>
                      <a:lnTo>
                        <a:pt x="77" y="105"/>
                      </a:lnTo>
                      <a:lnTo>
                        <a:pt x="77" y="100"/>
                      </a:lnTo>
                      <a:lnTo>
                        <a:pt x="77" y="100"/>
                      </a:lnTo>
                      <a:lnTo>
                        <a:pt x="77" y="100"/>
                      </a:lnTo>
                      <a:lnTo>
                        <a:pt x="81" y="100"/>
                      </a:lnTo>
                      <a:lnTo>
                        <a:pt x="81" y="96"/>
                      </a:lnTo>
                      <a:lnTo>
                        <a:pt x="86" y="100"/>
                      </a:lnTo>
                      <a:lnTo>
                        <a:pt x="90" y="100"/>
                      </a:lnTo>
                      <a:lnTo>
                        <a:pt x="90" y="96"/>
                      </a:lnTo>
                      <a:lnTo>
                        <a:pt x="104" y="96"/>
                      </a:lnTo>
                      <a:lnTo>
                        <a:pt x="109" y="96"/>
                      </a:lnTo>
                      <a:lnTo>
                        <a:pt x="109" y="96"/>
                      </a:lnTo>
                      <a:lnTo>
                        <a:pt x="109" y="91"/>
                      </a:lnTo>
                      <a:lnTo>
                        <a:pt x="113" y="91"/>
                      </a:lnTo>
                      <a:lnTo>
                        <a:pt x="113" y="91"/>
                      </a:lnTo>
                      <a:lnTo>
                        <a:pt x="113" y="91"/>
                      </a:lnTo>
                      <a:lnTo>
                        <a:pt x="113" y="91"/>
                      </a:lnTo>
                      <a:lnTo>
                        <a:pt x="118" y="91"/>
                      </a:lnTo>
                      <a:lnTo>
                        <a:pt x="118" y="91"/>
                      </a:lnTo>
                      <a:lnTo>
                        <a:pt x="118" y="96"/>
                      </a:lnTo>
                      <a:lnTo>
                        <a:pt x="118" y="96"/>
                      </a:lnTo>
                      <a:lnTo>
                        <a:pt x="118" y="96"/>
                      </a:lnTo>
                      <a:lnTo>
                        <a:pt x="113" y="100"/>
                      </a:lnTo>
                      <a:lnTo>
                        <a:pt x="113" y="100"/>
                      </a:lnTo>
                      <a:lnTo>
                        <a:pt x="113" y="100"/>
                      </a:lnTo>
                      <a:lnTo>
                        <a:pt x="113" y="96"/>
                      </a:lnTo>
                      <a:lnTo>
                        <a:pt x="113" y="96"/>
                      </a:lnTo>
                      <a:lnTo>
                        <a:pt x="113" y="96"/>
                      </a:lnTo>
                      <a:lnTo>
                        <a:pt x="109" y="96"/>
                      </a:lnTo>
                      <a:lnTo>
                        <a:pt x="109" y="100"/>
                      </a:lnTo>
                      <a:lnTo>
                        <a:pt x="109" y="100"/>
                      </a:lnTo>
                      <a:lnTo>
                        <a:pt x="109" y="105"/>
                      </a:lnTo>
                      <a:lnTo>
                        <a:pt x="109" y="105"/>
                      </a:lnTo>
                      <a:lnTo>
                        <a:pt x="109" y="109"/>
                      </a:lnTo>
                      <a:lnTo>
                        <a:pt x="113" y="105"/>
                      </a:lnTo>
                      <a:lnTo>
                        <a:pt x="113" y="105"/>
                      </a:lnTo>
                      <a:lnTo>
                        <a:pt x="118" y="105"/>
                      </a:lnTo>
                      <a:lnTo>
                        <a:pt x="118" y="105"/>
                      </a:lnTo>
                      <a:lnTo>
                        <a:pt x="118" y="105"/>
                      </a:lnTo>
                      <a:lnTo>
                        <a:pt x="118" y="105"/>
                      </a:lnTo>
                      <a:lnTo>
                        <a:pt x="118" y="105"/>
                      </a:lnTo>
                      <a:lnTo>
                        <a:pt x="122" y="105"/>
                      </a:lnTo>
                      <a:lnTo>
                        <a:pt x="122" y="105"/>
                      </a:lnTo>
                      <a:lnTo>
                        <a:pt x="122" y="100"/>
                      </a:lnTo>
                      <a:lnTo>
                        <a:pt x="122" y="100"/>
                      </a:lnTo>
                      <a:lnTo>
                        <a:pt x="122" y="96"/>
                      </a:lnTo>
                      <a:lnTo>
                        <a:pt x="122" y="96"/>
                      </a:lnTo>
                      <a:lnTo>
                        <a:pt x="122" y="96"/>
                      </a:lnTo>
                      <a:lnTo>
                        <a:pt x="127" y="91"/>
                      </a:lnTo>
                      <a:lnTo>
                        <a:pt x="127" y="87"/>
                      </a:lnTo>
                      <a:lnTo>
                        <a:pt x="131" y="87"/>
                      </a:lnTo>
                      <a:lnTo>
                        <a:pt x="131" y="91"/>
                      </a:lnTo>
                      <a:lnTo>
                        <a:pt x="131" y="91"/>
                      </a:lnTo>
                      <a:lnTo>
                        <a:pt x="131" y="91"/>
                      </a:lnTo>
                      <a:lnTo>
                        <a:pt x="131" y="91"/>
                      </a:lnTo>
                      <a:lnTo>
                        <a:pt x="136" y="96"/>
                      </a:lnTo>
                      <a:lnTo>
                        <a:pt x="136" y="96"/>
                      </a:lnTo>
                      <a:lnTo>
                        <a:pt x="136" y="96"/>
                      </a:lnTo>
                      <a:lnTo>
                        <a:pt x="131" y="96"/>
                      </a:lnTo>
                      <a:lnTo>
                        <a:pt x="131" y="96"/>
                      </a:lnTo>
                      <a:lnTo>
                        <a:pt x="131" y="100"/>
                      </a:lnTo>
                      <a:lnTo>
                        <a:pt x="131" y="100"/>
                      </a:lnTo>
                      <a:lnTo>
                        <a:pt x="131" y="100"/>
                      </a:lnTo>
                      <a:lnTo>
                        <a:pt x="131" y="100"/>
                      </a:lnTo>
                      <a:lnTo>
                        <a:pt x="131" y="100"/>
                      </a:lnTo>
                      <a:lnTo>
                        <a:pt x="136" y="100"/>
                      </a:lnTo>
                      <a:lnTo>
                        <a:pt x="136" y="96"/>
                      </a:lnTo>
                      <a:lnTo>
                        <a:pt x="145" y="87"/>
                      </a:lnTo>
                      <a:lnTo>
                        <a:pt x="149" y="87"/>
                      </a:lnTo>
                      <a:lnTo>
                        <a:pt x="145" y="87"/>
                      </a:lnTo>
                      <a:lnTo>
                        <a:pt x="149" y="82"/>
                      </a:lnTo>
                      <a:lnTo>
                        <a:pt x="149" y="82"/>
                      </a:lnTo>
                      <a:lnTo>
                        <a:pt x="149" y="82"/>
                      </a:lnTo>
                      <a:lnTo>
                        <a:pt x="149" y="82"/>
                      </a:lnTo>
                      <a:lnTo>
                        <a:pt x="149" y="78"/>
                      </a:lnTo>
                      <a:moveTo>
                        <a:pt x="45" y="118"/>
                      </a:moveTo>
                      <a:lnTo>
                        <a:pt x="45" y="118"/>
                      </a:lnTo>
                      <a:lnTo>
                        <a:pt x="45" y="118"/>
                      </a:lnTo>
                      <a:lnTo>
                        <a:pt x="45" y="114"/>
                      </a:lnTo>
                      <a:lnTo>
                        <a:pt x="45" y="114"/>
                      </a:lnTo>
                      <a:lnTo>
                        <a:pt x="50" y="109"/>
                      </a:lnTo>
                      <a:lnTo>
                        <a:pt x="50" y="109"/>
                      </a:lnTo>
                      <a:lnTo>
                        <a:pt x="50" y="109"/>
                      </a:lnTo>
                      <a:lnTo>
                        <a:pt x="50" y="114"/>
                      </a:lnTo>
                      <a:lnTo>
                        <a:pt x="50" y="114"/>
                      </a:lnTo>
                      <a:lnTo>
                        <a:pt x="50" y="114"/>
                      </a:lnTo>
                      <a:lnTo>
                        <a:pt x="50" y="114"/>
                      </a:lnTo>
                      <a:lnTo>
                        <a:pt x="50" y="114"/>
                      </a:lnTo>
                      <a:lnTo>
                        <a:pt x="50" y="114"/>
                      </a:lnTo>
                      <a:lnTo>
                        <a:pt x="50" y="118"/>
                      </a:lnTo>
                      <a:lnTo>
                        <a:pt x="50" y="118"/>
                      </a:lnTo>
                      <a:lnTo>
                        <a:pt x="50" y="118"/>
                      </a:lnTo>
                      <a:lnTo>
                        <a:pt x="54" y="118"/>
                      </a:lnTo>
                      <a:lnTo>
                        <a:pt x="54" y="123"/>
                      </a:lnTo>
                      <a:lnTo>
                        <a:pt x="54" y="123"/>
                      </a:lnTo>
                      <a:lnTo>
                        <a:pt x="50" y="123"/>
                      </a:lnTo>
                      <a:lnTo>
                        <a:pt x="50" y="123"/>
                      </a:lnTo>
                      <a:lnTo>
                        <a:pt x="41" y="123"/>
                      </a:lnTo>
                      <a:lnTo>
                        <a:pt x="41" y="123"/>
                      </a:lnTo>
                      <a:lnTo>
                        <a:pt x="41" y="118"/>
                      </a:lnTo>
                      <a:lnTo>
                        <a:pt x="45" y="118"/>
                      </a:lnTo>
                      <a:moveTo>
                        <a:pt x="100" y="109"/>
                      </a:moveTo>
                      <a:lnTo>
                        <a:pt x="100" y="109"/>
                      </a:lnTo>
                      <a:lnTo>
                        <a:pt x="100" y="109"/>
                      </a:lnTo>
                      <a:lnTo>
                        <a:pt x="100" y="105"/>
                      </a:lnTo>
                      <a:lnTo>
                        <a:pt x="100" y="105"/>
                      </a:lnTo>
                      <a:lnTo>
                        <a:pt x="95" y="105"/>
                      </a:lnTo>
                      <a:lnTo>
                        <a:pt x="100" y="105"/>
                      </a:lnTo>
                      <a:lnTo>
                        <a:pt x="100" y="100"/>
                      </a:lnTo>
                      <a:lnTo>
                        <a:pt x="104" y="100"/>
                      </a:lnTo>
                      <a:lnTo>
                        <a:pt x="104" y="105"/>
                      </a:lnTo>
                      <a:lnTo>
                        <a:pt x="104" y="109"/>
                      </a:lnTo>
                      <a:lnTo>
                        <a:pt x="104" y="109"/>
                      </a:lnTo>
                      <a:lnTo>
                        <a:pt x="104" y="114"/>
                      </a:lnTo>
                      <a:lnTo>
                        <a:pt x="100" y="114"/>
                      </a:lnTo>
                      <a:lnTo>
                        <a:pt x="95" y="114"/>
                      </a:lnTo>
                      <a:lnTo>
                        <a:pt x="95" y="114"/>
                      </a:lnTo>
                      <a:lnTo>
                        <a:pt x="95" y="109"/>
                      </a:lnTo>
                      <a:lnTo>
                        <a:pt x="95" y="109"/>
                      </a:lnTo>
                      <a:lnTo>
                        <a:pt x="100" y="109"/>
                      </a:lnTo>
                      <a:lnTo>
                        <a:pt x="100" y="10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7" name="Freeform 7"/>
                <p:cNvSpPr>
                  <a:spLocks/>
                </p:cNvSpPr>
                <p:nvPr/>
              </p:nvSpPr>
              <p:spPr bwMode="auto">
                <a:xfrm>
                  <a:off x="2239963" y="2693988"/>
                  <a:ext cx="193675" cy="179387"/>
                </a:xfrm>
                <a:custGeom>
                  <a:avLst/>
                  <a:gdLst>
                    <a:gd name="T0" fmla="*/ 109 w 122"/>
                    <a:gd name="T1" fmla="*/ 81 h 113"/>
                    <a:gd name="T2" fmla="*/ 100 w 122"/>
                    <a:gd name="T3" fmla="*/ 81 h 113"/>
                    <a:gd name="T4" fmla="*/ 104 w 122"/>
                    <a:gd name="T5" fmla="*/ 86 h 113"/>
                    <a:gd name="T6" fmla="*/ 100 w 122"/>
                    <a:gd name="T7" fmla="*/ 86 h 113"/>
                    <a:gd name="T8" fmla="*/ 95 w 122"/>
                    <a:gd name="T9" fmla="*/ 91 h 113"/>
                    <a:gd name="T10" fmla="*/ 95 w 122"/>
                    <a:gd name="T11" fmla="*/ 91 h 113"/>
                    <a:gd name="T12" fmla="*/ 86 w 122"/>
                    <a:gd name="T13" fmla="*/ 95 h 113"/>
                    <a:gd name="T14" fmla="*/ 77 w 122"/>
                    <a:gd name="T15" fmla="*/ 95 h 113"/>
                    <a:gd name="T16" fmla="*/ 68 w 122"/>
                    <a:gd name="T17" fmla="*/ 95 h 113"/>
                    <a:gd name="T18" fmla="*/ 68 w 122"/>
                    <a:gd name="T19" fmla="*/ 100 h 113"/>
                    <a:gd name="T20" fmla="*/ 77 w 122"/>
                    <a:gd name="T21" fmla="*/ 95 h 113"/>
                    <a:gd name="T22" fmla="*/ 77 w 122"/>
                    <a:gd name="T23" fmla="*/ 100 h 113"/>
                    <a:gd name="T24" fmla="*/ 77 w 122"/>
                    <a:gd name="T25" fmla="*/ 104 h 113"/>
                    <a:gd name="T26" fmla="*/ 68 w 122"/>
                    <a:gd name="T27" fmla="*/ 113 h 113"/>
                    <a:gd name="T28" fmla="*/ 50 w 122"/>
                    <a:gd name="T29" fmla="*/ 113 h 113"/>
                    <a:gd name="T30" fmla="*/ 45 w 122"/>
                    <a:gd name="T31" fmla="*/ 104 h 113"/>
                    <a:gd name="T32" fmla="*/ 45 w 122"/>
                    <a:gd name="T33" fmla="*/ 100 h 113"/>
                    <a:gd name="T34" fmla="*/ 36 w 122"/>
                    <a:gd name="T35" fmla="*/ 104 h 113"/>
                    <a:gd name="T36" fmla="*/ 27 w 122"/>
                    <a:gd name="T37" fmla="*/ 109 h 113"/>
                    <a:gd name="T38" fmla="*/ 22 w 122"/>
                    <a:gd name="T39" fmla="*/ 109 h 113"/>
                    <a:gd name="T40" fmla="*/ 22 w 122"/>
                    <a:gd name="T41" fmla="*/ 104 h 113"/>
                    <a:gd name="T42" fmla="*/ 13 w 122"/>
                    <a:gd name="T43" fmla="*/ 104 h 113"/>
                    <a:gd name="T44" fmla="*/ 13 w 122"/>
                    <a:gd name="T45" fmla="*/ 100 h 113"/>
                    <a:gd name="T46" fmla="*/ 9 w 122"/>
                    <a:gd name="T47" fmla="*/ 91 h 113"/>
                    <a:gd name="T48" fmla="*/ 9 w 122"/>
                    <a:gd name="T49" fmla="*/ 72 h 113"/>
                    <a:gd name="T50" fmla="*/ 9 w 122"/>
                    <a:gd name="T51" fmla="*/ 63 h 113"/>
                    <a:gd name="T52" fmla="*/ 4 w 122"/>
                    <a:gd name="T53" fmla="*/ 54 h 113"/>
                    <a:gd name="T54" fmla="*/ 4 w 122"/>
                    <a:gd name="T55" fmla="*/ 36 h 113"/>
                    <a:gd name="T56" fmla="*/ 4 w 122"/>
                    <a:gd name="T57" fmla="*/ 27 h 113"/>
                    <a:gd name="T58" fmla="*/ 13 w 122"/>
                    <a:gd name="T59" fmla="*/ 22 h 113"/>
                    <a:gd name="T60" fmla="*/ 13 w 122"/>
                    <a:gd name="T61" fmla="*/ 18 h 113"/>
                    <a:gd name="T62" fmla="*/ 27 w 122"/>
                    <a:gd name="T63" fmla="*/ 18 h 113"/>
                    <a:gd name="T64" fmla="*/ 27 w 122"/>
                    <a:gd name="T65" fmla="*/ 9 h 113"/>
                    <a:gd name="T66" fmla="*/ 32 w 122"/>
                    <a:gd name="T67" fmla="*/ 9 h 113"/>
                    <a:gd name="T68" fmla="*/ 36 w 122"/>
                    <a:gd name="T69" fmla="*/ 0 h 113"/>
                    <a:gd name="T70" fmla="*/ 54 w 122"/>
                    <a:gd name="T71" fmla="*/ 4 h 113"/>
                    <a:gd name="T72" fmla="*/ 63 w 122"/>
                    <a:gd name="T73" fmla="*/ 9 h 113"/>
                    <a:gd name="T74" fmla="*/ 68 w 122"/>
                    <a:gd name="T75" fmla="*/ 9 h 113"/>
                    <a:gd name="T76" fmla="*/ 72 w 122"/>
                    <a:gd name="T77" fmla="*/ 4 h 113"/>
                    <a:gd name="T78" fmla="*/ 81 w 122"/>
                    <a:gd name="T79" fmla="*/ 4 h 113"/>
                    <a:gd name="T80" fmla="*/ 81 w 122"/>
                    <a:gd name="T81" fmla="*/ 4 h 113"/>
                    <a:gd name="T82" fmla="*/ 91 w 122"/>
                    <a:gd name="T83" fmla="*/ 13 h 113"/>
                    <a:gd name="T84" fmla="*/ 95 w 122"/>
                    <a:gd name="T85" fmla="*/ 18 h 113"/>
                    <a:gd name="T86" fmla="*/ 100 w 122"/>
                    <a:gd name="T87" fmla="*/ 22 h 113"/>
                    <a:gd name="T88" fmla="*/ 109 w 122"/>
                    <a:gd name="T89" fmla="*/ 22 h 113"/>
                    <a:gd name="T90" fmla="*/ 118 w 122"/>
                    <a:gd name="T91" fmla="*/ 18 h 113"/>
                    <a:gd name="T92" fmla="*/ 122 w 122"/>
                    <a:gd name="T93" fmla="*/ 27 h 113"/>
                    <a:gd name="T94" fmla="*/ 118 w 122"/>
                    <a:gd name="T95" fmla="*/ 32 h 113"/>
                    <a:gd name="T96" fmla="*/ 104 w 122"/>
                    <a:gd name="T97" fmla="*/ 45 h 113"/>
                    <a:gd name="T98" fmla="*/ 104 w 122"/>
                    <a:gd name="T99" fmla="*/ 50 h 113"/>
                    <a:gd name="T100" fmla="*/ 104 w 122"/>
                    <a:gd name="T101" fmla="*/ 63 h 113"/>
                    <a:gd name="T102" fmla="*/ 109 w 122"/>
                    <a:gd name="T103"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2" h="113">
                      <a:moveTo>
                        <a:pt x="109" y="77"/>
                      </a:moveTo>
                      <a:lnTo>
                        <a:pt x="109" y="77"/>
                      </a:lnTo>
                      <a:lnTo>
                        <a:pt x="109" y="81"/>
                      </a:lnTo>
                      <a:lnTo>
                        <a:pt x="109" y="81"/>
                      </a:lnTo>
                      <a:lnTo>
                        <a:pt x="104" y="81"/>
                      </a:lnTo>
                      <a:lnTo>
                        <a:pt x="104" y="81"/>
                      </a:lnTo>
                      <a:lnTo>
                        <a:pt x="100" y="81"/>
                      </a:lnTo>
                      <a:lnTo>
                        <a:pt x="100" y="81"/>
                      </a:lnTo>
                      <a:lnTo>
                        <a:pt x="100" y="81"/>
                      </a:lnTo>
                      <a:lnTo>
                        <a:pt x="100" y="81"/>
                      </a:lnTo>
                      <a:lnTo>
                        <a:pt x="104" y="86"/>
                      </a:lnTo>
                      <a:lnTo>
                        <a:pt x="104" y="86"/>
                      </a:lnTo>
                      <a:lnTo>
                        <a:pt x="104" y="86"/>
                      </a:lnTo>
                      <a:lnTo>
                        <a:pt x="104" y="86"/>
                      </a:lnTo>
                      <a:lnTo>
                        <a:pt x="100" y="86"/>
                      </a:lnTo>
                      <a:lnTo>
                        <a:pt x="100" y="86"/>
                      </a:lnTo>
                      <a:lnTo>
                        <a:pt x="100" y="86"/>
                      </a:lnTo>
                      <a:lnTo>
                        <a:pt x="95" y="91"/>
                      </a:lnTo>
                      <a:lnTo>
                        <a:pt x="95" y="91"/>
                      </a:lnTo>
                      <a:lnTo>
                        <a:pt x="95" y="91"/>
                      </a:lnTo>
                      <a:lnTo>
                        <a:pt x="91" y="91"/>
                      </a:lnTo>
                      <a:lnTo>
                        <a:pt x="91" y="91"/>
                      </a:lnTo>
                      <a:lnTo>
                        <a:pt x="95" y="91"/>
                      </a:lnTo>
                      <a:lnTo>
                        <a:pt x="95" y="91"/>
                      </a:lnTo>
                      <a:lnTo>
                        <a:pt x="95" y="91"/>
                      </a:lnTo>
                      <a:lnTo>
                        <a:pt x="95" y="95"/>
                      </a:lnTo>
                      <a:lnTo>
                        <a:pt x="91" y="95"/>
                      </a:lnTo>
                      <a:lnTo>
                        <a:pt x="86" y="95"/>
                      </a:lnTo>
                      <a:lnTo>
                        <a:pt x="86" y="95"/>
                      </a:lnTo>
                      <a:lnTo>
                        <a:pt x="81" y="95"/>
                      </a:lnTo>
                      <a:lnTo>
                        <a:pt x="81" y="95"/>
                      </a:lnTo>
                      <a:lnTo>
                        <a:pt x="77" y="95"/>
                      </a:lnTo>
                      <a:lnTo>
                        <a:pt x="72" y="91"/>
                      </a:lnTo>
                      <a:lnTo>
                        <a:pt x="72" y="95"/>
                      </a:lnTo>
                      <a:lnTo>
                        <a:pt x="68" y="95"/>
                      </a:lnTo>
                      <a:lnTo>
                        <a:pt x="68" y="95"/>
                      </a:lnTo>
                      <a:lnTo>
                        <a:pt x="68" y="95"/>
                      </a:lnTo>
                      <a:lnTo>
                        <a:pt x="68" y="100"/>
                      </a:lnTo>
                      <a:lnTo>
                        <a:pt x="68" y="100"/>
                      </a:lnTo>
                      <a:lnTo>
                        <a:pt x="68" y="100"/>
                      </a:lnTo>
                      <a:lnTo>
                        <a:pt x="72" y="95"/>
                      </a:lnTo>
                      <a:lnTo>
                        <a:pt x="77" y="95"/>
                      </a:lnTo>
                      <a:lnTo>
                        <a:pt x="77" y="95"/>
                      </a:lnTo>
                      <a:lnTo>
                        <a:pt x="77" y="95"/>
                      </a:lnTo>
                      <a:lnTo>
                        <a:pt x="81" y="95"/>
                      </a:lnTo>
                      <a:lnTo>
                        <a:pt x="81" y="100"/>
                      </a:lnTo>
                      <a:lnTo>
                        <a:pt x="77" y="100"/>
                      </a:lnTo>
                      <a:lnTo>
                        <a:pt x="77" y="100"/>
                      </a:lnTo>
                      <a:lnTo>
                        <a:pt x="77" y="104"/>
                      </a:lnTo>
                      <a:lnTo>
                        <a:pt x="77" y="104"/>
                      </a:lnTo>
                      <a:lnTo>
                        <a:pt x="77" y="104"/>
                      </a:lnTo>
                      <a:lnTo>
                        <a:pt x="77" y="104"/>
                      </a:lnTo>
                      <a:lnTo>
                        <a:pt x="72" y="104"/>
                      </a:lnTo>
                      <a:lnTo>
                        <a:pt x="72" y="104"/>
                      </a:lnTo>
                      <a:lnTo>
                        <a:pt x="68" y="109"/>
                      </a:lnTo>
                      <a:lnTo>
                        <a:pt x="68" y="113"/>
                      </a:lnTo>
                      <a:lnTo>
                        <a:pt x="59" y="109"/>
                      </a:lnTo>
                      <a:lnTo>
                        <a:pt x="54" y="109"/>
                      </a:lnTo>
                      <a:lnTo>
                        <a:pt x="54" y="113"/>
                      </a:lnTo>
                      <a:lnTo>
                        <a:pt x="50" y="113"/>
                      </a:lnTo>
                      <a:lnTo>
                        <a:pt x="50" y="109"/>
                      </a:lnTo>
                      <a:lnTo>
                        <a:pt x="50" y="104"/>
                      </a:lnTo>
                      <a:lnTo>
                        <a:pt x="45" y="104"/>
                      </a:lnTo>
                      <a:lnTo>
                        <a:pt x="45" y="104"/>
                      </a:lnTo>
                      <a:lnTo>
                        <a:pt x="45" y="104"/>
                      </a:lnTo>
                      <a:lnTo>
                        <a:pt x="45" y="104"/>
                      </a:lnTo>
                      <a:lnTo>
                        <a:pt x="45" y="100"/>
                      </a:lnTo>
                      <a:lnTo>
                        <a:pt x="45" y="100"/>
                      </a:lnTo>
                      <a:lnTo>
                        <a:pt x="41" y="100"/>
                      </a:lnTo>
                      <a:lnTo>
                        <a:pt x="41" y="100"/>
                      </a:lnTo>
                      <a:lnTo>
                        <a:pt x="41" y="104"/>
                      </a:lnTo>
                      <a:lnTo>
                        <a:pt x="36" y="104"/>
                      </a:lnTo>
                      <a:lnTo>
                        <a:pt x="32" y="104"/>
                      </a:lnTo>
                      <a:lnTo>
                        <a:pt x="32" y="104"/>
                      </a:lnTo>
                      <a:lnTo>
                        <a:pt x="27" y="109"/>
                      </a:lnTo>
                      <a:lnTo>
                        <a:pt x="27" y="109"/>
                      </a:lnTo>
                      <a:lnTo>
                        <a:pt x="27" y="109"/>
                      </a:lnTo>
                      <a:lnTo>
                        <a:pt x="27" y="109"/>
                      </a:lnTo>
                      <a:lnTo>
                        <a:pt x="22" y="109"/>
                      </a:lnTo>
                      <a:lnTo>
                        <a:pt x="22" y="109"/>
                      </a:lnTo>
                      <a:lnTo>
                        <a:pt x="22" y="109"/>
                      </a:lnTo>
                      <a:lnTo>
                        <a:pt x="18" y="113"/>
                      </a:lnTo>
                      <a:lnTo>
                        <a:pt x="22" y="109"/>
                      </a:lnTo>
                      <a:lnTo>
                        <a:pt x="22" y="104"/>
                      </a:lnTo>
                      <a:lnTo>
                        <a:pt x="22" y="104"/>
                      </a:lnTo>
                      <a:lnTo>
                        <a:pt x="18" y="104"/>
                      </a:lnTo>
                      <a:lnTo>
                        <a:pt x="18" y="104"/>
                      </a:lnTo>
                      <a:lnTo>
                        <a:pt x="13" y="104"/>
                      </a:lnTo>
                      <a:lnTo>
                        <a:pt x="13" y="104"/>
                      </a:lnTo>
                      <a:lnTo>
                        <a:pt x="13" y="104"/>
                      </a:lnTo>
                      <a:lnTo>
                        <a:pt x="13" y="100"/>
                      </a:lnTo>
                      <a:lnTo>
                        <a:pt x="13" y="100"/>
                      </a:lnTo>
                      <a:lnTo>
                        <a:pt x="13" y="100"/>
                      </a:lnTo>
                      <a:lnTo>
                        <a:pt x="13" y="95"/>
                      </a:lnTo>
                      <a:lnTo>
                        <a:pt x="9" y="91"/>
                      </a:lnTo>
                      <a:lnTo>
                        <a:pt x="9" y="91"/>
                      </a:lnTo>
                      <a:lnTo>
                        <a:pt x="9" y="86"/>
                      </a:lnTo>
                      <a:lnTo>
                        <a:pt x="9" y="81"/>
                      </a:lnTo>
                      <a:lnTo>
                        <a:pt x="9" y="77"/>
                      </a:lnTo>
                      <a:lnTo>
                        <a:pt x="9" y="72"/>
                      </a:lnTo>
                      <a:lnTo>
                        <a:pt x="9" y="72"/>
                      </a:lnTo>
                      <a:lnTo>
                        <a:pt x="9" y="68"/>
                      </a:lnTo>
                      <a:lnTo>
                        <a:pt x="9" y="68"/>
                      </a:lnTo>
                      <a:lnTo>
                        <a:pt x="9" y="63"/>
                      </a:lnTo>
                      <a:lnTo>
                        <a:pt x="9" y="63"/>
                      </a:lnTo>
                      <a:lnTo>
                        <a:pt x="4" y="59"/>
                      </a:lnTo>
                      <a:lnTo>
                        <a:pt x="4" y="54"/>
                      </a:lnTo>
                      <a:lnTo>
                        <a:pt x="4" y="54"/>
                      </a:lnTo>
                      <a:lnTo>
                        <a:pt x="4" y="50"/>
                      </a:lnTo>
                      <a:lnTo>
                        <a:pt x="4" y="45"/>
                      </a:lnTo>
                      <a:lnTo>
                        <a:pt x="4" y="41"/>
                      </a:lnTo>
                      <a:lnTo>
                        <a:pt x="4" y="36"/>
                      </a:lnTo>
                      <a:lnTo>
                        <a:pt x="0" y="32"/>
                      </a:lnTo>
                      <a:lnTo>
                        <a:pt x="0" y="27"/>
                      </a:lnTo>
                      <a:lnTo>
                        <a:pt x="4" y="27"/>
                      </a:lnTo>
                      <a:lnTo>
                        <a:pt x="4" y="27"/>
                      </a:lnTo>
                      <a:lnTo>
                        <a:pt x="9" y="27"/>
                      </a:lnTo>
                      <a:lnTo>
                        <a:pt x="13" y="22"/>
                      </a:lnTo>
                      <a:lnTo>
                        <a:pt x="13" y="22"/>
                      </a:lnTo>
                      <a:lnTo>
                        <a:pt x="13" y="22"/>
                      </a:lnTo>
                      <a:lnTo>
                        <a:pt x="13" y="22"/>
                      </a:lnTo>
                      <a:lnTo>
                        <a:pt x="13" y="18"/>
                      </a:lnTo>
                      <a:lnTo>
                        <a:pt x="13" y="18"/>
                      </a:lnTo>
                      <a:lnTo>
                        <a:pt x="13" y="18"/>
                      </a:lnTo>
                      <a:lnTo>
                        <a:pt x="22" y="18"/>
                      </a:lnTo>
                      <a:lnTo>
                        <a:pt x="27" y="18"/>
                      </a:lnTo>
                      <a:lnTo>
                        <a:pt x="27" y="18"/>
                      </a:lnTo>
                      <a:lnTo>
                        <a:pt x="27" y="18"/>
                      </a:lnTo>
                      <a:lnTo>
                        <a:pt x="27" y="13"/>
                      </a:lnTo>
                      <a:lnTo>
                        <a:pt x="27" y="13"/>
                      </a:lnTo>
                      <a:lnTo>
                        <a:pt x="27" y="13"/>
                      </a:lnTo>
                      <a:lnTo>
                        <a:pt x="27" y="9"/>
                      </a:lnTo>
                      <a:lnTo>
                        <a:pt x="27" y="9"/>
                      </a:lnTo>
                      <a:lnTo>
                        <a:pt x="32" y="9"/>
                      </a:lnTo>
                      <a:lnTo>
                        <a:pt x="32" y="9"/>
                      </a:lnTo>
                      <a:lnTo>
                        <a:pt x="32" y="9"/>
                      </a:lnTo>
                      <a:lnTo>
                        <a:pt x="32" y="4"/>
                      </a:lnTo>
                      <a:lnTo>
                        <a:pt x="36" y="0"/>
                      </a:lnTo>
                      <a:lnTo>
                        <a:pt x="36" y="0"/>
                      </a:lnTo>
                      <a:lnTo>
                        <a:pt x="36" y="0"/>
                      </a:lnTo>
                      <a:lnTo>
                        <a:pt x="41" y="0"/>
                      </a:lnTo>
                      <a:lnTo>
                        <a:pt x="54" y="4"/>
                      </a:lnTo>
                      <a:lnTo>
                        <a:pt x="54" y="4"/>
                      </a:lnTo>
                      <a:lnTo>
                        <a:pt x="54" y="4"/>
                      </a:lnTo>
                      <a:lnTo>
                        <a:pt x="59" y="9"/>
                      </a:lnTo>
                      <a:lnTo>
                        <a:pt x="59" y="9"/>
                      </a:lnTo>
                      <a:lnTo>
                        <a:pt x="63" y="13"/>
                      </a:lnTo>
                      <a:lnTo>
                        <a:pt x="63" y="9"/>
                      </a:lnTo>
                      <a:lnTo>
                        <a:pt x="63" y="9"/>
                      </a:lnTo>
                      <a:lnTo>
                        <a:pt x="63" y="9"/>
                      </a:lnTo>
                      <a:lnTo>
                        <a:pt x="63" y="9"/>
                      </a:lnTo>
                      <a:lnTo>
                        <a:pt x="68" y="9"/>
                      </a:lnTo>
                      <a:lnTo>
                        <a:pt x="68" y="4"/>
                      </a:lnTo>
                      <a:lnTo>
                        <a:pt x="72" y="4"/>
                      </a:lnTo>
                      <a:lnTo>
                        <a:pt x="72" y="4"/>
                      </a:lnTo>
                      <a:lnTo>
                        <a:pt x="72" y="4"/>
                      </a:lnTo>
                      <a:lnTo>
                        <a:pt x="77" y="0"/>
                      </a:lnTo>
                      <a:lnTo>
                        <a:pt x="77" y="0"/>
                      </a:lnTo>
                      <a:lnTo>
                        <a:pt x="81" y="0"/>
                      </a:lnTo>
                      <a:lnTo>
                        <a:pt x="81" y="4"/>
                      </a:lnTo>
                      <a:lnTo>
                        <a:pt x="81" y="4"/>
                      </a:lnTo>
                      <a:lnTo>
                        <a:pt x="81" y="4"/>
                      </a:lnTo>
                      <a:lnTo>
                        <a:pt x="81" y="4"/>
                      </a:lnTo>
                      <a:lnTo>
                        <a:pt x="81" y="4"/>
                      </a:lnTo>
                      <a:lnTo>
                        <a:pt x="81" y="4"/>
                      </a:lnTo>
                      <a:lnTo>
                        <a:pt x="81" y="9"/>
                      </a:lnTo>
                      <a:lnTo>
                        <a:pt x="91" y="9"/>
                      </a:lnTo>
                      <a:lnTo>
                        <a:pt x="91" y="13"/>
                      </a:lnTo>
                      <a:lnTo>
                        <a:pt x="95" y="13"/>
                      </a:lnTo>
                      <a:lnTo>
                        <a:pt x="95" y="18"/>
                      </a:lnTo>
                      <a:lnTo>
                        <a:pt x="95" y="18"/>
                      </a:lnTo>
                      <a:lnTo>
                        <a:pt x="95" y="18"/>
                      </a:lnTo>
                      <a:lnTo>
                        <a:pt x="95" y="18"/>
                      </a:lnTo>
                      <a:lnTo>
                        <a:pt x="95" y="22"/>
                      </a:lnTo>
                      <a:lnTo>
                        <a:pt x="95" y="22"/>
                      </a:lnTo>
                      <a:lnTo>
                        <a:pt x="100" y="22"/>
                      </a:lnTo>
                      <a:lnTo>
                        <a:pt x="100" y="22"/>
                      </a:lnTo>
                      <a:lnTo>
                        <a:pt x="104" y="22"/>
                      </a:lnTo>
                      <a:lnTo>
                        <a:pt x="109" y="22"/>
                      </a:lnTo>
                      <a:lnTo>
                        <a:pt x="109" y="22"/>
                      </a:lnTo>
                      <a:lnTo>
                        <a:pt x="113" y="22"/>
                      </a:lnTo>
                      <a:lnTo>
                        <a:pt x="113" y="22"/>
                      </a:lnTo>
                      <a:lnTo>
                        <a:pt x="113" y="22"/>
                      </a:lnTo>
                      <a:lnTo>
                        <a:pt x="118" y="18"/>
                      </a:lnTo>
                      <a:lnTo>
                        <a:pt x="122" y="18"/>
                      </a:lnTo>
                      <a:lnTo>
                        <a:pt x="122" y="18"/>
                      </a:lnTo>
                      <a:lnTo>
                        <a:pt x="122" y="22"/>
                      </a:lnTo>
                      <a:lnTo>
                        <a:pt x="122" y="27"/>
                      </a:lnTo>
                      <a:lnTo>
                        <a:pt x="122" y="27"/>
                      </a:lnTo>
                      <a:lnTo>
                        <a:pt x="122" y="27"/>
                      </a:lnTo>
                      <a:lnTo>
                        <a:pt x="122" y="32"/>
                      </a:lnTo>
                      <a:lnTo>
                        <a:pt x="118" y="32"/>
                      </a:lnTo>
                      <a:lnTo>
                        <a:pt x="118" y="32"/>
                      </a:lnTo>
                      <a:lnTo>
                        <a:pt x="113" y="41"/>
                      </a:lnTo>
                      <a:lnTo>
                        <a:pt x="109" y="45"/>
                      </a:lnTo>
                      <a:lnTo>
                        <a:pt x="104" y="45"/>
                      </a:lnTo>
                      <a:lnTo>
                        <a:pt x="104" y="45"/>
                      </a:lnTo>
                      <a:lnTo>
                        <a:pt x="109" y="45"/>
                      </a:lnTo>
                      <a:lnTo>
                        <a:pt x="104" y="50"/>
                      </a:lnTo>
                      <a:lnTo>
                        <a:pt x="104" y="50"/>
                      </a:lnTo>
                      <a:lnTo>
                        <a:pt x="104" y="54"/>
                      </a:lnTo>
                      <a:lnTo>
                        <a:pt x="104" y="59"/>
                      </a:lnTo>
                      <a:lnTo>
                        <a:pt x="104" y="63"/>
                      </a:lnTo>
                      <a:lnTo>
                        <a:pt x="104" y="63"/>
                      </a:lnTo>
                      <a:lnTo>
                        <a:pt x="104" y="68"/>
                      </a:lnTo>
                      <a:lnTo>
                        <a:pt x="104" y="68"/>
                      </a:lnTo>
                      <a:lnTo>
                        <a:pt x="109" y="72"/>
                      </a:lnTo>
                      <a:lnTo>
                        <a:pt x="109" y="72"/>
                      </a:lnTo>
                      <a:lnTo>
                        <a:pt x="109" y="77"/>
                      </a:lnTo>
                      <a:lnTo>
                        <a:pt x="109" y="77"/>
                      </a:lnTo>
                      <a:lnTo>
                        <a:pt x="109" y="77"/>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8" name="Rectangle 8"/>
                <p:cNvSpPr>
                  <a:spLocks noChangeArrowheads="1"/>
                </p:cNvSpPr>
                <p:nvPr/>
              </p:nvSpPr>
              <p:spPr bwMode="auto">
                <a:xfrm>
                  <a:off x="2160588" y="2651125"/>
                  <a:ext cx="1588" cy="1587"/>
                </a:xfrm>
                <a:prstGeom prst="rect">
                  <a:avLst/>
                </a:pr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9" name="Freeform 9"/>
                <p:cNvSpPr>
                  <a:spLocks noEditPoints="1"/>
                </p:cNvSpPr>
                <p:nvPr/>
              </p:nvSpPr>
              <p:spPr bwMode="auto">
                <a:xfrm>
                  <a:off x="1958976" y="2484438"/>
                  <a:ext cx="315913" cy="382587"/>
                </a:xfrm>
                <a:custGeom>
                  <a:avLst/>
                  <a:gdLst>
                    <a:gd name="T0" fmla="*/ 4 w 199"/>
                    <a:gd name="T1" fmla="*/ 204 h 241"/>
                    <a:gd name="T2" fmla="*/ 0 w 199"/>
                    <a:gd name="T3" fmla="*/ 213 h 241"/>
                    <a:gd name="T4" fmla="*/ 4 w 199"/>
                    <a:gd name="T5" fmla="*/ 223 h 241"/>
                    <a:gd name="T6" fmla="*/ 9 w 199"/>
                    <a:gd name="T7" fmla="*/ 232 h 241"/>
                    <a:gd name="T8" fmla="*/ 14 w 199"/>
                    <a:gd name="T9" fmla="*/ 241 h 241"/>
                    <a:gd name="T10" fmla="*/ 27 w 199"/>
                    <a:gd name="T11" fmla="*/ 241 h 241"/>
                    <a:gd name="T12" fmla="*/ 32 w 199"/>
                    <a:gd name="T13" fmla="*/ 236 h 241"/>
                    <a:gd name="T14" fmla="*/ 32 w 199"/>
                    <a:gd name="T15" fmla="*/ 232 h 241"/>
                    <a:gd name="T16" fmla="*/ 41 w 199"/>
                    <a:gd name="T17" fmla="*/ 218 h 241"/>
                    <a:gd name="T18" fmla="*/ 50 w 199"/>
                    <a:gd name="T19" fmla="*/ 204 h 241"/>
                    <a:gd name="T20" fmla="*/ 54 w 199"/>
                    <a:gd name="T21" fmla="*/ 195 h 241"/>
                    <a:gd name="T22" fmla="*/ 63 w 199"/>
                    <a:gd name="T23" fmla="*/ 186 h 241"/>
                    <a:gd name="T24" fmla="*/ 77 w 199"/>
                    <a:gd name="T25" fmla="*/ 186 h 241"/>
                    <a:gd name="T26" fmla="*/ 86 w 199"/>
                    <a:gd name="T27" fmla="*/ 186 h 241"/>
                    <a:gd name="T28" fmla="*/ 100 w 199"/>
                    <a:gd name="T29" fmla="*/ 186 h 241"/>
                    <a:gd name="T30" fmla="*/ 109 w 199"/>
                    <a:gd name="T31" fmla="*/ 177 h 241"/>
                    <a:gd name="T32" fmla="*/ 113 w 199"/>
                    <a:gd name="T33" fmla="*/ 173 h 241"/>
                    <a:gd name="T34" fmla="*/ 127 w 199"/>
                    <a:gd name="T35" fmla="*/ 159 h 241"/>
                    <a:gd name="T36" fmla="*/ 145 w 199"/>
                    <a:gd name="T37" fmla="*/ 154 h 241"/>
                    <a:gd name="T38" fmla="*/ 159 w 199"/>
                    <a:gd name="T39" fmla="*/ 159 h 241"/>
                    <a:gd name="T40" fmla="*/ 168 w 199"/>
                    <a:gd name="T41" fmla="*/ 141 h 241"/>
                    <a:gd name="T42" fmla="*/ 181 w 199"/>
                    <a:gd name="T43" fmla="*/ 132 h 241"/>
                    <a:gd name="T44" fmla="*/ 186 w 199"/>
                    <a:gd name="T45" fmla="*/ 118 h 241"/>
                    <a:gd name="T46" fmla="*/ 186 w 199"/>
                    <a:gd name="T47" fmla="*/ 114 h 241"/>
                    <a:gd name="T48" fmla="*/ 177 w 199"/>
                    <a:gd name="T49" fmla="*/ 109 h 241"/>
                    <a:gd name="T50" fmla="*/ 172 w 199"/>
                    <a:gd name="T51" fmla="*/ 105 h 241"/>
                    <a:gd name="T52" fmla="*/ 181 w 199"/>
                    <a:gd name="T53" fmla="*/ 100 h 241"/>
                    <a:gd name="T54" fmla="*/ 181 w 199"/>
                    <a:gd name="T55" fmla="*/ 96 h 241"/>
                    <a:gd name="T56" fmla="*/ 177 w 199"/>
                    <a:gd name="T57" fmla="*/ 96 h 241"/>
                    <a:gd name="T58" fmla="*/ 163 w 199"/>
                    <a:gd name="T59" fmla="*/ 91 h 241"/>
                    <a:gd name="T60" fmla="*/ 159 w 199"/>
                    <a:gd name="T61" fmla="*/ 100 h 241"/>
                    <a:gd name="T62" fmla="*/ 150 w 199"/>
                    <a:gd name="T63" fmla="*/ 100 h 241"/>
                    <a:gd name="T64" fmla="*/ 127 w 199"/>
                    <a:gd name="T65" fmla="*/ 105 h 241"/>
                    <a:gd name="T66" fmla="*/ 122 w 199"/>
                    <a:gd name="T67" fmla="*/ 105 h 241"/>
                    <a:gd name="T68" fmla="*/ 113 w 199"/>
                    <a:gd name="T69" fmla="*/ 109 h 241"/>
                    <a:gd name="T70" fmla="*/ 118 w 199"/>
                    <a:gd name="T71" fmla="*/ 114 h 241"/>
                    <a:gd name="T72" fmla="*/ 104 w 199"/>
                    <a:gd name="T73" fmla="*/ 127 h 241"/>
                    <a:gd name="T74" fmla="*/ 86 w 199"/>
                    <a:gd name="T75" fmla="*/ 141 h 241"/>
                    <a:gd name="T76" fmla="*/ 72 w 199"/>
                    <a:gd name="T77" fmla="*/ 154 h 241"/>
                    <a:gd name="T78" fmla="*/ 50 w 199"/>
                    <a:gd name="T79" fmla="*/ 168 h 241"/>
                    <a:gd name="T80" fmla="*/ 32 w 199"/>
                    <a:gd name="T81" fmla="*/ 182 h 241"/>
                    <a:gd name="T82" fmla="*/ 23 w 199"/>
                    <a:gd name="T83" fmla="*/ 186 h 241"/>
                    <a:gd name="T84" fmla="*/ 9 w 199"/>
                    <a:gd name="T85" fmla="*/ 195 h 241"/>
                    <a:gd name="T86" fmla="*/ 4 w 199"/>
                    <a:gd name="T87" fmla="*/ 195 h 241"/>
                    <a:gd name="T88" fmla="*/ 168 w 199"/>
                    <a:gd name="T89" fmla="*/ 37 h 241"/>
                    <a:gd name="T90" fmla="*/ 154 w 199"/>
                    <a:gd name="T91" fmla="*/ 32 h 241"/>
                    <a:gd name="T92" fmla="*/ 168 w 199"/>
                    <a:gd name="T93" fmla="*/ 23 h 241"/>
                    <a:gd name="T94" fmla="*/ 163 w 199"/>
                    <a:gd name="T95" fmla="*/ 27 h 241"/>
                    <a:gd name="T96" fmla="*/ 159 w 199"/>
                    <a:gd name="T97" fmla="*/ 32 h 241"/>
                    <a:gd name="T98" fmla="*/ 159 w 199"/>
                    <a:gd name="T99" fmla="*/ 27 h 241"/>
                    <a:gd name="T100" fmla="*/ 154 w 199"/>
                    <a:gd name="T101" fmla="*/ 32 h 241"/>
                    <a:gd name="T102" fmla="*/ 168 w 199"/>
                    <a:gd name="T103" fmla="*/ 27 h 241"/>
                    <a:gd name="T104" fmla="*/ 159 w 199"/>
                    <a:gd name="T105" fmla="*/ 41 h 241"/>
                    <a:gd name="T106" fmla="*/ 163 w 199"/>
                    <a:gd name="T107" fmla="*/ 41 h 241"/>
                    <a:gd name="T108" fmla="*/ 190 w 199"/>
                    <a:gd name="T109" fmla="*/ 0 h 241"/>
                    <a:gd name="T110" fmla="*/ 195 w 199"/>
                    <a:gd name="T111" fmla="*/ 5 h 241"/>
                    <a:gd name="T112" fmla="*/ 199 w 199"/>
                    <a:gd name="T113" fmla="*/ 9 h 241"/>
                    <a:gd name="T114" fmla="*/ 195 w 199"/>
                    <a:gd name="T115" fmla="*/ 18 h 241"/>
                    <a:gd name="T116" fmla="*/ 195 w 199"/>
                    <a:gd name="T117" fmla="*/ 23 h 241"/>
                    <a:gd name="T118" fmla="*/ 181 w 199"/>
                    <a:gd name="T119" fmla="*/ 1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9" h="241">
                      <a:moveTo>
                        <a:pt x="4" y="195"/>
                      </a:moveTo>
                      <a:lnTo>
                        <a:pt x="4" y="195"/>
                      </a:lnTo>
                      <a:lnTo>
                        <a:pt x="4" y="195"/>
                      </a:lnTo>
                      <a:lnTo>
                        <a:pt x="4" y="200"/>
                      </a:lnTo>
                      <a:lnTo>
                        <a:pt x="4" y="200"/>
                      </a:lnTo>
                      <a:lnTo>
                        <a:pt x="4" y="204"/>
                      </a:lnTo>
                      <a:lnTo>
                        <a:pt x="4" y="204"/>
                      </a:lnTo>
                      <a:lnTo>
                        <a:pt x="4" y="209"/>
                      </a:lnTo>
                      <a:lnTo>
                        <a:pt x="4" y="209"/>
                      </a:lnTo>
                      <a:lnTo>
                        <a:pt x="0" y="213"/>
                      </a:lnTo>
                      <a:lnTo>
                        <a:pt x="0" y="213"/>
                      </a:lnTo>
                      <a:lnTo>
                        <a:pt x="0" y="213"/>
                      </a:lnTo>
                      <a:lnTo>
                        <a:pt x="0" y="218"/>
                      </a:lnTo>
                      <a:lnTo>
                        <a:pt x="0" y="218"/>
                      </a:lnTo>
                      <a:lnTo>
                        <a:pt x="0" y="218"/>
                      </a:lnTo>
                      <a:lnTo>
                        <a:pt x="0" y="223"/>
                      </a:lnTo>
                      <a:lnTo>
                        <a:pt x="0" y="223"/>
                      </a:lnTo>
                      <a:lnTo>
                        <a:pt x="4" y="223"/>
                      </a:lnTo>
                      <a:lnTo>
                        <a:pt x="9" y="227"/>
                      </a:lnTo>
                      <a:lnTo>
                        <a:pt x="9" y="227"/>
                      </a:lnTo>
                      <a:lnTo>
                        <a:pt x="9" y="227"/>
                      </a:lnTo>
                      <a:lnTo>
                        <a:pt x="9" y="232"/>
                      </a:lnTo>
                      <a:lnTo>
                        <a:pt x="9" y="232"/>
                      </a:lnTo>
                      <a:lnTo>
                        <a:pt x="9" y="232"/>
                      </a:lnTo>
                      <a:lnTo>
                        <a:pt x="9" y="236"/>
                      </a:lnTo>
                      <a:lnTo>
                        <a:pt x="9" y="236"/>
                      </a:lnTo>
                      <a:lnTo>
                        <a:pt x="9" y="236"/>
                      </a:lnTo>
                      <a:lnTo>
                        <a:pt x="9" y="241"/>
                      </a:lnTo>
                      <a:lnTo>
                        <a:pt x="9" y="241"/>
                      </a:lnTo>
                      <a:lnTo>
                        <a:pt x="14" y="241"/>
                      </a:lnTo>
                      <a:lnTo>
                        <a:pt x="14" y="241"/>
                      </a:lnTo>
                      <a:lnTo>
                        <a:pt x="18" y="241"/>
                      </a:lnTo>
                      <a:lnTo>
                        <a:pt x="23" y="241"/>
                      </a:lnTo>
                      <a:lnTo>
                        <a:pt x="23" y="241"/>
                      </a:lnTo>
                      <a:lnTo>
                        <a:pt x="27" y="241"/>
                      </a:lnTo>
                      <a:lnTo>
                        <a:pt x="27" y="241"/>
                      </a:lnTo>
                      <a:lnTo>
                        <a:pt x="27" y="241"/>
                      </a:lnTo>
                      <a:lnTo>
                        <a:pt x="27" y="241"/>
                      </a:lnTo>
                      <a:lnTo>
                        <a:pt x="27" y="241"/>
                      </a:lnTo>
                      <a:lnTo>
                        <a:pt x="32" y="241"/>
                      </a:lnTo>
                      <a:lnTo>
                        <a:pt x="32" y="236"/>
                      </a:lnTo>
                      <a:lnTo>
                        <a:pt x="32" y="236"/>
                      </a:lnTo>
                      <a:lnTo>
                        <a:pt x="36" y="236"/>
                      </a:lnTo>
                      <a:lnTo>
                        <a:pt x="36" y="236"/>
                      </a:lnTo>
                      <a:lnTo>
                        <a:pt x="36" y="236"/>
                      </a:lnTo>
                      <a:lnTo>
                        <a:pt x="36" y="236"/>
                      </a:lnTo>
                      <a:lnTo>
                        <a:pt x="36" y="232"/>
                      </a:lnTo>
                      <a:lnTo>
                        <a:pt x="32" y="232"/>
                      </a:lnTo>
                      <a:lnTo>
                        <a:pt x="32" y="232"/>
                      </a:lnTo>
                      <a:lnTo>
                        <a:pt x="36" y="227"/>
                      </a:lnTo>
                      <a:lnTo>
                        <a:pt x="41" y="223"/>
                      </a:lnTo>
                      <a:lnTo>
                        <a:pt x="41" y="223"/>
                      </a:lnTo>
                      <a:lnTo>
                        <a:pt x="41" y="223"/>
                      </a:lnTo>
                      <a:lnTo>
                        <a:pt x="41" y="218"/>
                      </a:lnTo>
                      <a:lnTo>
                        <a:pt x="41" y="218"/>
                      </a:lnTo>
                      <a:lnTo>
                        <a:pt x="45" y="213"/>
                      </a:lnTo>
                      <a:lnTo>
                        <a:pt x="45" y="213"/>
                      </a:lnTo>
                      <a:lnTo>
                        <a:pt x="50" y="209"/>
                      </a:lnTo>
                      <a:lnTo>
                        <a:pt x="50" y="209"/>
                      </a:lnTo>
                      <a:lnTo>
                        <a:pt x="50" y="204"/>
                      </a:lnTo>
                      <a:lnTo>
                        <a:pt x="50" y="204"/>
                      </a:lnTo>
                      <a:lnTo>
                        <a:pt x="50" y="204"/>
                      </a:lnTo>
                      <a:lnTo>
                        <a:pt x="54" y="200"/>
                      </a:lnTo>
                      <a:lnTo>
                        <a:pt x="54" y="200"/>
                      </a:lnTo>
                      <a:lnTo>
                        <a:pt x="54" y="195"/>
                      </a:lnTo>
                      <a:lnTo>
                        <a:pt x="54" y="195"/>
                      </a:lnTo>
                      <a:lnTo>
                        <a:pt x="54" y="195"/>
                      </a:lnTo>
                      <a:lnTo>
                        <a:pt x="54" y="191"/>
                      </a:lnTo>
                      <a:lnTo>
                        <a:pt x="59" y="191"/>
                      </a:lnTo>
                      <a:lnTo>
                        <a:pt x="63" y="186"/>
                      </a:lnTo>
                      <a:lnTo>
                        <a:pt x="63" y="186"/>
                      </a:lnTo>
                      <a:lnTo>
                        <a:pt x="63" y="186"/>
                      </a:lnTo>
                      <a:lnTo>
                        <a:pt x="68" y="186"/>
                      </a:lnTo>
                      <a:lnTo>
                        <a:pt x="68" y="186"/>
                      </a:lnTo>
                      <a:lnTo>
                        <a:pt x="68" y="186"/>
                      </a:lnTo>
                      <a:lnTo>
                        <a:pt x="68" y="186"/>
                      </a:lnTo>
                      <a:lnTo>
                        <a:pt x="72" y="186"/>
                      </a:lnTo>
                      <a:lnTo>
                        <a:pt x="77" y="186"/>
                      </a:lnTo>
                      <a:lnTo>
                        <a:pt x="77" y="186"/>
                      </a:lnTo>
                      <a:lnTo>
                        <a:pt x="82" y="186"/>
                      </a:lnTo>
                      <a:lnTo>
                        <a:pt x="82" y="186"/>
                      </a:lnTo>
                      <a:lnTo>
                        <a:pt x="82" y="186"/>
                      </a:lnTo>
                      <a:lnTo>
                        <a:pt x="82" y="186"/>
                      </a:lnTo>
                      <a:lnTo>
                        <a:pt x="86" y="186"/>
                      </a:lnTo>
                      <a:lnTo>
                        <a:pt x="86" y="186"/>
                      </a:lnTo>
                      <a:lnTo>
                        <a:pt x="86" y="186"/>
                      </a:lnTo>
                      <a:lnTo>
                        <a:pt x="91" y="186"/>
                      </a:lnTo>
                      <a:lnTo>
                        <a:pt x="95" y="186"/>
                      </a:lnTo>
                      <a:lnTo>
                        <a:pt x="95" y="186"/>
                      </a:lnTo>
                      <a:lnTo>
                        <a:pt x="100" y="186"/>
                      </a:lnTo>
                      <a:lnTo>
                        <a:pt x="104" y="186"/>
                      </a:lnTo>
                      <a:lnTo>
                        <a:pt x="113" y="182"/>
                      </a:lnTo>
                      <a:lnTo>
                        <a:pt x="113" y="182"/>
                      </a:lnTo>
                      <a:lnTo>
                        <a:pt x="113" y="182"/>
                      </a:lnTo>
                      <a:lnTo>
                        <a:pt x="113" y="182"/>
                      </a:lnTo>
                      <a:lnTo>
                        <a:pt x="109" y="177"/>
                      </a:lnTo>
                      <a:lnTo>
                        <a:pt x="109" y="177"/>
                      </a:lnTo>
                      <a:lnTo>
                        <a:pt x="109" y="177"/>
                      </a:lnTo>
                      <a:lnTo>
                        <a:pt x="109" y="177"/>
                      </a:lnTo>
                      <a:lnTo>
                        <a:pt x="109" y="177"/>
                      </a:lnTo>
                      <a:lnTo>
                        <a:pt x="109" y="173"/>
                      </a:lnTo>
                      <a:lnTo>
                        <a:pt x="113" y="173"/>
                      </a:lnTo>
                      <a:lnTo>
                        <a:pt x="113" y="173"/>
                      </a:lnTo>
                      <a:lnTo>
                        <a:pt x="113" y="173"/>
                      </a:lnTo>
                      <a:lnTo>
                        <a:pt x="118" y="168"/>
                      </a:lnTo>
                      <a:lnTo>
                        <a:pt x="118" y="168"/>
                      </a:lnTo>
                      <a:lnTo>
                        <a:pt x="122" y="168"/>
                      </a:lnTo>
                      <a:lnTo>
                        <a:pt x="127" y="159"/>
                      </a:lnTo>
                      <a:lnTo>
                        <a:pt x="131" y="159"/>
                      </a:lnTo>
                      <a:lnTo>
                        <a:pt x="131" y="154"/>
                      </a:lnTo>
                      <a:lnTo>
                        <a:pt x="131" y="154"/>
                      </a:lnTo>
                      <a:lnTo>
                        <a:pt x="136" y="154"/>
                      </a:lnTo>
                      <a:lnTo>
                        <a:pt x="141" y="154"/>
                      </a:lnTo>
                      <a:lnTo>
                        <a:pt x="145" y="154"/>
                      </a:lnTo>
                      <a:lnTo>
                        <a:pt x="145" y="154"/>
                      </a:lnTo>
                      <a:lnTo>
                        <a:pt x="150" y="154"/>
                      </a:lnTo>
                      <a:lnTo>
                        <a:pt x="150" y="159"/>
                      </a:lnTo>
                      <a:lnTo>
                        <a:pt x="154" y="159"/>
                      </a:lnTo>
                      <a:lnTo>
                        <a:pt x="154" y="159"/>
                      </a:lnTo>
                      <a:lnTo>
                        <a:pt x="159" y="159"/>
                      </a:lnTo>
                      <a:lnTo>
                        <a:pt x="163" y="159"/>
                      </a:lnTo>
                      <a:lnTo>
                        <a:pt x="163" y="150"/>
                      </a:lnTo>
                      <a:lnTo>
                        <a:pt x="168" y="145"/>
                      </a:lnTo>
                      <a:lnTo>
                        <a:pt x="168" y="145"/>
                      </a:lnTo>
                      <a:lnTo>
                        <a:pt x="168" y="145"/>
                      </a:lnTo>
                      <a:lnTo>
                        <a:pt x="168" y="141"/>
                      </a:lnTo>
                      <a:lnTo>
                        <a:pt x="168" y="141"/>
                      </a:lnTo>
                      <a:lnTo>
                        <a:pt x="168" y="141"/>
                      </a:lnTo>
                      <a:lnTo>
                        <a:pt x="172" y="141"/>
                      </a:lnTo>
                      <a:lnTo>
                        <a:pt x="181" y="136"/>
                      </a:lnTo>
                      <a:lnTo>
                        <a:pt x="181" y="136"/>
                      </a:lnTo>
                      <a:lnTo>
                        <a:pt x="181" y="132"/>
                      </a:lnTo>
                      <a:lnTo>
                        <a:pt x="181" y="132"/>
                      </a:lnTo>
                      <a:lnTo>
                        <a:pt x="181" y="127"/>
                      </a:lnTo>
                      <a:lnTo>
                        <a:pt x="186" y="118"/>
                      </a:lnTo>
                      <a:lnTo>
                        <a:pt x="186" y="118"/>
                      </a:lnTo>
                      <a:lnTo>
                        <a:pt x="186" y="118"/>
                      </a:lnTo>
                      <a:lnTo>
                        <a:pt x="186" y="118"/>
                      </a:lnTo>
                      <a:lnTo>
                        <a:pt x="186" y="118"/>
                      </a:lnTo>
                      <a:lnTo>
                        <a:pt x="186" y="118"/>
                      </a:lnTo>
                      <a:lnTo>
                        <a:pt x="186" y="118"/>
                      </a:lnTo>
                      <a:lnTo>
                        <a:pt x="186" y="114"/>
                      </a:lnTo>
                      <a:lnTo>
                        <a:pt x="186" y="114"/>
                      </a:lnTo>
                      <a:lnTo>
                        <a:pt x="186" y="114"/>
                      </a:lnTo>
                      <a:lnTo>
                        <a:pt x="181" y="114"/>
                      </a:lnTo>
                      <a:lnTo>
                        <a:pt x="181" y="114"/>
                      </a:lnTo>
                      <a:lnTo>
                        <a:pt x="177" y="109"/>
                      </a:lnTo>
                      <a:lnTo>
                        <a:pt x="177" y="109"/>
                      </a:lnTo>
                      <a:lnTo>
                        <a:pt x="177" y="109"/>
                      </a:lnTo>
                      <a:lnTo>
                        <a:pt x="177" y="109"/>
                      </a:lnTo>
                      <a:lnTo>
                        <a:pt x="177" y="105"/>
                      </a:lnTo>
                      <a:lnTo>
                        <a:pt x="177" y="105"/>
                      </a:lnTo>
                      <a:lnTo>
                        <a:pt x="177" y="105"/>
                      </a:lnTo>
                      <a:lnTo>
                        <a:pt x="177" y="105"/>
                      </a:lnTo>
                      <a:lnTo>
                        <a:pt x="177" y="105"/>
                      </a:lnTo>
                      <a:lnTo>
                        <a:pt x="172" y="105"/>
                      </a:lnTo>
                      <a:lnTo>
                        <a:pt x="172" y="105"/>
                      </a:lnTo>
                      <a:lnTo>
                        <a:pt x="177" y="100"/>
                      </a:lnTo>
                      <a:lnTo>
                        <a:pt x="177" y="100"/>
                      </a:lnTo>
                      <a:lnTo>
                        <a:pt x="181" y="100"/>
                      </a:lnTo>
                      <a:lnTo>
                        <a:pt x="181" y="100"/>
                      </a:lnTo>
                      <a:lnTo>
                        <a:pt x="181" y="100"/>
                      </a:lnTo>
                      <a:lnTo>
                        <a:pt x="186" y="100"/>
                      </a:lnTo>
                      <a:lnTo>
                        <a:pt x="186" y="100"/>
                      </a:lnTo>
                      <a:lnTo>
                        <a:pt x="186" y="100"/>
                      </a:lnTo>
                      <a:lnTo>
                        <a:pt x="186" y="96"/>
                      </a:lnTo>
                      <a:lnTo>
                        <a:pt x="181" y="96"/>
                      </a:lnTo>
                      <a:lnTo>
                        <a:pt x="181" y="96"/>
                      </a:lnTo>
                      <a:lnTo>
                        <a:pt x="181" y="100"/>
                      </a:lnTo>
                      <a:lnTo>
                        <a:pt x="177" y="96"/>
                      </a:lnTo>
                      <a:lnTo>
                        <a:pt x="177" y="96"/>
                      </a:lnTo>
                      <a:lnTo>
                        <a:pt x="177" y="96"/>
                      </a:lnTo>
                      <a:lnTo>
                        <a:pt x="177" y="96"/>
                      </a:lnTo>
                      <a:lnTo>
                        <a:pt x="177" y="96"/>
                      </a:lnTo>
                      <a:lnTo>
                        <a:pt x="177" y="96"/>
                      </a:lnTo>
                      <a:lnTo>
                        <a:pt x="172" y="96"/>
                      </a:lnTo>
                      <a:lnTo>
                        <a:pt x="168" y="96"/>
                      </a:lnTo>
                      <a:lnTo>
                        <a:pt x="168" y="96"/>
                      </a:lnTo>
                      <a:lnTo>
                        <a:pt x="168" y="96"/>
                      </a:lnTo>
                      <a:lnTo>
                        <a:pt x="163" y="91"/>
                      </a:lnTo>
                      <a:lnTo>
                        <a:pt x="163" y="91"/>
                      </a:lnTo>
                      <a:lnTo>
                        <a:pt x="163" y="96"/>
                      </a:lnTo>
                      <a:lnTo>
                        <a:pt x="163" y="96"/>
                      </a:lnTo>
                      <a:lnTo>
                        <a:pt x="159" y="96"/>
                      </a:lnTo>
                      <a:lnTo>
                        <a:pt x="159" y="96"/>
                      </a:lnTo>
                      <a:lnTo>
                        <a:pt x="159" y="100"/>
                      </a:lnTo>
                      <a:lnTo>
                        <a:pt x="154" y="100"/>
                      </a:lnTo>
                      <a:lnTo>
                        <a:pt x="150" y="100"/>
                      </a:lnTo>
                      <a:lnTo>
                        <a:pt x="150" y="100"/>
                      </a:lnTo>
                      <a:lnTo>
                        <a:pt x="150" y="100"/>
                      </a:lnTo>
                      <a:lnTo>
                        <a:pt x="150" y="100"/>
                      </a:lnTo>
                      <a:lnTo>
                        <a:pt x="150" y="100"/>
                      </a:lnTo>
                      <a:lnTo>
                        <a:pt x="136" y="100"/>
                      </a:lnTo>
                      <a:lnTo>
                        <a:pt x="136" y="100"/>
                      </a:lnTo>
                      <a:lnTo>
                        <a:pt x="136" y="105"/>
                      </a:lnTo>
                      <a:lnTo>
                        <a:pt x="131" y="105"/>
                      </a:lnTo>
                      <a:lnTo>
                        <a:pt x="127" y="105"/>
                      </a:lnTo>
                      <a:lnTo>
                        <a:pt x="127" y="105"/>
                      </a:lnTo>
                      <a:lnTo>
                        <a:pt x="127" y="105"/>
                      </a:lnTo>
                      <a:lnTo>
                        <a:pt x="127" y="105"/>
                      </a:lnTo>
                      <a:lnTo>
                        <a:pt x="127" y="105"/>
                      </a:lnTo>
                      <a:lnTo>
                        <a:pt x="127" y="105"/>
                      </a:lnTo>
                      <a:lnTo>
                        <a:pt x="127" y="105"/>
                      </a:lnTo>
                      <a:lnTo>
                        <a:pt x="122" y="105"/>
                      </a:lnTo>
                      <a:lnTo>
                        <a:pt x="127" y="105"/>
                      </a:lnTo>
                      <a:lnTo>
                        <a:pt x="122" y="109"/>
                      </a:lnTo>
                      <a:lnTo>
                        <a:pt x="118" y="105"/>
                      </a:lnTo>
                      <a:lnTo>
                        <a:pt x="118" y="105"/>
                      </a:lnTo>
                      <a:lnTo>
                        <a:pt x="118" y="109"/>
                      </a:lnTo>
                      <a:lnTo>
                        <a:pt x="113" y="109"/>
                      </a:lnTo>
                      <a:lnTo>
                        <a:pt x="113" y="109"/>
                      </a:lnTo>
                      <a:lnTo>
                        <a:pt x="113" y="109"/>
                      </a:lnTo>
                      <a:lnTo>
                        <a:pt x="118" y="114"/>
                      </a:lnTo>
                      <a:lnTo>
                        <a:pt x="118" y="114"/>
                      </a:lnTo>
                      <a:lnTo>
                        <a:pt x="118" y="114"/>
                      </a:lnTo>
                      <a:lnTo>
                        <a:pt x="118" y="114"/>
                      </a:lnTo>
                      <a:lnTo>
                        <a:pt x="118" y="118"/>
                      </a:lnTo>
                      <a:lnTo>
                        <a:pt x="118" y="123"/>
                      </a:lnTo>
                      <a:lnTo>
                        <a:pt x="113" y="123"/>
                      </a:lnTo>
                      <a:lnTo>
                        <a:pt x="113" y="127"/>
                      </a:lnTo>
                      <a:lnTo>
                        <a:pt x="113" y="127"/>
                      </a:lnTo>
                      <a:lnTo>
                        <a:pt x="104" y="127"/>
                      </a:lnTo>
                      <a:lnTo>
                        <a:pt x="104" y="127"/>
                      </a:lnTo>
                      <a:lnTo>
                        <a:pt x="100" y="132"/>
                      </a:lnTo>
                      <a:lnTo>
                        <a:pt x="95" y="132"/>
                      </a:lnTo>
                      <a:lnTo>
                        <a:pt x="95" y="132"/>
                      </a:lnTo>
                      <a:lnTo>
                        <a:pt x="86" y="136"/>
                      </a:lnTo>
                      <a:lnTo>
                        <a:pt x="86" y="141"/>
                      </a:lnTo>
                      <a:lnTo>
                        <a:pt x="86" y="141"/>
                      </a:lnTo>
                      <a:lnTo>
                        <a:pt x="86" y="145"/>
                      </a:lnTo>
                      <a:lnTo>
                        <a:pt x="82" y="145"/>
                      </a:lnTo>
                      <a:lnTo>
                        <a:pt x="77" y="154"/>
                      </a:lnTo>
                      <a:lnTo>
                        <a:pt x="72" y="154"/>
                      </a:lnTo>
                      <a:lnTo>
                        <a:pt x="72" y="154"/>
                      </a:lnTo>
                      <a:lnTo>
                        <a:pt x="68" y="154"/>
                      </a:lnTo>
                      <a:lnTo>
                        <a:pt x="63" y="154"/>
                      </a:lnTo>
                      <a:lnTo>
                        <a:pt x="59" y="159"/>
                      </a:lnTo>
                      <a:lnTo>
                        <a:pt x="54" y="164"/>
                      </a:lnTo>
                      <a:lnTo>
                        <a:pt x="54" y="164"/>
                      </a:lnTo>
                      <a:lnTo>
                        <a:pt x="50" y="168"/>
                      </a:lnTo>
                      <a:lnTo>
                        <a:pt x="45" y="168"/>
                      </a:lnTo>
                      <a:lnTo>
                        <a:pt x="45" y="173"/>
                      </a:lnTo>
                      <a:lnTo>
                        <a:pt x="45" y="173"/>
                      </a:lnTo>
                      <a:lnTo>
                        <a:pt x="41" y="173"/>
                      </a:lnTo>
                      <a:lnTo>
                        <a:pt x="41" y="177"/>
                      </a:lnTo>
                      <a:lnTo>
                        <a:pt x="32" y="182"/>
                      </a:lnTo>
                      <a:lnTo>
                        <a:pt x="32" y="182"/>
                      </a:lnTo>
                      <a:lnTo>
                        <a:pt x="27" y="182"/>
                      </a:lnTo>
                      <a:lnTo>
                        <a:pt x="27" y="182"/>
                      </a:lnTo>
                      <a:lnTo>
                        <a:pt x="27" y="186"/>
                      </a:lnTo>
                      <a:lnTo>
                        <a:pt x="23" y="186"/>
                      </a:lnTo>
                      <a:lnTo>
                        <a:pt x="23" y="186"/>
                      </a:lnTo>
                      <a:lnTo>
                        <a:pt x="23" y="191"/>
                      </a:lnTo>
                      <a:lnTo>
                        <a:pt x="23" y="191"/>
                      </a:lnTo>
                      <a:lnTo>
                        <a:pt x="23" y="191"/>
                      </a:lnTo>
                      <a:lnTo>
                        <a:pt x="14" y="191"/>
                      </a:lnTo>
                      <a:lnTo>
                        <a:pt x="14" y="191"/>
                      </a:lnTo>
                      <a:lnTo>
                        <a:pt x="9" y="195"/>
                      </a:lnTo>
                      <a:lnTo>
                        <a:pt x="4" y="195"/>
                      </a:lnTo>
                      <a:lnTo>
                        <a:pt x="4" y="195"/>
                      </a:lnTo>
                      <a:lnTo>
                        <a:pt x="4" y="195"/>
                      </a:lnTo>
                      <a:lnTo>
                        <a:pt x="4" y="195"/>
                      </a:lnTo>
                      <a:lnTo>
                        <a:pt x="4" y="195"/>
                      </a:lnTo>
                      <a:lnTo>
                        <a:pt x="4" y="195"/>
                      </a:lnTo>
                      <a:moveTo>
                        <a:pt x="168" y="27"/>
                      </a:moveTo>
                      <a:lnTo>
                        <a:pt x="168" y="27"/>
                      </a:lnTo>
                      <a:lnTo>
                        <a:pt x="172" y="27"/>
                      </a:lnTo>
                      <a:lnTo>
                        <a:pt x="172" y="27"/>
                      </a:lnTo>
                      <a:lnTo>
                        <a:pt x="172" y="32"/>
                      </a:lnTo>
                      <a:lnTo>
                        <a:pt x="168" y="37"/>
                      </a:lnTo>
                      <a:lnTo>
                        <a:pt x="168" y="37"/>
                      </a:lnTo>
                      <a:lnTo>
                        <a:pt x="168" y="32"/>
                      </a:lnTo>
                      <a:lnTo>
                        <a:pt x="168" y="27"/>
                      </a:lnTo>
                      <a:lnTo>
                        <a:pt x="168" y="27"/>
                      </a:lnTo>
                      <a:moveTo>
                        <a:pt x="154" y="32"/>
                      </a:moveTo>
                      <a:lnTo>
                        <a:pt x="154" y="32"/>
                      </a:lnTo>
                      <a:lnTo>
                        <a:pt x="154" y="32"/>
                      </a:lnTo>
                      <a:lnTo>
                        <a:pt x="154" y="27"/>
                      </a:lnTo>
                      <a:lnTo>
                        <a:pt x="159" y="23"/>
                      </a:lnTo>
                      <a:lnTo>
                        <a:pt x="163" y="23"/>
                      </a:lnTo>
                      <a:lnTo>
                        <a:pt x="163" y="23"/>
                      </a:lnTo>
                      <a:lnTo>
                        <a:pt x="168" y="23"/>
                      </a:lnTo>
                      <a:lnTo>
                        <a:pt x="168" y="23"/>
                      </a:lnTo>
                      <a:lnTo>
                        <a:pt x="168" y="23"/>
                      </a:lnTo>
                      <a:lnTo>
                        <a:pt x="168" y="27"/>
                      </a:lnTo>
                      <a:lnTo>
                        <a:pt x="168" y="27"/>
                      </a:lnTo>
                      <a:lnTo>
                        <a:pt x="163" y="27"/>
                      </a:lnTo>
                      <a:lnTo>
                        <a:pt x="163" y="27"/>
                      </a:lnTo>
                      <a:lnTo>
                        <a:pt x="163" y="32"/>
                      </a:lnTo>
                      <a:lnTo>
                        <a:pt x="163" y="32"/>
                      </a:lnTo>
                      <a:lnTo>
                        <a:pt x="163" y="32"/>
                      </a:lnTo>
                      <a:lnTo>
                        <a:pt x="163" y="32"/>
                      </a:lnTo>
                      <a:lnTo>
                        <a:pt x="163" y="32"/>
                      </a:lnTo>
                      <a:lnTo>
                        <a:pt x="159" y="32"/>
                      </a:lnTo>
                      <a:lnTo>
                        <a:pt x="159" y="32"/>
                      </a:lnTo>
                      <a:lnTo>
                        <a:pt x="159" y="32"/>
                      </a:lnTo>
                      <a:lnTo>
                        <a:pt x="159" y="32"/>
                      </a:lnTo>
                      <a:lnTo>
                        <a:pt x="159" y="27"/>
                      </a:lnTo>
                      <a:lnTo>
                        <a:pt x="159" y="27"/>
                      </a:lnTo>
                      <a:lnTo>
                        <a:pt x="159" y="27"/>
                      </a:lnTo>
                      <a:lnTo>
                        <a:pt x="159" y="27"/>
                      </a:lnTo>
                      <a:lnTo>
                        <a:pt x="159" y="32"/>
                      </a:lnTo>
                      <a:lnTo>
                        <a:pt x="159" y="32"/>
                      </a:lnTo>
                      <a:lnTo>
                        <a:pt x="159" y="32"/>
                      </a:lnTo>
                      <a:lnTo>
                        <a:pt x="154" y="32"/>
                      </a:lnTo>
                      <a:lnTo>
                        <a:pt x="154" y="32"/>
                      </a:lnTo>
                      <a:moveTo>
                        <a:pt x="168" y="27"/>
                      </a:moveTo>
                      <a:lnTo>
                        <a:pt x="168" y="27"/>
                      </a:lnTo>
                      <a:lnTo>
                        <a:pt x="168" y="23"/>
                      </a:lnTo>
                      <a:lnTo>
                        <a:pt x="168" y="23"/>
                      </a:lnTo>
                      <a:lnTo>
                        <a:pt x="172" y="27"/>
                      </a:lnTo>
                      <a:lnTo>
                        <a:pt x="168" y="27"/>
                      </a:lnTo>
                      <a:moveTo>
                        <a:pt x="163" y="41"/>
                      </a:moveTo>
                      <a:lnTo>
                        <a:pt x="163" y="41"/>
                      </a:lnTo>
                      <a:lnTo>
                        <a:pt x="168" y="41"/>
                      </a:lnTo>
                      <a:lnTo>
                        <a:pt x="163" y="41"/>
                      </a:lnTo>
                      <a:lnTo>
                        <a:pt x="159" y="41"/>
                      </a:lnTo>
                      <a:lnTo>
                        <a:pt x="159" y="41"/>
                      </a:lnTo>
                      <a:lnTo>
                        <a:pt x="159" y="41"/>
                      </a:lnTo>
                      <a:lnTo>
                        <a:pt x="159" y="37"/>
                      </a:lnTo>
                      <a:lnTo>
                        <a:pt x="159" y="37"/>
                      </a:lnTo>
                      <a:lnTo>
                        <a:pt x="159" y="37"/>
                      </a:lnTo>
                      <a:lnTo>
                        <a:pt x="163" y="37"/>
                      </a:lnTo>
                      <a:lnTo>
                        <a:pt x="163" y="41"/>
                      </a:lnTo>
                      <a:moveTo>
                        <a:pt x="181" y="14"/>
                      </a:moveTo>
                      <a:lnTo>
                        <a:pt x="181" y="14"/>
                      </a:lnTo>
                      <a:lnTo>
                        <a:pt x="181" y="14"/>
                      </a:lnTo>
                      <a:lnTo>
                        <a:pt x="181" y="5"/>
                      </a:lnTo>
                      <a:lnTo>
                        <a:pt x="181" y="5"/>
                      </a:lnTo>
                      <a:lnTo>
                        <a:pt x="190" y="0"/>
                      </a:lnTo>
                      <a:lnTo>
                        <a:pt x="190" y="0"/>
                      </a:lnTo>
                      <a:lnTo>
                        <a:pt x="190" y="0"/>
                      </a:lnTo>
                      <a:lnTo>
                        <a:pt x="195" y="0"/>
                      </a:lnTo>
                      <a:lnTo>
                        <a:pt x="195" y="0"/>
                      </a:lnTo>
                      <a:lnTo>
                        <a:pt x="195" y="0"/>
                      </a:lnTo>
                      <a:lnTo>
                        <a:pt x="195" y="5"/>
                      </a:lnTo>
                      <a:lnTo>
                        <a:pt x="195" y="5"/>
                      </a:lnTo>
                      <a:lnTo>
                        <a:pt x="195" y="5"/>
                      </a:lnTo>
                      <a:lnTo>
                        <a:pt x="195" y="5"/>
                      </a:lnTo>
                      <a:lnTo>
                        <a:pt x="199" y="5"/>
                      </a:lnTo>
                      <a:lnTo>
                        <a:pt x="199" y="5"/>
                      </a:lnTo>
                      <a:lnTo>
                        <a:pt x="199" y="9"/>
                      </a:lnTo>
                      <a:lnTo>
                        <a:pt x="199" y="9"/>
                      </a:lnTo>
                      <a:lnTo>
                        <a:pt x="199" y="9"/>
                      </a:lnTo>
                      <a:lnTo>
                        <a:pt x="199" y="18"/>
                      </a:lnTo>
                      <a:lnTo>
                        <a:pt x="199" y="18"/>
                      </a:lnTo>
                      <a:lnTo>
                        <a:pt x="195" y="18"/>
                      </a:lnTo>
                      <a:lnTo>
                        <a:pt x="195" y="18"/>
                      </a:lnTo>
                      <a:lnTo>
                        <a:pt x="195" y="18"/>
                      </a:lnTo>
                      <a:lnTo>
                        <a:pt x="195" y="18"/>
                      </a:lnTo>
                      <a:lnTo>
                        <a:pt x="195" y="18"/>
                      </a:lnTo>
                      <a:lnTo>
                        <a:pt x="195" y="18"/>
                      </a:lnTo>
                      <a:lnTo>
                        <a:pt x="195" y="18"/>
                      </a:lnTo>
                      <a:lnTo>
                        <a:pt x="195" y="23"/>
                      </a:lnTo>
                      <a:lnTo>
                        <a:pt x="195" y="23"/>
                      </a:lnTo>
                      <a:lnTo>
                        <a:pt x="190" y="23"/>
                      </a:lnTo>
                      <a:lnTo>
                        <a:pt x="190" y="23"/>
                      </a:lnTo>
                      <a:lnTo>
                        <a:pt x="186" y="18"/>
                      </a:lnTo>
                      <a:lnTo>
                        <a:pt x="186" y="18"/>
                      </a:lnTo>
                      <a:lnTo>
                        <a:pt x="181" y="14"/>
                      </a:lnTo>
                      <a:lnTo>
                        <a:pt x="181" y="1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0" name="Freeform 10"/>
                <p:cNvSpPr>
                  <a:spLocks/>
                </p:cNvSpPr>
                <p:nvPr/>
              </p:nvSpPr>
              <p:spPr bwMode="auto">
                <a:xfrm>
                  <a:off x="2217738" y="2643188"/>
                  <a:ext cx="238125" cy="101600"/>
                </a:xfrm>
                <a:custGeom>
                  <a:avLst/>
                  <a:gdLst>
                    <a:gd name="T0" fmla="*/ 18 w 150"/>
                    <a:gd name="T1" fmla="*/ 0 h 64"/>
                    <a:gd name="T2" fmla="*/ 18 w 150"/>
                    <a:gd name="T3" fmla="*/ 0 h 64"/>
                    <a:gd name="T4" fmla="*/ 18 w 150"/>
                    <a:gd name="T5" fmla="*/ 9 h 64"/>
                    <a:gd name="T6" fmla="*/ 32 w 150"/>
                    <a:gd name="T7" fmla="*/ 14 h 64"/>
                    <a:gd name="T8" fmla="*/ 41 w 150"/>
                    <a:gd name="T9" fmla="*/ 9 h 64"/>
                    <a:gd name="T10" fmla="*/ 50 w 150"/>
                    <a:gd name="T11" fmla="*/ 5 h 64"/>
                    <a:gd name="T12" fmla="*/ 73 w 150"/>
                    <a:gd name="T13" fmla="*/ 14 h 64"/>
                    <a:gd name="T14" fmla="*/ 123 w 150"/>
                    <a:gd name="T15" fmla="*/ 9 h 64"/>
                    <a:gd name="T16" fmla="*/ 127 w 150"/>
                    <a:gd name="T17" fmla="*/ 5 h 64"/>
                    <a:gd name="T18" fmla="*/ 136 w 150"/>
                    <a:gd name="T19" fmla="*/ 5 h 64"/>
                    <a:gd name="T20" fmla="*/ 136 w 150"/>
                    <a:gd name="T21" fmla="*/ 5 h 64"/>
                    <a:gd name="T22" fmla="*/ 141 w 150"/>
                    <a:gd name="T23" fmla="*/ 23 h 64"/>
                    <a:gd name="T24" fmla="*/ 145 w 150"/>
                    <a:gd name="T25" fmla="*/ 32 h 64"/>
                    <a:gd name="T26" fmla="*/ 150 w 150"/>
                    <a:gd name="T27" fmla="*/ 41 h 64"/>
                    <a:gd name="T28" fmla="*/ 150 w 150"/>
                    <a:gd name="T29" fmla="*/ 45 h 64"/>
                    <a:gd name="T30" fmla="*/ 145 w 150"/>
                    <a:gd name="T31" fmla="*/ 50 h 64"/>
                    <a:gd name="T32" fmla="*/ 141 w 150"/>
                    <a:gd name="T33" fmla="*/ 50 h 64"/>
                    <a:gd name="T34" fmla="*/ 132 w 150"/>
                    <a:gd name="T35" fmla="*/ 50 h 64"/>
                    <a:gd name="T36" fmla="*/ 127 w 150"/>
                    <a:gd name="T37" fmla="*/ 54 h 64"/>
                    <a:gd name="T38" fmla="*/ 118 w 150"/>
                    <a:gd name="T39" fmla="*/ 54 h 64"/>
                    <a:gd name="T40" fmla="*/ 109 w 150"/>
                    <a:gd name="T41" fmla="*/ 54 h 64"/>
                    <a:gd name="T42" fmla="*/ 109 w 150"/>
                    <a:gd name="T43" fmla="*/ 50 h 64"/>
                    <a:gd name="T44" fmla="*/ 109 w 150"/>
                    <a:gd name="T45" fmla="*/ 45 h 64"/>
                    <a:gd name="T46" fmla="*/ 95 w 150"/>
                    <a:gd name="T47" fmla="*/ 41 h 64"/>
                    <a:gd name="T48" fmla="*/ 95 w 150"/>
                    <a:gd name="T49" fmla="*/ 36 h 64"/>
                    <a:gd name="T50" fmla="*/ 95 w 150"/>
                    <a:gd name="T51" fmla="*/ 36 h 64"/>
                    <a:gd name="T52" fmla="*/ 91 w 150"/>
                    <a:gd name="T53" fmla="*/ 32 h 64"/>
                    <a:gd name="T54" fmla="*/ 86 w 150"/>
                    <a:gd name="T55" fmla="*/ 36 h 64"/>
                    <a:gd name="T56" fmla="*/ 77 w 150"/>
                    <a:gd name="T57" fmla="*/ 41 h 64"/>
                    <a:gd name="T58" fmla="*/ 77 w 150"/>
                    <a:gd name="T59" fmla="*/ 41 h 64"/>
                    <a:gd name="T60" fmla="*/ 73 w 150"/>
                    <a:gd name="T61" fmla="*/ 41 h 64"/>
                    <a:gd name="T62" fmla="*/ 68 w 150"/>
                    <a:gd name="T63" fmla="*/ 36 h 64"/>
                    <a:gd name="T64" fmla="*/ 50 w 150"/>
                    <a:gd name="T65" fmla="*/ 32 h 64"/>
                    <a:gd name="T66" fmla="*/ 46 w 150"/>
                    <a:gd name="T67" fmla="*/ 41 h 64"/>
                    <a:gd name="T68" fmla="*/ 41 w 150"/>
                    <a:gd name="T69" fmla="*/ 41 h 64"/>
                    <a:gd name="T70" fmla="*/ 41 w 150"/>
                    <a:gd name="T71" fmla="*/ 45 h 64"/>
                    <a:gd name="T72" fmla="*/ 41 w 150"/>
                    <a:gd name="T73" fmla="*/ 50 h 64"/>
                    <a:gd name="T74" fmla="*/ 27 w 150"/>
                    <a:gd name="T75" fmla="*/ 50 h 64"/>
                    <a:gd name="T76" fmla="*/ 27 w 150"/>
                    <a:gd name="T77" fmla="*/ 54 h 64"/>
                    <a:gd name="T78" fmla="*/ 27 w 150"/>
                    <a:gd name="T79" fmla="*/ 54 h 64"/>
                    <a:gd name="T80" fmla="*/ 18 w 150"/>
                    <a:gd name="T81" fmla="*/ 59 h 64"/>
                    <a:gd name="T82" fmla="*/ 9 w 150"/>
                    <a:gd name="T83" fmla="*/ 59 h 64"/>
                    <a:gd name="T84" fmla="*/ 0 w 150"/>
                    <a:gd name="T85" fmla="*/ 50 h 64"/>
                    <a:gd name="T86" fmla="*/ 5 w 150"/>
                    <a:gd name="T87" fmla="*/ 45 h 64"/>
                    <a:gd name="T88" fmla="*/ 5 w 150"/>
                    <a:gd name="T89" fmla="*/ 41 h 64"/>
                    <a:gd name="T90" fmla="*/ 18 w 150"/>
                    <a:gd name="T91" fmla="*/ 36 h 64"/>
                    <a:gd name="T92" fmla="*/ 18 w 150"/>
                    <a:gd name="T93" fmla="*/ 27 h 64"/>
                    <a:gd name="T94" fmla="*/ 23 w 150"/>
                    <a:gd name="T95" fmla="*/ 18 h 64"/>
                    <a:gd name="T96" fmla="*/ 23 w 150"/>
                    <a:gd name="T97" fmla="*/ 18 h 64"/>
                    <a:gd name="T98" fmla="*/ 23 w 150"/>
                    <a:gd name="T99" fmla="*/ 14 h 64"/>
                    <a:gd name="T100" fmla="*/ 18 w 150"/>
                    <a:gd name="T101" fmla="*/ 14 h 64"/>
                    <a:gd name="T102" fmla="*/ 14 w 150"/>
                    <a:gd name="T103" fmla="*/ 9 h 64"/>
                    <a:gd name="T104" fmla="*/ 14 w 150"/>
                    <a:gd name="T105" fmla="*/ 5 h 64"/>
                    <a:gd name="T106" fmla="*/ 14 w 150"/>
                    <a:gd name="T107" fmla="*/ 5 h 64"/>
                    <a:gd name="T108" fmla="*/ 14 w 150"/>
                    <a:gd name="T10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0" h="64">
                      <a:moveTo>
                        <a:pt x="14" y="0"/>
                      </a:moveTo>
                      <a:lnTo>
                        <a:pt x="14" y="0"/>
                      </a:lnTo>
                      <a:lnTo>
                        <a:pt x="18" y="0"/>
                      </a:lnTo>
                      <a:lnTo>
                        <a:pt x="18" y="0"/>
                      </a:lnTo>
                      <a:lnTo>
                        <a:pt x="18" y="0"/>
                      </a:lnTo>
                      <a:lnTo>
                        <a:pt x="18" y="0"/>
                      </a:lnTo>
                      <a:lnTo>
                        <a:pt x="18" y="5"/>
                      </a:lnTo>
                      <a:lnTo>
                        <a:pt x="18" y="5"/>
                      </a:lnTo>
                      <a:lnTo>
                        <a:pt x="18" y="9"/>
                      </a:lnTo>
                      <a:lnTo>
                        <a:pt x="23" y="9"/>
                      </a:lnTo>
                      <a:lnTo>
                        <a:pt x="27" y="14"/>
                      </a:lnTo>
                      <a:lnTo>
                        <a:pt x="32" y="14"/>
                      </a:lnTo>
                      <a:lnTo>
                        <a:pt x="32" y="14"/>
                      </a:lnTo>
                      <a:lnTo>
                        <a:pt x="36" y="14"/>
                      </a:lnTo>
                      <a:lnTo>
                        <a:pt x="41" y="9"/>
                      </a:lnTo>
                      <a:lnTo>
                        <a:pt x="46" y="5"/>
                      </a:lnTo>
                      <a:lnTo>
                        <a:pt x="46" y="5"/>
                      </a:lnTo>
                      <a:lnTo>
                        <a:pt x="50" y="5"/>
                      </a:lnTo>
                      <a:lnTo>
                        <a:pt x="55" y="5"/>
                      </a:lnTo>
                      <a:lnTo>
                        <a:pt x="64" y="9"/>
                      </a:lnTo>
                      <a:lnTo>
                        <a:pt x="73" y="14"/>
                      </a:lnTo>
                      <a:lnTo>
                        <a:pt x="91" y="9"/>
                      </a:lnTo>
                      <a:lnTo>
                        <a:pt x="105" y="9"/>
                      </a:lnTo>
                      <a:lnTo>
                        <a:pt x="123" y="9"/>
                      </a:lnTo>
                      <a:lnTo>
                        <a:pt x="123" y="9"/>
                      </a:lnTo>
                      <a:lnTo>
                        <a:pt x="123" y="9"/>
                      </a:lnTo>
                      <a:lnTo>
                        <a:pt x="127" y="5"/>
                      </a:lnTo>
                      <a:lnTo>
                        <a:pt x="132" y="5"/>
                      </a:lnTo>
                      <a:lnTo>
                        <a:pt x="132" y="5"/>
                      </a:lnTo>
                      <a:lnTo>
                        <a:pt x="136" y="5"/>
                      </a:lnTo>
                      <a:lnTo>
                        <a:pt x="136" y="5"/>
                      </a:lnTo>
                      <a:lnTo>
                        <a:pt x="136" y="5"/>
                      </a:lnTo>
                      <a:lnTo>
                        <a:pt x="136" y="5"/>
                      </a:lnTo>
                      <a:lnTo>
                        <a:pt x="141" y="5"/>
                      </a:lnTo>
                      <a:lnTo>
                        <a:pt x="141" y="9"/>
                      </a:lnTo>
                      <a:lnTo>
                        <a:pt x="141" y="23"/>
                      </a:lnTo>
                      <a:lnTo>
                        <a:pt x="145" y="27"/>
                      </a:lnTo>
                      <a:lnTo>
                        <a:pt x="145" y="32"/>
                      </a:lnTo>
                      <a:lnTo>
                        <a:pt x="145" y="32"/>
                      </a:lnTo>
                      <a:lnTo>
                        <a:pt x="150" y="36"/>
                      </a:lnTo>
                      <a:lnTo>
                        <a:pt x="150" y="36"/>
                      </a:lnTo>
                      <a:lnTo>
                        <a:pt x="150" y="41"/>
                      </a:lnTo>
                      <a:lnTo>
                        <a:pt x="150" y="41"/>
                      </a:lnTo>
                      <a:lnTo>
                        <a:pt x="150" y="41"/>
                      </a:lnTo>
                      <a:lnTo>
                        <a:pt x="150" y="45"/>
                      </a:lnTo>
                      <a:lnTo>
                        <a:pt x="150" y="45"/>
                      </a:lnTo>
                      <a:lnTo>
                        <a:pt x="145" y="50"/>
                      </a:lnTo>
                      <a:lnTo>
                        <a:pt x="145" y="50"/>
                      </a:lnTo>
                      <a:lnTo>
                        <a:pt x="141" y="50"/>
                      </a:lnTo>
                      <a:lnTo>
                        <a:pt x="141" y="50"/>
                      </a:lnTo>
                      <a:lnTo>
                        <a:pt x="141" y="50"/>
                      </a:lnTo>
                      <a:lnTo>
                        <a:pt x="136" y="50"/>
                      </a:lnTo>
                      <a:lnTo>
                        <a:pt x="136" y="50"/>
                      </a:lnTo>
                      <a:lnTo>
                        <a:pt x="132" y="50"/>
                      </a:lnTo>
                      <a:lnTo>
                        <a:pt x="127" y="54"/>
                      </a:lnTo>
                      <a:lnTo>
                        <a:pt x="127" y="54"/>
                      </a:lnTo>
                      <a:lnTo>
                        <a:pt x="127" y="54"/>
                      </a:lnTo>
                      <a:lnTo>
                        <a:pt x="123" y="54"/>
                      </a:lnTo>
                      <a:lnTo>
                        <a:pt x="123" y="54"/>
                      </a:lnTo>
                      <a:lnTo>
                        <a:pt x="118" y="54"/>
                      </a:lnTo>
                      <a:lnTo>
                        <a:pt x="114" y="54"/>
                      </a:lnTo>
                      <a:lnTo>
                        <a:pt x="114" y="54"/>
                      </a:lnTo>
                      <a:lnTo>
                        <a:pt x="109" y="54"/>
                      </a:lnTo>
                      <a:lnTo>
                        <a:pt x="109" y="54"/>
                      </a:lnTo>
                      <a:lnTo>
                        <a:pt x="109" y="50"/>
                      </a:lnTo>
                      <a:lnTo>
                        <a:pt x="109" y="50"/>
                      </a:lnTo>
                      <a:lnTo>
                        <a:pt x="109" y="50"/>
                      </a:lnTo>
                      <a:lnTo>
                        <a:pt x="109" y="50"/>
                      </a:lnTo>
                      <a:lnTo>
                        <a:pt x="109" y="45"/>
                      </a:lnTo>
                      <a:lnTo>
                        <a:pt x="105" y="45"/>
                      </a:lnTo>
                      <a:lnTo>
                        <a:pt x="105" y="41"/>
                      </a:lnTo>
                      <a:lnTo>
                        <a:pt x="95" y="41"/>
                      </a:lnTo>
                      <a:lnTo>
                        <a:pt x="95" y="36"/>
                      </a:lnTo>
                      <a:lnTo>
                        <a:pt x="95" y="36"/>
                      </a:lnTo>
                      <a:lnTo>
                        <a:pt x="95" y="36"/>
                      </a:lnTo>
                      <a:lnTo>
                        <a:pt x="95" y="36"/>
                      </a:lnTo>
                      <a:lnTo>
                        <a:pt x="95" y="36"/>
                      </a:lnTo>
                      <a:lnTo>
                        <a:pt x="95" y="36"/>
                      </a:lnTo>
                      <a:lnTo>
                        <a:pt x="95" y="32"/>
                      </a:lnTo>
                      <a:lnTo>
                        <a:pt x="91" y="32"/>
                      </a:lnTo>
                      <a:lnTo>
                        <a:pt x="91" y="32"/>
                      </a:lnTo>
                      <a:lnTo>
                        <a:pt x="86" y="36"/>
                      </a:lnTo>
                      <a:lnTo>
                        <a:pt x="86" y="36"/>
                      </a:lnTo>
                      <a:lnTo>
                        <a:pt x="86" y="36"/>
                      </a:lnTo>
                      <a:lnTo>
                        <a:pt x="82" y="36"/>
                      </a:lnTo>
                      <a:lnTo>
                        <a:pt x="82" y="41"/>
                      </a:lnTo>
                      <a:lnTo>
                        <a:pt x="77" y="41"/>
                      </a:lnTo>
                      <a:lnTo>
                        <a:pt x="77" y="41"/>
                      </a:lnTo>
                      <a:lnTo>
                        <a:pt x="77" y="41"/>
                      </a:lnTo>
                      <a:lnTo>
                        <a:pt x="77" y="41"/>
                      </a:lnTo>
                      <a:lnTo>
                        <a:pt x="77" y="45"/>
                      </a:lnTo>
                      <a:lnTo>
                        <a:pt x="73" y="41"/>
                      </a:lnTo>
                      <a:lnTo>
                        <a:pt x="73" y="41"/>
                      </a:lnTo>
                      <a:lnTo>
                        <a:pt x="68" y="36"/>
                      </a:lnTo>
                      <a:lnTo>
                        <a:pt x="68" y="36"/>
                      </a:lnTo>
                      <a:lnTo>
                        <a:pt x="68" y="36"/>
                      </a:lnTo>
                      <a:lnTo>
                        <a:pt x="55" y="32"/>
                      </a:lnTo>
                      <a:lnTo>
                        <a:pt x="50" y="32"/>
                      </a:lnTo>
                      <a:lnTo>
                        <a:pt x="50" y="32"/>
                      </a:lnTo>
                      <a:lnTo>
                        <a:pt x="50" y="32"/>
                      </a:lnTo>
                      <a:lnTo>
                        <a:pt x="46" y="36"/>
                      </a:lnTo>
                      <a:lnTo>
                        <a:pt x="46" y="41"/>
                      </a:lnTo>
                      <a:lnTo>
                        <a:pt x="46" y="41"/>
                      </a:lnTo>
                      <a:lnTo>
                        <a:pt x="46" y="41"/>
                      </a:lnTo>
                      <a:lnTo>
                        <a:pt x="41" y="41"/>
                      </a:lnTo>
                      <a:lnTo>
                        <a:pt x="41" y="41"/>
                      </a:lnTo>
                      <a:lnTo>
                        <a:pt x="41" y="45"/>
                      </a:lnTo>
                      <a:lnTo>
                        <a:pt x="41" y="45"/>
                      </a:lnTo>
                      <a:lnTo>
                        <a:pt x="41" y="45"/>
                      </a:lnTo>
                      <a:lnTo>
                        <a:pt x="41" y="50"/>
                      </a:lnTo>
                      <a:lnTo>
                        <a:pt x="41" y="50"/>
                      </a:lnTo>
                      <a:lnTo>
                        <a:pt x="41" y="50"/>
                      </a:lnTo>
                      <a:lnTo>
                        <a:pt x="36" y="50"/>
                      </a:lnTo>
                      <a:lnTo>
                        <a:pt x="27" y="50"/>
                      </a:lnTo>
                      <a:lnTo>
                        <a:pt x="27" y="50"/>
                      </a:lnTo>
                      <a:lnTo>
                        <a:pt x="27" y="50"/>
                      </a:lnTo>
                      <a:lnTo>
                        <a:pt x="27" y="54"/>
                      </a:lnTo>
                      <a:lnTo>
                        <a:pt x="27" y="54"/>
                      </a:lnTo>
                      <a:lnTo>
                        <a:pt x="27" y="54"/>
                      </a:lnTo>
                      <a:lnTo>
                        <a:pt x="27" y="54"/>
                      </a:lnTo>
                      <a:lnTo>
                        <a:pt x="23" y="59"/>
                      </a:lnTo>
                      <a:lnTo>
                        <a:pt x="18" y="59"/>
                      </a:lnTo>
                      <a:lnTo>
                        <a:pt x="18" y="59"/>
                      </a:lnTo>
                      <a:lnTo>
                        <a:pt x="14" y="59"/>
                      </a:lnTo>
                      <a:lnTo>
                        <a:pt x="14" y="64"/>
                      </a:lnTo>
                      <a:lnTo>
                        <a:pt x="9" y="59"/>
                      </a:lnTo>
                      <a:lnTo>
                        <a:pt x="5" y="59"/>
                      </a:lnTo>
                      <a:lnTo>
                        <a:pt x="0" y="59"/>
                      </a:lnTo>
                      <a:lnTo>
                        <a:pt x="0" y="50"/>
                      </a:lnTo>
                      <a:lnTo>
                        <a:pt x="5" y="45"/>
                      </a:lnTo>
                      <a:lnTo>
                        <a:pt x="5" y="45"/>
                      </a:lnTo>
                      <a:lnTo>
                        <a:pt x="5" y="45"/>
                      </a:lnTo>
                      <a:lnTo>
                        <a:pt x="5" y="41"/>
                      </a:lnTo>
                      <a:lnTo>
                        <a:pt x="5" y="41"/>
                      </a:lnTo>
                      <a:lnTo>
                        <a:pt x="5" y="41"/>
                      </a:lnTo>
                      <a:lnTo>
                        <a:pt x="9" y="41"/>
                      </a:lnTo>
                      <a:lnTo>
                        <a:pt x="18" y="36"/>
                      </a:lnTo>
                      <a:lnTo>
                        <a:pt x="18" y="36"/>
                      </a:lnTo>
                      <a:lnTo>
                        <a:pt x="18" y="32"/>
                      </a:lnTo>
                      <a:lnTo>
                        <a:pt x="18" y="32"/>
                      </a:lnTo>
                      <a:lnTo>
                        <a:pt x="18" y="27"/>
                      </a:lnTo>
                      <a:lnTo>
                        <a:pt x="23" y="18"/>
                      </a:lnTo>
                      <a:lnTo>
                        <a:pt x="23" y="18"/>
                      </a:lnTo>
                      <a:lnTo>
                        <a:pt x="23" y="18"/>
                      </a:lnTo>
                      <a:lnTo>
                        <a:pt x="23" y="18"/>
                      </a:lnTo>
                      <a:lnTo>
                        <a:pt x="23" y="18"/>
                      </a:lnTo>
                      <a:lnTo>
                        <a:pt x="23" y="18"/>
                      </a:lnTo>
                      <a:lnTo>
                        <a:pt x="23" y="18"/>
                      </a:lnTo>
                      <a:lnTo>
                        <a:pt x="23" y="14"/>
                      </a:lnTo>
                      <a:lnTo>
                        <a:pt x="23" y="14"/>
                      </a:lnTo>
                      <a:lnTo>
                        <a:pt x="23" y="14"/>
                      </a:lnTo>
                      <a:lnTo>
                        <a:pt x="18" y="14"/>
                      </a:lnTo>
                      <a:lnTo>
                        <a:pt x="18" y="14"/>
                      </a:lnTo>
                      <a:lnTo>
                        <a:pt x="14" y="9"/>
                      </a:lnTo>
                      <a:lnTo>
                        <a:pt x="14" y="9"/>
                      </a:lnTo>
                      <a:lnTo>
                        <a:pt x="14" y="9"/>
                      </a:lnTo>
                      <a:lnTo>
                        <a:pt x="14" y="9"/>
                      </a:lnTo>
                      <a:lnTo>
                        <a:pt x="14" y="5"/>
                      </a:lnTo>
                      <a:lnTo>
                        <a:pt x="14" y="5"/>
                      </a:lnTo>
                      <a:lnTo>
                        <a:pt x="14" y="5"/>
                      </a:lnTo>
                      <a:lnTo>
                        <a:pt x="14" y="5"/>
                      </a:lnTo>
                      <a:lnTo>
                        <a:pt x="14" y="5"/>
                      </a:lnTo>
                      <a:lnTo>
                        <a:pt x="9" y="5"/>
                      </a:lnTo>
                      <a:lnTo>
                        <a:pt x="9" y="5"/>
                      </a:lnTo>
                      <a:lnTo>
                        <a:pt x="14" y="0"/>
                      </a:lnTo>
                      <a:lnTo>
                        <a:pt x="14" y="0"/>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1" name="Freeform 11"/>
                <p:cNvSpPr>
                  <a:spLocks noEditPoints="1"/>
                </p:cNvSpPr>
                <p:nvPr/>
              </p:nvSpPr>
              <p:spPr bwMode="auto">
                <a:xfrm>
                  <a:off x="1814513" y="2794000"/>
                  <a:ext cx="274638" cy="187325"/>
                </a:xfrm>
                <a:custGeom>
                  <a:avLst/>
                  <a:gdLst>
                    <a:gd name="T0" fmla="*/ 132 w 173"/>
                    <a:gd name="T1" fmla="*/ 41 h 118"/>
                    <a:gd name="T2" fmla="*/ 127 w 173"/>
                    <a:gd name="T3" fmla="*/ 41 h 118"/>
                    <a:gd name="T4" fmla="*/ 118 w 173"/>
                    <a:gd name="T5" fmla="*/ 46 h 118"/>
                    <a:gd name="T6" fmla="*/ 109 w 173"/>
                    <a:gd name="T7" fmla="*/ 46 h 118"/>
                    <a:gd name="T8" fmla="*/ 100 w 173"/>
                    <a:gd name="T9" fmla="*/ 41 h 118"/>
                    <a:gd name="T10" fmla="*/ 95 w 173"/>
                    <a:gd name="T11" fmla="*/ 28 h 118"/>
                    <a:gd name="T12" fmla="*/ 91 w 173"/>
                    <a:gd name="T13" fmla="*/ 18 h 118"/>
                    <a:gd name="T14" fmla="*/ 95 w 173"/>
                    <a:gd name="T15" fmla="*/ 5 h 118"/>
                    <a:gd name="T16" fmla="*/ 91 w 173"/>
                    <a:gd name="T17" fmla="*/ 0 h 118"/>
                    <a:gd name="T18" fmla="*/ 82 w 173"/>
                    <a:gd name="T19" fmla="*/ 5 h 118"/>
                    <a:gd name="T20" fmla="*/ 68 w 173"/>
                    <a:gd name="T21" fmla="*/ 14 h 118"/>
                    <a:gd name="T22" fmla="*/ 50 w 173"/>
                    <a:gd name="T23" fmla="*/ 28 h 118"/>
                    <a:gd name="T24" fmla="*/ 41 w 173"/>
                    <a:gd name="T25" fmla="*/ 28 h 118"/>
                    <a:gd name="T26" fmla="*/ 46 w 173"/>
                    <a:gd name="T27" fmla="*/ 23 h 118"/>
                    <a:gd name="T28" fmla="*/ 36 w 173"/>
                    <a:gd name="T29" fmla="*/ 28 h 118"/>
                    <a:gd name="T30" fmla="*/ 27 w 173"/>
                    <a:gd name="T31" fmla="*/ 23 h 118"/>
                    <a:gd name="T32" fmla="*/ 18 w 173"/>
                    <a:gd name="T33" fmla="*/ 23 h 118"/>
                    <a:gd name="T34" fmla="*/ 14 w 173"/>
                    <a:gd name="T35" fmla="*/ 23 h 118"/>
                    <a:gd name="T36" fmla="*/ 18 w 173"/>
                    <a:gd name="T37" fmla="*/ 28 h 118"/>
                    <a:gd name="T38" fmla="*/ 9 w 173"/>
                    <a:gd name="T39" fmla="*/ 28 h 118"/>
                    <a:gd name="T40" fmla="*/ 5 w 173"/>
                    <a:gd name="T41" fmla="*/ 37 h 118"/>
                    <a:gd name="T42" fmla="*/ 9 w 173"/>
                    <a:gd name="T43" fmla="*/ 50 h 118"/>
                    <a:gd name="T44" fmla="*/ 0 w 173"/>
                    <a:gd name="T45" fmla="*/ 59 h 118"/>
                    <a:gd name="T46" fmla="*/ 5 w 173"/>
                    <a:gd name="T47" fmla="*/ 68 h 118"/>
                    <a:gd name="T48" fmla="*/ 0 w 173"/>
                    <a:gd name="T49" fmla="*/ 82 h 118"/>
                    <a:gd name="T50" fmla="*/ 18 w 173"/>
                    <a:gd name="T51" fmla="*/ 68 h 118"/>
                    <a:gd name="T52" fmla="*/ 32 w 173"/>
                    <a:gd name="T53" fmla="*/ 82 h 118"/>
                    <a:gd name="T54" fmla="*/ 36 w 173"/>
                    <a:gd name="T55" fmla="*/ 82 h 118"/>
                    <a:gd name="T56" fmla="*/ 36 w 173"/>
                    <a:gd name="T57" fmla="*/ 86 h 118"/>
                    <a:gd name="T58" fmla="*/ 55 w 173"/>
                    <a:gd name="T59" fmla="*/ 82 h 118"/>
                    <a:gd name="T60" fmla="*/ 59 w 173"/>
                    <a:gd name="T61" fmla="*/ 82 h 118"/>
                    <a:gd name="T62" fmla="*/ 64 w 173"/>
                    <a:gd name="T63" fmla="*/ 82 h 118"/>
                    <a:gd name="T64" fmla="*/ 64 w 173"/>
                    <a:gd name="T65" fmla="*/ 77 h 118"/>
                    <a:gd name="T66" fmla="*/ 68 w 173"/>
                    <a:gd name="T67" fmla="*/ 77 h 118"/>
                    <a:gd name="T68" fmla="*/ 77 w 173"/>
                    <a:gd name="T69" fmla="*/ 82 h 118"/>
                    <a:gd name="T70" fmla="*/ 77 w 173"/>
                    <a:gd name="T71" fmla="*/ 77 h 118"/>
                    <a:gd name="T72" fmla="*/ 91 w 173"/>
                    <a:gd name="T73" fmla="*/ 77 h 118"/>
                    <a:gd name="T74" fmla="*/ 100 w 173"/>
                    <a:gd name="T75" fmla="*/ 82 h 118"/>
                    <a:gd name="T76" fmla="*/ 105 w 173"/>
                    <a:gd name="T77" fmla="*/ 86 h 118"/>
                    <a:gd name="T78" fmla="*/ 118 w 173"/>
                    <a:gd name="T79" fmla="*/ 96 h 118"/>
                    <a:gd name="T80" fmla="*/ 132 w 173"/>
                    <a:gd name="T81" fmla="*/ 105 h 118"/>
                    <a:gd name="T82" fmla="*/ 127 w 173"/>
                    <a:gd name="T83" fmla="*/ 109 h 118"/>
                    <a:gd name="T84" fmla="*/ 136 w 173"/>
                    <a:gd name="T85" fmla="*/ 109 h 118"/>
                    <a:gd name="T86" fmla="*/ 136 w 173"/>
                    <a:gd name="T87" fmla="*/ 96 h 118"/>
                    <a:gd name="T88" fmla="*/ 150 w 173"/>
                    <a:gd name="T89" fmla="*/ 73 h 118"/>
                    <a:gd name="T90" fmla="*/ 145 w 173"/>
                    <a:gd name="T91" fmla="*/ 118 h 118"/>
                    <a:gd name="T92" fmla="*/ 141 w 173"/>
                    <a:gd name="T93" fmla="*/ 114 h 118"/>
                    <a:gd name="T94" fmla="*/ 173 w 173"/>
                    <a:gd name="T95" fmla="*/ 100 h 118"/>
                    <a:gd name="T96" fmla="*/ 163 w 173"/>
                    <a:gd name="T97" fmla="*/ 105 h 118"/>
                    <a:gd name="T98" fmla="*/ 154 w 173"/>
                    <a:gd name="T99" fmla="*/ 109 h 118"/>
                    <a:gd name="T100" fmla="*/ 150 w 173"/>
                    <a:gd name="T101" fmla="*/ 105 h 118"/>
                    <a:gd name="T102" fmla="*/ 145 w 173"/>
                    <a:gd name="T103" fmla="*/ 105 h 118"/>
                    <a:gd name="T104" fmla="*/ 150 w 173"/>
                    <a:gd name="T105" fmla="*/ 96 h 118"/>
                    <a:gd name="T106" fmla="*/ 163 w 173"/>
                    <a:gd name="T107" fmla="*/ 100 h 118"/>
                    <a:gd name="T108" fmla="*/ 173 w 173"/>
                    <a:gd name="T109" fmla="*/ 10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3" h="118">
                      <a:moveTo>
                        <a:pt x="145" y="64"/>
                      </a:moveTo>
                      <a:lnTo>
                        <a:pt x="145" y="64"/>
                      </a:lnTo>
                      <a:lnTo>
                        <a:pt x="141" y="59"/>
                      </a:lnTo>
                      <a:lnTo>
                        <a:pt x="141" y="59"/>
                      </a:lnTo>
                      <a:lnTo>
                        <a:pt x="141" y="59"/>
                      </a:lnTo>
                      <a:lnTo>
                        <a:pt x="136" y="55"/>
                      </a:lnTo>
                      <a:lnTo>
                        <a:pt x="132" y="41"/>
                      </a:lnTo>
                      <a:lnTo>
                        <a:pt x="132" y="32"/>
                      </a:lnTo>
                      <a:lnTo>
                        <a:pt x="132" y="28"/>
                      </a:lnTo>
                      <a:lnTo>
                        <a:pt x="127" y="32"/>
                      </a:lnTo>
                      <a:lnTo>
                        <a:pt x="123" y="37"/>
                      </a:lnTo>
                      <a:lnTo>
                        <a:pt x="123" y="37"/>
                      </a:lnTo>
                      <a:lnTo>
                        <a:pt x="127" y="37"/>
                      </a:lnTo>
                      <a:lnTo>
                        <a:pt x="127" y="41"/>
                      </a:lnTo>
                      <a:lnTo>
                        <a:pt x="127" y="41"/>
                      </a:lnTo>
                      <a:lnTo>
                        <a:pt x="127" y="41"/>
                      </a:lnTo>
                      <a:lnTo>
                        <a:pt x="127" y="41"/>
                      </a:lnTo>
                      <a:lnTo>
                        <a:pt x="123" y="41"/>
                      </a:lnTo>
                      <a:lnTo>
                        <a:pt x="123" y="41"/>
                      </a:lnTo>
                      <a:lnTo>
                        <a:pt x="123" y="46"/>
                      </a:lnTo>
                      <a:lnTo>
                        <a:pt x="118" y="46"/>
                      </a:lnTo>
                      <a:lnTo>
                        <a:pt x="118" y="46"/>
                      </a:lnTo>
                      <a:lnTo>
                        <a:pt x="118" y="46"/>
                      </a:lnTo>
                      <a:lnTo>
                        <a:pt x="118" y="46"/>
                      </a:lnTo>
                      <a:lnTo>
                        <a:pt x="118" y="46"/>
                      </a:lnTo>
                      <a:lnTo>
                        <a:pt x="114" y="46"/>
                      </a:lnTo>
                      <a:lnTo>
                        <a:pt x="114" y="46"/>
                      </a:lnTo>
                      <a:lnTo>
                        <a:pt x="109" y="46"/>
                      </a:lnTo>
                      <a:lnTo>
                        <a:pt x="105" y="46"/>
                      </a:lnTo>
                      <a:lnTo>
                        <a:pt x="105" y="46"/>
                      </a:lnTo>
                      <a:lnTo>
                        <a:pt x="100" y="46"/>
                      </a:lnTo>
                      <a:lnTo>
                        <a:pt x="100" y="46"/>
                      </a:lnTo>
                      <a:lnTo>
                        <a:pt x="100" y="41"/>
                      </a:lnTo>
                      <a:lnTo>
                        <a:pt x="100" y="41"/>
                      </a:lnTo>
                      <a:lnTo>
                        <a:pt x="100" y="41"/>
                      </a:lnTo>
                      <a:lnTo>
                        <a:pt x="100" y="37"/>
                      </a:lnTo>
                      <a:lnTo>
                        <a:pt x="100" y="37"/>
                      </a:lnTo>
                      <a:lnTo>
                        <a:pt x="100" y="37"/>
                      </a:lnTo>
                      <a:lnTo>
                        <a:pt x="100" y="32"/>
                      </a:lnTo>
                      <a:lnTo>
                        <a:pt x="100" y="32"/>
                      </a:lnTo>
                      <a:lnTo>
                        <a:pt x="100" y="32"/>
                      </a:lnTo>
                      <a:lnTo>
                        <a:pt x="95" y="28"/>
                      </a:lnTo>
                      <a:lnTo>
                        <a:pt x="91" y="28"/>
                      </a:lnTo>
                      <a:lnTo>
                        <a:pt x="91" y="28"/>
                      </a:lnTo>
                      <a:lnTo>
                        <a:pt x="91" y="23"/>
                      </a:lnTo>
                      <a:lnTo>
                        <a:pt x="91" y="23"/>
                      </a:lnTo>
                      <a:lnTo>
                        <a:pt x="91" y="23"/>
                      </a:lnTo>
                      <a:lnTo>
                        <a:pt x="91" y="18"/>
                      </a:lnTo>
                      <a:lnTo>
                        <a:pt x="91" y="18"/>
                      </a:lnTo>
                      <a:lnTo>
                        <a:pt x="91" y="18"/>
                      </a:lnTo>
                      <a:lnTo>
                        <a:pt x="95" y="14"/>
                      </a:lnTo>
                      <a:lnTo>
                        <a:pt x="95" y="14"/>
                      </a:lnTo>
                      <a:lnTo>
                        <a:pt x="95" y="9"/>
                      </a:lnTo>
                      <a:lnTo>
                        <a:pt x="95" y="9"/>
                      </a:lnTo>
                      <a:lnTo>
                        <a:pt x="95" y="5"/>
                      </a:lnTo>
                      <a:lnTo>
                        <a:pt x="95" y="5"/>
                      </a:lnTo>
                      <a:lnTo>
                        <a:pt x="95" y="0"/>
                      </a:lnTo>
                      <a:lnTo>
                        <a:pt x="95" y="0"/>
                      </a:lnTo>
                      <a:lnTo>
                        <a:pt x="95" y="0"/>
                      </a:lnTo>
                      <a:lnTo>
                        <a:pt x="95" y="0"/>
                      </a:lnTo>
                      <a:lnTo>
                        <a:pt x="95" y="0"/>
                      </a:lnTo>
                      <a:lnTo>
                        <a:pt x="91" y="0"/>
                      </a:lnTo>
                      <a:lnTo>
                        <a:pt x="91" y="0"/>
                      </a:lnTo>
                      <a:lnTo>
                        <a:pt x="86" y="0"/>
                      </a:lnTo>
                      <a:lnTo>
                        <a:pt x="86" y="0"/>
                      </a:lnTo>
                      <a:lnTo>
                        <a:pt x="86" y="0"/>
                      </a:lnTo>
                      <a:lnTo>
                        <a:pt x="86" y="5"/>
                      </a:lnTo>
                      <a:lnTo>
                        <a:pt x="86" y="5"/>
                      </a:lnTo>
                      <a:lnTo>
                        <a:pt x="86" y="5"/>
                      </a:lnTo>
                      <a:lnTo>
                        <a:pt x="82" y="5"/>
                      </a:lnTo>
                      <a:lnTo>
                        <a:pt x="82" y="5"/>
                      </a:lnTo>
                      <a:lnTo>
                        <a:pt x="82" y="5"/>
                      </a:lnTo>
                      <a:lnTo>
                        <a:pt x="82" y="9"/>
                      </a:lnTo>
                      <a:lnTo>
                        <a:pt x="77" y="9"/>
                      </a:lnTo>
                      <a:lnTo>
                        <a:pt x="77" y="9"/>
                      </a:lnTo>
                      <a:lnTo>
                        <a:pt x="73" y="14"/>
                      </a:lnTo>
                      <a:lnTo>
                        <a:pt x="68" y="14"/>
                      </a:lnTo>
                      <a:lnTo>
                        <a:pt x="68" y="14"/>
                      </a:lnTo>
                      <a:lnTo>
                        <a:pt x="68" y="18"/>
                      </a:lnTo>
                      <a:lnTo>
                        <a:pt x="68" y="18"/>
                      </a:lnTo>
                      <a:lnTo>
                        <a:pt x="64" y="23"/>
                      </a:lnTo>
                      <a:lnTo>
                        <a:pt x="64" y="23"/>
                      </a:lnTo>
                      <a:lnTo>
                        <a:pt x="64" y="28"/>
                      </a:lnTo>
                      <a:lnTo>
                        <a:pt x="50" y="28"/>
                      </a:lnTo>
                      <a:lnTo>
                        <a:pt x="46" y="28"/>
                      </a:lnTo>
                      <a:lnTo>
                        <a:pt x="41" y="28"/>
                      </a:lnTo>
                      <a:lnTo>
                        <a:pt x="41" y="32"/>
                      </a:lnTo>
                      <a:lnTo>
                        <a:pt x="41" y="32"/>
                      </a:lnTo>
                      <a:lnTo>
                        <a:pt x="41" y="28"/>
                      </a:lnTo>
                      <a:lnTo>
                        <a:pt x="41" y="28"/>
                      </a:lnTo>
                      <a:lnTo>
                        <a:pt x="41" y="28"/>
                      </a:lnTo>
                      <a:lnTo>
                        <a:pt x="46" y="23"/>
                      </a:lnTo>
                      <a:lnTo>
                        <a:pt x="46" y="23"/>
                      </a:lnTo>
                      <a:lnTo>
                        <a:pt x="46" y="28"/>
                      </a:lnTo>
                      <a:lnTo>
                        <a:pt x="46" y="28"/>
                      </a:lnTo>
                      <a:lnTo>
                        <a:pt x="50" y="28"/>
                      </a:lnTo>
                      <a:lnTo>
                        <a:pt x="46" y="23"/>
                      </a:lnTo>
                      <a:lnTo>
                        <a:pt x="46" y="23"/>
                      </a:lnTo>
                      <a:lnTo>
                        <a:pt x="46" y="23"/>
                      </a:lnTo>
                      <a:lnTo>
                        <a:pt x="41" y="23"/>
                      </a:lnTo>
                      <a:lnTo>
                        <a:pt x="41" y="23"/>
                      </a:lnTo>
                      <a:lnTo>
                        <a:pt x="36" y="23"/>
                      </a:lnTo>
                      <a:lnTo>
                        <a:pt x="36" y="23"/>
                      </a:lnTo>
                      <a:lnTo>
                        <a:pt x="36" y="23"/>
                      </a:lnTo>
                      <a:lnTo>
                        <a:pt x="36" y="28"/>
                      </a:lnTo>
                      <a:lnTo>
                        <a:pt x="36" y="32"/>
                      </a:lnTo>
                      <a:lnTo>
                        <a:pt x="36" y="28"/>
                      </a:lnTo>
                      <a:lnTo>
                        <a:pt x="32" y="28"/>
                      </a:lnTo>
                      <a:lnTo>
                        <a:pt x="32" y="23"/>
                      </a:lnTo>
                      <a:lnTo>
                        <a:pt x="32" y="23"/>
                      </a:lnTo>
                      <a:lnTo>
                        <a:pt x="27" y="23"/>
                      </a:lnTo>
                      <a:lnTo>
                        <a:pt x="27" y="23"/>
                      </a:lnTo>
                      <a:lnTo>
                        <a:pt x="27" y="23"/>
                      </a:lnTo>
                      <a:lnTo>
                        <a:pt x="23" y="23"/>
                      </a:lnTo>
                      <a:lnTo>
                        <a:pt x="23" y="23"/>
                      </a:lnTo>
                      <a:lnTo>
                        <a:pt x="23" y="23"/>
                      </a:lnTo>
                      <a:lnTo>
                        <a:pt x="18" y="23"/>
                      </a:lnTo>
                      <a:lnTo>
                        <a:pt x="18" y="23"/>
                      </a:lnTo>
                      <a:lnTo>
                        <a:pt x="18" y="23"/>
                      </a:lnTo>
                      <a:lnTo>
                        <a:pt x="18" y="18"/>
                      </a:lnTo>
                      <a:lnTo>
                        <a:pt x="18" y="18"/>
                      </a:lnTo>
                      <a:lnTo>
                        <a:pt x="14" y="18"/>
                      </a:lnTo>
                      <a:lnTo>
                        <a:pt x="14" y="18"/>
                      </a:lnTo>
                      <a:lnTo>
                        <a:pt x="14" y="23"/>
                      </a:lnTo>
                      <a:lnTo>
                        <a:pt x="14" y="23"/>
                      </a:lnTo>
                      <a:lnTo>
                        <a:pt x="14" y="23"/>
                      </a:lnTo>
                      <a:lnTo>
                        <a:pt x="14" y="23"/>
                      </a:lnTo>
                      <a:lnTo>
                        <a:pt x="14" y="23"/>
                      </a:lnTo>
                      <a:lnTo>
                        <a:pt x="14" y="23"/>
                      </a:lnTo>
                      <a:lnTo>
                        <a:pt x="18" y="23"/>
                      </a:lnTo>
                      <a:lnTo>
                        <a:pt x="18" y="28"/>
                      </a:lnTo>
                      <a:lnTo>
                        <a:pt x="18" y="28"/>
                      </a:lnTo>
                      <a:lnTo>
                        <a:pt x="18" y="28"/>
                      </a:lnTo>
                      <a:lnTo>
                        <a:pt x="18" y="28"/>
                      </a:lnTo>
                      <a:lnTo>
                        <a:pt x="14" y="28"/>
                      </a:lnTo>
                      <a:lnTo>
                        <a:pt x="14" y="28"/>
                      </a:lnTo>
                      <a:lnTo>
                        <a:pt x="14" y="28"/>
                      </a:lnTo>
                      <a:lnTo>
                        <a:pt x="9" y="28"/>
                      </a:lnTo>
                      <a:lnTo>
                        <a:pt x="9" y="28"/>
                      </a:lnTo>
                      <a:lnTo>
                        <a:pt x="9" y="28"/>
                      </a:lnTo>
                      <a:lnTo>
                        <a:pt x="5" y="28"/>
                      </a:lnTo>
                      <a:lnTo>
                        <a:pt x="5" y="32"/>
                      </a:lnTo>
                      <a:lnTo>
                        <a:pt x="5" y="37"/>
                      </a:lnTo>
                      <a:lnTo>
                        <a:pt x="5" y="37"/>
                      </a:lnTo>
                      <a:lnTo>
                        <a:pt x="5" y="37"/>
                      </a:lnTo>
                      <a:lnTo>
                        <a:pt x="5" y="37"/>
                      </a:lnTo>
                      <a:lnTo>
                        <a:pt x="5" y="37"/>
                      </a:lnTo>
                      <a:lnTo>
                        <a:pt x="5" y="41"/>
                      </a:lnTo>
                      <a:lnTo>
                        <a:pt x="5" y="41"/>
                      </a:lnTo>
                      <a:lnTo>
                        <a:pt x="5" y="41"/>
                      </a:lnTo>
                      <a:lnTo>
                        <a:pt x="9" y="46"/>
                      </a:lnTo>
                      <a:lnTo>
                        <a:pt x="9" y="46"/>
                      </a:lnTo>
                      <a:lnTo>
                        <a:pt x="9" y="50"/>
                      </a:lnTo>
                      <a:lnTo>
                        <a:pt x="9" y="50"/>
                      </a:lnTo>
                      <a:lnTo>
                        <a:pt x="9" y="50"/>
                      </a:lnTo>
                      <a:lnTo>
                        <a:pt x="5" y="55"/>
                      </a:lnTo>
                      <a:lnTo>
                        <a:pt x="5" y="55"/>
                      </a:lnTo>
                      <a:lnTo>
                        <a:pt x="5" y="55"/>
                      </a:lnTo>
                      <a:lnTo>
                        <a:pt x="0" y="55"/>
                      </a:lnTo>
                      <a:lnTo>
                        <a:pt x="0" y="59"/>
                      </a:lnTo>
                      <a:lnTo>
                        <a:pt x="0" y="59"/>
                      </a:lnTo>
                      <a:lnTo>
                        <a:pt x="0" y="59"/>
                      </a:lnTo>
                      <a:lnTo>
                        <a:pt x="0" y="64"/>
                      </a:lnTo>
                      <a:lnTo>
                        <a:pt x="0" y="64"/>
                      </a:lnTo>
                      <a:lnTo>
                        <a:pt x="5" y="68"/>
                      </a:lnTo>
                      <a:lnTo>
                        <a:pt x="5" y="68"/>
                      </a:lnTo>
                      <a:lnTo>
                        <a:pt x="5" y="68"/>
                      </a:lnTo>
                      <a:lnTo>
                        <a:pt x="5" y="68"/>
                      </a:lnTo>
                      <a:lnTo>
                        <a:pt x="5" y="73"/>
                      </a:lnTo>
                      <a:lnTo>
                        <a:pt x="5" y="73"/>
                      </a:lnTo>
                      <a:lnTo>
                        <a:pt x="5" y="73"/>
                      </a:lnTo>
                      <a:lnTo>
                        <a:pt x="5" y="77"/>
                      </a:lnTo>
                      <a:lnTo>
                        <a:pt x="5" y="77"/>
                      </a:lnTo>
                      <a:lnTo>
                        <a:pt x="0" y="77"/>
                      </a:lnTo>
                      <a:lnTo>
                        <a:pt x="0" y="82"/>
                      </a:lnTo>
                      <a:lnTo>
                        <a:pt x="0" y="82"/>
                      </a:lnTo>
                      <a:lnTo>
                        <a:pt x="5" y="82"/>
                      </a:lnTo>
                      <a:lnTo>
                        <a:pt x="5" y="82"/>
                      </a:lnTo>
                      <a:lnTo>
                        <a:pt x="5" y="82"/>
                      </a:lnTo>
                      <a:lnTo>
                        <a:pt x="9" y="77"/>
                      </a:lnTo>
                      <a:lnTo>
                        <a:pt x="14" y="73"/>
                      </a:lnTo>
                      <a:lnTo>
                        <a:pt x="18" y="68"/>
                      </a:lnTo>
                      <a:lnTo>
                        <a:pt x="23" y="73"/>
                      </a:lnTo>
                      <a:lnTo>
                        <a:pt x="23" y="73"/>
                      </a:lnTo>
                      <a:lnTo>
                        <a:pt x="27" y="77"/>
                      </a:lnTo>
                      <a:lnTo>
                        <a:pt x="32" y="77"/>
                      </a:lnTo>
                      <a:lnTo>
                        <a:pt x="32" y="77"/>
                      </a:lnTo>
                      <a:lnTo>
                        <a:pt x="32" y="77"/>
                      </a:lnTo>
                      <a:lnTo>
                        <a:pt x="32" y="82"/>
                      </a:lnTo>
                      <a:lnTo>
                        <a:pt x="32" y="82"/>
                      </a:lnTo>
                      <a:lnTo>
                        <a:pt x="32" y="82"/>
                      </a:lnTo>
                      <a:lnTo>
                        <a:pt x="32" y="86"/>
                      </a:lnTo>
                      <a:lnTo>
                        <a:pt x="32" y="86"/>
                      </a:lnTo>
                      <a:lnTo>
                        <a:pt x="32" y="86"/>
                      </a:lnTo>
                      <a:lnTo>
                        <a:pt x="36" y="86"/>
                      </a:lnTo>
                      <a:lnTo>
                        <a:pt x="36" y="82"/>
                      </a:lnTo>
                      <a:lnTo>
                        <a:pt x="36" y="82"/>
                      </a:lnTo>
                      <a:lnTo>
                        <a:pt x="36" y="82"/>
                      </a:lnTo>
                      <a:lnTo>
                        <a:pt x="36" y="82"/>
                      </a:lnTo>
                      <a:lnTo>
                        <a:pt x="36" y="82"/>
                      </a:lnTo>
                      <a:lnTo>
                        <a:pt x="36" y="82"/>
                      </a:lnTo>
                      <a:lnTo>
                        <a:pt x="36" y="86"/>
                      </a:lnTo>
                      <a:lnTo>
                        <a:pt x="36" y="86"/>
                      </a:lnTo>
                      <a:lnTo>
                        <a:pt x="41" y="86"/>
                      </a:lnTo>
                      <a:lnTo>
                        <a:pt x="41" y="86"/>
                      </a:lnTo>
                      <a:lnTo>
                        <a:pt x="41" y="86"/>
                      </a:lnTo>
                      <a:lnTo>
                        <a:pt x="41" y="86"/>
                      </a:lnTo>
                      <a:lnTo>
                        <a:pt x="50" y="82"/>
                      </a:lnTo>
                      <a:lnTo>
                        <a:pt x="50" y="82"/>
                      </a:lnTo>
                      <a:lnTo>
                        <a:pt x="55" y="82"/>
                      </a:lnTo>
                      <a:lnTo>
                        <a:pt x="55" y="73"/>
                      </a:lnTo>
                      <a:lnTo>
                        <a:pt x="55" y="73"/>
                      </a:lnTo>
                      <a:lnTo>
                        <a:pt x="59" y="73"/>
                      </a:lnTo>
                      <a:lnTo>
                        <a:pt x="59" y="77"/>
                      </a:lnTo>
                      <a:lnTo>
                        <a:pt x="59" y="77"/>
                      </a:lnTo>
                      <a:lnTo>
                        <a:pt x="55" y="82"/>
                      </a:lnTo>
                      <a:lnTo>
                        <a:pt x="59" y="82"/>
                      </a:lnTo>
                      <a:lnTo>
                        <a:pt x="59" y="82"/>
                      </a:lnTo>
                      <a:lnTo>
                        <a:pt x="59" y="82"/>
                      </a:lnTo>
                      <a:lnTo>
                        <a:pt x="59" y="77"/>
                      </a:lnTo>
                      <a:lnTo>
                        <a:pt x="59" y="82"/>
                      </a:lnTo>
                      <a:lnTo>
                        <a:pt x="59" y="82"/>
                      </a:lnTo>
                      <a:lnTo>
                        <a:pt x="59" y="82"/>
                      </a:lnTo>
                      <a:lnTo>
                        <a:pt x="64" y="82"/>
                      </a:lnTo>
                      <a:lnTo>
                        <a:pt x="64" y="82"/>
                      </a:lnTo>
                      <a:lnTo>
                        <a:pt x="64" y="82"/>
                      </a:lnTo>
                      <a:lnTo>
                        <a:pt x="64" y="82"/>
                      </a:lnTo>
                      <a:lnTo>
                        <a:pt x="64" y="82"/>
                      </a:lnTo>
                      <a:lnTo>
                        <a:pt x="64" y="82"/>
                      </a:lnTo>
                      <a:lnTo>
                        <a:pt x="64" y="77"/>
                      </a:lnTo>
                      <a:lnTo>
                        <a:pt x="64" y="77"/>
                      </a:lnTo>
                      <a:lnTo>
                        <a:pt x="64" y="77"/>
                      </a:lnTo>
                      <a:lnTo>
                        <a:pt x="64" y="77"/>
                      </a:lnTo>
                      <a:lnTo>
                        <a:pt x="64" y="77"/>
                      </a:lnTo>
                      <a:lnTo>
                        <a:pt x="68" y="77"/>
                      </a:lnTo>
                      <a:lnTo>
                        <a:pt x="68" y="77"/>
                      </a:lnTo>
                      <a:lnTo>
                        <a:pt x="68" y="77"/>
                      </a:lnTo>
                      <a:lnTo>
                        <a:pt x="68" y="77"/>
                      </a:lnTo>
                      <a:lnTo>
                        <a:pt x="73" y="82"/>
                      </a:lnTo>
                      <a:lnTo>
                        <a:pt x="73" y="82"/>
                      </a:lnTo>
                      <a:lnTo>
                        <a:pt x="73" y="82"/>
                      </a:lnTo>
                      <a:lnTo>
                        <a:pt x="73" y="82"/>
                      </a:lnTo>
                      <a:lnTo>
                        <a:pt x="77" y="82"/>
                      </a:lnTo>
                      <a:lnTo>
                        <a:pt x="77" y="82"/>
                      </a:lnTo>
                      <a:lnTo>
                        <a:pt x="77" y="82"/>
                      </a:lnTo>
                      <a:lnTo>
                        <a:pt x="77" y="82"/>
                      </a:lnTo>
                      <a:lnTo>
                        <a:pt x="77" y="82"/>
                      </a:lnTo>
                      <a:lnTo>
                        <a:pt x="77" y="82"/>
                      </a:lnTo>
                      <a:lnTo>
                        <a:pt x="77" y="82"/>
                      </a:lnTo>
                      <a:lnTo>
                        <a:pt x="77" y="77"/>
                      </a:lnTo>
                      <a:lnTo>
                        <a:pt x="77" y="77"/>
                      </a:lnTo>
                      <a:lnTo>
                        <a:pt x="77" y="77"/>
                      </a:lnTo>
                      <a:lnTo>
                        <a:pt x="77" y="77"/>
                      </a:lnTo>
                      <a:lnTo>
                        <a:pt x="77" y="77"/>
                      </a:lnTo>
                      <a:lnTo>
                        <a:pt x="82" y="77"/>
                      </a:lnTo>
                      <a:lnTo>
                        <a:pt x="82" y="77"/>
                      </a:lnTo>
                      <a:lnTo>
                        <a:pt x="82" y="77"/>
                      </a:lnTo>
                      <a:lnTo>
                        <a:pt x="86" y="77"/>
                      </a:lnTo>
                      <a:lnTo>
                        <a:pt x="91" y="77"/>
                      </a:lnTo>
                      <a:lnTo>
                        <a:pt x="91" y="77"/>
                      </a:lnTo>
                      <a:lnTo>
                        <a:pt x="95" y="77"/>
                      </a:lnTo>
                      <a:lnTo>
                        <a:pt x="100" y="77"/>
                      </a:lnTo>
                      <a:lnTo>
                        <a:pt x="100" y="82"/>
                      </a:lnTo>
                      <a:lnTo>
                        <a:pt x="105" y="82"/>
                      </a:lnTo>
                      <a:lnTo>
                        <a:pt x="105" y="82"/>
                      </a:lnTo>
                      <a:lnTo>
                        <a:pt x="100" y="82"/>
                      </a:lnTo>
                      <a:lnTo>
                        <a:pt x="100" y="86"/>
                      </a:lnTo>
                      <a:lnTo>
                        <a:pt x="100" y="86"/>
                      </a:lnTo>
                      <a:lnTo>
                        <a:pt x="100" y="86"/>
                      </a:lnTo>
                      <a:lnTo>
                        <a:pt x="105" y="86"/>
                      </a:lnTo>
                      <a:lnTo>
                        <a:pt x="105" y="86"/>
                      </a:lnTo>
                      <a:lnTo>
                        <a:pt x="100" y="86"/>
                      </a:lnTo>
                      <a:lnTo>
                        <a:pt x="105" y="86"/>
                      </a:lnTo>
                      <a:lnTo>
                        <a:pt x="105" y="86"/>
                      </a:lnTo>
                      <a:lnTo>
                        <a:pt x="109" y="86"/>
                      </a:lnTo>
                      <a:lnTo>
                        <a:pt x="109" y="86"/>
                      </a:lnTo>
                      <a:lnTo>
                        <a:pt x="109" y="91"/>
                      </a:lnTo>
                      <a:lnTo>
                        <a:pt x="114" y="91"/>
                      </a:lnTo>
                      <a:lnTo>
                        <a:pt x="114" y="91"/>
                      </a:lnTo>
                      <a:lnTo>
                        <a:pt x="118" y="96"/>
                      </a:lnTo>
                      <a:lnTo>
                        <a:pt x="118" y="96"/>
                      </a:lnTo>
                      <a:lnTo>
                        <a:pt x="123" y="96"/>
                      </a:lnTo>
                      <a:lnTo>
                        <a:pt x="127" y="100"/>
                      </a:lnTo>
                      <a:lnTo>
                        <a:pt x="127" y="100"/>
                      </a:lnTo>
                      <a:lnTo>
                        <a:pt x="132" y="105"/>
                      </a:lnTo>
                      <a:lnTo>
                        <a:pt x="132" y="105"/>
                      </a:lnTo>
                      <a:lnTo>
                        <a:pt x="132" y="105"/>
                      </a:lnTo>
                      <a:lnTo>
                        <a:pt x="132" y="109"/>
                      </a:lnTo>
                      <a:lnTo>
                        <a:pt x="132" y="109"/>
                      </a:lnTo>
                      <a:lnTo>
                        <a:pt x="132" y="109"/>
                      </a:lnTo>
                      <a:lnTo>
                        <a:pt x="132" y="109"/>
                      </a:lnTo>
                      <a:lnTo>
                        <a:pt x="127" y="109"/>
                      </a:lnTo>
                      <a:lnTo>
                        <a:pt x="127" y="109"/>
                      </a:lnTo>
                      <a:lnTo>
                        <a:pt x="127" y="109"/>
                      </a:lnTo>
                      <a:lnTo>
                        <a:pt x="127" y="109"/>
                      </a:lnTo>
                      <a:lnTo>
                        <a:pt x="123" y="114"/>
                      </a:lnTo>
                      <a:lnTo>
                        <a:pt x="123" y="114"/>
                      </a:lnTo>
                      <a:lnTo>
                        <a:pt x="127" y="114"/>
                      </a:lnTo>
                      <a:lnTo>
                        <a:pt x="127" y="114"/>
                      </a:lnTo>
                      <a:lnTo>
                        <a:pt x="132" y="114"/>
                      </a:lnTo>
                      <a:lnTo>
                        <a:pt x="136" y="109"/>
                      </a:lnTo>
                      <a:lnTo>
                        <a:pt x="136" y="109"/>
                      </a:lnTo>
                      <a:lnTo>
                        <a:pt x="136" y="105"/>
                      </a:lnTo>
                      <a:lnTo>
                        <a:pt x="136" y="100"/>
                      </a:lnTo>
                      <a:lnTo>
                        <a:pt x="136" y="100"/>
                      </a:lnTo>
                      <a:lnTo>
                        <a:pt x="136" y="96"/>
                      </a:lnTo>
                      <a:lnTo>
                        <a:pt x="136" y="96"/>
                      </a:lnTo>
                      <a:lnTo>
                        <a:pt x="136" y="96"/>
                      </a:lnTo>
                      <a:lnTo>
                        <a:pt x="141" y="96"/>
                      </a:lnTo>
                      <a:lnTo>
                        <a:pt x="145" y="91"/>
                      </a:lnTo>
                      <a:lnTo>
                        <a:pt x="145" y="86"/>
                      </a:lnTo>
                      <a:lnTo>
                        <a:pt x="145" y="82"/>
                      </a:lnTo>
                      <a:lnTo>
                        <a:pt x="145" y="73"/>
                      </a:lnTo>
                      <a:lnTo>
                        <a:pt x="145" y="73"/>
                      </a:lnTo>
                      <a:lnTo>
                        <a:pt x="150" y="73"/>
                      </a:lnTo>
                      <a:lnTo>
                        <a:pt x="150" y="73"/>
                      </a:lnTo>
                      <a:lnTo>
                        <a:pt x="150" y="68"/>
                      </a:lnTo>
                      <a:lnTo>
                        <a:pt x="150" y="64"/>
                      </a:lnTo>
                      <a:lnTo>
                        <a:pt x="150" y="64"/>
                      </a:lnTo>
                      <a:lnTo>
                        <a:pt x="145" y="64"/>
                      </a:lnTo>
                      <a:moveTo>
                        <a:pt x="145" y="118"/>
                      </a:moveTo>
                      <a:lnTo>
                        <a:pt x="145" y="118"/>
                      </a:lnTo>
                      <a:lnTo>
                        <a:pt x="150" y="118"/>
                      </a:lnTo>
                      <a:lnTo>
                        <a:pt x="150" y="118"/>
                      </a:lnTo>
                      <a:lnTo>
                        <a:pt x="145" y="118"/>
                      </a:lnTo>
                      <a:lnTo>
                        <a:pt x="145" y="118"/>
                      </a:lnTo>
                      <a:lnTo>
                        <a:pt x="141" y="118"/>
                      </a:lnTo>
                      <a:lnTo>
                        <a:pt x="141" y="118"/>
                      </a:lnTo>
                      <a:lnTo>
                        <a:pt x="141" y="114"/>
                      </a:lnTo>
                      <a:lnTo>
                        <a:pt x="141" y="114"/>
                      </a:lnTo>
                      <a:lnTo>
                        <a:pt x="145" y="114"/>
                      </a:lnTo>
                      <a:lnTo>
                        <a:pt x="145" y="114"/>
                      </a:lnTo>
                      <a:lnTo>
                        <a:pt x="145" y="118"/>
                      </a:lnTo>
                      <a:moveTo>
                        <a:pt x="173" y="100"/>
                      </a:moveTo>
                      <a:lnTo>
                        <a:pt x="173" y="100"/>
                      </a:lnTo>
                      <a:lnTo>
                        <a:pt x="173" y="100"/>
                      </a:lnTo>
                      <a:lnTo>
                        <a:pt x="173" y="100"/>
                      </a:lnTo>
                      <a:lnTo>
                        <a:pt x="168" y="105"/>
                      </a:lnTo>
                      <a:lnTo>
                        <a:pt x="168" y="105"/>
                      </a:lnTo>
                      <a:lnTo>
                        <a:pt x="168" y="105"/>
                      </a:lnTo>
                      <a:lnTo>
                        <a:pt x="163" y="105"/>
                      </a:lnTo>
                      <a:lnTo>
                        <a:pt x="163" y="105"/>
                      </a:lnTo>
                      <a:lnTo>
                        <a:pt x="163" y="105"/>
                      </a:lnTo>
                      <a:lnTo>
                        <a:pt x="163" y="109"/>
                      </a:lnTo>
                      <a:lnTo>
                        <a:pt x="163" y="109"/>
                      </a:lnTo>
                      <a:lnTo>
                        <a:pt x="159" y="109"/>
                      </a:lnTo>
                      <a:lnTo>
                        <a:pt x="159" y="109"/>
                      </a:lnTo>
                      <a:lnTo>
                        <a:pt x="159" y="109"/>
                      </a:lnTo>
                      <a:lnTo>
                        <a:pt x="154" y="109"/>
                      </a:lnTo>
                      <a:lnTo>
                        <a:pt x="154" y="109"/>
                      </a:lnTo>
                      <a:lnTo>
                        <a:pt x="154" y="105"/>
                      </a:lnTo>
                      <a:lnTo>
                        <a:pt x="154" y="105"/>
                      </a:lnTo>
                      <a:lnTo>
                        <a:pt x="154" y="105"/>
                      </a:lnTo>
                      <a:lnTo>
                        <a:pt x="154" y="105"/>
                      </a:lnTo>
                      <a:lnTo>
                        <a:pt x="154" y="105"/>
                      </a:lnTo>
                      <a:lnTo>
                        <a:pt x="154" y="105"/>
                      </a:lnTo>
                      <a:lnTo>
                        <a:pt x="150" y="105"/>
                      </a:lnTo>
                      <a:lnTo>
                        <a:pt x="150" y="109"/>
                      </a:lnTo>
                      <a:lnTo>
                        <a:pt x="150" y="109"/>
                      </a:lnTo>
                      <a:lnTo>
                        <a:pt x="150" y="105"/>
                      </a:lnTo>
                      <a:lnTo>
                        <a:pt x="145" y="105"/>
                      </a:lnTo>
                      <a:lnTo>
                        <a:pt x="145" y="105"/>
                      </a:lnTo>
                      <a:lnTo>
                        <a:pt x="145" y="105"/>
                      </a:lnTo>
                      <a:lnTo>
                        <a:pt x="145" y="105"/>
                      </a:lnTo>
                      <a:lnTo>
                        <a:pt x="145" y="109"/>
                      </a:lnTo>
                      <a:lnTo>
                        <a:pt x="145" y="105"/>
                      </a:lnTo>
                      <a:lnTo>
                        <a:pt x="141" y="100"/>
                      </a:lnTo>
                      <a:lnTo>
                        <a:pt x="141" y="100"/>
                      </a:lnTo>
                      <a:lnTo>
                        <a:pt x="145" y="96"/>
                      </a:lnTo>
                      <a:lnTo>
                        <a:pt x="145" y="96"/>
                      </a:lnTo>
                      <a:lnTo>
                        <a:pt x="150" y="96"/>
                      </a:lnTo>
                      <a:lnTo>
                        <a:pt x="150" y="96"/>
                      </a:lnTo>
                      <a:lnTo>
                        <a:pt x="154" y="100"/>
                      </a:lnTo>
                      <a:lnTo>
                        <a:pt x="154" y="105"/>
                      </a:lnTo>
                      <a:lnTo>
                        <a:pt x="159" y="105"/>
                      </a:lnTo>
                      <a:lnTo>
                        <a:pt x="159" y="105"/>
                      </a:lnTo>
                      <a:lnTo>
                        <a:pt x="163" y="100"/>
                      </a:lnTo>
                      <a:lnTo>
                        <a:pt x="163" y="100"/>
                      </a:lnTo>
                      <a:lnTo>
                        <a:pt x="163" y="100"/>
                      </a:lnTo>
                      <a:lnTo>
                        <a:pt x="163" y="100"/>
                      </a:lnTo>
                      <a:lnTo>
                        <a:pt x="163" y="100"/>
                      </a:lnTo>
                      <a:lnTo>
                        <a:pt x="163" y="100"/>
                      </a:lnTo>
                      <a:lnTo>
                        <a:pt x="168" y="100"/>
                      </a:lnTo>
                      <a:lnTo>
                        <a:pt x="168" y="100"/>
                      </a:lnTo>
                      <a:lnTo>
                        <a:pt x="173" y="100"/>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2" name="Freeform 12"/>
                <p:cNvSpPr>
                  <a:spLocks noEditPoints="1"/>
                </p:cNvSpPr>
                <p:nvPr/>
              </p:nvSpPr>
              <p:spPr bwMode="auto">
                <a:xfrm>
                  <a:off x="1397001" y="2736850"/>
                  <a:ext cx="309563" cy="439737"/>
                </a:xfrm>
                <a:custGeom>
                  <a:avLst/>
                  <a:gdLst>
                    <a:gd name="T0" fmla="*/ 59 w 195"/>
                    <a:gd name="T1" fmla="*/ 177 h 277"/>
                    <a:gd name="T2" fmla="*/ 36 w 195"/>
                    <a:gd name="T3" fmla="*/ 231 h 277"/>
                    <a:gd name="T4" fmla="*/ 32 w 195"/>
                    <a:gd name="T5" fmla="*/ 227 h 277"/>
                    <a:gd name="T6" fmla="*/ 36 w 195"/>
                    <a:gd name="T7" fmla="*/ 227 h 277"/>
                    <a:gd name="T8" fmla="*/ 45 w 195"/>
                    <a:gd name="T9" fmla="*/ 222 h 277"/>
                    <a:gd name="T10" fmla="*/ 45 w 195"/>
                    <a:gd name="T11" fmla="*/ 218 h 277"/>
                    <a:gd name="T12" fmla="*/ 50 w 195"/>
                    <a:gd name="T13" fmla="*/ 218 h 277"/>
                    <a:gd name="T14" fmla="*/ 41 w 195"/>
                    <a:gd name="T15" fmla="*/ 227 h 277"/>
                    <a:gd name="T16" fmla="*/ 36 w 195"/>
                    <a:gd name="T17" fmla="*/ 222 h 277"/>
                    <a:gd name="T18" fmla="*/ 41 w 195"/>
                    <a:gd name="T19" fmla="*/ 222 h 277"/>
                    <a:gd name="T20" fmla="*/ 109 w 195"/>
                    <a:gd name="T21" fmla="*/ 154 h 277"/>
                    <a:gd name="T22" fmla="*/ 159 w 195"/>
                    <a:gd name="T23" fmla="*/ 218 h 277"/>
                    <a:gd name="T24" fmla="*/ 141 w 195"/>
                    <a:gd name="T25" fmla="*/ 195 h 277"/>
                    <a:gd name="T26" fmla="*/ 141 w 195"/>
                    <a:gd name="T27" fmla="*/ 172 h 277"/>
                    <a:gd name="T28" fmla="*/ 118 w 195"/>
                    <a:gd name="T29" fmla="*/ 181 h 277"/>
                    <a:gd name="T30" fmla="*/ 123 w 195"/>
                    <a:gd name="T31" fmla="*/ 190 h 277"/>
                    <a:gd name="T32" fmla="*/ 123 w 195"/>
                    <a:gd name="T33" fmla="*/ 204 h 277"/>
                    <a:gd name="T34" fmla="*/ 132 w 195"/>
                    <a:gd name="T35" fmla="*/ 200 h 277"/>
                    <a:gd name="T36" fmla="*/ 136 w 195"/>
                    <a:gd name="T37" fmla="*/ 209 h 277"/>
                    <a:gd name="T38" fmla="*/ 154 w 195"/>
                    <a:gd name="T39" fmla="*/ 240 h 277"/>
                    <a:gd name="T40" fmla="*/ 136 w 195"/>
                    <a:gd name="T41" fmla="*/ 240 h 277"/>
                    <a:gd name="T42" fmla="*/ 136 w 195"/>
                    <a:gd name="T43" fmla="*/ 231 h 277"/>
                    <a:gd name="T44" fmla="*/ 132 w 195"/>
                    <a:gd name="T45" fmla="*/ 213 h 277"/>
                    <a:gd name="T46" fmla="*/ 127 w 195"/>
                    <a:gd name="T47" fmla="*/ 209 h 277"/>
                    <a:gd name="T48" fmla="*/ 123 w 195"/>
                    <a:gd name="T49" fmla="*/ 236 h 277"/>
                    <a:gd name="T50" fmla="*/ 136 w 195"/>
                    <a:gd name="T51" fmla="*/ 249 h 277"/>
                    <a:gd name="T52" fmla="*/ 127 w 195"/>
                    <a:gd name="T53" fmla="*/ 272 h 277"/>
                    <a:gd name="T54" fmla="*/ 168 w 195"/>
                    <a:gd name="T55" fmla="*/ 249 h 277"/>
                    <a:gd name="T56" fmla="*/ 172 w 195"/>
                    <a:gd name="T57" fmla="*/ 263 h 277"/>
                    <a:gd name="T58" fmla="*/ 182 w 195"/>
                    <a:gd name="T59" fmla="*/ 272 h 277"/>
                    <a:gd name="T60" fmla="*/ 195 w 195"/>
                    <a:gd name="T61" fmla="*/ 254 h 277"/>
                    <a:gd name="T62" fmla="*/ 172 w 195"/>
                    <a:gd name="T63" fmla="*/ 240 h 277"/>
                    <a:gd name="T64" fmla="*/ 95 w 195"/>
                    <a:gd name="T65" fmla="*/ 41 h 277"/>
                    <a:gd name="T66" fmla="*/ 100 w 195"/>
                    <a:gd name="T67" fmla="*/ 27 h 277"/>
                    <a:gd name="T68" fmla="*/ 109 w 195"/>
                    <a:gd name="T69" fmla="*/ 5 h 277"/>
                    <a:gd name="T70" fmla="*/ 123 w 195"/>
                    <a:gd name="T71" fmla="*/ 5 h 277"/>
                    <a:gd name="T72" fmla="*/ 123 w 195"/>
                    <a:gd name="T73" fmla="*/ 18 h 277"/>
                    <a:gd name="T74" fmla="*/ 109 w 195"/>
                    <a:gd name="T75" fmla="*/ 41 h 277"/>
                    <a:gd name="T76" fmla="*/ 104 w 195"/>
                    <a:gd name="T77" fmla="*/ 45 h 277"/>
                    <a:gd name="T78" fmla="*/ 95 w 195"/>
                    <a:gd name="T79" fmla="*/ 41 h 277"/>
                    <a:gd name="T80" fmla="*/ 91 w 195"/>
                    <a:gd name="T81" fmla="*/ 45 h 277"/>
                    <a:gd name="T82" fmla="*/ 104 w 195"/>
                    <a:gd name="T83" fmla="*/ 50 h 277"/>
                    <a:gd name="T84" fmla="*/ 86 w 195"/>
                    <a:gd name="T85" fmla="*/ 73 h 277"/>
                    <a:gd name="T86" fmla="*/ 132 w 195"/>
                    <a:gd name="T87" fmla="*/ 118 h 277"/>
                    <a:gd name="T88" fmla="*/ 145 w 195"/>
                    <a:gd name="T89" fmla="*/ 118 h 277"/>
                    <a:gd name="T90" fmla="*/ 145 w 195"/>
                    <a:gd name="T91" fmla="*/ 127 h 277"/>
                    <a:gd name="T92" fmla="*/ 113 w 195"/>
                    <a:gd name="T93" fmla="*/ 168 h 277"/>
                    <a:gd name="T94" fmla="*/ 104 w 195"/>
                    <a:gd name="T95" fmla="*/ 186 h 277"/>
                    <a:gd name="T96" fmla="*/ 95 w 195"/>
                    <a:gd name="T97" fmla="*/ 186 h 277"/>
                    <a:gd name="T98" fmla="*/ 64 w 195"/>
                    <a:gd name="T99" fmla="*/ 213 h 277"/>
                    <a:gd name="T100" fmla="*/ 55 w 195"/>
                    <a:gd name="T101" fmla="*/ 227 h 277"/>
                    <a:gd name="T102" fmla="*/ 45 w 195"/>
                    <a:gd name="T103" fmla="*/ 213 h 277"/>
                    <a:gd name="T104" fmla="*/ 59 w 195"/>
                    <a:gd name="T105" fmla="*/ 204 h 277"/>
                    <a:gd name="T106" fmla="*/ 64 w 195"/>
                    <a:gd name="T107" fmla="*/ 200 h 277"/>
                    <a:gd name="T108" fmla="*/ 32 w 195"/>
                    <a:gd name="T109" fmla="*/ 249 h 277"/>
                    <a:gd name="T110" fmla="*/ 18 w 195"/>
                    <a:gd name="T111" fmla="*/ 254 h 277"/>
                    <a:gd name="T112" fmla="*/ 5 w 195"/>
                    <a:gd name="T113" fmla="*/ 240 h 277"/>
                    <a:gd name="T114" fmla="*/ 5 w 195"/>
                    <a:gd name="T115" fmla="*/ 236 h 277"/>
                    <a:gd name="T116" fmla="*/ 14 w 195"/>
                    <a:gd name="T117" fmla="*/ 231 h 277"/>
                    <a:gd name="T118" fmla="*/ 27 w 195"/>
                    <a:gd name="T119" fmla="*/ 23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 h="277">
                      <a:moveTo>
                        <a:pt x="68" y="172"/>
                      </a:moveTo>
                      <a:lnTo>
                        <a:pt x="68" y="172"/>
                      </a:lnTo>
                      <a:lnTo>
                        <a:pt x="68" y="172"/>
                      </a:lnTo>
                      <a:lnTo>
                        <a:pt x="68" y="177"/>
                      </a:lnTo>
                      <a:lnTo>
                        <a:pt x="68" y="177"/>
                      </a:lnTo>
                      <a:lnTo>
                        <a:pt x="68" y="177"/>
                      </a:lnTo>
                      <a:lnTo>
                        <a:pt x="64" y="177"/>
                      </a:lnTo>
                      <a:lnTo>
                        <a:pt x="64" y="177"/>
                      </a:lnTo>
                      <a:lnTo>
                        <a:pt x="64" y="177"/>
                      </a:lnTo>
                      <a:lnTo>
                        <a:pt x="64" y="177"/>
                      </a:lnTo>
                      <a:lnTo>
                        <a:pt x="59" y="172"/>
                      </a:lnTo>
                      <a:lnTo>
                        <a:pt x="59" y="177"/>
                      </a:lnTo>
                      <a:lnTo>
                        <a:pt x="59" y="172"/>
                      </a:lnTo>
                      <a:lnTo>
                        <a:pt x="64" y="172"/>
                      </a:lnTo>
                      <a:lnTo>
                        <a:pt x="64" y="172"/>
                      </a:lnTo>
                      <a:lnTo>
                        <a:pt x="64" y="172"/>
                      </a:lnTo>
                      <a:lnTo>
                        <a:pt x="68" y="172"/>
                      </a:lnTo>
                      <a:lnTo>
                        <a:pt x="68" y="172"/>
                      </a:lnTo>
                      <a:lnTo>
                        <a:pt x="68" y="172"/>
                      </a:lnTo>
                      <a:moveTo>
                        <a:pt x="36" y="227"/>
                      </a:moveTo>
                      <a:lnTo>
                        <a:pt x="36" y="227"/>
                      </a:lnTo>
                      <a:lnTo>
                        <a:pt x="36" y="231"/>
                      </a:lnTo>
                      <a:lnTo>
                        <a:pt x="36" y="231"/>
                      </a:lnTo>
                      <a:lnTo>
                        <a:pt x="36" y="231"/>
                      </a:lnTo>
                      <a:lnTo>
                        <a:pt x="32" y="231"/>
                      </a:lnTo>
                      <a:lnTo>
                        <a:pt x="32" y="231"/>
                      </a:lnTo>
                      <a:lnTo>
                        <a:pt x="32" y="231"/>
                      </a:lnTo>
                      <a:lnTo>
                        <a:pt x="27" y="231"/>
                      </a:lnTo>
                      <a:lnTo>
                        <a:pt x="27" y="231"/>
                      </a:lnTo>
                      <a:lnTo>
                        <a:pt x="27" y="231"/>
                      </a:lnTo>
                      <a:lnTo>
                        <a:pt x="27" y="227"/>
                      </a:lnTo>
                      <a:lnTo>
                        <a:pt x="27" y="227"/>
                      </a:lnTo>
                      <a:lnTo>
                        <a:pt x="27" y="222"/>
                      </a:lnTo>
                      <a:lnTo>
                        <a:pt x="32" y="222"/>
                      </a:lnTo>
                      <a:lnTo>
                        <a:pt x="32" y="227"/>
                      </a:lnTo>
                      <a:lnTo>
                        <a:pt x="32" y="227"/>
                      </a:lnTo>
                      <a:lnTo>
                        <a:pt x="32" y="227"/>
                      </a:lnTo>
                      <a:lnTo>
                        <a:pt x="32" y="227"/>
                      </a:lnTo>
                      <a:lnTo>
                        <a:pt x="32" y="227"/>
                      </a:lnTo>
                      <a:lnTo>
                        <a:pt x="32" y="227"/>
                      </a:lnTo>
                      <a:lnTo>
                        <a:pt x="32" y="227"/>
                      </a:lnTo>
                      <a:lnTo>
                        <a:pt x="32" y="227"/>
                      </a:lnTo>
                      <a:lnTo>
                        <a:pt x="32" y="227"/>
                      </a:lnTo>
                      <a:lnTo>
                        <a:pt x="32" y="227"/>
                      </a:lnTo>
                      <a:lnTo>
                        <a:pt x="32" y="222"/>
                      </a:lnTo>
                      <a:lnTo>
                        <a:pt x="32" y="222"/>
                      </a:lnTo>
                      <a:lnTo>
                        <a:pt x="36" y="227"/>
                      </a:lnTo>
                      <a:lnTo>
                        <a:pt x="36" y="227"/>
                      </a:lnTo>
                      <a:lnTo>
                        <a:pt x="36" y="227"/>
                      </a:lnTo>
                      <a:moveTo>
                        <a:pt x="50" y="218"/>
                      </a:moveTo>
                      <a:lnTo>
                        <a:pt x="50" y="218"/>
                      </a:lnTo>
                      <a:lnTo>
                        <a:pt x="50" y="222"/>
                      </a:lnTo>
                      <a:lnTo>
                        <a:pt x="50" y="222"/>
                      </a:lnTo>
                      <a:lnTo>
                        <a:pt x="50" y="227"/>
                      </a:lnTo>
                      <a:lnTo>
                        <a:pt x="50" y="227"/>
                      </a:lnTo>
                      <a:lnTo>
                        <a:pt x="50" y="222"/>
                      </a:lnTo>
                      <a:lnTo>
                        <a:pt x="50" y="222"/>
                      </a:lnTo>
                      <a:lnTo>
                        <a:pt x="45" y="222"/>
                      </a:lnTo>
                      <a:lnTo>
                        <a:pt x="45" y="222"/>
                      </a:lnTo>
                      <a:lnTo>
                        <a:pt x="45" y="222"/>
                      </a:lnTo>
                      <a:lnTo>
                        <a:pt x="45" y="222"/>
                      </a:lnTo>
                      <a:lnTo>
                        <a:pt x="45" y="222"/>
                      </a:lnTo>
                      <a:lnTo>
                        <a:pt x="45" y="222"/>
                      </a:lnTo>
                      <a:lnTo>
                        <a:pt x="45" y="222"/>
                      </a:lnTo>
                      <a:lnTo>
                        <a:pt x="45" y="218"/>
                      </a:lnTo>
                      <a:lnTo>
                        <a:pt x="45" y="218"/>
                      </a:lnTo>
                      <a:lnTo>
                        <a:pt x="45" y="218"/>
                      </a:lnTo>
                      <a:lnTo>
                        <a:pt x="45" y="218"/>
                      </a:lnTo>
                      <a:lnTo>
                        <a:pt x="45" y="218"/>
                      </a:lnTo>
                      <a:lnTo>
                        <a:pt x="45" y="218"/>
                      </a:lnTo>
                      <a:lnTo>
                        <a:pt x="45" y="218"/>
                      </a:lnTo>
                      <a:lnTo>
                        <a:pt x="45" y="218"/>
                      </a:lnTo>
                      <a:lnTo>
                        <a:pt x="45" y="218"/>
                      </a:lnTo>
                      <a:lnTo>
                        <a:pt x="45" y="218"/>
                      </a:lnTo>
                      <a:lnTo>
                        <a:pt x="45" y="218"/>
                      </a:lnTo>
                      <a:lnTo>
                        <a:pt x="45" y="213"/>
                      </a:lnTo>
                      <a:lnTo>
                        <a:pt x="45" y="213"/>
                      </a:lnTo>
                      <a:lnTo>
                        <a:pt x="45" y="213"/>
                      </a:lnTo>
                      <a:lnTo>
                        <a:pt x="45" y="213"/>
                      </a:lnTo>
                      <a:lnTo>
                        <a:pt x="50" y="218"/>
                      </a:lnTo>
                      <a:lnTo>
                        <a:pt x="50" y="218"/>
                      </a:lnTo>
                      <a:lnTo>
                        <a:pt x="50" y="218"/>
                      </a:lnTo>
                      <a:lnTo>
                        <a:pt x="50" y="218"/>
                      </a:lnTo>
                      <a:lnTo>
                        <a:pt x="50" y="218"/>
                      </a:lnTo>
                      <a:moveTo>
                        <a:pt x="41" y="222"/>
                      </a:moveTo>
                      <a:lnTo>
                        <a:pt x="41" y="222"/>
                      </a:lnTo>
                      <a:lnTo>
                        <a:pt x="41" y="227"/>
                      </a:lnTo>
                      <a:lnTo>
                        <a:pt x="41" y="227"/>
                      </a:lnTo>
                      <a:lnTo>
                        <a:pt x="41" y="227"/>
                      </a:lnTo>
                      <a:lnTo>
                        <a:pt x="41" y="227"/>
                      </a:lnTo>
                      <a:lnTo>
                        <a:pt x="41" y="227"/>
                      </a:lnTo>
                      <a:lnTo>
                        <a:pt x="41" y="227"/>
                      </a:lnTo>
                      <a:lnTo>
                        <a:pt x="41" y="231"/>
                      </a:lnTo>
                      <a:lnTo>
                        <a:pt x="41" y="231"/>
                      </a:lnTo>
                      <a:lnTo>
                        <a:pt x="41" y="227"/>
                      </a:lnTo>
                      <a:lnTo>
                        <a:pt x="41" y="227"/>
                      </a:lnTo>
                      <a:lnTo>
                        <a:pt x="36" y="227"/>
                      </a:lnTo>
                      <a:lnTo>
                        <a:pt x="36" y="227"/>
                      </a:lnTo>
                      <a:lnTo>
                        <a:pt x="36" y="227"/>
                      </a:lnTo>
                      <a:lnTo>
                        <a:pt x="36" y="227"/>
                      </a:lnTo>
                      <a:lnTo>
                        <a:pt x="36" y="227"/>
                      </a:lnTo>
                      <a:lnTo>
                        <a:pt x="36" y="227"/>
                      </a:lnTo>
                      <a:lnTo>
                        <a:pt x="36" y="222"/>
                      </a:lnTo>
                      <a:lnTo>
                        <a:pt x="36" y="222"/>
                      </a:lnTo>
                      <a:lnTo>
                        <a:pt x="36" y="222"/>
                      </a:lnTo>
                      <a:lnTo>
                        <a:pt x="36" y="222"/>
                      </a:lnTo>
                      <a:lnTo>
                        <a:pt x="32" y="222"/>
                      </a:lnTo>
                      <a:lnTo>
                        <a:pt x="36" y="222"/>
                      </a:lnTo>
                      <a:lnTo>
                        <a:pt x="36" y="222"/>
                      </a:lnTo>
                      <a:lnTo>
                        <a:pt x="36" y="222"/>
                      </a:lnTo>
                      <a:lnTo>
                        <a:pt x="41" y="222"/>
                      </a:lnTo>
                      <a:lnTo>
                        <a:pt x="41" y="222"/>
                      </a:lnTo>
                      <a:lnTo>
                        <a:pt x="41" y="222"/>
                      </a:lnTo>
                      <a:lnTo>
                        <a:pt x="41" y="222"/>
                      </a:lnTo>
                      <a:lnTo>
                        <a:pt x="41" y="222"/>
                      </a:lnTo>
                      <a:lnTo>
                        <a:pt x="41" y="222"/>
                      </a:lnTo>
                      <a:lnTo>
                        <a:pt x="41" y="218"/>
                      </a:lnTo>
                      <a:lnTo>
                        <a:pt x="41" y="222"/>
                      </a:lnTo>
                      <a:lnTo>
                        <a:pt x="41" y="222"/>
                      </a:lnTo>
                      <a:lnTo>
                        <a:pt x="41" y="222"/>
                      </a:lnTo>
                      <a:moveTo>
                        <a:pt x="118" y="154"/>
                      </a:moveTo>
                      <a:lnTo>
                        <a:pt x="118" y="154"/>
                      </a:lnTo>
                      <a:lnTo>
                        <a:pt x="118" y="154"/>
                      </a:lnTo>
                      <a:lnTo>
                        <a:pt x="118" y="154"/>
                      </a:lnTo>
                      <a:lnTo>
                        <a:pt x="113" y="154"/>
                      </a:lnTo>
                      <a:lnTo>
                        <a:pt x="113" y="154"/>
                      </a:lnTo>
                      <a:lnTo>
                        <a:pt x="113" y="154"/>
                      </a:lnTo>
                      <a:lnTo>
                        <a:pt x="113" y="154"/>
                      </a:lnTo>
                      <a:lnTo>
                        <a:pt x="109" y="154"/>
                      </a:lnTo>
                      <a:lnTo>
                        <a:pt x="109" y="154"/>
                      </a:lnTo>
                      <a:lnTo>
                        <a:pt x="109" y="154"/>
                      </a:lnTo>
                      <a:lnTo>
                        <a:pt x="109" y="154"/>
                      </a:lnTo>
                      <a:lnTo>
                        <a:pt x="113" y="154"/>
                      </a:lnTo>
                      <a:lnTo>
                        <a:pt x="113" y="150"/>
                      </a:lnTo>
                      <a:lnTo>
                        <a:pt x="113" y="150"/>
                      </a:lnTo>
                      <a:lnTo>
                        <a:pt x="113" y="154"/>
                      </a:lnTo>
                      <a:lnTo>
                        <a:pt x="113" y="154"/>
                      </a:lnTo>
                      <a:lnTo>
                        <a:pt x="118" y="154"/>
                      </a:lnTo>
                      <a:moveTo>
                        <a:pt x="168" y="227"/>
                      </a:moveTo>
                      <a:lnTo>
                        <a:pt x="168" y="227"/>
                      </a:lnTo>
                      <a:lnTo>
                        <a:pt x="163" y="227"/>
                      </a:lnTo>
                      <a:lnTo>
                        <a:pt x="159" y="222"/>
                      </a:lnTo>
                      <a:lnTo>
                        <a:pt x="159" y="222"/>
                      </a:lnTo>
                      <a:lnTo>
                        <a:pt x="159" y="218"/>
                      </a:lnTo>
                      <a:lnTo>
                        <a:pt x="150" y="213"/>
                      </a:lnTo>
                      <a:lnTo>
                        <a:pt x="150" y="209"/>
                      </a:lnTo>
                      <a:lnTo>
                        <a:pt x="150" y="209"/>
                      </a:lnTo>
                      <a:lnTo>
                        <a:pt x="150" y="209"/>
                      </a:lnTo>
                      <a:lnTo>
                        <a:pt x="150" y="209"/>
                      </a:lnTo>
                      <a:lnTo>
                        <a:pt x="150" y="204"/>
                      </a:lnTo>
                      <a:lnTo>
                        <a:pt x="150" y="204"/>
                      </a:lnTo>
                      <a:lnTo>
                        <a:pt x="150" y="204"/>
                      </a:lnTo>
                      <a:lnTo>
                        <a:pt x="150" y="200"/>
                      </a:lnTo>
                      <a:lnTo>
                        <a:pt x="145" y="200"/>
                      </a:lnTo>
                      <a:lnTo>
                        <a:pt x="141" y="195"/>
                      </a:lnTo>
                      <a:lnTo>
                        <a:pt x="141" y="195"/>
                      </a:lnTo>
                      <a:lnTo>
                        <a:pt x="141" y="195"/>
                      </a:lnTo>
                      <a:lnTo>
                        <a:pt x="136" y="190"/>
                      </a:lnTo>
                      <a:lnTo>
                        <a:pt x="136" y="190"/>
                      </a:lnTo>
                      <a:lnTo>
                        <a:pt x="136" y="186"/>
                      </a:lnTo>
                      <a:lnTo>
                        <a:pt x="136" y="186"/>
                      </a:lnTo>
                      <a:lnTo>
                        <a:pt x="136" y="181"/>
                      </a:lnTo>
                      <a:lnTo>
                        <a:pt x="136" y="181"/>
                      </a:lnTo>
                      <a:lnTo>
                        <a:pt x="141" y="177"/>
                      </a:lnTo>
                      <a:lnTo>
                        <a:pt x="141" y="177"/>
                      </a:lnTo>
                      <a:lnTo>
                        <a:pt x="141" y="177"/>
                      </a:lnTo>
                      <a:lnTo>
                        <a:pt x="141" y="177"/>
                      </a:lnTo>
                      <a:lnTo>
                        <a:pt x="141" y="172"/>
                      </a:lnTo>
                      <a:lnTo>
                        <a:pt x="132" y="172"/>
                      </a:lnTo>
                      <a:lnTo>
                        <a:pt x="127" y="172"/>
                      </a:lnTo>
                      <a:lnTo>
                        <a:pt x="127" y="172"/>
                      </a:lnTo>
                      <a:lnTo>
                        <a:pt x="127" y="168"/>
                      </a:lnTo>
                      <a:lnTo>
                        <a:pt x="123" y="172"/>
                      </a:lnTo>
                      <a:lnTo>
                        <a:pt x="123" y="172"/>
                      </a:lnTo>
                      <a:lnTo>
                        <a:pt x="118" y="168"/>
                      </a:lnTo>
                      <a:lnTo>
                        <a:pt x="118" y="168"/>
                      </a:lnTo>
                      <a:lnTo>
                        <a:pt x="118" y="172"/>
                      </a:lnTo>
                      <a:lnTo>
                        <a:pt x="118" y="177"/>
                      </a:lnTo>
                      <a:lnTo>
                        <a:pt x="118" y="181"/>
                      </a:lnTo>
                      <a:lnTo>
                        <a:pt x="118" y="181"/>
                      </a:lnTo>
                      <a:lnTo>
                        <a:pt x="118" y="181"/>
                      </a:lnTo>
                      <a:lnTo>
                        <a:pt x="113" y="181"/>
                      </a:lnTo>
                      <a:lnTo>
                        <a:pt x="113" y="181"/>
                      </a:lnTo>
                      <a:lnTo>
                        <a:pt x="113" y="181"/>
                      </a:lnTo>
                      <a:lnTo>
                        <a:pt x="113" y="186"/>
                      </a:lnTo>
                      <a:lnTo>
                        <a:pt x="113" y="186"/>
                      </a:lnTo>
                      <a:lnTo>
                        <a:pt x="113" y="190"/>
                      </a:lnTo>
                      <a:lnTo>
                        <a:pt x="113" y="190"/>
                      </a:lnTo>
                      <a:lnTo>
                        <a:pt x="118" y="190"/>
                      </a:lnTo>
                      <a:lnTo>
                        <a:pt x="118" y="190"/>
                      </a:lnTo>
                      <a:lnTo>
                        <a:pt x="118" y="190"/>
                      </a:lnTo>
                      <a:lnTo>
                        <a:pt x="123" y="190"/>
                      </a:lnTo>
                      <a:lnTo>
                        <a:pt x="123" y="190"/>
                      </a:lnTo>
                      <a:lnTo>
                        <a:pt x="123" y="190"/>
                      </a:lnTo>
                      <a:lnTo>
                        <a:pt x="123" y="195"/>
                      </a:lnTo>
                      <a:lnTo>
                        <a:pt x="123" y="195"/>
                      </a:lnTo>
                      <a:lnTo>
                        <a:pt x="123" y="195"/>
                      </a:lnTo>
                      <a:lnTo>
                        <a:pt x="123" y="195"/>
                      </a:lnTo>
                      <a:lnTo>
                        <a:pt x="123" y="195"/>
                      </a:lnTo>
                      <a:lnTo>
                        <a:pt x="123" y="200"/>
                      </a:lnTo>
                      <a:lnTo>
                        <a:pt x="127" y="200"/>
                      </a:lnTo>
                      <a:lnTo>
                        <a:pt x="123" y="200"/>
                      </a:lnTo>
                      <a:lnTo>
                        <a:pt x="123" y="204"/>
                      </a:lnTo>
                      <a:lnTo>
                        <a:pt x="123" y="204"/>
                      </a:lnTo>
                      <a:lnTo>
                        <a:pt x="123" y="204"/>
                      </a:lnTo>
                      <a:lnTo>
                        <a:pt x="123" y="204"/>
                      </a:lnTo>
                      <a:lnTo>
                        <a:pt x="127" y="204"/>
                      </a:lnTo>
                      <a:lnTo>
                        <a:pt x="127" y="204"/>
                      </a:lnTo>
                      <a:lnTo>
                        <a:pt x="127" y="204"/>
                      </a:lnTo>
                      <a:lnTo>
                        <a:pt x="127" y="200"/>
                      </a:lnTo>
                      <a:lnTo>
                        <a:pt x="127" y="200"/>
                      </a:lnTo>
                      <a:lnTo>
                        <a:pt x="127" y="200"/>
                      </a:lnTo>
                      <a:lnTo>
                        <a:pt x="127" y="200"/>
                      </a:lnTo>
                      <a:lnTo>
                        <a:pt x="132" y="200"/>
                      </a:lnTo>
                      <a:lnTo>
                        <a:pt x="127" y="204"/>
                      </a:lnTo>
                      <a:lnTo>
                        <a:pt x="132" y="200"/>
                      </a:lnTo>
                      <a:lnTo>
                        <a:pt x="132" y="200"/>
                      </a:lnTo>
                      <a:lnTo>
                        <a:pt x="136" y="204"/>
                      </a:lnTo>
                      <a:lnTo>
                        <a:pt x="132" y="204"/>
                      </a:lnTo>
                      <a:lnTo>
                        <a:pt x="132" y="204"/>
                      </a:lnTo>
                      <a:lnTo>
                        <a:pt x="132" y="204"/>
                      </a:lnTo>
                      <a:lnTo>
                        <a:pt x="132" y="204"/>
                      </a:lnTo>
                      <a:lnTo>
                        <a:pt x="132" y="209"/>
                      </a:lnTo>
                      <a:lnTo>
                        <a:pt x="132" y="209"/>
                      </a:lnTo>
                      <a:lnTo>
                        <a:pt x="132" y="209"/>
                      </a:lnTo>
                      <a:lnTo>
                        <a:pt x="132" y="209"/>
                      </a:lnTo>
                      <a:lnTo>
                        <a:pt x="136" y="213"/>
                      </a:lnTo>
                      <a:lnTo>
                        <a:pt x="136" y="209"/>
                      </a:lnTo>
                      <a:lnTo>
                        <a:pt x="136" y="209"/>
                      </a:lnTo>
                      <a:lnTo>
                        <a:pt x="141" y="213"/>
                      </a:lnTo>
                      <a:lnTo>
                        <a:pt x="141" y="213"/>
                      </a:lnTo>
                      <a:lnTo>
                        <a:pt x="141" y="213"/>
                      </a:lnTo>
                      <a:lnTo>
                        <a:pt x="145" y="213"/>
                      </a:lnTo>
                      <a:lnTo>
                        <a:pt x="145" y="213"/>
                      </a:lnTo>
                      <a:lnTo>
                        <a:pt x="150" y="218"/>
                      </a:lnTo>
                      <a:lnTo>
                        <a:pt x="150" y="222"/>
                      </a:lnTo>
                      <a:lnTo>
                        <a:pt x="150" y="222"/>
                      </a:lnTo>
                      <a:lnTo>
                        <a:pt x="150" y="227"/>
                      </a:lnTo>
                      <a:lnTo>
                        <a:pt x="150" y="231"/>
                      </a:lnTo>
                      <a:lnTo>
                        <a:pt x="154" y="240"/>
                      </a:lnTo>
                      <a:lnTo>
                        <a:pt x="154" y="240"/>
                      </a:lnTo>
                      <a:lnTo>
                        <a:pt x="154" y="245"/>
                      </a:lnTo>
                      <a:lnTo>
                        <a:pt x="150" y="236"/>
                      </a:lnTo>
                      <a:lnTo>
                        <a:pt x="145" y="236"/>
                      </a:lnTo>
                      <a:lnTo>
                        <a:pt x="141" y="240"/>
                      </a:lnTo>
                      <a:lnTo>
                        <a:pt x="141" y="240"/>
                      </a:lnTo>
                      <a:lnTo>
                        <a:pt x="141" y="240"/>
                      </a:lnTo>
                      <a:lnTo>
                        <a:pt x="141" y="240"/>
                      </a:lnTo>
                      <a:lnTo>
                        <a:pt x="141" y="240"/>
                      </a:lnTo>
                      <a:lnTo>
                        <a:pt x="141" y="240"/>
                      </a:lnTo>
                      <a:lnTo>
                        <a:pt x="136" y="240"/>
                      </a:lnTo>
                      <a:lnTo>
                        <a:pt x="136" y="240"/>
                      </a:lnTo>
                      <a:lnTo>
                        <a:pt x="136" y="236"/>
                      </a:lnTo>
                      <a:lnTo>
                        <a:pt x="136" y="236"/>
                      </a:lnTo>
                      <a:lnTo>
                        <a:pt x="136" y="236"/>
                      </a:lnTo>
                      <a:lnTo>
                        <a:pt x="136" y="236"/>
                      </a:lnTo>
                      <a:lnTo>
                        <a:pt x="136" y="236"/>
                      </a:lnTo>
                      <a:lnTo>
                        <a:pt x="132" y="231"/>
                      </a:lnTo>
                      <a:lnTo>
                        <a:pt x="132" y="231"/>
                      </a:lnTo>
                      <a:lnTo>
                        <a:pt x="136" y="227"/>
                      </a:lnTo>
                      <a:lnTo>
                        <a:pt x="136" y="227"/>
                      </a:lnTo>
                      <a:lnTo>
                        <a:pt x="136" y="227"/>
                      </a:lnTo>
                      <a:lnTo>
                        <a:pt x="136" y="231"/>
                      </a:lnTo>
                      <a:lnTo>
                        <a:pt x="136" y="231"/>
                      </a:lnTo>
                      <a:lnTo>
                        <a:pt x="136" y="231"/>
                      </a:lnTo>
                      <a:lnTo>
                        <a:pt x="136" y="227"/>
                      </a:lnTo>
                      <a:lnTo>
                        <a:pt x="136" y="227"/>
                      </a:lnTo>
                      <a:lnTo>
                        <a:pt x="136" y="222"/>
                      </a:lnTo>
                      <a:lnTo>
                        <a:pt x="136" y="222"/>
                      </a:lnTo>
                      <a:lnTo>
                        <a:pt x="136" y="218"/>
                      </a:lnTo>
                      <a:lnTo>
                        <a:pt x="132" y="218"/>
                      </a:lnTo>
                      <a:lnTo>
                        <a:pt x="132" y="218"/>
                      </a:lnTo>
                      <a:lnTo>
                        <a:pt x="132" y="218"/>
                      </a:lnTo>
                      <a:lnTo>
                        <a:pt x="127" y="218"/>
                      </a:lnTo>
                      <a:lnTo>
                        <a:pt x="132" y="218"/>
                      </a:lnTo>
                      <a:lnTo>
                        <a:pt x="132" y="213"/>
                      </a:lnTo>
                      <a:lnTo>
                        <a:pt x="132" y="213"/>
                      </a:lnTo>
                      <a:lnTo>
                        <a:pt x="132" y="213"/>
                      </a:lnTo>
                      <a:lnTo>
                        <a:pt x="132" y="213"/>
                      </a:lnTo>
                      <a:lnTo>
                        <a:pt x="132" y="213"/>
                      </a:lnTo>
                      <a:lnTo>
                        <a:pt x="132" y="213"/>
                      </a:lnTo>
                      <a:lnTo>
                        <a:pt x="132" y="213"/>
                      </a:lnTo>
                      <a:lnTo>
                        <a:pt x="127" y="213"/>
                      </a:lnTo>
                      <a:lnTo>
                        <a:pt x="127" y="213"/>
                      </a:lnTo>
                      <a:lnTo>
                        <a:pt x="127" y="213"/>
                      </a:lnTo>
                      <a:lnTo>
                        <a:pt x="127" y="209"/>
                      </a:lnTo>
                      <a:lnTo>
                        <a:pt x="127" y="209"/>
                      </a:lnTo>
                      <a:lnTo>
                        <a:pt x="127" y="209"/>
                      </a:lnTo>
                      <a:lnTo>
                        <a:pt x="123" y="204"/>
                      </a:lnTo>
                      <a:lnTo>
                        <a:pt x="123" y="218"/>
                      </a:lnTo>
                      <a:lnTo>
                        <a:pt x="118" y="218"/>
                      </a:lnTo>
                      <a:lnTo>
                        <a:pt x="118" y="222"/>
                      </a:lnTo>
                      <a:lnTo>
                        <a:pt x="118" y="227"/>
                      </a:lnTo>
                      <a:lnTo>
                        <a:pt x="118" y="227"/>
                      </a:lnTo>
                      <a:lnTo>
                        <a:pt x="118" y="227"/>
                      </a:lnTo>
                      <a:lnTo>
                        <a:pt x="118" y="227"/>
                      </a:lnTo>
                      <a:lnTo>
                        <a:pt x="123" y="231"/>
                      </a:lnTo>
                      <a:lnTo>
                        <a:pt x="123" y="231"/>
                      </a:lnTo>
                      <a:lnTo>
                        <a:pt x="123" y="231"/>
                      </a:lnTo>
                      <a:lnTo>
                        <a:pt x="123" y="236"/>
                      </a:lnTo>
                      <a:lnTo>
                        <a:pt x="123" y="236"/>
                      </a:lnTo>
                      <a:lnTo>
                        <a:pt x="123" y="240"/>
                      </a:lnTo>
                      <a:lnTo>
                        <a:pt x="127" y="245"/>
                      </a:lnTo>
                      <a:lnTo>
                        <a:pt x="127" y="240"/>
                      </a:lnTo>
                      <a:lnTo>
                        <a:pt x="127" y="240"/>
                      </a:lnTo>
                      <a:lnTo>
                        <a:pt x="132" y="240"/>
                      </a:lnTo>
                      <a:lnTo>
                        <a:pt x="132" y="240"/>
                      </a:lnTo>
                      <a:lnTo>
                        <a:pt x="132" y="245"/>
                      </a:lnTo>
                      <a:lnTo>
                        <a:pt x="132" y="245"/>
                      </a:lnTo>
                      <a:lnTo>
                        <a:pt x="132" y="245"/>
                      </a:lnTo>
                      <a:lnTo>
                        <a:pt x="132" y="245"/>
                      </a:lnTo>
                      <a:lnTo>
                        <a:pt x="136" y="249"/>
                      </a:lnTo>
                      <a:lnTo>
                        <a:pt x="136" y="254"/>
                      </a:lnTo>
                      <a:lnTo>
                        <a:pt x="136" y="254"/>
                      </a:lnTo>
                      <a:lnTo>
                        <a:pt x="136" y="259"/>
                      </a:lnTo>
                      <a:lnTo>
                        <a:pt x="136" y="259"/>
                      </a:lnTo>
                      <a:lnTo>
                        <a:pt x="132" y="263"/>
                      </a:lnTo>
                      <a:lnTo>
                        <a:pt x="127" y="268"/>
                      </a:lnTo>
                      <a:lnTo>
                        <a:pt x="127" y="268"/>
                      </a:lnTo>
                      <a:lnTo>
                        <a:pt x="127" y="268"/>
                      </a:lnTo>
                      <a:lnTo>
                        <a:pt x="127" y="268"/>
                      </a:lnTo>
                      <a:lnTo>
                        <a:pt x="127" y="272"/>
                      </a:lnTo>
                      <a:lnTo>
                        <a:pt x="123" y="272"/>
                      </a:lnTo>
                      <a:lnTo>
                        <a:pt x="127" y="272"/>
                      </a:lnTo>
                      <a:lnTo>
                        <a:pt x="132" y="272"/>
                      </a:lnTo>
                      <a:lnTo>
                        <a:pt x="141" y="263"/>
                      </a:lnTo>
                      <a:lnTo>
                        <a:pt x="145" y="263"/>
                      </a:lnTo>
                      <a:lnTo>
                        <a:pt x="150" y="249"/>
                      </a:lnTo>
                      <a:lnTo>
                        <a:pt x="150" y="254"/>
                      </a:lnTo>
                      <a:lnTo>
                        <a:pt x="154" y="254"/>
                      </a:lnTo>
                      <a:lnTo>
                        <a:pt x="154" y="254"/>
                      </a:lnTo>
                      <a:lnTo>
                        <a:pt x="159" y="254"/>
                      </a:lnTo>
                      <a:lnTo>
                        <a:pt x="163" y="249"/>
                      </a:lnTo>
                      <a:lnTo>
                        <a:pt x="163" y="249"/>
                      </a:lnTo>
                      <a:lnTo>
                        <a:pt x="163" y="249"/>
                      </a:lnTo>
                      <a:lnTo>
                        <a:pt x="168" y="249"/>
                      </a:lnTo>
                      <a:lnTo>
                        <a:pt x="172" y="249"/>
                      </a:lnTo>
                      <a:lnTo>
                        <a:pt x="172" y="249"/>
                      </a:lnTo>
                      <a:lnTo>
                        <a:pt x="177" y="249"/>
                      </a:lnTo>
                      <a:lnTo>
                        <a:pt x="172" y="254"/>
                      </a:lnTo>
                      <a:lnTo>
                        <a:pt x="172" y="254"/>
                      </a:lnTo>
                      <a:lnTo>
                        <a:pt x="172" y="254"/>
                      </a:lnTo>
                      <a:lnTo>
                        <a:pt x="172" y="254"/>
                      </a:lnTo>
                      <a:lnTo>
                        <a:pt x="172" y="254"/>
                      </a:lnTo>
                      <a:lnTo>
                        <a:pt x="177" y="254"/>
                      </a:lnTo>
                      <a:lnTo>
                        <a:pt x="177" y="259"/>
                      </a:lnTo>
                      <a:lnTo>
                        <a:pt x="177" y="259"/>
                      </a:lnTo>
                      <a:lnTo>
                        <a:pt x="172" y="263"/>
                      </a:lnTo>
                      <a:lnTo>
                        <a:pt x="172" y="263"/>
                      </a:lnTo>
                      <a:lnTo>
                        <a:pt x="172" y="263"/>
                      </a:lnTo>
                      <a:lnTo>
                        <a:pt x="168" y="263"/>
                      </a:lnTo>
                      <a:lnTo>
                        <a:pt x="168" y="263"/>
                      </a:lnTo>
                      <a:lnTo>
                        <a:pt x="168" y="268"/>
                      </a:lnTo>
                      <a:lnTo>
                        <a:pt x="168" y="268"/>
                      </a:lnTo>
                      <a:lnTo>
                        <a:pt x="168" y="272"/>
                      </a:lnTo>
                      <a:lnTo>
                        <a:pt x="172" y="272"/>
                      </a:lnTo>
                      <a:lnTo>
                        <a:pt x="172" y="277"/>
                      </a:lnTo>
                      <a:lnTo>
                        <a:pt x="172" y="277"/>
                      </a:lnTo>
                      <a:lnTo>
                        <a:pt x="177" y="272"/>
                      </a:lnTo>
                      <a:lnTo>
                        <a:pt x="182" y="272"/>
                      </a:lnTo>
                      <a:lnTo>
                        <a:pt x="182" y="272"/>
                      </a:lnTo>
                      <a:lnTo>
                        <a:pt x="182" y="272"/>
                      </a:lnTo>
                      <a:lnTo>
                        <a:pt x="182" y="272"/>
                      </a:lnTo>
                      <a:lnTo>
                        <a:pt x="191" y="268"/>
                      </a:lnTo>
                      <a:lnTo>
                        <a:pt x="191" y="268"/>
                      </a:lnTo>
                      <a:lnTo>
                        <a:pt x="191" y="268"/>
                      </a:lnTo>
                      <a:lnTo>
                        <a:pt x="191" y="263"/>
                      </a:lnTo>
                      <a:lnTo>
                        <a:pt x="191" y="263"/>
                      </a:lnTo>
                      <a:lnTo>
                        <a:pt x="195" y="259"/>
                      </a:lnTo>
                      <a:lnTo>
                        <a:pt x="195" y="259"/>
                      </a:lnTo>
                      <a:lnTo>
                        <a:pt x="195" y="254"/>
                      </a:lnTo>
                      <a:lnTo>
                        <a:pt x="195" y="254"/>
                      </a:lnTo>
                      <a:lnTo>
                        <a:pt x="195" y="245"/>
                      </a:lnTo>
                      <a:lnTo>
                        <a:pt x="191" y="245"/>
                      </a:lnTo>
                      <a:lnTo>
                        <a:pt x="186" y="240"/>
                      </a:lnTo>
                      <a:lnTo>
                        <a:pt x="182" y="240"/>
                      </a:lnTo>
                      <a:lnTo>
                        <a:pt x="177" y="245"/>
                      </a:lnTo>
                      <a:lnTo>
                        <a:pt x="172" y="245"/>
                      </a:lnTo>
                      <a:lnTo>
                        <a:pt x="172" y="245"/>
                      </a:lnTo>
                      <a:lnTo>
                        <a:pt x="168" y="240"/>
                      </a:lnTo>
                      <a:lnTo>
                        <a:pt x="168" y="240"/>
                      </a:lnTo>
                      <a:lnTo>
                        <a:pt x="168" y="240"/>
                      </a:lnTo>
                      <a:lnTo>
                        <a:pt x="168" y="236"/>
                      </a:lnTo>
                      <a:lnTo>
                        <a:pt x="172" y="240"/>
                      </a:lnTo>
                      <a:lnTo>
                        <a:pt x="172" y="236"/>
                      </a:lnTo>
                      <a:lnTo>
                        <a:pt x="172" y="236"/>
                      </a:lnTo>
                      <a:lnTo>
                        <a:pt x="177" y="236"/>
                      </a:lnTo>
                      <a:lnTo>
                        <a:pt x="177" y="236"/>
                      </a:lnTo>
                      <a:lnTo>
                        <a:pt x="177" y="231"/>
                      </a:lnTo>
                      <a:lnTo>
                        <a:pt x="182" y="231"/>
                      </a:lnTo>
                      <a:lnTo>
                        <a:pt x="177" y="231"/>
                      </a:lnTo>
                      <a:lnTo>
                        <a:pt x="168" y="227"/>
                      </a:lnTo>
                      <a:moveTo>
                        <a:pt x="95" y="41"/>
                      </a:moveTo>
                      <a:lnTo>
                        <a:pt x="95" y="41"/>
                      </a:lnTo>
                      <a:lnTo>
                        <a:pt x="95" y="41"/>
                      </a:lnTo>
                      <a:lnTo>
                        <a:pt x="95" y="41"/>
                      </a:lnTo>
                      <a:lnTo>
                        <a:pt x="95" y="41"/>
                      </a:lnTo>
                      <a:lnTo>
                        <a:pt x="95" y="41"/>
                      </a:lnTo>
                      <a:lnTo>
                        <a:pt x="100" y="32"/>
                      </a:lnTo>
                      <a:lnTo>
                        <a:pt x="100" y="32"/>
                      </a:lnTo>
                      <a:lnTo>
                        <a:pt x="100" y="32"/>
                      </a:lnTo>
                      <a:lnTo>
                        <a:pt x="100" y="32"/>
                      </a:lnTo>
                      <a:lnTo>
                        <a:pt x="100" y="32"/>
                      </a:lnTo>
                      <a:lnTo>
                        <a:pt x="100" y="32"/>
                      </a:lnTo>
                      <a:lnTo>
                        <a:pt x="104" y="27"/>
                      </a:lnTo>
                      <a:lnTo>
                        <a:pt x="104" y="27"/>
                      </a:lnTo>
                      <a:lnTo>
                        <a:pt x="100" y="27"/>
                      </a:lnTo>
                      <a:lnTo>
                        <a:pt x="100" y="27"/>
                      </a:lnTo>
                      <a:lnTo>
                        <a:pt x="100" y="27"/>
                      </a:lnTo>
                      <a:lnTo>
                        <a:pt x="100" y="23"/>
                      </a:lnTo>
                      <a:lnTo>
                        <a:pt x="100" y="23"/>
                      </a:lnTo>
                      <a:lnTo>
                        <a:pt x="104" y="18"/>
                      </a:lnTo>
                      <a:lnTo>
                        <a:pt x="104" y="18"/>
                      </a:lnTo>
                      <a:lnTo>
                        <a:pt x="104" y="18"/>
                      </a:lnTo>
                      <a:lnTo>
                        <a:pt x="104" y="14"/>
                      </a:lnTo>
                      <a:lnTo>
                        <a:pt x="104" y="14"/>
                      </a:lnTo>
                      <a:lnTo>
                        <a:pt x="104" y="14"/>
                      </a:lnTo>
                      <a:lnTo>
                        <a:pt x="104" y="9"/>
                      </a:lnTo>
                      <a:lnTo>
                        <a:pt x="104" y="9"/>
                      </a:lnTo>
                      <a:lnTo>
                        <a:pt x="109" y="5"/>
                      </a:lnTo>
                      <a:lnTo>
                        <a:pt x="109" y="5"/>
                      </a:lnTo>
                      <a:lnTo>
                        <a:pt x="113" y="9"/>
                      </a:lnTo>
                      <a:lnTo>
                        <a:pt x="113" y="5"/>
                      </a:lnTo>
                      <a:lnTo>
                        <a:pt x="118" y="5"/>
                      </a:lnTo>
                      <a:lnTo>
                        <a:pt x="118" y="0"/>
                      </a:lnTo>
                      <a:lnTo>
                        <a:pt x="118" y="0"/>
                      </a:lnTo>
                      <a:lnTo>
                        <a:pt x="118" y="0"/>
                      </a:lnTo>
                      <a:lnTo>
                        <a:pt x="123" y="0"/>
                      </a:lnTo>
                      <a:lnTo>
                        <a:pt x="123" y="0"/>
                      </a:lnTo>
                      <a:lnTo>
                        <a:pt x="123" y="0"/>
                      </a:lnTo>
                      <a:lnTo>
                        <a:pt x="123" y="0"/>
                      </a:lnTo>
                      <a:lnTo>
                        <a:pt x="123" y="5"/>
                      </a:lnTo>
                      <a:lnTo>
                        <a:pt x="127" y="5"/>
                      </a:lnTo>
                      <a:lnTo>
                        <a:pt x="127" y="9"/>
                      </a:lnTo>
                      <a:lnTo>
                        <a:pt x="123" y="9"/>
                      </a:lnTo>
                      <a:lnTo>
                        <a:pt x="123" y="14"/>
                      </a:lnTo>
                      <a:lnTo>
                        <a:pt x="123" y="14"/>
                      </a:lnTo>
                      <a:lnTo>
                        <a:pt x="123" y="9"/>
                      </a:lnTo>
                      <a:lnTo>
                        <a:pt x="123" y="9"/>
                      </a:lnTo>
                      <a:lnTo>
                        <a:pt x="118" y="9"/>
                      </a:lnTo>
                      <a:lnTo>
                        <a:pt x="123" y="14"/>
                      </a:lnTo>
                      <a:lnTo>
                        <a:pt x="123" y="14"/>
                      </a:lnTo>
                      <a:lnTo>
                        <a:pt x="123" y="14"/>
                      </a:lnTo>
                      <a:lnTo>
                        <a:pt x="123" y="18"/>
                      </a:lnTo>
                      <a:lnTo>
                        <a:pt x="123" y="18"/>
                      </a:lnTo>
                      <a:lnTo>
                        <a:pt x="123" y="23"/>
                      </a:lnTo>
                      <a:lnTo>
                        <a:pt x="118" y="23"/>
                      </a:lnTo>
                      <a:lnTo>
                        <a:pt x="113" y="32"/>
                      </a:lnTo>
                      <a:lnTo>
                        <a:pt x="109" y="32"/>
                      </a:lnTo>
                      <a:lnTo>
                        <a:pt x="109" y="36"/>
                      </a:lnTo>
                      <a:lnTo>
                        <a:pt x="109" y="36"/>
                      </a:lnTo>
                      <a:lnTo>
                        <a:pt x="109" y="36"/>
                      </a:lnTo>
                      <a:lnTo>
                        <a:pt x="109" y="36"/>
                      </a:lnTo>
                      <a:lnTo>
                        <a:pt x="113" y="36"/>
                      </a:lnTo>
                      <a:lnTo>
                        <a:pt x="109" y="41"/>
                      </a:lnTo>
                      <a:lnTo>
                        <a:pt x="109" y="41"/>
                      </a:lnTo>
                      <a:lnTo>
                        <a:pt x="109" y="41"/>
                      </a:lnTo>
                      <a:lnTo>
                        <a:pt x="109" y="41"/>
                      </a:lnTo>
                      <a:lnTo>
                        <a:pt x="109" y="45"/>
                      </a:lnTo>
                      <a:lnTo>
                        <a:pt x="109" y="45"/>
                      </a:lnTo>
                      <a:lnTo>
                        <a:pt x="109" y="45"/>
                      </a:lnTo>
                      <a:lnTo>
                        <a:pt x="109" y="45"/>
                      </a:lnTo>
                      <a:lnTo>
                        <a:pt x="104" y="50"/>
                      </a:lnTo>
                      <a:lnTo>
                        <a:pt x="104" y="50"/>
                      </a:lnTo>
                      <a:lnTo>
                        <a:pt x="100" y="50"/>
                      </a:lnTo>
                      <a:lnTo>
                        <a:pt x="100" y="45"/>
                      </a:lnTo>
                      <a:lnTo>
                        <a:pt x="104" y="45"/>
                      </a:lnTo>
                      <a:lnTo>
                        <a:pt x="104" y="45"/>
                      </a:lnTo>
                      <a:lnTo>
                        <a:pt x="104" y="41"/>
                      </a:lnTo>
                      <a:lnTo>
                        <a:pt x="100" y="45"/>
                      </a:lnTo>
                      <a:lnTo>
                        <a:pt x="100" y="41"/>
                      </a:lnTo>
                      <a:lnTo>
                        <a:pt x="100" y="41"/>
                      </a:lnTo>
                      <a:lnTo>
                        <a:pt x="100" y="41"/>
                      </a:lnTo>
                      <a:lnTo>
                        <a:pt x="104" y="36"/>
                      </a:lnTo>
                      <a:lnTo>
                        <a:pt x="100" y="36"/>
                      </a:lnTo>
                      <a:lnTo>
                        <a:pt x="100" y="41"/>
                      </a:lnTo>
                      <a:lnTo>
                        <a:pt x="100" y="41"/>
                      </a:lnTo>
                      <a:lnTo>
                        <a:pt x="100" y="41"/>
                      </a:lnTo>
                      <a:lnTo>
                        <a:pt x="95" y="41"/>
                      </a:lnTo>
                      <a:lnTo>
                        <a:pt x="95" y="41"/>
                      </a:lnTo>
                      <a:moveTo>
                        <a:pt x="86" y="68"/>
                      </a:moveTo>
                      <a:lnTo>
                        <a:pt x="86" y="68"/>
                      </a:lnTo>
                      <a:lnTo>
                        <a:pt x="86" y="64"/>
                      </a:lnTo>
                      <a:lnTo>
                        <a:pt x="86" y="59"/>
                      </a:lnTo>
                      <a:lnTo>
                        <a:pt x="86" y="59"/>
                      </a:lnTo>
                      <a:lnTo>
                        <a:pt x="86" y="54"/>
                      </a:lnTo>
                      <a:lnTo>
                        <a:pt x="91" y="45"/>
                      </a:lnTo>
                      <a:lnTo>
                        <a:pt x="91" y="45"/>
                      </a:lnTo>
                      <a:lnTo>
                        <a:pt x="91" y="45"/>
                      </a:lnTo>
                      <a:lnTo>
                        <a:pt x="91" y="45"/>
                      </a:lnTo>
                      <a:lnTo>
                        <a:pt x="91" y="45"/>
                      </a:lnTo>
                      <a:lnTo>
                        <a:pt x="91" y="45"/>
                      </a:lnTo>
                      <a:lnTo>
                        <a:pt x="91" y="50"/>
                      </a:lnTo>
                      <a:lnTo>
                        <a:pt x="91" y="50"/>
                      </a:lnTo>
                      <a:lnTo>
                        <a:pt x="95" y="45"/>
                      </a:lnTo>
                      <a:lnTo>
                        <a:pt x="95" y="45"/>
                      </a:lnTo>
                      <a:lnTo>
                        <a:pt x="100" y="50"/>
                      </a:lnTo>
                      <a:lnTo>
                        <a:pt x="100" y="50"/>
                      </a:lnTo>
                      <a:lnTo>
                        <a:pt x="100" y="50"/>
                      </a:lnTo>
                      <a:lnTo>
                        <a:pt x="100" y="50"/>
                      </a:lnTo>
                      <a:lnTo>
                        <a:pt x="100" y="50"/>
                      </a:lnTo>
                      <a:lnTo>
                        <a:pt x="104" y="50"/>
                      </a:lnTo>
                      <a:lnTo>
                        <a:pt x="104" y="50"/>
                      </a:lnTo>
                      <a:lnTo>
                        <a:pt x="104" y="50"/>
                      </a:lnTo>
                      <a:lnTo>
                        <a:pt x="100" y="59"/>
                      </a:lnTo>
                      <a:lnTo>
                        <a:pt x="100" y="59"/>
                      </a:lnTo>
                      <a:lnTo>
                        <a:pt x="100" y="59"/>
                      </a:lnTo>
                      <a:lnTo>
                        <a:pt x="100" y="59"/>
                      </a:lnTo>
                      <a:lnTo>
                        <a:pt x="100" y="59"/>
                      </a:lnTo>
                      <a:lnTo>
                        <a:pt x="95" y="68"/>
                      </a:lnTo>
                      <a:lnTo>
                        <a:pt x="95" y="68"/>
                      </a:lnTo>
                      <a:lnTo>
                        <a:pt x="95" y="68"/>
                      </a:lnTo>
                      <a:lnTo>
                        <a:pt x="91" y="73"/>
                      </a:lnTo>
                      <a:lnTo>
                        <a:pt x="86" y="77"/>
                      </a:lnTo>
                      <a:lnTo>
                        <a:pt x="86" y="73"/>
                      </a:lnTo>
                      <a:lnTo>
                        <a:pt x="86" y="73"/>
                      </a:lnTo>
                      <a:lnTo>
                        <a:pt x="86" y="73"/>
                      </a:lnTo>
                      <a:lnTo>
                        <a:pt x="86" y="73"/>
                      </a:lnTo>
                      <a:lnTo>
                        <a:pt x="86" y="68"/>
                      </a:lnTo>
                      <a:moveTo>
                        <a:pt x="132" y="122"/>
                      </a:moveTo>
                      <a:lnTo>
                        <a:pt x="132" y="122"/>
                      </a:lnTo>
                      <a:lnTo>
                        <a:pt x="132" y="122"/>
                      </a:lnTo>
                      <a:lnTo>
                        <a:pt x="132" y="122"/>
                      </a:lnTo>
                      <a:lnTo>
                        <a:pt x="132" y="122"/>
                      </a:lnTo>
                      <a:lnTo>
                        <a:pt x="132" y="122"/>
                      </a:lnTo>
                      <a:lnTo>
                        <a:pt x="132" y="122"/>
                      </a:lnTo>
                      <a:lnTo>
                        <a:pt x="132" y="122"/>
                      </a:lnTo>
                      <a:lnTo>
                        <a:pt x="132" y="118"/>
                      </a:lnTo>
                      <a:lnTo>
                        <a:pt x="132" y="118"/>
                      </a:lnTo>
                      <a:lnTo>
                        <a:pt x="132" y="118"/>
                      </a:lnTo>
                      <a:lnTo>
                        <a:pt x="132" y="113"/>
                      </a:lnTo>
                      <a:lnTo>
                        <a:pt x="136" y="113"/>
                      </a:lnTo>
                      <a:lnTo>
                        <a:pt x="136" y="113"/>
                      </a:lnTo>
                      <a:lnTo>
                        <a:pt x="136" y="109"/>
                      </a:lnTo>
                      <a:lnTo>
                        <a:pt x="136" y="109"/>
                      </a:lnTo>
                      <a:lnTo>
                        <a:pt x="136" y="109"/>
                      </a:lnTo>
                      <a:lnTo>
                        <a:pt x="141" y="113"/>
                      </a:lnTo>
                      <a:lnTo>
                        <a:pt x="145" y="113"/>
                      </a:lnTo>
                      <a:lnTo>
                        <a:pt x="145" y="113"/>
                      </a:lnTo>
                      <a:lnTo>
                        <a:pt x="145" y="118"/>
                      </a:lnTo>
                      <a:lnTo>
                        <a:pt x="141" y="118"/>
                      </a:lnTo>
                      <a:lnTo>
                        <a:pt x="145" y="118"/>
                      </a:lnTo>
                      <a:lnTo>
                        <a:pt x="145" y="118"/>
                      </a:lnTo>
                      <a:lnTo>
                        <a:pt x="145" y="118"/>
                      </a:lnTo>
                      <a:lnTo>
                        <a:pt x="145" y="118"/>
                      </a:lnTo>
                      <a:lnTo>
                        <a:pt x="145" y="118"/>
                      </a:lnTo>
                      <a:lnTo>
                        <a:pt x="145" y="122"/>
                      </a:lnTo>
                      <a:lnTo>
                        <a:pt x="141" y="122"/>
                      </a:lnTo>
                      <a:lnTo>
                        <a:pt x="141" y="122"/>
                      </a:lnTo>
                      <a:lnTo>
                        <a:pt x="145" y="122"/>
                      </a:lnTo>
                      <a:lnTo>
                        <a:pt x="145" y="122"/>
                      </a:lnTo>
                      <a:lnTo>
                        <a:pt x="145" y="127"/>
                      </a:lnTo>
                      <a:lnTo>
                        <a:pt x="141" y="127"/>
                      </a:lnTo>
                      <a:lnTo>
                        <a:pt x="141" y="127"/>
                      </a:lnTo>
                      <a:lnTo>
                        <a:pt x="136" y="127"/>
                      </a:lnTo>
                      <a:lnTo>
                        <a:pt x="136" y="132"/>
                      </a:lnTo>
                      <a:lnTo>
                        <a:pt x="136" y="132"/>
                      </a:lnTo>
                      <a:lnTo>
                        <a:pt x="136" y="127"/>
                      </a:lnTo>
                      <a:lnTo>
                        <a:pt x="136" y="127"/>
                      </a:lnTo>
                      <a:lnTo>
                        <a:pt x="136" y="127"/>
                      </a:lnTo>
                      <a:lnTo>
                        <a:pt x="132" y="122"/>
                      </a:lnTo>
                      <a:moveTo>
                        <a:pt x="113" y="168"/>
                      </a:moveTo>
                      <a:lnTo>
                        <a:pt x="113" y="168"/>
                      </a:lnTo>
                      <a:lnTo>
                        <a:pt x="113" y="168"/>
                      </a:lnTo>
                      <a:lnTo>
                        <a:pt x="113" y="168"/>
                      </a:lnTo>
                      <a:lnTo>
                        <a:pt x="113" y="163"/>
                      </a:lnTo>
                      <a:lnTo>
                        <a:pt x="113" y="163"/>
                      </a:lnTo>
                      <a:lnTo>
                        <a:pt x="118" y="168"/>
                      </a:lnTo>
                      <a:lnTo>
                        <a:pt x="113" y="172"/>
                      </a:lnTo>
                      <a:lnTo>
                        <a:pt x="113" y="172"/>
                      </a:lnTo>
                      <a:lnTo>
                        <a:pt x="109" y="177"/>
                      </a:lnTo>
                      <a:lnTo>
                        <a:pt x="113" y="177"/>
                      </a:lnTo>
                      <a:lnTo>
                        <a:pt x="109" y="177"/>
                      </a:lnTo>
                      <a:lnTo>
                        <a:pt x="109" y="177"/>
                      </a:lnTo>
                      <a:lnTo>
                        <a:pt x="109" y="177"/>
                      </a:lnTo>
                      <a:lnTo>
                        <a:pt x="104" y="186"/>
                      </a:lnTo>
                      <a:lnTo>
                        <a:pt x="100" y="190"/>
                      </a:lnTo>
                      <a:lnTo>
                        <a:pt x="95" y="190"/>
                      </a:lnTo>
                      <a:lnTo>
                        <a:pt x="91" y="190"/>
                      </a:lnTo>
                      <a:lnTo>
                        <a:pt x="91" y="190"/>
                      </a:lnTo>
                      <a:lnTo>
                        <a:pt x="91" y="190"/>
                      </a:lnTo>
                      <a:lnTo>
                        <a:pt x="95" y="190"/>
                      </a:lnTo>
                      <a:lnTo>
                        <a:pt x="95" y="186"/>
                      </a:lnTo>
                      <a:lnTo>
                        <a:pt x="95" y="186"/>
                      </a:lnTo>
                      <a:lnTo>
                        <a:pt x="95" y="186"/>
                      </a:lnTo>
                      <a:lnTo>
                        <a:pt x="95" y="186"/>
                      </a:lnTo>
                      <a:lnTo>
                        <a:pt x="95" y="186"/>
                      </a:lnTo>
                      <a:lnTo>
                        <a:pt x="95" y="186"/>
                      </a:lnTo>
                      <a:lnTo>
                        <a:pt x="95" y="186"/>
                      </a:lnTo>
                      <a:lnTo>
                        <a:pt x="100" y="186"/>
                      </a:lnTo>
                      <a:lnTo>
                        <a:pt x="95" y="181"/>
                      </a:lnTo>
                      <a:lnTo>
                        <a:pt x="100" y="181"/>
                      </a:lnTo>
                      <a:lnTo>
                        <a:pt x="100" y="177"/>
                      </a:lnTo>
                      <a:lnTo>
                        <a:pt x="104" y="172"/>
                      </a:lnTo>
                      <a:lnTo>
                        <a:pt x="104" y="172"/>
                      </a:lnTo>
                      <a:lnTo>
                        <a:pt x="113" y="168"/>
                      </a:lnTo>
                      <a:lnTo>
                        <a:pt x="113" y="168"/>
                      </a:lnTo>
                      <a:lnTo>
                        <a:pt x="113" y="168"/>
                      </a:lnTo>
                      <a:lnTo>
                        <a:pt x="113" y="168"/>
                      </a:lnTo>
                      <a:moveTo>
                        <a:pt x="64" y="213"/>
                      </a:moveTo>
                      <a:lnTo>
                        <a:pt x="64" y="213"/>
                      </a:lnTo>
                      <a:lnTo>
                        <a:pt x="64" y="218"/>
                      </a:lnTo>
                      <a:lnTo>
                        <a:pt x="59" y="213"/>
                      </a:lnTo>
                      <a:lnTo>
                        <a:pt x="59" y="218"/>
                      </a:lnTo>
                      <a:lnTo>
                        <a:pt x="59" y="218"/>
                      </a:lnTo>
                      <a:lnTo>
                        <a:pt x="59" y="222"/>
                      </a:lnTo>
                      <a:lnTo>
                        <a:pt x="59" y="222"/>
                      </a:lnTo>
                      <a:lnTo>
                        <a:pt x="59" y="222"/>
                      </a:lnTo>
                      <a:lnTo>
                        <a:pt x="59" y="227"/>
                      </a:lnTo>
                      <a:lnTo>
                        <a:pt x="55" y="227"/>
                      </a:lnTo>
                      <a:lnTo>
                        <a:pt x="55" y="227"/>
                      </a:lnTo>
                      <a:lnTo>
                        <a:pt x="55" y="227"/>
                      </a:lnTo>
                      <a:lnTo>
                        <a:pt x="55" y="227"/>
                      </a:lnTo>
                      <a:lnTo>
                        <a:pt x="55" y="227"/>
                      </a:lnTo>
                      <a:lnTo>
                        <a:pt x="55" y="231"/>
                      </a:lnTo>
                      <a:lnTo>
                        <a:pt x="50" y="227"/>
                      </a:lnTo>
                      <a:lnTo>
                        <a:pt x="50" y="227"/>
                      </a:lnTo>
                      <a:lnTo>
                        <a:pt x="50" y="222"/>
                      </a:lnTo>
                      <a:lnTo>
                        <a:pt x="55" y="218"/>
                      </a:lnTo>
                      <a:lnTo>
                        <a:pt x="55" y="218"/>
                      </a:lnTo>
                      <a:lnTo>
                        <a:pt x="50" y="213"/>
                      </a:lnTo>
                      <a:lnTo>
                        <a:pt x="50" y="213"/>
                      </a:lnTo>
                      <a:lnTo>
                        <a:pt x="45" y="213"/>
                      </a:lnTo>
                      <a:lnTo>
                        <a:pt x="45" y="213"/>
                      </a:lnTo>
                      <a:lnTo>
                        <a:pt x="50" y="213"/>
                      </a:lnTo>
                      <a:lnTo>
                        <a:pt x="50" y="213"/>
                      </a:lnTo>
                      <a:lnTo>
                        <a:pt x="50" y="209"/>
                      </a:lnTo>
                      <a:lnTo>
                        <a:pt x="55" y="213"/>
                      </a:lnTo>
                      <a:lnTo>
                        <a:pt x="55" y="209"/>
                      </a:lnTo>
                      <a:lnTo>
                        <a:pt x="55" y="204"/>
                      </a:lnTo>
                      <a:lnTo>
                        <a:pt x="55" y="204"/>
                      </a:lnTo>
                      <a:lnTo>
                        <a:pt x="55" y="204"/>
                      </a:lnTo>
                      <a:lnTo>
                        <a:pt x="59" y="204"/>
                      </a:lnTo>
                      <a:lnTo>
                        <a:pt x="59" y="209"/>
                      </a:lnTo>
                      <a:lnTo>
                        <a:pt x="59" y="204"/>
                      </a:lnTo>
                      <a:lnTo>
                        <a:pt x="59" y="204"/>
                      </a:lnTo>
                      <a:lnTo>
                        <a:pt x="59" y="200"/>
                      </a:lnTo>
                      <a:lnTo>
                        <a:pt x="59" y="200"/>
                      </a:lnTo>
                      <a:lnTo>
                        <a:pt x="64" y="195"/>
                      </a:lnTo>
                      <a:lnTo>
                        <a:pt x="64" y="190"/>
                      </a:lnTo>
                      <a:lnTo>
                        <a:pt x="64" y="190"/>
                      </a:lnTo>
                      <a:lnTo>
                        <a:pt x="64" y="190"/>
                      </a:lnTo>
                      <a:lnTo>
                        <a:pt x="64" y="190"/>
                      </a:lnTo>
                      <a:lnTo>
                        <a:pt x="64" y="195"/>
                      </a:lnTo>
                      <a:lnTo>
                        <a:pt x="64" y="195"/>
                      </a:lnTo>
                      <a:lnTo>
                        <a:pt x="64" y="195"/>
                      </a:lnTo>
                      <a:lnTo>
                        <a:pt x="64" y="200"/>
                      </a:lnTo>
                      <a:lnTo>
                        <a:pt x="64" y="200"/>
                      </a:lnTo>
                      <a:lnTo>
                        <a:pt x="59" y="204"/>
                      </a:lnTo>
                      <a:lnTo>
                        <a:pt x="59" y="204"/>
                      </a:lnTo>
                      <a:lnTo>
                        <a:pt x="59" y="204"/>
                      </a:lnTo>
                      <a:lnTo>
                        <a:pt x="59" y="209"/>
                      </a:lnTo>
                      <a:lnTo>
                        <a:pt x="59" y="209"/>
                      </a:lnTo>
                      <a:lnTo>
                        <a:pt x="68" y="209"/>
                      </a:lnTo>
                      <a:lnTo>
                        <a:pt x="68" y="209"/>
                      </a:lnTo>
                      <a:lnTo>
                        <a:pt x="68" y="213"/>
                      </a:lnTo>
                      <a:lnTo>
                        <a:pt x="64" y="213"/>
                      </a:lnTo>
                      <a:moveTo>
                        <a:pt x="32" y="249"/>
                      </a:moveTo>
                      <a:lnTo>
                        <a:pt x="32" y="249"/>
                      </a:lnTo>
                      <a:lnTo>
                        <a:pt x="32" y="249"/>
                      </a:lnTo>
                      <a:lnTo>
                        <a:pt x="27" y="245"/>
                      </a:lnTo>
                      <a:lnTo>
                        <a:pt x="23" y="245"/>
                      </a:lnTo>
                      <a:lnTo>
                        <a:pt x="23" y="245"/>
                      </a:lnTo>
                      <a:lnTo>
                        <a:pt x="23" y="245"/>
                      </a:lnTo>
                      <a:lnTo>
                        <a:pt x="18" y="245"/>
                      </a:lnTo>
                      <a:lnTo>
                        <a:pt x="18" y="245"/>
                      </a:lnTo>
                      <a:lnTo>
                        <a:pt x="18" y="249"/>
                      </a:lnTo>
                      <a:lnTo>
                        <a:pt x="18" y="249"/>
                      </a:lnTo>
                      <a:lnTo>
                        <a:pt x="18" y="249"/>
                      </a:lnTo>
                      <a:lnTo>
                        <a:pt x="18" y="249"/>
                      </a:lnTo>
                      <a:lnTo>
                        <a:pt x="18" y="249"/>
                      </a:lnTo>
                      <a:lnTo>
                        <a:pt x="18" y="254"/>
                      </a:lnTo>
                      <a:lnTo>
                        <a:pt x="18" y="254"/>
                      </a:lnTo>
                      <a:lnTo>
                        <a:pt x="18" y="254"/>
                      </a:lnTo>
                      <a:lnTo>
                        <a:pt x="14" y="249"/>
                      </a:lnTo>
                      <a:lnTo>
                        <a:pt x="14" y="249"/>
                      </a:lnTo>
                      <a:lnTo>
                        <a:pt x="5" y="249"/>
                      </a:lnTo>
                      <a:lnTo>
                        <a:pt x="5" y="249"/>
                      </a:lnTo>
                      <a:lnTo>
                        <a:pt x="0" y="249"/>
                      </a:lnTo>
                      <a:lnTo>
                        <a:pt x="0" y="245"/>
                      </a:lnTo>
                      <a:lnTo>
                        <a:pt x="5" y="245"/>
                      </a:lnTo>
                      <a:lnTo>
                        <a:pt x="0" y="245"/>
                      </a:lnTo>
                      <a:lnTo>
                        <a:pt x="0" y="245"/>
                      </a:lnTo>
                      <a:lnTo>
                        <a:pt x="5" y="240"/>
                      </a:lnTo>
                      <a:lnTo>
                        <a:pt x="5" y="240"/>
                      </a:lnTo>
                      <a:lnTo>
                        <a:pt x="5" y="240"/>
                      </a:lnTo>
                      <a:lnTo>
                        <a:pt x="5" y="240"/>
                      </a:lnTo>
                      <a:lnTo>
                        <a:pt x="5" y="245"/>
                      </a:lnTo>
                      <a:lnTo>
                        <a:pt x="5" y="245"/>
                      </a:lnTo>
                      <a:lnTo>
                        <a:pt x="5" y="245"/>
                      </a:lnTo>
                      <a:lnTo>
                        <a:pt x="5" y="240"/>
                      </a:lnTo>
                      <a:lnTo>
                        <a:pt x="5" y="240"/>
                      </a:lnTo>
                      <a:lnTo>
                        <a:pt x="9" y="240"/>
                      </a:lnTo>
                      <a:lnTo>
                        <a:pt x="9" y="236"/>
                      </a:lnTo>
                      <a:lnTo>
                        <a:pt x="9" y="236"/>
                      </a:lnTo>
                      <a:lnTo>
                        <a:pt x="5" y="236"/>
                      </a:lnTo>
                      <a:lnTo>
                        <a:pt x="5" y="236"/>
                      </a:lnTo>
                      <a:lnTo>
                        <a:pt x="5" y="236"/>
                      </a:lnTo>
                      <a:lnTo>
                        <a:pt x="5" y="236"/>
                      </a:lnTo>
                      <a:lnTo>
                        <a:pt x="5" y="231"/>
                      </a:lnTo>
                      <a:lnTo>
                        <a:pt x="9" y="231"/>
                      </a:lnTo>
                      <a:lnTo>
                        <a:pt x="9" y="231"/>
                      </a:lnTo>
                      <a:lnTo>
                        <a:pt x="9" y="227"/>
                      </a:lnTo>
                      <a:lnTo>
                        <a:pt x="9" y="227"/>
                      </a:lnTo>
                      <a:lnTo>
                        <a:pt x="9" y="227"/>
                      </a:lnTo>
                      <a:lnTo>
                        <a:pt x="14" y="231"/>
                      </a:lnTo>
                      <a:lnTo>
                        <a:pt x="14" y="231"/>
                      </a:lnTo>
                      <a:lnTo>
                        <a:pt x="14" y="231"/>
                      </a:lnTo>
                      <a:lnTo>
                        <a:pt x="14" y="231"/>
                      </a:lnTo>
                      <a:lnTo>
                        <a:pt x="14" y="231"/>
                      </a:lnTo>
                      <a:lnTo>
                        <a:pt x="14" y="231"/>
                      </a:lnTo>
                      <a:lnTo>
                        <a:pt x="18" y="231"/>
                      </a:lnTo>
                      <a:lnTo>
                        <a:pt x="23" y="227"/>
                      </a:lnTo>
                      <a:lnTo>
                        <a:pt x="27" y="227"/>
                      </a:lnTo>
                      <a:lnTo>
                        <a:pt x="27" y="231"/>
                      </a:lnTo>
                      <a:lnTo>
                        <a:pt x="27" y="231"/>
                      </a:lnTo>
                      <a:lnTo>
                        <a:pt x="27" y="231"/>
                      </a:lnTo>
                      <a:lnTo>
                        <a:pt x="27" y="231"/>
                      </a:lnTo>
                      <a:lnTo>
                        <a:pt x="27" y="231"/>
                      </a:lnTo>
                      <a:lnTo>
                        <a:pt x="27" y="231"/>
                      </a:lnTo>
                      <a:lnTo>
                        <a:pt x="27" y="236"/>
                      </a:lnTo>
                      <a:lnTo>
                        <a:pt x="27" y="236"/>
                      </a:lnTo>
                      <a:lnTo>
                        <a:pt x="32" y="240"/>
                      </a:lnTo>
                      <a:lnTo>
                        <a:pt x="32" y="240"/>
                      </a:lnTo>
                      <a:lnTo>
                        <a:pt x="32" y="245"/>
                      </a:lnTo>
                      <a:lnTo>
                        <a:pt x="32" y="249"/>
                      </a:lnTo>
                      <a:lnTo>
                        <a:pt x="32" y="249"/>
                      </a:lnTo>
                      <a:lnTo>
                        <a:pt x="32" y="249"/>
                      </a:lnTo>
                      <a:lnTo>
                        <a:pt x="32" y="24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3" name="Freeform 13"/>
                <p:cNvSpPr>
                  <a:spLocks/>
                </p:cNvSpPr>
                <p:nvPr/>
              </p:nvSpPr>
              <p:spPr bwMode="auto">
                <a:xfrm>
                  <a:off x="1612901" y="2974975"/>
                  <a:ext cx="130175" cy="128587"/>
                </a:xfrm>
                <a:custGeom>
                  <a:avLst/>
                  <a:gdLst>
                    <a:gd name="T0" fmla="*/ 59 w 82"/>
                    <a:gd name="T1" fmla="*/ 59 h 81"/>
                    <a:gd name="T2" fmla="*/ 59 w 82"/>
                    <a:gd name="T3" fmla="*/ 59 h 81"/>
                    <a:gd name="T4" fmla="*/ 50 w 82"/>
                    <a:gd name="T5" fmla="*/ 54 h 81"/>
                    <a:gd name="T6" fmla="*/ 41 w 82"/>
                    <a:gd name="T7" fmla="*/ 59 h 81"/>
                    <a:gd name="T8" fmla="*/ 36 w 82"/>
                    <a:gd name="T9" fmla="*/ 59 h 81"/>
                    <a:gd name="T10" fmla="*/ 46 w 82"/>
                    <a:gd name="T11" fmla="*/ 77 h 81"/>
                    <a:gd name="T12" fmla="*/ 46 w 82"/>
                    <a:gd name="T13" fmla="*/ 81 h 81"/>
                    <a:gd name="T14" fmla="*/ 27 w 82"/>
                    <a:gd name="T15" fmla="*/ 77 h 81"/>
                    <a:gd name="T16" fmla="*/ 23 w 82"/>
                    <a:gd name="T17" fmla="*/ 68 h 81"/>
                    <a:gd name="T18" fmla="*/ 14 w 82"/>
                    <a:gd name="T19" fmla="*/ 59 h 81"/>
                    <a:gd name="T20" fmla="*/ 14 w 82"/>
                    <a:gd name="T21" fmla="*/ 54 h 81"/>
                    <a:gd name="T22" fmla="*/ 14 w 82"/>
                    <a:gd name="T23" fmla="*/ 50 h 81"/>
                    <a:gd name="T24" fmla="*/ 5 w 82"/>
                    <a:gd name="T25" fmla="*/ 45 h 81"/>
                    <a:gd name="T26" fmla="*/ 0 w 82"/>
                    <a:gd name="T27" fmla="*/ 40 h 81"/>
                    <a:gd name="T28" fmla="*/ 0 w 82"/>
                    <a:gd name="T29" fmla="*/ 31 h 81"/>
                    <a:gd name="T30" fmla="*/ 5 w 82"/>
                    <a:gd name="T31" fmla="*/ 27 h 81"/>
                    <a:gd name="T32" fmla="*/ 5 w 82"/>
                    <a:gd name="T33" fmla="*/ 31 h 81"/>
                    <a:gd name="T34" fmla="*/ 9 w 82"/>
                    <a:gd name="T35" fmla="*/ 36 h 81"/>
                    <a:gd name="T36" fmla="*/ 9 w 82"/>
                    <a:gd name="T37" fmla="*/ 27 h 81"/>
                    <a:gd name="T38" fmla="*/ 14 w 82"/>
                    <a:gd name="T39" fmla="*/ 22 h 81"/>
                    <a:gd name="T40" fmla="*/ 5 w 82"/>
                    <a:gd name="T41" fmla="*/ 13 h 81"/>
                    <a:gd name="T42" fmla="*/ 9 w 82"/>
                    <a:gd name="T43" fmla="*/ 9 h 81"/>
                    <a:gd name="T44" fmla="*/ 9 w 82"/>
                    <a:gd name="T45" fmla="*/ 13 h 81"/>
                    <a:gd name="T46" fmla="*/ 14 w 82"/>
                    <a:gd name="T47" fmla="*/ 13 h 81"/>
                    <a:gd name="T48" fmla="*/ 9 w 82"/>
                    <a:gd name="T49" fmla="*/ 4 h 81"/>
                    <a:gd name="T50" fmla="*/ 14 w 82"/>
                    <a:gd name="T51" fmla="*/ 4 h 81"/>
                    <a:gd name="T52" fmla="*/ 23 w 82"/>
                    <a:gd name="T53" fmla="*/ 9 h 81"/>
                    <a:gd name="T54" fmla="*/ 23 w 82"/>
                    <a:gd name="T55" fmla="*/ 13 h 81"/>
                    <a:gd name="T56" fmla="*/ 23 w 82"/>
                    <a:gd name="T57" fmla="*/ 13 h 81"/>
                    <a:gd name="T58" fmla="*/ 27 w 82"/>
                    <a:gd name="T59" fmla="*/ 13 h 81"/>
                    <a:gd name="T60" fmla="*/ 32 w 82"/>
                    <a:gd name="T61" fmla="*/ 13 h 81"/>
                    <a:gd name="T62" fmla="*/ 46 w 82"/>
                    <a:gd name="T63" fmla="*/ 18 h 81"/>
                    <a:gd name="T64" fmla="*/ 55 w 82"/>
                    <a:gd name="T65" fmla="*/ 18 h 81"/>
                    <a:gd name="T66" fmla="*/ 64 w 82"/>
                    <a:gd name="T67" fmla="*/ 22 h 81"/>
                    <a:gd name="T68" fmla="*/ 68 w 82"/>
                    <a:gd name="T69" fmla="*/ 27 h 81"/>
                    <a:gd name="T70" fmla="*/ 73 w 82"/>
                    <a:gd name="T71" fmla="*/ 27 h 81"/>
                    <a:gd name="T72" fmla="*/ 82 w 82"/>
                    <a:gd name="T73" fmla="*/ 27 h 81"/>
                    <a:gd name="T74" fmla="*/ 82 w 82"/>
                    <a:gd name="T75" fmla="*/ 27 h 81"/>
                    <a:gd name="T76" fmla="*/ 82 w 82"/>
                    <a:gd name="T77" fmla="*/ 36 h 81"/>
                    <a:gd name="T78" fmla="*/ 82 w 82"/>
                    <a:gd name="T79" fmla="*/ 36 h 81"/>
                    <a:gd name="T80" fmla="*/ 77 w 82"/>
                    <a:gd name="T81" fmla="*/ 40 h 81"/>
                    <a:gd name="T82" fmla="*/ 73 w 82"/>
                    <a:gd name="T83" fmla="*/ 45 h 81"/>
                    <a:gd name="T84" fmla="*/ 68 w 82"/>
                    <a:gd name="T85" fmla="*/ 45 h 81"/>
                    <a:gd name="T86" fmla="*/ 64 w 82"/>
                    <a:gd name="T87" fmla="*/ 45 h 81"/>
                    <a:gd name="T88" fmla="*/ 64 w 82"/>
                    <a:gd name="T89" fmla="*/ 50 h 81"/>
                    <a:gd name="T90" fmla="*/ 59 w 82"/>
                    <a:gd name="T91"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2" h="81">
                      <a:moveTo>
                        <a:pt x="59" y="54"/>
                      </a:moveTo>
                      <a:lnTo>
                        <a:pt x="59" y="54"/>
                      </a:lnTo>
                      <a:lnTo>
                        <a:pt x="59" y="59"/>
                      </a:lnTo>
                      <a:lnTo>
                        <a:pt x="59" y="59"/>
                      </a:lnTo>
                      <a:lnTo>
                        <a:pt x="59" y="59"/>
                      </a:lnTo>
                      <a:lnTo>
                        <a:pt x="59" y="59"/>
                      </a:lnTo>
                      <a:lnTo>
                        <a:pt x="55" y="59"/>
                      </a:lnTo>
                      <a:lnTo>
                        <a:pt x="55" y="54"/>
                      </a:lnTo>
                      <a:lnTo>
                        <a:pt x="50" y="54"/>
                      </a:lnTo>
                      <a:lnTo>
                        <a:pt x="50" y="50"/>
                      </a:lnTo>
                      <a:lnTo>
                        <a:pt x="46" y="54"/>
                      </a:lnTo>
                      <a:lnTo>
                        <a:pt x="41" y="59"/>
                      </a:lnTo>
                      <a:lnTo>
                        <a:pt x="41" y="59"/>
                      </a:lnTo>
                      <a:lnTo>
                        <a:pt x="36" y="59"/>
                      </a:lnTo>
                      <a:lnTo>
                        <a:pt x="36" y="59"/>
                      </a:lnTo>
                      <a:lnTo>
                        <a:pt x="36" y="63"/>
                      </a:lnTo>
                      <a:lnTo>
                        <a:pt x="41" y="68"/>
                      </a:lnTo>
                      <a:lnTo>
                        <a:pt x="46" y="77"/>
                      </a:lnTo>
                      <a:lnTo>
                        <a:pt x="46" y="81"/>
                      </a:lnTo>
                      <a:lnTo>
                        <a:pt x="46" y="81"/>
                      </a:lnTo>
                      <a:lnTo>
                        <a:pt x="46" y="81"/>
                      </a:lnTo>
                      <a:lnTo>
                        <a:pt x="41" y="81"/>
                      </a:lnTo>
                      <a:lnTo>
                        <a:pt x="32" y="77"/>
                      </a:lnTo>
                      <a:lnTo>
                        <a:pt x="27" y="77"/>
                      </a:lnTo>
                      <a:lnTo>
                        <a:pt x="23" y="72"/>
                      </a:lnTo>
                      <a:lnTo>
                        <a:pt x="23" y="72"/>
                      </a:lnTo>
                      <a:lnTo>
                        <a:pt x="23" y="68"/>
                      </a:lnTo>
                      <a:lnTo>
                        <a:pt x="14" y="63"/>
                      </a:lnTo>
                      <a:lnTo>
                        <a:pt x="14" y="59"/>
                      </a:lnTo>
                      <a:lnTo>
                        <a:pt x="14" y="59"/>
                      </a:lnTo>
                      <a:lnTo>
                        <a:pt x="14" y="59"/>
                      </a:lnTo>
                      <a:lnTo>
                        <a:pt x="14" y="59"/>
                      </a:lnTo>
                      <a:lnTo>
                        <a:pt x="14" y="54"/>
                      </a:lnTo>
                      <a:lnTo>
                        <a:pt x="14" y="54"/>
                      </a:lnTo>
                      <a:lnTo>
                        <a:pt x="14" y="54"/>
                      </a:lnTo>
                      <a:lnTo>
                        <a:pt x="14" y="50"/>
                      </a:lnTo>
                      <a:lnTo>
                        <a:pt x="9" y="50"/>
                      </a:lnTo>
                      <a:lnTo>
                        <a:pt x="5" y="45"/>
                      </a:lnTo>
                      <a:lnTo>
                        <a:pt x="5" y="45"/>
                      </a:lnTo>
                      <a:lnTo>
                        <a:pt x="5" y="45"/>
                      </a:lnTo>
                      <a:lnTo>
                        <a:pt x="0" y="40"/>
                      </a:lnTo>
                      <a:lnTo>
                        <a:pt x="0" y="40"/>
                      </a:lnTo>
                      <a:lnTo>
                        <a:pt x="0" y="36"/>
                      </a:lnTo>
                      <a:lnTo>
                        <a:pt x="0" y="36"/>
                      </a:lnTo>
                      <a:lnTo>
                        <a:pt x="0" y="31"/>
                      </a:lnTo>
                      <a:lnTo>
                        <a:pt x="0" y="31"/>
                      </a:lnTo>
                      <a:lnTo>
                        <a:pt x="5" y="27"/>
                      </a:lnTo>
                      <a:lnTo>
                        <a:pt x="5" y="27"/>
                      </a:lnTo>
                      <a:lnTo>
                        <a:pt x="5" y="27"/>
                      </a:lnTo>
                      <a:lnTo>
                        <a:pt x="5" y="27"/>
                      </a:lnTo>
                      <a:lnTo>
                        <a:pt x="5" y="31"/>
                      </a:lnTo>
                      <a:lnTo>
                        <a:pt x="5" y="31"/>
                      </a:lnTo>
                      <a:lnTo>
                        <a:pt x="9" y="31"/>
                      </a:lnTo>
                      <a:lnTo>
                        <a:pt x="9" y="36"/>
                      </a:lnTo>
                      <a:lnTo>
                        <a:pt x="9" y="31"/>
                      </a:lnTo>
                      <a:lnTo>
                        <a:pt x="9" y="27"/>
                      </a:lnTo>
                      <a:lnTo>
                        <a:pt x="9" y="27"/>
                      </a:lnTo>
                      <a:lnTo>
                        <a:pt x="9" y="27"/>
                      </a:lnTo>
                      <a:lnTo>
                        <a:pt x="14" y="22"/>
                      </a:lnTo>
                      <a:lnTo>
                        <a:pt x="14" y="22"/>
                      </a:lnTo>
                      <a:lnTo>
                        <a:pt x="14" y="18"/>
                      </a:lnTo>
                      <a:lnTo>
                        <a:pt x="5" y="18"/>
                      </a:lnTo>
                      <a:lnTo>
                        <a:pt x="5" y="13"/>
                      </a:lnTo>
                      <a:lnTo>
                        <a:pt x="5" y="13"/>
                      </a:lnTo>
                      <a:lnTo>
                        <a:pt x="5" y="9"/>
                      </a:lnTo>
                      <a:lnTo>
                        <a:pt x="9" y="9"/>
                      </a:lnTo>
                      <a:lnTo>
                        <a:pt x="9" y="9"/>
                      </a:lnTo>
                      <a:lnTo>
                        <a:pt x="9" y="9"/>
                      </a:lnTo>
                      <a:lnTo>
                        <a:pt x="9" y="13"/>
                      </a:lnTo>
                      <a:lnTo>
                        <a:pt x="9" y="13"/>
                      </a:lnTo>
                      <a:lnTo>
                        <a:pt x="14" y="13"/>
                      </a:lnTo>
                      <a:lnTo>
                        <a:pt x="14" y="13"/>
                      </a:lnTo>
                      <a:lnTo>
                        <a:pt x="14" y="13"/>
                      </a:lnTo>
                      <a:lnTo>
                        <a:pt x="9" y="9"/>
                      </a:lnTo>
                      <a:lnTo>
                        <a:pt x="9" y="4"/>
                      </a:lnTo>
                      <a:lnTo>
                        <a:pt x="14" y="4"/>
                      </a:lnTo>
                      <a:lnTo>
                        <a:pt x="14" y="0"/>
                      </a:lnTo>
                      <a:lnTo>
                        <a:pt x="14" y="4"/>
                      </a:lnTo>
                      <a:lnTo>
                        <a:pt x="18" y="4"/>
                      </a:lnTo>
                      <a:lnTo>
                        <a:pt x="23" y="4"/>
                      </a:lnTo>
                      <a:lnTo>
                        <a:pt x="23" y="9"/>
                      </a:lnTo>
                      <a:lnTo>
                        <a:pt x="23" y="9"/>
                      </a:lnTo>
                      <a:lnTo>
                        <a:pt x="23" y="9"/>
                      </a:lnTo>
                      <a:lnTo>
                        <a:pt x="23" y="13"/>
                      </a:lnTo>
                      <a:lnTo>
                        <a:pt x="23" y="13"/>
                      </a:lnTo>
                      <a:lnTo>
                        <a:pt x="23" y="13"/>
                      </a:lnTo>
                      <a:lnTo>
                        <a:pt x="23" y="13"/>
                      </a:lnTo>
                      <a:lnTo>
                        <a:pt x="23" y="13"/>
                      </a:lnTo>
                      <a:lnTo>
                        <a:pt x="23" y="13"/>
                      </a:lnTo>
                      <a:lnTo>
                        <a:pt x="27" y="13"/>
                      </a:lnTo>
                      <a:lnTo>
                        <a:pt x="27" y="18"/>
                      </a:lnTo>
                      <a:lnTo>
                        <a:pt x="32" y="13"/>
                      </a:lnTo>
                      <a:lnTo>
                        <a:pt x="32" y="13"/>
                      </a:lnTo>
                      <a:lnTo>
                        <a:pt x="36" y="13"/>
                      </a:lnTo>
                      <a:lnTo>
                        <a:pt x="41" y="13"/>
                      </a:lnTo>
                      <a:lnTo>
                        <a:pt x="46" y="18"/>
                      </a:lnTo>
                      <a:lnTo>
                        <a:pt x="50" y="18"/>
                      </a:lnTo>
                      <a:lnTo>
                        <a:pt x="50" y="18"/>
                      </a:lnTo>
                      <a:lnTo>
                        <a:pt x="55" y="18"/>
                      </a:lnTo>
                      <a:lnTo>
                        <a:pt x="55" y="18"/>
                      </a:lnTo>
                      <a:lnTo>
                        <a:pt x="59" y="18"/>
                      </a:lnTo>
                      <a:lnTo>
                        <a:pt x="64" y="22"/>
                      </a:lnTo>
                      <a:lnTo>
                        <a:pt x="68" y="22"/>
                      </a:lnTo>
                      <a:lnTo>
                        <a:pt x="68" y="27"/>
                      </a:lnTo>
                      <a:lnTo>
                        <a:pt x="68" y="27"/>
                      </a:lnTo>
                      <a:lnTo>
                        <a:pt x="73" y="27"/>
                      </a:lnTo>
                      <a:lnTo>
                        <a:pt x="73" y="27"/>
                      </a:lnTo>
                      <a:lnTo>
                        <a:pt x="73" y="27"/>
                      </a:lnTo>
                      <a:lnTo>
                        <a:pt x="77" y="27"/>
                      </a:lnTo>
                      <a:lnTo>
                        <a:pt x="77" y="27"/>
                      </a:lnTo>
                      <a:lnTo>
                        <a:pt x="82" y="27"/>
                      </a:lnTo>
                      <a:lnTo>
                        <a:pt x="82" y="27"/>
                      </a:lnTo>
                      <a:lnTo>
                        <a:pt x="82" y="27"/>
                      </a:lnTo>
                      <a:lnTo>
                        <a:pt x="82" y="27"/>
                      </a:lnTo>
                      <a:lnTo>
                        <a:pt x="82" y="31"/>
                      </a:lnTo>
                      <a:lnTo>
                        <a:pt x="82" y="31"/>
                      </a:lnTo>
                      <a:lnTo>
                        <a:pt x="82" y="36"/>
                      </a:lnTo>
                      <a:lnTo>
                        <a:pt x="82" y="36"/>
                      </a:lnTo>
                      <a:lnTo>
                        <a:pt x="82" y="36"/>
                      </a:lnTo>
                      <a:lnTo>
                        <a:pt x="82" y="36"/>
                      </a:lnTo>
                      <a:lnTo>
                        <a:pt x="77" y="36"/>
                      </a:lnTo>
                      <a:lnTo>
                        <a:pt x="77" y="40"/>
                      </a:lnTo>
                      <a:lnTo>
                        <a:pt x="77" y="40"/>
                      </a:lnTo>
                      <a:lnTo>
                        <a:pt x="77" y="40"/>
                      </a:lnTo>
                      <a:lnTo>
                        <a:pt x="73" y="45"/>
                      </a:lnTo>
                      <a:lnTo>
                        <a:pt x="73" y="45"/>
                      </a:lnTo>
                      <a:lnTo>
                        <a:pt x="73" y="45"/>
                      </a:lnTo>
                      <a:lnTo>
                        <a:pt x="68" y="45"/>
                      </a:lnTo>
                      <a:lnTo>
                        <a:pt x="68" y="45"/>
                      </a:lnTo>
                      <a:lnTo>
                        <a:pt x="68" y="45"/>
                      </a:lnTo>
                      <a:lnTo>
                        <a:pt x="68" y="45"/>
                      </a:lnTo>
                      <a:lnTo>
                        <a:pt x="64" y="45"/>
                      </a:lnTo>
                      <a:lnTo>
                        <a:pt x="64" y="50"/>
                      </a:lnTo>
                      <a:lnTo>
                        <a:pt x="64" y="50"/>
                      </a:lnTo>
                      <a:lnTo>
                        <a:pt x="64" y="50"/>
                      </a:lnTo>
                      <a:lnTo>
                        <a:pt x="64" y="54"/>
                      </a:lnTo>
                      <a:lnTo>
                        <a:pt x="64" y="54"/>
                      </a:lnTo>
                      <a:lnTo>
                        <a:pt x="59" y="54"/>
                      </a:lnTo>
                      <a:lnTo>
                        <a:pt x="59" y="5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4" name="Freeform 14"/>
                <p:cNvSpPr>
                  <a:spLocks/>
                </p:cNvSpPr>
                <p:nvPr/>
              </p:nvSpPr>
              <p:spPr bwMode="auto">
                <a:xfrm>
                  <a:off x="1663701" y="2916238"/>
                  <a:ext cx="201613" cy="187325"/>
                </a:xfrm>
                <a:custGeom>
                  <a:avLst/>
                  <a:gdLst>
                    <a:gd name="T0" fmla="*/ 36 w 127"/>
                    <a:gd name="T1" fmla="*/ 114 h 118"/>
                    <a:gd name="T2" fmla="*/ 36 w 127"/>
                    <a:gd name="T3" fmla="*/ 105 h 118"/>
                    <a:gd name="T4" fmla="*/ 32 w 127"/>
                    <a:gd name="T5" fmla="*/ 100 h 118"/>
                    <a:gd name="T6" fmla="*/ 27 w 127"/>
                    <a:gd name="T7" fmla="*/ 96 h 118"/>
                    <a:gd name="T8" fmla="*/ 32 w 127"/>
                    <a:gd name="T9" fmla="*/ 87 h 118"/>
                    <a:gd name="T10" fmla="*/ 36 w 127"/>
                    <a:gd name="T11" fmla="*/ 82 h 118"/>
                    <a:gd name="T12" fmla="*/ 41 w 127"/>
                    <a:gd name="T13" fmla="*/ 82 h 118"/>
                    <a:gd name="T14" fmla="*/ 50 w 127"/>
                    <a:gd name="T15" fmla="*/ 73 h 118"/>
                    <a:gd name="T16" fmla="*/ 50 w 127"/>
                    <a:gd name="T17" fmla="*/ 68 h 118"/>
                    <a:gd name="T18" fmla="*/ 45 w 127"/>
                    <a:gd name="T19" fmla="*/ 64 h 118"/>
                    <a:gd name="T20" fmla="*/ 36 w 127"/>
                    <a:gd name="T21" fmla="*/ 64 h 118"/>
                    <a:gd name="T22" fmla="*/ 23 w 127"/>
                    <a:gd name="T23" fmla="*/ 55 h 118"/>
                    <a:gd name="T24" fmla="*/ 9 w 127"/>
                    <a:gd name="T25" fmla="*/ 50 h 118"/>
                    <a:gd name="T26" fmla="*/ 4 w 127"/>
                    <a:gd name="T27" fmla="*/ 46 h 118"/>
                    <a:gd name="T28" fmla="*/ 9 w 127"/>
                    <a:gd name="T29" fmla="*/ 46 h 118"/>
                    <a:gd name="T30" fmla="*/ 14 w 127"/>
                    <a:gd name="T31" fmla="*/ 41 h 118"/>
                    <a:gd name="T32" fmla="*/ 4 w 127"/>
                    <a:gd name="T33" fmla="*/ 41 h 118"/>
                    <a:gd name="T34" fmla="*/ 9 w 127"/>
                    <a:gd name="T35" fmla="*/ 37 h 118"/>
                    <a:gd name="T36" fmla="*/ 18 w 127"/>
                    <a:gd name="T37" fmla="*/ 32 h 118"/>
                    <a:gd name="T38" fmla="*/ 23 w 127"/>
                    <a:gd name="T39" fmla="*/ 28 h 118"/>
                    <a:gd name="T40" fmla="*/ 23 w 127"/>
                    <a:gd name="T41" fmla="*/ 37 h 118"/>
                    <a:gd name="T42" fmla="*/ 27 w 127"/>
                    <a:gd name="T43" fmla="*/ 41 h 118"/>
                    <a:gd name="T44" fmla="*/ 27 w 127"/>
                    <a:gd name="T45" fmla="*/ 41 h 118"/>
                    <a:gd name="T46" fmla="*/ 36 w 127"/>
                    <a:gd name="T47" fmla="*/ 37 h 118"/>
                    <a:gd name="T48" fmla="*/ 41 w 127"/>
                    <a:gd name="T49" fmla="*/ 32 h 118"/>
                    <a:gd name="T50" fmla="*/ 32 w 127"/>
                    <a:gd name="T51" fmla="*/ 32 h 118"/>
                    <a:gd name="T52" fmla="*/ 45 w 127"/>
                    <a:gd name="T53" fmla="*/ 23 h 118"/>
                    <a:gd name="T54" fmla="*/ 50 w 127"/>
                    <a:gd name="T55" fmla="*/ 14 h 118"/>
                    <a:gd name="T56" fmla="*/ 54 w 127"/>
                    <a:gd name="T57" fmla="*/ 9 h 118"/>
                    <a:gd name="T58" fmla="*/ 59 w 127"/>
                    <a:gd name="T59" fmla="*/ 5 h 118"/>
                    <a:gd name="T60" fmla="*/ 72 w 127"/>
                    <a:gd name="T61" fmla="*/ 5 h 118"/>
                    <a:gd name="T62" fmla="*/ 77 w 127"/>
                    <a:gd name="T63" fmla="*/ 0 h 118"/>
                    <a:gd name="T64" fmla="*/ 91 w 127"/>
                    <a:gd name="T65" fmla="*/ 5 h 118"/>
                    <a:gd name="T66" fmla="*/ 100 w 127"/>
                    <a:gd name="T67" fmla="*/ 9 h 118"/>
                    <a:gd name="T68" fmla="*/ 109 w 127"/>
                    <a:gd name="T69" fmla="*/ 5 h 118"/>
                    <a:gd name="T70" fmla="*/ 109 w 127"/>
                    <a:gd name="T71" fmla="*/ 9 h 118"/>
                    <a:gd name="T72" fmla="*/ 104 w 127"/>
                    <a:gd name="T73" fmla="*/ 14 h 118"/>
                    <a:gd name="T74" fmla="*/ 104 w 127"/>
                    <a:gd name="T75" fmla="*/ 19 h 118"/>
                    <a:gd name="T76" fmla="*/ 109 w 127"/>
                    <a:gd name="T77" fmla="*/ 23 h 118"/>
                    <a:gd name="T78" fmla="*/ 113 w 127"/>
                    <a:gd name="T79" fmla="*/ 41 h 118"/>
                    <a:gd name="T80" fmla="*/ 127 w 127"/>
                    <a:gd name="T81" fmla="*/ 50 h 118"/>
                    <a:gd name="T82" fmla="*/ 122 w 127"/>
                    <a:gd name="T83" fmla="*/ 55 h 118"/>
                    <a:gd name="T84" fmla="*/ 122 w 127"/>
                    <a:gd name="T85" fmla="*/ 59 h 118"/>
                    <a:gd name="T86" fmla="*/ 104 w 127"/>
                    <a:gd name="T87" fmla="*/ 59 h 118"/>
                    <a:gd name="T88" fmla="*/ 95 w 127"/>
                    <a:gd name="T89" fmla="*/ 64 h 118"/>
                    <a:gd name="T90" fmla="*/ 86 w 127"/>
                    <a:gd name="T91" fmla="*/ 77 h 118"/>
                    <a:gd name="T92" fmla="*/ 86 w 127"/>
                    <a:gd name="T93" fmla="*/ 82 h 118"/>
                    <a:gd name="T94" fmla="*/ 82 w 127"/>
                    <a:gd name="T95" fmla="*/ 100 h 118"/>
                    <a:gd name="T96" fmla="*/ 68 w 127"/>
                    <a:gd name="T97" fmla="*/ 100 h 118"/>
                    <a:gd name="T98" fmla="*/ 59 w 127"/>
                    <a:gd name="T99" fmla="*/ 105 h 118"/>
                    <a:gd name="T100" fmla="*/ 45 w 127"/>
                    <a:gd name="T101" fmla="*/ 109 h 118"/>
                    <a:gd name="T102" fmla="*/ 45 w 127"/>
                    <a:gd name="T103" fmla="*/ 11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7" h="118">
                      <a:moveTo>
                        <a:pt x="41" y="114"/>
                      </a:moveTo>
                      <a:lnTo>
                        <a:pt x="41" y="114"/>
                      </a:lnTo>
                      <a:lnTo>
                        <a:pt x="36" y="114"/>
                      </a:lnTo>
                      <a:lnTo>
                        <a:pt x="36" y="118"/>
                      </a:lnTo>
                      <a:lnTo>
                        <a:pt x="36" y="114"/>
                      </a:lnTo>
                      <a:lnTo>
                        <a:pt x="36" y="109"/>
                      </a:lnTo>
                      <a:lnTo>
                        <a:pt x="36" y="105"/>
                      </a:lnTo>
                      <a:lnTo>
                        <a:pt x="36" y="105"/>
                      </a:lnTo>
                      <a:lnTo>
                        <a:pt x="36" y="105"/>
                      </a:lnTo>
                      <a:lnTo>
                        <a:pt x="36" y="105"/>
                      </a:lnTo>
                      <a:lnTo>
                        <a:pt x="36" y="105"/>
                      </a:lnTo>
                      <a:lnTo>
                        <a:pt x="36" y="105"/>
                      </a:lnTo>
                      <a:lnTo>
                        <a:pt x="32" y="100"/>
                      </a:lnTo>
                      <a:lnTo>
                        <a:pt x="32" y="100"/>
                      </a:lnTo>
                      <a:lnTo>
                        <a:pt x="32" y="100"/>
                      </a:lnTo>
                      <a:lnTo>
                        <a:pt x="32" y="96"/>
                      </a:lnTo>
                      <a:lnTo>
                        <a:pt x="32" y="96"/>
                      </a:lnTo>
                      <a:lnTo>
                        <a:pt x="32" y="96"/>
                      </a:lnTo>
                      <a:lnTo>
                        <a:pt x="27" y="96"/>
                      </a:lnTo>
                      <a:lnTo>
                        <a:pt x="27" y="96"/>
                      </a:lnTo>
                      <a:lnTo>
                        <a:pt x="27" y="91"/>
                      </a:lnTo>
                      <a:lnTo>
                        <a:pt x="27" y="91"/>
                      </a:lnTo>
                      <a:lnTo>
                        <a:pt x="32" y="91"/>
                      </a:lnTo>
                      <a:lnTo>
                        <a:pt x="32" y="91"/>
                      </a:lnTo>
                      <a:lnTo>
                        <a:pt x="32" y="87"/>
                      </a:lnTo>
                      <a:lnTo>
                        <a:pt x="32" y="87"/>
                      </a:lnTo>
                      <a:lnTo>
                        <a:pt x="32" y="87"/>
                      </a:lnTo>
                      <a:lnTo>
                        <a:pt x="32" y="82"/>
                      </a:lnTo>
                      <a:lnTo>
                        <a:pt x="36" y="82"/>
                      </a:lnTo>
                      <a:lnTo>
                        <a:pt x="36" y="82"/>
                      </a:lnTo>
                      <a:lnTo>
                        <a:pt x="36" y="82"/>
                      </a:lnTo>
                      <a:lnTo>
                        <a:pt x="36" y="82"/>
                      </a:lnTo>
                      <a:lnTo>
                        <a:pt x="41" y="82"/>
                      </a:lnTo>
                      <a:lnTo>
                        <a:pt x="41" y="82"/>
                      </a:lnTo>
                      <a:lnTo>
                        <a:pt x="41" y="82"/>
                      </a:lnTo>
                      <a:lnTo>
                        <a:pt x="45" y="77"/>
                      </a:lnTo>
                      <a:lnTo>
                        <a:pt x="45" y="77"/>
                      </a:lnTo>
                      <a:lnTo>
                        <a:pt x="45" y="77"/>
                      </a:lnTo>
                      <a:lnTo>
                        <a:pt x="45" y="73"/>
                      </a:lnTo>
                      <a:lnTo>
                        <a:pt x="50" y="73"/>
                      </a:lnTo>
                      <a:lnTo>
                        <a:pt x="50" y="73"/>
                      </a:lnTo>
                      <a:lnTo>
                        <a:pt x="50" y="73"/>
                      </a:lnTo>
                      <a:lnTo>
                        <a:pt x="50" y="73"/>
                      </a:lnTo>
                      <a:lnTo>
                        <a:pt x="50" y="68"/>
                      </a:lnTo>
                      <a:lnTo>
                        <a:pt x="50" y="68"/>
                      </a:lnTo>
                      <a:lnTo>
                        <a:pt x="50" y="64"/>
                      </a:lnTo>
                      <a:lnTo>
                        <a:pt x="50" y="64"/>
                      </a:lnTo>
                      <a:lnTo>
                        <a:pt x="50" y="64"/>
                      </a:lnTo>
                      <a:lnTo>
                        <a:pt x="50" y="64"/>
                      </a:lnTo>
                      <a:lnTo>
                        <a:pt x="45" y="64"/>
                      </a:lnTo>
                      <a:lnTo>
                        <a:pt x="45" y="64"/>
                      </a:lnTo>
                      <a:lnTo>
                        <a:pt x="41" y="64"/>
                      </a:lnTo>
                      <a:lnTo>
                        <a:pt x="41" y="64"/>
                      </a:lnTo>
                      <a:lnTo>
                        <a:pt x="41" y="64"/>
                      </a:lnTo>
                      <a:lnTo>
                        <a:pt x="36" y="64"/>
                      </a:lnTo>
                      <a:lnTo>
                        <a:pt x="36" y="64"/>
                      </a:lnTo>
                      <a:lnTo>
                        <a:pt x="36" y="59"/>
                      </a:lnTo>
                      <a:lnTo>
                        <a:pt x="32" y="59"/>
                      </a:lnTo>
                      <a:lnTo>
                        <a:pt x="27" y="55"/>
                      </a:lnTo>
                      <a:lnTo>
                        <a:pt x="23" y="55"/>
                      </a:lnTo>
                      <a:lnTo>
                        <a:pt x="23" y="55"/>
                      </a:lnTo>
                      <a:lnTo>
                        <a:pt x="18" y="55"/>
                      </a:lnTo>
                      <a:lnTo>
                        <a:pt x="18" y="55"/>
                      </a:lnTo>
                      <a:lnTo>
                        <a:pt x="14" y="55"/>
                      </a:lnTo>
                      <a:lnTo>
                        <a:pt x="9" y="50"/>
                      </a:lnTo>
                      <a:lnTo>
                        <a:pt x="4" y="50"/>
                      </a:lnTo>
                      <a:lnTo>
                        <a:pt x="0" y="50"/>
                      </a:lnTo>
                      <a:lnTo>
                        <a:pt x="0" y="50"/>
                      </a:lnTo>
                      <a:lnTo>
                        <a:pt x="0" y="50"/>
                      </a:lnTo>
                      <a:lnTo>
                        <a:pt x="4" y="46"/>
                      </a:lnTo>
                      <a:lnTo>
                        <a:pt x="4" y="46"/>
                      </a:lnTo>
                      <a:lnTo>
                        <a:pt x="9" y="46"/>
                      </a:lnTo>
                      <a:lnTo>
                        <a:pt x="9" y="46"/>
                      </a:lnTo>
                      <a:lnTo>
                        <a:pt x="9" y="46"/>
                      </a:lnTo>
                      <a:lnTo>
                        <a:pt x="9" y="46"/>
                      </a:lnTo>
                      <a:lnTo>
                        <a:pt x="9" y="46"/>
                      </a:lnTo>
                      <a:lnTo>
                        <a:pt x="14" y="46"/>
                      </a:lnTo>
                      <a:lnTo>
                        <a:pt x="14" y="46"/>
                      </a:lnTo>
                      <a:lnTo>
                        <a:pt x="14" y="41"/>
                      </a:lnTo>
                      <a:lnTo>
                        <a:pt x="14" y="41"/>
                      </a:lnTo>
                      <a:lnTo>
                        <a:pt x="9" y="41"/>
                      </a:lnTo>
                      <a:lnTo>
                        <a:pt x="9" y="41"/>
                      </a:lnTo>
                      <a:lnTo>
                        <a:pt x="9" y="41"/>
                      </a:lnTo>
                      <a:lnTo>
                        <a:pt x="9" y="41"/>
                      </a:lnTo>
                      <a:lnTo>
                        <a:pt x="4" y="41"/>
                      </a:lnTo>
                      <a:lnTo>
                        <a:pt x="4" y="37"/>
                      </a:lnTo>
                      <a:lnTo>
                        <a:pt x="4" y="37"/>
                      </a:lnTo>
                      <a:lnTo>
                        <a:pt x="9" y="37"/>
                      </a:lnTo>
                      <a:lnTo>
                        <a:pt x="9" y="37"/>
                      </a:lnTo>
                      <a:lnTo>
                        <a:pt x="9" y="37"/>
                      </a:lnTo>
                      <a:lnTo>
                        <a:pt x="9" y="37"/>
                      </a:lnTo>
                      <a:lnTo>
                        <a:pt x="14" y="37"/>
                      </a:lnTo>
                      <a:lnTo>
                        <a:pt x="14" y="32"/>
                      </a:lnTo>
                      <a:lnTo>
                        <a:pt x="14" y="32"/>
                      </a:lnTo>
                      <a:lnTo>
                        <a:pt x="18" y="32"/>
                      </a:lnTo>
                      <a:lnTo>
                        <a:pt x="18" y="32"/>
                      </a:lnTo>
                      <a:lnTo>
                        <a:pt x="18" y="32"/>
                      </a:lnTo>
                      <a:lnTo>
                        <a:pt x="18" y="32"/>
                      </a:lnTo>
                      <a:lnTo>
                        <a:pt x="23" y="28"/>
                      </a:lnTo>
                      <a:lnTo>
                        <a:pt x="23" y="28"/>
                      </a:lnTo>
                      <a:lnTo>
                        <a:pt x="23" y="32"/>
                      </a:lnTo>
                      <a:lnTo>
                        <a:pt x="23" y="32"/>
                      </a:lnTo>
                      <a:lnTo>
                        <a:pt x="23" y="32"/>
                      </a:lnTo>
                      <a:lnTo>
                        <a:pt x="23" y="37"/>
                      </a:lnTo>
                      <a:lnTo>
                        <a:pt x="23" y="37"/>
                      </a:lnTo>
                      <a:lnTo>
                        <a:pt x="27" y="37"/>
                      </a:lnTo>
                      <a:lnTo>
                        <a:pt x="27" y="37"/>
                      </a:lnTo>
                      <a:lnTo>
                        <a:pt x="27" y="37"/>
                      </a:lnTo>
                      <a:lnTo>
                        <a:pt x="27" y="37"/>
                      </a:lnTo>
                      <a:lnTo>
                        <a:pt x="27" y="41"/>
                      </a:lnTo>
                      <a:lnTo>
                        <a:pt x="27" y="41"/>
                      </a:lnTo>
                      <a:lnTo>
                        <a:pt x="27" y="41"/>
                      </a:lnTo>
                      <a:lnTo>
                        <a:pt x="27" y="41"/>
                      </a:lnTo>
                      <a:lnTo>
                        <a:pt x="27" y="41"/>
                      </a:lnTo>
                      <a:lnTo>
                        <a:pt x="27" y="41"/>
                      </a:lnTo>
                      <a:lnTo>
                        <a:pt x="32" y="41"/>
                      </a:lnTo>
                      <a:lnTo>
                        <a:pt x="32" y="41"/>
                      </a:lnTo>
                      <a:lnTo>
                        <a:pt x="36" y="41"/>
                      </a:lnTo>
                      <a:lnTo>
                        <a:pt x="36" y="41"/>
                      </a:lnTo>
                      <a:lnTo>
                        <a:pt x="36" y="37"/>
                      </a:lnTo>
                      <a:lnTo>
                        <a:pt x="41" y="37"/>
                      </a:lnTo>
                      <a:lnTo>
                        <a:pt x="41" y="37"/>
                      </a:lnTo>
                      <a:lnTo>
                        <a:pt x="41" y="37"/>
                      </a:lnTo>
                      <a:lnTo>
                        <a:pt x="41" y="32"/>
                      </a:lnTo>
                      <a:lnTo>
                        <a:pt x="41" y="32"/>
                      </a:lnTo>
                      <a:lnTo>
                        <a:pt x="41" y="32"/>
                      </a:lnTo>
                      <a:lnTo>
                        <a:pt x="36" y="32"/>
                      </a:lnTo>
                      <a:lnTo>
                        <a:pt x="36" y="32"/>
                      </a:lnTo>
                      <a:lnTo>
                        <a:pt x="36" y="32"/>
                      </a:lnTo>
                      <a:lnTo>
                        <a:pt x="32" y="32"/>
                      </a:lnTo>
                      <a:lnTo>
                        <a:pt x="36" y="32"/>
                      </a:lnTo>
                      <a:lnTo>
                        <a:pt x="41" y="28"/>
                      </a:lnTo>
                      <a:lnTo>
                        <a:pt x="41" y="28"/>
                      </a:lnTo>
                      <a:lnTo>
                        <a:pt x="41" y="28"/>
                      </a:lnTo>
                      <a:lnTo>
                        <a:pt x="45" y="23"/>
                      </a:lnTo>
                      <a:lnTo>
                        <a:pt x="45" y="23"/>
                      </a:lnTo>
                      <a:lnTo>
                        <a:pt x="50" y="23"/>
                      </a:lnTo>
                      <a:lnTo>
                        <a:pt x="50" y="23"/>
                      </a:lnTo>
                      <a:lnTo>
                        <a:pt x="45" y="14"/>
                      </a:lnTo>
                      <a:lnTo>
                        <a:pt x="50" y="14"/>
                      </a:lnTo>
                      <a:lnTo>
                        <a:pt x="50" y="14"/>
                      </a:lnTo>
                      <a:lnTo>
                        <a:pt x="50" y="14"/>
                      </a:lnTo>
                      <a:lnTo>
                        <a:pt x="50" y="14"/>
                      </a:lnTo>
                      <a:lnTo>
                        <a:pt x="50" y="14"/>
                      </a:lnTo>
                      <a:lnTo>
                        <a:pt x="54" y="9"/>
                      </a:lnTo>
                      <a:lnTo>
                        <a:pt x="54" y="9"/>
                      </a:lnTo>
                      <a:lnTo>
                        <a:pt x="54" y="9"/>
                      </a:lnTo>
                      <a:lnTo>
                        <a:pt x="59" y="9"/>
                      </a:lnTo>
                      <a:lnTo>
                        <a:pt x="59" y="5"/>
                      </a:lnTo>
                      <a:lnTo>
                        <a:pt x="59" y="5"/>
                      </a:lnTo>
                      <a:lnTo>
                        <a:pt x="59" y="5"/>
                      </a:lnTo>
                      <a:lnTo>
                        <a:pt x="59" y="5"/>
                      </a:lnTo>
                      <a:lnTo>
                        <a:pt x="68" y="5"/>
                      </a:lnTo>
                      <a:lnTo>
                        <a:pt x="68" y="5"/>
                      </a:lnTo>
                      <a:lnTo>
                        <a:pt x="72" y="5"/>
                      </a:lnTo>
                      <a:lnTo>
                        <a:pt x="72" y="0"/>
                      </a:lnTo>
                      <a:lnTo>
                        <a:pt x="77" y="0"/>
                      </a:lnTo>
                      <a:lnTo>
                        <a:pt x="77" y="0"/>
                      </a:lnTo>
                      <a:lnTo>
                        <a:pt x="77" y="0"/>
                      </a:lnTo>
                      <a:lnTo>
                        <a:pt x="77" y="0"/>
                      </a:lnTo>
                      <a:lnTo>
                        <a:pt x="82" y="5"/>
                      </a:lnTo>
                      <a:lnTo>
                        <a:pt x="82" y="5"/>
                      </a:lnTo>
                      <a:lnTo>
                        <a:pt x="86" y="5"/>
                      </a:lnTo>
                      <a:lnTo>
                        <a:pt x="91" y="5"/>
                      </a:lnTo>
                      <a:lnTo>
                        <a:pt x="91" y="5"/>
                      </a:lnTo>
                      <a:lnTo>
                        <a:pt x="91" y="5"/>
                      </a:lnTo>
                      <a:lnTo>
                        <a:pt x="95" y="9"/>
                      </a:lnTo>
                      <a:lnTo>
                        <a:pt x="95" y="9"/>
                      </a:lnTo>
                      <a:lnTo>
                        <a:pt x="95" y="9"/>
                      </a:lnTo>
                      <a:lnTo>
                        <a:pt x="100" y="9"/>
                      </a:lnTo>
                      <a:lnTo>
                        <a:pt x="100" y="9"/>
                      </a:lnTo>
                      <a:lnTo>
                        <a:pt x="100" y="5"/>
                      </a:lnTo>
                      <a:lnTo>
                        <a:pt x="104" y="5"/>
                      </a:lnTo>
                      <a:lnTo>
                        <a:pt x="109" y="5"/>
                      </a:lnTo>
                      <a:lnTo>
                        <a:pt x="109" y="5"/>
                      </a:lnTo>
                      <a:lnTo>
                        <a:pt x="109" y="5"/>
                      </a:lnTo>
                      <a:lnTo>
                        <a:pt x="109" y="5"/>
                      </a:lnTo>
                      <a:lnTo>
                        <a:pt x="109" y="5"/>
                      </a:lnTo>
                      <a:lnTo>
                        <a:pt x="109" y="9"/>
                      </a:lnTo>
                      <a:lnTo>
                        <a:pt x="109" y="9"/>
                      </a:lnTo>
                      <a:lnTo>
                        <a:pt x="109" y="9"/>
                      </a:lnTo>
                      <a:lnTo>
                        <a:pt x="109" y="9"/>
                      </a:lnTo>
                      <a:lnTo>
                        <a:pt x="109" y="9"/>
                      </a:lnTo>
                      <a:lnTo>
                        <a:pt x="104" y="14"/>
                      </a:lnTo>
                      <a:lnTo>
                        <a:pt x="104" y="14"/>
                      </a:lnTo>
                      <a:lnTo>
                        <a:pt x="104" y="14"/>
                      </a:lnTo>
                      <a:lnTo>
                        <a:pt x="104" y="14"/>
                      </a:lnTo>
                      <a:lnTo>
                        <a:pt x="104" y="19"/>
                      </a:lnTo>
                      <a:lnTo>
                        <a:pt x="104" y="19"/>
                      </a:lnTo>
                      <a:lnTo>
                        <a:pt x="104" y="19"/>
                      </a:lnTo>
                      <a:lnTo>
                        <a:pt x="104" y="19"/>
                      </a:lnTo>
                      <a:lnTo>
                        <a:pt x="104" y="19"/>
                      </a:lnTo>
                      <a:lnTo>
                        <a:pt x="104" y="23"/>
                      </a:lnTo>
                      <a:lnTo>
                        <a:pt x="104" y="23"/>
                      </a:lnTo>
                      <a:lnTo>
                        <a:pt x="109" y="23"/>
                      </a:lnTo>
                      <a:lnTo>
                        <a:pt x="109" y="28"/>
                      </a:lnTo>
                      <a:lnTo>
                        <a:pt x="109" y="28"/>
                      </a:lnTo>
                      <a:lnTo>
                        <a:pt x="109" y="32"/>
                      </a:lnTo>
                      <a:lnTo>
                        <a:pt x="113" y="37"/>
                      </a:lnTo>
                      <a:lnTo>
                        <a:pt x="113" y="41"/>
                      </a:lnTo>
                      <a:lnTo>
                        <a:pt x="113" y="46"/>
                      </a:lnTo>
                      <a:lnTo>
                        <a:pt x="118" y="46"/>
                      </a:lnTo>
                      <a:lnTo>
                        <a:pt x="118" y="46"/>
                      </a:lnTo>
                      <a:lnTo>
                        <a:pt x="118" y="50"/>
                      </a:lnTo>
                      <a:lnTo>
                        <a:pt x="127" y="50"/>
                      </a:lnTo>
                      <a:lnTo>
                        <a:pt x="127" y="50"/>
                      </a:lnTo>
                      <a:lnTo>
                        <a:pt x="122" y="50"/>
                      </a:lnTo>
                      <a:lnTo>
                        <a:pt x="122" y="50"/>
                      </a:lnTo>
                      <a:lnTo>
                        <a:pt x="122" y="50"/>
                      </a:lnTo>
                      <a:lnTo>
                        <a:pt x="122" y="55"/>
                      </a:lnTo>
                      <a:lnTo>
                        <a:pt x="122" y="55"/>
                      </a:lnTo>
                      <a:lnTo>
                        <a:pt x="122" y="59"/>
                      </a:lnTo>
                      <a:lnTo>
                        <a:pt x="122" y="59"/>
                      </a:lnTo>
                      <a:lnTo>
                        <a:pt x="122" y="59"/>
                      </a:lnTo>
                      <a:lnTo>
                        <a:pt x="122" y="59"/>
                      </a:lnTo>
                      <a:lnTo>
                        <a:pt x="118" y="64"/>
                      </a:lnTo>
                      <a:lnTo>
                        <a:pt x="118" y="64"/>
                      </a:lnTo>
                      <a:lnTo>
                        <a:pt x="118" y="64"/>
                      </a:lnTo>
                      <a:lnTo>
                        <a:pt x="109" y="59"/>
                      </a:lnTo>
                      <a:lnTo>
                        <a:pt x="104" y="59"/>
                      </a:lnTo>
                      <a:lnTo>
                        <a:pt x="104" y="59"/>
                      </a:lnTo>
                      <a:lnTo>
                        <a:pt x="100" y="59"/>
                      </a:lnTo>
                      <a:lnTo>
                        <a:pt x="100" y="59"/>
                      </a:lnTo>
                      <a:lnTo>
                        <a:pt x="95" y="64"/>
                      </a:lnTo>
                      <a:lnTo>
                        <a:pt x="95" y="64"/>
                      </a:lnTo>
                      <a:lnTo>
                        <a:pt x="95" y="64"/>
                      </a:lnTo>
                      <a:lnTo>
                        <a:pt x="91" y="68"/>
                      </a:lnTo>
                      <a:lnTo>
                        <a:pt x="91" y="68"/>
                      </a:lnTo>
                      <a:lnTo>
                        <a:pt x="86" y="73"/>
                      </a:lnTo>
                      <a:lnTo>
                        <a:pt x="86" y="77"/>
                      </a:lnTo>
                      <a:lnTo>
                        <a:pt x="86" y="77"/>
                      </a:lnTo>
                      <a:lnTo>
                        <a:pt x="86" y="77"/>
                      </a:lnTo>
                      <a:lnTo>
                        <a:pt x="82" y="77"/>
                      </a:lnTo>
                      <a:lnTo>
                        <a:pt x="82" y="77"/>
                      </a:lnTo>
                      <a:lnTo>
                        <a:pt x="86" y="82"/>
                      </a:lnTo>
                      <a:lnTo>
                        <a:pt x="82" y="87"/>
                      </a:lnTo>
                      <a:lnTo>
                        <a:pt x="82" y="91"/>
                      </a:lnTo>
                      <a:lnTo>
                        <a:pt x="82" y="91"/>
                      </a:lnTo>
                      <a:lnTo>
                        <a:pt x="82" y="100"/>
                      </a:lnTo>
                      <a:lnTo>
                        <a:pt x="82" y="100"/>
                      </a:lnTo>
                      <a:lnTo>
                        <a:pt x="82" y="109"/>
                      </a:lnTo>
                      <a:lnTo>
                        <a:pt x="77" y="105"/>
                      </a:lnTo>
                      <a:lnTo>
                        <a:pt x="68" y="100"/>
                      </a:lnTo>
                      <a:lnTo>
                        <a:pt x="68" y="100"/>
                      </a:lnTo>
                      <a:lnTo>
                        <a:pt x="68" y="100"/>
                      </a:lnTo>
                      <a:lnTo>
                        <a:pt x="63" y="100"/>
                      </a:lnTo>
                      <a:lnTo>
                        <a:pt x="63" y="100"/>
                      </a:lnTo>
                      <a:lnTo>
                        <a:pt x="59" y="105"/>
                      </a:lnTo>
                      <a:lnTo>
                        <a:pt x="59" y="105"/>
                      </a:lnTo>
                      <a:lnTo>
                        <a:pt x="59" y="105"/>
                      </a:lnTo>
                      <a:lnTo>
                        <a:pt x="54" y="105"/>
                      </a:lnTo>
                      <a:lnTo>
                        <a:pt x="50" y="105"/>
                      </a:lnTo>
                      <a:lnTo>
                        <a:pt x="50" y="105"/>
                      </a:lnTo>
                      <a:lnTo>
                        <a:pt x="45" y="109"/>
                      </a:lnTo>
                      <a:lnTo>
                        <a:pt x="45" y="109"/>
                      </a:lnTo>
                      <a:lnTo>
                        <a:pt x="45" y="109"/>
                      </a:lnTo>
                      <a:lnTo>
                        <a:pt x="45" y="114"/>
                      </a:lnTo>
                      <a:lnTo>
                        <a:pt x="45" y="114"/>
                      </a:lnTo>
                      <a:lnTo>
                        <a:pt x="45" y="114"/>
                      </a:lnTo>
                      <a:lnTo>
                        <a:pt x="45" y="114"/>
                      </a:lnTo>
                      <a:lnTo>
                        <a:pt x="41" y="11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5" name="Freeform 15"/>
                <p:cNvSpPr>
                  <a:spLocks noEditPoints="1"/>
                </p:cNvSpPr>
                <p:nvPr/>
              </p:nvSpPr>
              <p:spPr bwMode="auto">
                <a:xfrm>
                  <a:off x="1504951" y="3262313"/>
                  <a:ext cx="323850" cy="511175"/>
                </a:xfrm>
                <a:custGeom>
                  <a:avLst/>
                  <a:gdLst>
                    <a:gd name="T0" fmla="*/ 59 w 204"/>
                    <a:gd name="T1" fmla="*/ 159 h 322"/>
                    <a:gd name="T2" fmla="*/ 55 w 204"/>
                    <a:gd name="T3" fmla="*/ 159 h 322"/>
                    <a:gd name="T4" fmla="*/ 0 w 204"/>
                    <a:gd name="T5" fmla="*/ 268 h 322"/>
                    <a:gd name="T6" fmla="*/ 0 w 204"/>
                    <a:gd name="T7" fmla="*/ 268 h 322"/>
                    <a:gd name="T8" fmla="*/ 45 w 204"/>
                    <a:gd name="T9" fmla="*/ 268 h 322"/>
                    <a:gd name="T10" fmla="*/ 41 w 204"/>
                    <a:gd name="T11" fmla="*/ 263 h 322"/>
                    <a:gd name="T12" fmla="*/ 45 w 204"/>
                    <a:gd name="T13" fmla="*/ 263 h 322"/>
                    <a:gd name="T14" fmla="*/ 5 w 204"/>
                    <a:gd name="T15" fmla="*/ 322 h 322"/>
                    <a:gd name="T16" fmla="*/ 68 w 204"/>
                    <a:gd name="T17" fmla="*/ 32 h 322"/>
                    <a:gd name="T18" fmla="*/ 64 w 204"/>
                    <a:gd name="T19" fmla="*/ 36 h 322"/>
                    <a:gd name="T20" fmla="*/ 59 w 204"/>
                    <a:gd name="T21" fmla="*/ 32 h 322"/>
                    <a:gd name="T22" fmla="*/ 55 w 204"/>
                    <a:gd name="T23" fmla="*/ 32 h 322"/>
                    <a:gd name="T24" fmla="*/ 64 w 204"/>
                    <a:gd name="T25" fmla="*/ 32 h 322"/>
                    <a:gd name="T26" fmla="*/ 200 w 204"/>
                    <a:gd name="T27" fmla="*/ 91 h 322"/>
                    <a:gd name="T28" fmla="*/ 195 w 204"/>
                    <a:gd name="T29" fmla="*/ 77 h 322"/>
                    <a:gd name="T30" fmla="*/ 186 w 204"/>
                    <a:gd name="T31" fmla="*/ 68 h 322"/>
                    <a:gd name="T32" fmla="*/ 172 w 204"/>
                    <a:gd name="T33" fmla="*/ 55 h 322"/>
                    <a:gd name="T34" fmla="*/ 163 w 204"/>
                    <a:gd name="T35" fmla="*/ 32 h 322"/>
                    <a:gd name="T36" fmla="*/ 141 w 204"/>
                    <a:gd name="T37" fmla="*/ 5 h 322"/>
                    <a:gd name="T38" fmla="*/ 123 w 204"/>
                    <a:gd name="T39" fmla="*/ 5 h 322"/>
                    <a:gd name="T40" fmla="*/ 114 w 204"/>
                    <a:gd name="T41" fmla="*/ 5 h 322"/>
                    <a:gd name="T42" fmla="*/ 95 w 204"/>
                    <a:gd name="T43" fmla="*/ 18 h 322"/>
                    <a:gd name="T44" fmla="*/ 95 w 204"/>
                    <a:gd name="T45" fmla="*/ 36 h 322"/>
                    <a:gd name="T46" fmla="*/ 95 w 204"/>
                    <a:gd name="T47" fmla="*/ 45 h 322"/>
                    <a:gd name="T48" fmla="*/ 109 w 204"/>
                    <a:gd name="T49" fmla="*/ 73 h 322"/>
                    <a:gd name="T50" fmla="*/ 95 w 204"/>
                    <a:gd name="T51" fmla="*/ 95 h 322"/>
                    <a:gd name="T52" fmla="*/ 86 w 204"/>
                    <a:gd name="T53" fmla="*/ 91 h 322"/>
                    <a:gd name="T54" fmla="*/ 91 w 204"/>
                    <a:gd name="T55" fmla="*/ 104 h 322"/>
                    <a:gd name="T56" fmla="*/ 123 w 204"/>
                    <a:gd name="T57" fmla="*/ 118 h 322"/>
                    <a:gd name="T58" fmla="*/ 127 w 204"/>
                    <a:gd name="T59" fmla="*/ 127 h 322"/>
                    <a:gd name="T60" fmla="*/ 141 w 204"/>
                    <a:gd name="T61" fmla="*/ 118 h 322"/>
                    <a:gd name="T62" fmla="*/ 127 w 204"/>
                    <a:gd name="T63" fmla="*/ 91 h 322"/>
                    <a:gd name="T64" fmla="*/ 141 w 204"/>
                    <a:gd name="T65" fmla="*/ 68 h 322"/>
                    <a:gd name="T66" fmla="*/ 163 w 204"/>
                    <a:gd name="T67" fmla="*/ 64 h 322"/>
                    <a:gd name="T68" fmla="*/ 150 w 204"/>
                    <a:gd name="T69" fmla="*/ 77 h 322"/>
                    <a:gd name="T70" fmla="*/ 136 w 204"/>
                    <a:gd name="T71" fmla="*/ 77 h 322"/>
                    <a:gd name="T72" fmla="*/ 154 w 204"/>
                    <a:gd name="T73" fmla="*/ 95 h 322"/>
                    <a:gd name="T74" fmla="*/ 150 w 204"/>
                    <a:gd name="T75" fmla="*/ 132 h 322"/>
                    <a:gd name="T76" fmla="*/ 150 w 204"/>
                    <a:gd name="T77" fmla="*/ 145 h 322"/>
                    <a:gd name="T78" fmla="*/ 168 w 204"/>
                    <a:gd name="T79" fmla="*/ 136 h 322"/>
                    <a:gd name="T80" fmla="*/ 186 w 204"/>
                    <a:gd name="T81" fmla="*/ 123 h 322"/>
                    <a:gd name="T82" fmla="*/ 191 w 204"/>
                    <a:gd name="T83" fmla="*/ 113 h 322"/>
                    <a:gd name="T84" fmla="*/ 191 w 204"/>
                    <a:gd name="T85" fmla="*/ 100 h 322"/>
                    <a:gd name="T86" fmla="*/ 41 w 204"/>
                    <a:gd name="T87" fmla="*/ 281 h 322"/>
                    <a:gd name="T88" fmla="*/ 41 w 204"/>
                    <a:gd name="T89" fmla="*/ 277 h 322"/>
                    <a:gd name="T90" fmla="*/ 23 w 204"/>
                    <a:gd name="T91" fmla="*/ 299 h 322"/>
                    <a:gd name="T92" fmla="*/ 23 w 204"/>
                    <a:gd name="T93" fmla="*/ 299 h 322"/>
                    <a:gd name="T94" fmla="*/ 41 w 204"/>
                    <a:gd name="T95" fmla="*/ 55 h 322"/>
                    <a:gd name="T96" fmla="*/ 36 w 204"/>
                    <a:gd name="T97" fmla="*/ 50 h 322"/>
                    <a:gd name="T98" fmla="*/ 41 w 204"/>
                    <a:gd name="T99" fmla="*/ 45 h 322"/>
                    <a:gd name="T100" fmla="*/ 50 w 204"/>
                    <a:gd name="T101" fmla="*/ 41 h 322"/>
                    <a:gd name="T102" fmla="*/ 177 w 204"/>
                    <a:gd name="T103" fmla="*/ 204 h 322"/>
                    <a:gd name="T104" fmla="*/ 159 w 204"/>
                    <a:gd name="T105" fmla="*/ 231 h 322"/>
                    <a:gd name="T106" fmla="*/ 168 w 204"/>
                    <a:gd name="T107" fmla="*/ 204 h 322"/>
                    <a:gd name="T108" fmla="*/ 177 w 204"/>
                    <a:gd name="T109" fmla="*/ 177 h 322"/>
                    <a:gd name="T110" fmla="*/ 132 w 204"/>
                    <a:gd name="T111" fmla="*/ 227 h 322"/>
                    <a:gd name="T112" fmla="*/ 109 w 204"/>
                    <a:gd name="T113" fmla="*/ 236 h 322"/>
                    <a:gd name="T114" fmla="*/ 109 w 204"/>
                    <a:gd name="T115" fmla="*/ 218 h 322"/>
                    <a:gd name="T116" fmla="*/ 86 w 204"/>
                    <a:gd name="T117" fmla="*/ 213 h 322"/>
                    <a:gd name="T118" fmla="*/ 77 w 204"/>
                    <a:gd name="T119" fmla="*/ 20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4" h="322">
                      <a:moveTo>
                        <a:pt x="0" y="150"/>
                      </a:moveTo>
                      <a:lnTo>
                        <a:pt x="0" y="150"/>
                      </a:lnTo>
                      <a:lnTo>
                        <a:pt x="0" y="150"/>
                      </a:lnTo>
                      <a:lnTo>
                        <a:pt x="0" y="150"/>
                      </a:lnTo>
                      <a:lnTo>
                        <a:pt x="0" y="150"/>
                      </a:lnTo>
                      <a:lnTo>
                        <a:pt x="0" y="150"/>
                      </a:lnTo>
                      <a:moveTo>
                        <a:pt x="59" y="159"/>
                      </a:moveTo>
                      <a:lnTo>
                        <a:pt x="59" y="159"/>
                      </a:lnTo>
                      <a:lnTo>
                        <a:pt x="59" y="159"/>
                      </a:lnTo>
                      <a:lnTo>
                        <a:pt x="59" y="159"/>
                      </a:lnTo>
                      <a:lnTo>
                        <a:pt x="59" y="159"/>
                      </a:lnTo>
                      <a:lnTo>
                        <a:pt x="55" y="159"/>
                      </a:lnTo>
                      <a:lnTo>
                        <a:pt x="55" y="159"/>
                      </a:lnTo>
                      <a:lnTo>
                        <a:pt x="55" y="159"/>
                      </a:lnTo>
                      <a:lnTo>
                        <a:pt x="55" y="159"/>
                      </a:lnTo>
                      <a:lnTo>
                        <a:pt x="55" y="159"/>
                      </a:lnTo>
                      <a:lnTo>
                        <a:pt x="55" y="159"/>
                      </a:lnTo>
                      <a:lnTo>
                        <a:pt x="55" y="159"/>
                      </a:lnTo>
                      <a:lnTo>
                        <a:pt x="55" y="159"/>
                      </a:lnTo>
                      <a:lnTo>
                        <a:pt x="55" y="154"/>
                      </a:lnTo>
                      <a:lnTo>
                        <a:pt x="55" y="154"/>
                      </a:lnTo>
                      <a:lnTo>
                        <a:pt x="55" y="154"/>
                      </a:lnTo>
                      <a:lnTo>
                        <a:pt x="59" y="159"/>
                      </a:lnTo>
                      <a:moveTo>
                        <a:pt x="0" y="268"/>
                      </a:moveTo>
                      <a:lnTo>
                        <a:pt x="0" y="268"/>
                      </a:lnTo>
                      <a:lnTo>
                        <a:pt x="0" y="268"/>
                      </a:lnTo>
                      <a:lnTo>
                        <a:pt x="0" y="268"/>
                      </a:lnTo>
                      <a:lnTo>
                        <a:pt x="0" y="268"/>
                      </a:lnTo>
                      <a:lnTo>
                        <a:pt x="0" y="268"/>
                      </a:lnTo>
                      <a:lnTo>
                        <a:pt x="0" y="268"/>
                      </a:lnTo>
                      <a:lnTo>
                        <a:pt x="0" y="268"/>
                      </a:lnTo>
                      <a:lnTo>
                        <a:pt x="0" y="268"/>
                      </a:lnTo>
                      <a:lnTo>
                        <a:pt x="0" y="268"/>
                      </a:lnTo>
                      <a:lnTo>
                        <a:pt x="0" y="268"/>
                      </a:lnTo>
                      <a:moveTo>
                        <a:pt x="45" y="263"/>
                      </a:moveTo>
                      <a:lnTo>
                        <a:pt x="45" y="263"/>
                      </a:lnTo>
                      <a:lnTo>
                        <a:pt x="45" y="268"/>
                      </a:lnTo>
                      <a:lnTo>
                        <a:pt x="45" y="268"/>
                      </a:lnTo>
                      <a:lnTo>
                        <a:pt x="45" y="268"/>
                      </a:lnTo>
                      <a:lnTo>
                        <a:pt x="45" y="268"/>
                      </a:lnTo>
                      <a:lnTo>
                        <a:pt x="45" y="268"/>
                      </a:lnTo>
                      <a:lnTo>
                        <a:pt x="45" y="268"/>
                      </a:lnTo>
                      <a:lnTo>
                        <a:pt x="41" y="268"/>
                      </a:lnTo>
                      <a:lnTo>
                        <a:pt x="41" y="263"/>
                      </a:lnTo>
                      <a:lnTo>
                        <a:pt x="41" y="263"/>
                      </a:lnTo>
                      <a:lnTo>
                        <a:pt x="41" y="263"/>
                      </a:lnTo>
                      <a:lnTo>
                        <a:pt x="41" y="263"/>
                      </a:lnTo>
                      <a:lnTo>
                        <a:pt x="41" y="263"/>
                      </a:lnTo>
                      <a:lnTo>
                        <a:pt x="41" y="263"/>
                      </a:lnTo>
                      <a:lnTo>
                        <a:pt x="45" y="263"/>
                      </a:lnTo>
                      <a:lnTo>
                        <a:pt x="41" y="259"/>
                      </a:lnTo>
                      <a:lnTo>
                        <a:pt x="45" y="259"/>
                      </a:lnTo>
                      <a:lnTo>
                        <a:pt x="45" y="263"/>
                      </a:lnTo>
                      <a:lnTo>
                        <a:pt x="45" y="263"/>
                      </a:lnTo>
                      <a:lnTo>
                        <a:pt x="45" y="263"/>
                      </a:lnTo>
                      <a:lnTo>
                        <a:pt x="45" y="263"/>
                      </a:lnTo>
                      <a:moveTo>
                        <a:pt x="0" y="322"/>
                      </a:moveTo>
                      <a:lnTo>
                        <a:pt x="0" y="322"/>
                      </a:lnTo>
                      <a:lnTo>
                        <a:pt x="0" y="322"/>
                      </a:lnTo>
                      <a:lnTo>
                        <a:pt x="0" y="322"/>
                      </a:lnTo>
                      <a:lnTo>
                        <a:pt x="0" y="322"/>
                      </a:lnTo>
                      <a:lnTo>
                        <a:pt x="5" y="322"/>
                      </a:lnTo>
                      <a:lnTo>
                        <a:pt x="5" y="322"/>
                      </a:lnTo>
                      <a:lnTo>
                        <a:pt x="5" y="322"/>
                      </a:lnTo>
                      <a:lnTo>
                        <a:pt x="5" y="322"/>
                      </a:lnTo>
                      <a:lnTo>
                        <a:pt x="5" y="322"/>
                      </a:lnTo>
                      <a:lnTo>
                        <a:pt x="5" y="322"/>
                      </a:lnTo>
                      <a:lnTo>
                        <a:pt x="0" y="322"/>
                      </a:lnTo>
                      <a:lnTo>
                        <a:pt x="0" y="322"/>
                      </a:lnTo>
                      <a:moveTo>
                        <a:pt x="68" y="32"/>
                      </a:moveTo>
                      <a:lnTo>
                        <a:pt x="68" y="32"/>
                      </a:lnTo>
                      <a:lnTo>
                        <a:pt x="68" y="32"/>
                      </a:lnTo>
                      <a:lnTo>
                        <a:pt x="68" y="32"/>
                      </a:lnTo>
                      <a:lnTo>
                        <a:pt x="68" y="32"/>
                      </a:lnTo>
                      <a:lnTo>
                        <a:pt x="68" y="32"/>
                      </a:lnTo>
                      <a:lnTo>
                        <a:pt x="68" y="32"/>
                      </a:lnTo>
                      <a:lnTo>
                        <a:pt x="68" y="36"/>
                      </a:lnTo>
                      <a:lnTo>
                        <a:pt x="68" y="36"/>
                      </a:lnTo>
                      <a:lnTo>
                        <a:pt x="68" y="36"/>
                      </a:lnTo>
                      <a:lnTo>
                        <a:pt x="64" y="36"/>
                      </a:lnTo>
                      <a:lnTo>
                        <a:pt x="64" y="36"/>
                      </a:lnTo>
                      <a:lnTo>
                        <a:pt x="64" y="36"/>
                      </a:lnTo>
                      <a:lnTo>
                        <a:pt x="59" y="36"/>
                      </a:lnTo>
                      <a:lnTo>
                        <a:pt x="59" y="36"/>
                      </a:lnTo>
                      <a:lnTo>
                        <a:pt x="59" y="36"/>
                      </a:lnTo>
                      <a:lnTo>
                        <a:pt x="59" y="36"/>
                      </a:lnTo>
                      <a:lnTo>
                        <a:pt x="59" y="32"/>
                      </a:lnTo>
                      <a:lnTo>
                        <a:pt x="59" y="32"/>
                      </a:lnTo>
                      <a:lnTo>
                        <a:pt x="59" y="32"/>
                      </a:lnTo>
                      <a:lnTo>
                        <a:pt x="59" y="32"/>
                      </a:lnTo>
                      <a:lnTo>
                        <a:pt x="59" y="32"/>
                      </a:lnTo>
                      <a:lnTo>
                        <a:pt x="59" y="32"/>
                      </a:lnTo>
                      <a:lnTo>
                        <a:pt x="59" y="32"/>
                      </a:lnTo>
                      <a:lnTo>
                        <a:pt x="55" y="32"/>
                      </a:lnTo>
                      <a:lnTo>
                        <a:pt x="55" y="32"/>
                      </a:lnTo>
                      <a:lnTo>
                        <a:pt x="55" y="32"/>
                      </a:lnTo>
                      <a:lnTo>
                        <a:pt x="55" y="32"/>
                      </a:lnTo>
                      <a:lnTo>
                        <a:pt x="55" y="27"/>
                      </a:lnTo>
                      <a:lnTo>
                        <a:pt x="59" y="27"/>
                      </a:lnTo>
                      <a:lnTo>
                        <a:pt x="59" y="27"/>
                      </a:lnTo>
                      <a:lnTo>
                        <a:pt x="59" y="27"/>
                      </a:lnTo>
                      <a:lnTo>
                        <a:pt x="64" y="32"/>
                      </a:lnTo>
                      <a:lnTo>
                        <a:pt x="64" y="32"/>
                      </a:lnTo>
                      <a:lnTo>
                        <a:pt x="64" y="32"/>
                      </a:lnTo>
                      <a:lnTo>
                        <a:pt x="64" y="32"/>
                      </a:lnTo>
                      <a:lnTo>
                        <a:pt x="64" y="32"/>
                      </a:lnTo>
                      <a:lnTo>
                        <a:pt x="68" y="32"/>
                      </a:lnTo>
                      <a:lnTo>
                        <a:pt x="68" y="32"/>
                      </a:lnTo>
                      <a:lnTo>
                        <a:pt x="68" y="32"/>
                      </a:lnTo>
                      <a:moveTo>
                        <a:pt x="200" y="95"/>
                      </a:moveTo>
                      <a:lnTo>
                        <a:pt x="200" y="95"/>
                      </a:lnTo>
                      <a:lnTo>
                        <a:pt x="200" y="91"/>
                      </a:lnTo>
                      <a:lnTo>
                        <a:pt x="204" y="91"/>
                      </a:lnTo>
                      <a:lnTo>
                        <a:pt x="204" y="86"/>
                      </a:lnTo>
                      <a:lnTo>
                        <a:pt x="204" y="86"/>
                      </a:lnTo>
                      <a:lnTo>
                        <a:pt x="204" y="86"/>
                      </a:lnTo>
                      <a:lnTo>
                        <a:pt x="204" y="82"/>
                      </a:lnTo>
                      <a:lnTo>
                        <a:pt x="200" y="82"/>
                      </a:lnTo>
                      <a:lnTo>
                        <a:pt x="200" y="77"/>
                      </a:lnTo>
                      <a:lnTo>
                        <a:pt x="195" y="77"/>
                      </a:lnTo>
                      <a:lnTo>
                        <a:pt x="195" y="77"/>
                      </a:lnTo>
                      <a:lnTo>
                        <a:pt x="195" y="77"/>
                      </a:lnTo>
                      <a:lnTo>
                        <a:pt x="195" y="77"/>
                      </a:lnTo>
                      <a:lnTo>
                        <a:pt x="191" y="77"/>
                      </a:lnTo>
                      <a:lnTo>
                        <a:pt x="186" y="73"/>
                      </a:lnTo>
                      <a:lnTo>
                        <a:pt x="186" y="73"/>
                      </a:lnTo>
                      <a:lnTo>
                        <a:pt x="186" y="68"/>
                      </a:lnTo>
                      <a:lnTo>
                        <a:pt x="186" y="68"/>
                      </a:lnTo>
                      <a:lnTo>
                        <a:pt x="186" y="68"/>
                      </a:lnTo>
                      <a:lnTo>
                        <a:pt x="186" y="64"/>
                      </a:lnTo>
                      <a:lnTo>
                        <a:pt x="186" y="64"/>
                      </a:lnTo>
                      <a:lnTo>
                        <a:pt x="186" y="64"/>
                      </a:lnTo>
                      <a:lnTo>
                        <a:pt x="182" y="59"/>
                      </a:lnTo>
                      <a:lnTo>
                        <a:pt x="182" y="59"/>
                      </a:lnTo>
                      <a:lnTo>
                        <a:pt x="172" y="55"/>
                      </a:lnTo>
                      <a:lnTo>
                        <a:pt x="172" y="55"/>
                      </a:lnTo>
                      <a:lnTo>
                        <a:pt x="172" y="50"/>
                      </a:lnTo>
                      <a:lnTo>
                        <a:pt x="172" y="50"/>
                      </a:lnTo>
                      <a:lnTo>
                        <a:pt x="172" y="45"/>
                      </a:lnTo>
                      <a:lnTo>
                        <a:pt x="172" y="41"/>
                      </a:lnTo>
                      <a:lnTo>
                        <a:pt x="168" y="36"/>
                      </a:lnTo>
                      <a:lnTo>
                        <a:pt x="168" y="36"/>
                      </a:lnTo>
                      <a:lnTo>
                        <a:pt x="163" y="36"/>
                      </a:lnTo>
                      <a:lnTo>
                        <a:pt x="163" y="32"/>
                      </a:lnTo>
                      <a:lnTo>
                        <a:pt x="154" y="18"/>
                      </a:lnTo>
                      <a:lnTo>
                        <a:pt x="154" y="18"/>
                      </a:lnTo>
                      <a:lnTo>
                        <a:pt x="154" y="18"/>
                      </a:lnTo>
                      <a:lnTo>
                        <a:pt x="154" y="14"/>
                      </a:lnTo>
                      <a:lnTo>
                        <a:pt x="154" y="9"/>
                      </a:lnTo>
                      <a:lnTo>
                        <a:pt x="145" y="5"/>
                      </a:lnTo>
                      <a:lnTo>
                        <a:pt x="145" y="5"/>
                      </a:lnTo>
                      <a:lnTo>
                        <a:pt x="141" y="5"/>
                      </a:lnTo>
                      <a:lnTo>
                        <a:pt x="141" y="5"/>
                      </a:lnTo>
                      <a:lnTo>
                        <a:pt x="141" y="5"/>
                      </a:lnTo>
                      <a:lnTo>
                        <a:pt x="136" y="5"/>
                      </a:lnTo>
                      <a:lnTo>
                        <a:pt x="136" y="5"/>
                      </a:lnTo>
                      <a:lnTo>
                        <a:pt x="132" y="5"/>
                      </a:lnTo>
                      <a:lnTo>
                        <a:pt x="127" y="5"/>
                      </a:lnTo>
                      <a:lnTo>
                        <a:pt x="123" y="5"/>
                      </a:lnTo>
                      <a:lnTo>
                        <a:pt x="123" y="5"/>
                      </a:lnTo>
                      <a:lnTo>
                        <a:pt x="123" y="5"/>
                      </a:lnTo>
                      <a:lnTo>
                        <a:pt x="123" y="5"/>
                      </a:lnTo>
                      <a:lnTo>
                        <a:pt x="118" y="0"/>
                      </a:lnTo>
                      <a:lnTo>
                        <a:pt x="118" y="0"/>
                      </a:lnTo>
                      <a:lnTo>
                        <a:pt x="118" y="0"/>
                      </a:lnTo>
                      <a:lnTo>
                        <a:pt x="114" y="5"/>
                      </a:lnTo>
                      <a:lnTo>
                        <a:pt x="114" y="5"/>
                      </a:lnTo>
                      <a:lnTo>
                        <a:pt x="114" y="5"/>
                      </a:lnTo>
                      <a:lnTo>
                        <a:pt x="109" y="5"/>
                      </a:lnTo>
                      <a:lnTo>
                        <a:pt x="109" y="5"/>
                      </a:lnTo>
                      <a:lnTo>
                        <a:pt x="104" y="0"/>
                      </a:lnTo>
                      <a:lnTo>
                        <a:pt x="100" y="5"/>
                      </a:lnTo>
                      <a:lnTo>
                        <a:pt x="100" y="5"/>
                      </a:lnTo>
                      <a:lnTo>
                        <a:pt x="100" y="9"/>
                      </a:lnTo>
                      <a:lnTo>
                        <a:pt x="95" y="14"/>
                      </a:lnTo>
                      <a:lnTo>
                        <a:pt x="95" y="18"/>
                      </a:lnTo>
                      <a:lnTo>
                        <a:pt x="95" y="18"/>
                      </a:lnTo>
                      <a:lnTo>
                        <a:pt x="95" y="18"/>
                      </a:lnTo>
                      <a:lnTo>
                        <a:pt x="100" y="18"/>
                      </a:lnTo>
                      <a:lnTo>
                        <a:pt x="100" y="23"/>
                      </a:lnTo>
                      <a:lnTo>
                        <a:pt x="100" y="23"/>
                      </a:lnTo>
                      <a:lnTo>
                        <a:pt x="100" y="27"/>
                      </a:lnTo>
                      <a:lnTo>
                        <a:pt x="95" y="32"/>
                      </a:lnTo>
                      <a:lnTo>
                        <a:pt x="95" y="36"/>
                      </a:lnTo>
                      <a:lnTo>
                        <a:pt x="100" y="36"/>
                      </a:lnTo>
                      <a:lnTo>
                        <a:pt x="100" y="41"/>
                      </a:lnTo>
                      <a:lnTo>
                        <a:pt x="100" y="41"/>
                      </a:lnTo>
                      <a:lnTo>
                        <a:pt x="100" y="41"/>
                      </a:lnTo>
                      <a:lnTo>
                        <a:pt x="95" y="41"/>
                      </a:lnTo>
                      <a:lnTo>
                        <a:pt x="95" y="41"/>
                      </a:lnTo>
                      <a:lnTo>
                        <a:pt x="95" y="45"/>
                      </a:lnTo>
                      <a:lnTo>
                        <a:pt x="95" y="45"/>
                      </a:lnTo>
                      <a:lnTo>
                        <a:pt x="95" y="50"/>
                      </a:lnTo>
                      <a:lnTo>
                        <a:pt x="100" y="50"/>
                      </a:lnTo>
                      <a:lnTo>
                        <a:pt x="100" y="55"/>
                      </a:lnTo>
                      <a:lnTo>
                        <a:pt x="104" y="59"/>
                      </a:lnTo>
                      <a:lnTo>
                        <a:pt x="109" y="64"/>
                      </a:lnTo>
                      <a:lnTo>
                        <a:pt x="109" y="68"/>
                      </a:lnTo>
                      <a:lnTo>
                        <a:pt x="109" y="68"/>
                      </a:lnTo>
                      <a:lnTo>
                        <a:pt x="109" y="73"/>
                      </a:lnTo>
                      <a:lnTo>
                        <a:pt x="109" y="73"/>
                      </a:lnTo>
                      <a:lnTo>
                        <a:pt x="109" y="77"/>
                      </a:lnTo>
                      <a:lnTo>
                        <a:pt x="104" y="82"/>
                      </a:lnTo>
                      <a:lnTo>
                        <a:pt x="104" y="86"/>
                      </a:lnTo>
                      <a:lnTo>
                        <a:pt x="104" y="91"/>
                      </a:lnTo>
                      <a:lnTo>
                        <a:pt x="95" y="91"/>
                      </a:lnTo>
                      <a:lnTo>
                        <a:pt x="95" y="95"/>
                      </a:lnTo>
                      <a:lnTo>
                        <a:pt x="95" y="95"/>
                      </a:lnTo>
                      <a:lnTo>
                        <a:pt x="91" y="91"/>
                      </a:lnTo>
                      <a:lnTo>
                        <a:pt x="91" y="91"/>
                      </a:lnTo>
                      <a:lnTo>
                        <a:pt x="91" y="91"/>
                      </a:lnTo>
                      <a:lnTo>
                        <a:pt x="86" y="91"/>
                      </a:lnTo>
                      <a:lnTo>
                        <a:pt x="86" y="91"/>
                      </a:lnTo>
                      <a:lnTo>
                        <a:pt x="86" y="91"/>
                      </a:lnTo>
                      <a:lnTo>
                        <a:pt x="82" y="91"/>
                      </a:lnTo>
                      <a:lnTo>
                        <a:pt x="86" y="91"/>
                      </a:lnTo>
                      <a:lnTo>
                        <a:pt x="86" y="95"/>
                      </a:lnTo>
                      <a:lnTo>
                        <a:pt x="91" y="100"/>
                      </a:lnTo>
                      <a:lnTo>
                        <a:pt x="91" y="100"/>
                      </a:lnTo>
                      <a:lnTo>
                        <a:pt x="91" y="100"/>
                      </a:lnTo>
                      <a:lnTo>
                        <a:pt x="91" y="104"/>
                      </a:lnTo>
                      <a:lnTo>
                        <a:pt x="91" y="104"/>
                      </a:lnTo>
                      <a:lnTo>
                        <a:pt x="91" y="104"/>
                      </a:lnTo>
                      <a:lnTo>
                        <a:pt x="91" y="104"/>
                      </a:lnTo>
                      <a:lnTo>
                        <a:pt x="91" y="104"/>
                      </a:lnTo>
                      <a:lnTo>
                        <a:pt x="91" y="109"/>
                      </a:lnTo>
                      <a:lnTo>
                        <a:pt x="95" y="109"/>
                      </a:lnTo>
                      <a:lnTo>
                        <a:pt x="95" y="113"/>
                      </a:lnTo>
                      <a:lnTo>
                        <a:pt x="95" y="113"/>
                      </a:lnTo>
                      <a:lnTo>
                        <a:pt x="100" y="113"/>
                      </a:lnTo>
                      <a:lnTo>
                        <a:pt x="100" y="113"/>
                      </a:lnTo>
                      <a:lnTo>
                        <a:pt x="123" y="118"/>
                      </a:lnTo>
                      <a:lnTo>
                        <a:pt x="123" y="118"/>
                      </a:lnTo>
                      <a:lnTo>
                        <a:pt x="123" y="118"/>
                      </a:lnTo>
                      <a:lnTo>
                        <a:pt x="123" y="123"/>
                      </a:lnTo>
                      <a:lnTo>
                        <a:pt x="123" y="123"/>
                      </a:lnTo>
                      <a:lnTo>
                        <a:pt x="123" y="127"/>
                      </a:lnTo>
                      <a:lnTo>
                        <a:pt x="127" y="127"/>
                      </a:lnTo>
                      <a:lnTo>
                        <a:pt x="127" y="127"/>
                      </a:lnTo>
                      <a:lnTo>
                        <a:pt x="127" y="127"/>
                      </a:lnTo>
                      <a:lnTo>
                        <a:pt x="132" y="127"/>
                      </a:lnTo>
                      <a:lnTo>
                        <a:pt x="132" y="127"/>
                      </a:lnTo>
                      <a:lnTo>
                        <a:pt x="132" y="127"/>
                      </a:lnTo>
                      <a:lnTo>
                        <a:pt x="136" y="127"/>
                      </a:lnTo>
                      <a:lnTo>
                        <a:pt x="136" y="127"/>
                      </a:lnTo>
                      <a:lnTo>
                        <a:pt x="141" y="123"/>
                      </a:lnTo>
                      <a:lnTo>
                        <a:pt x="141" y="123"/>
                      </a:lnTo>
                      <a:lnTo>
                        <a:pt x="141" y="118"/>
                      </a:lnTo>
                      <a:lnTo>
                        <a:pt x="141" y="113"/>
                      </a:lnTo>
                      <a:lnTo>
                        <a:pt x="141" y="113"/>
                      </a:lnTo>
                      <a:lnTo>
                        <a:pt x="136" y="109"/>
                      </a:lnTo>
                      <a:lnTo>
                        <a:pt x="132" y="109"/>
                      </a:lnTo>
                      <a:lnTo>
                        <a:pt x="132" y="109"/>
                      </a:lnTo>
                      <a:lnTo>
                        <a:pt x="132" y="104"/>
                      </a:lnTo>
                      <a:lnTo>
                        <a:pt x="132" y="100"/>
                      </a:lnTo>
                      <a:lnTo>
                        <a:pt x="127" y="91"/>
                      </a:lnTo>
                      <a:lnTo>
                        <a:pt x="127" y="91"/>
                      </a:lnTo>
                      <a:lnTo>
                        <a:pt x="127" y="86"/>
                      </a:lnTo>
                      <a:lnTo>
                        <a:pt x="132" y="82"/>
                      </a:lnTo>
                      <a:lnTo>
                        <a:pt x="132" y="82"/>
                      </a:lnTo>
                      <a:lnTo>
                        <a:pt x="132" y="77"/>
                      </a:lnTo>
                      <a:lnTo>
                        <a:pt x="136" y="73"/>
                      </a:lnTo>
                      <a:lnTo>
                        <a:pt x="136" y="73"/>
                      </a:lnTo>
                      <a:lnTo>
                        <a:pt x="141" y="68"/>
                      </a:lnTo>
                      <a:lnTo>
                        <a:pt x="141" y="68"/>
                      </a:lnTo>
                      <a:lnTo>
                        <a:pt x="141" y="64"/>
                      </a:lnTo>
                      <a:lnTo>
                        <a:pt x="141" y="64"/>
                      </a:lnTo>
                      <a:lnTo>
                        <a:pt x="145" y="59"/>
                      </a:lnTo>
                      <a:lnTo>
                        <a:pt x="150" y="59"/>
                      </a:lnTo>
                      <a:lnTo>
                        <a:pt x="154" y="59"/>
                      </a:lnTo>
                      <a:lnTo>
                        <a:pt x="159" y="64"/>
                      </a:lnTo>
                      <a:lnTo>
                        <a:pt x="163" y="64"/>
                      </a:lnTo>
                      <a:lnTo>
                        <a:pt x="163" y="68"/>
                      </a:lnTo>
                      <a:lnTo>
                        <a:pt x="159" y="73"/>
                      </a:lnTo>
                      <a:lnTo>
                        <a:pt x="159" y="77"/>
                      </a:lnTo>
                      <a:lnTo>
                        <a:pt x="154" y="82"/>
                      </a:lnTo>
                      <a:lnTo>
                        <a:pt x="154" y="82"/>
                      </a:lnTo>
                      <a:lnTo>
                        <a:pt x="154" y="82"/>
                      </a:lnTo>
                      <a:lnTo>
                        <a:pt x="150" y="77"/>
                      </a:lnTo>
                      <a:lnTo>
                        <a:pt x="150" y="77"/>
                      </a:lnTo>
                      <a:lnTo>
                        <a:pt x="150" y="77"/>
                      </a:lnTo>
                      <a:lnTo>
                        <a:pt x="150" y="73"/>
                      </a:lnTo>
                      <a:lnTo>
                        <a:pt x="150" y="73"/>
                      </a:lnTo>
                      <a:lnTo>
                        <a:pt x="145" y="73"/>
                      </a:lnTo>
                      <a:lnTo>
                        <a:pt x="145" y="73"/>
                      </a:lnTo>
                      <a:lnTo>
                        <a:pt x="141" y="73"/>
                      </a:lnTo>
                      <a:lnTo>
                        <a:pt x="141" y="73"/>
                      </a:lnTo>
                      <a:lnTo>
                        <a:pt x="136" y="77"/>
                      </a:lnTo>
                      <a:lnTo>
                        <a:pt x="141" y="77"/>
                      </a:lnTo>
                      <a:lnTo>
                        <a:pt x="141" y="77"/>
                      </a:lnTo>
                      <a:lnTo>
                        <a:pt x="141" y="77"/>
                      </a:lnTo>
                      <a:lnTo>
                        <a:pt x="150" y="82"/>
                      </a:lnTo>
                      <a:lnTo>
                        <a:pt x="150" y="82"/>
                      </a:lnTo>
                      <a:lnTo>
                        <a:pt x="150" y="86"/>
                      </a:lnTo>
                      <a:lnTo>
                        <a:pt x="150" y="91"/>
                      </a:lnTo>
                      <a:lnTo>
                        <a:pt x="154" y="95"/>
                      </a:lnTo>
                      <a:lnTo>
                        <a:pt x="154" y="100"/>
                      </a:lnTo>
                      <a:lnTo>
                        <a:pt x="154" y="104"/>
                      </a:lnTo>
                      <a:lnTo>
                        <a:pt x="159" y="109"/>
                      </a:lnTo>
                      <a:lnTo>
                        <a:pt x="159" y="113"/>
                      </a:lnTo>
                      <a:lnTo>
                        <a:pt x="154" y="118"/>
                      </a:lnTo>
                      <a:lnTo>
                        <a:pt x="154" y="123"/>
                      </a:lnTo>
                      <a:lnTo>
                        <a:pt x="154" y="127"/>
                      </a:lnTo>
                      <a:lnTo>
                        <a:pt x="150" y="132"/>
                      </a:lnTo>
                      <a:lnTo>
                        <a:pt x="150" y="136"/>
                      </a:lnTo>
                      <a:lnTo>
                        <a:pt x="145" y="136"/>
                      </a:lnTo>
                      <a:lnTo>
                        <a:pt x="141" y="136"/>
                      </a:lnTo>
                      <a:lnTo>
                        <a:pt x="141" y="141"/>
                      </a:lnTo>
                      <a:lnTo>
                        <a:pt x="141" y="150"/>
                      </a:lnTo>
                      <a:lnTo>
                        <a:pt x="141" y="150"/>
                      </a:lnTo>
                      <a:lnTo>
                        <a:pt x="145" y="145"/>
                      </a:lnTo>
                      <a:lnTo>
                        <a:pt x="150" y="145"/>
                      </a:lnTo>
                      <a:lnTo>
                        <a:pt x="150" y="141"/>
                      </a:lnTo>
                      <a:lnTo>
                        <a:pt x="154" y="141"/>
                      </a:lnTo>
                      <a:lnTo>
                        <a:pt x="159" y="141"/>
                      </a:lnTo>
                      <a:lnTo>
                        <a:pt x="159" y="141"/>
                      </a:lnTo>
                      <a:lnTo>
                        <a:pt x="159" y="141"/>
                      </a:lnTo>
                      <a:lnTo>
                        <a:pt x="159" y="141"/>
                      </a:lnTo>
                      <a:lnTo>
                        <a:pt x="168" y="136"/>
                      </a:lnTo>
                      <a:lnTo>
                        <a:pt x="168" y="136"/>
                      </a:lnTo>
                      <a:lnTo>
                        <a:pt x="172" y="136"/>
                      </a:lnTo>
                      <a:lnTo>
                        <a:pt x="172" y="136"/>
                      </a:lnTo>
                      <a:lnTo>
                        <a:pt x="172" y="136"/>
                      </a:lnTo>
                      <a:lnTo>
                        <a:pt x="177" y="132"/>
                      </a:lnTo>
                      <a:lnTo>
                        <a:pt x="177" y="132"/>
                      </a:lnTo>
                      <a:lnTo>
                        <a:pt x="177" y="127"/>
                      </a:lnTo>
                      <a:lnTo>
                        <a:pt x="182" y="127"/>
                      </a:lnTo>
                      <a:lnTo>
                        <a:pt x="186" y="123"/>
                      </a:lnTo>
                      <a:lnTo>
                        <a:pt x="186" y="123"/>
                      </a:lnTo>
                      <a:lnTo>
                        <a:pt x="195" y="123"/>
                      </a:lnTo>
                      <a:lnTo>
                        <a:pt x="191" y="118"/>
                      </a:lnTo>
                      <a:lnTo>
                        <a:pt x="191" y="118"/>
                      </a:lnTo>
                      <a:lnTo>
                        <a:pt x="191" y="118"/>
                      </a:lnTo>
                      <a:lnTo>
                        <a:pt x="191" y="118"/>
                      </a:lnTo>
                      <a:lnTo>
                        <a:pt x="191" y="113"/>
                      </a:lnTo>
                      <a:lnTo>
                        <a:pt x="191" y="113"/>
                      </a:lnTo>
                      <a:lnTo>
                        <a:pt x="191" y="113"/>
                      </a:lnTo>
                      <a:lnTo>
                        <a:pt x="186" y="109"/>
                      </a:lnTo>
                      <a:lnTo>
                        <a:pt x="182" y="109"/>
                      </a:lnTo>
                      <a:lnTo>
                        <a:pt x="182" y="109"/>
                      </a:lnTo>
                      <a:lnTo>
                        <a:pt x="182" y="104"/>
                      </a:lnTo>
                      <a:lnTo>
                        <a:pt x="186" y="100"/>
                      </a:lnTo>
                      <a:lnTo>
                        <a:pt x="186" y="100"/>
                      </a:lnTo>
                      <a:lnTo>
                        <a:pt x="191" y="100"/>
                      </a:lnTo>
                      <a:lnTo>
                        <a:pt x="195" y="95"/>
                      </a:lnTo>
                      <a:lnTo>
                        <a:pt x="195" y="95"/>
                      </a:lnTo>
                      <a:lnTo>
                        <a:pt x="200" y="95"/>
                      </a:lnTo>
                      <a:lnTo>
                        <a:pt x="200" y="95"/>
                      </a:lnTo>
                      <a:lnTo>
                        <a:pt x="200" y="95"/>
                      </a:lnTo>
                      <a:lnTo>
                        <a:pt x="200" y="95"/>
                      </a:lnTo>
                      <a:moveTo>
                        <a:pt x="41" y="281"/>
                      </a:moveTo>
                      <a:lnTo>
                        <a:pt x="41" y="281"/>
                      </a:lnTo>
                      <a:lnTo>
                        <a:pt x="36" y="281"/>
                      </a:lnTo>
                      <a:lnTo>
                        <a:pt x="36" y="277"/>
                      </a:lnTo>
                      <a:lnTo>
                        <a:pt x="36" y="277"/>
                      </a:lnTo>
                      <a:lnTo>
                        <a:pt x="36" y="277"/>
                      </a:lnTo>
                      <a:lnTo>
                        <a:pt x="36" y="277"/>
                      </a:lnTo>
                      <a:lnTo>
                        <a:pt x="36" y="277"/>
                      </a:lnTo>
                      <a:lnTo>
                        <a:pt x="36" y="277"/>
                      </a:lnTo>
                      <a:lnTo>
                        <a:pt x="41" y="277"/>
                      </a:lnTo>
                      <a:lnTo>
                        <a:pt x="41" y="277"/>
                      </a:lnTo>
                      <a:lnTo>
                        <a:pt x="41" y="277"/>
                      </a:lnTo>
                      <a:lnTo>
                        <a:pt x="41" y="281"/>
                      </a:lnTo>
                      <a:lnTo>
                        <a:pt x="45" y="281"/>
                      </a:lnTo>
                      <a:lnTo>
                        <a:pt x="41" y="281"/>
                      </a:lnTo>
                      <a:lnTo>
                        <a:pt x="41" y="281"/>
                      </a:lnTo>
                      <a:lnTo>
                        <a:pt x="41" y="281"/>
                      </a:lnTo>
                      <a:moveTo>
                        <a:pt x="23" y="299"/>
                      </a:moveTo>
                      <a:lnTo>
                        <a:pt x="23" y="299"/>
                      </a:lnTo>
                      <a:lnTo>
                        <a:pt x="23" y="299"/>
                      </a:lnTo>
                      <a:lnTo>
                        <a:pt x="18" y="304"/>
                      </a:lnTo>
                      <a:lnTo>
                        <a:pt x="18" y="304"/>
                      </a:lnTo>
                      <a:lnTo>
                        <a:pt x="18" y="304"/>
                      </a:lnTo>
                      <a:lnTo>
                        <a:pt x="18" y="299"/>
                      </a:lnTo>
                      <a:lnTo>
                        <a:pt x="18" y="299"/>
                      </a:lnTo>
                      <a:lnTo>
                        <a:pt x="23" y="299"/>
                      </a:lnTo>
                      <a:moveTo>
                        <a:pt x="50" y="41"/>
                      </a:moveTo>
                      <a:lnTo>
                        <a:pt x="50" y="41"/>
                      </a:lnTo>
                      <a:lnTo>
                        <a:pt x="50" y="45"/>
                      </a:lnTo>
                      <a:lnTo>
                        <a:pt x="50" y="45"/>
                      </a:lnTo>
                      <a:lnTo>
                        <a:pt x="50" y="45"/>
                      </a:lnTo>
                      <a:lnTo>
                        <a:pt x="45" y="50"/>
                      </a:lnTo>
                      <a:lnTo>
                        <a:pt x="41" y="55"/>
                      </a:lnTo>
                      <a:lnTo>
                        <a:pt x="41" y="55"/>
                      </a:lnTo>
                      <a:lnTo>
                        <a:pt x="41" y="55"/>
                      </a:lnTo>
                      <a:lnTo>
                        <a:pt x="36" y="55"/>
                      </a:lnTo>
                      <a:lnTo>
                        <a:pt x="36" y="55"/>
                      </a:lnTo>
                      <a:lnTo>
                        <a:pt x="36" y="50"/>
                      </a:lnTo>
                      <a:lnTo>
                        <a:pt x="36" y="50"/>
                      </a:lnTo>
                      <a:lnTo>
                        <a:pt x="36" y="50"/>
                      </a:lnTo>
                      <a:lnTo>
                        <a:pt x="36" y="50"/>
                      </a:lnTo>
                      <a:lnTo>
                        <a:pt x="36" y="50"/>
                      </a:lnTo>
                      <a:lnTo>
                        <a:pt x="36" y="50"/>
                      </a:lnTo>
                      <a:lnTo>
                        <a:pt x="36" y="50"/>
                      </a:lnTo>
                      <a:lnTo>
                        <a:pt x="36" y="50"/>
                      </a:lnTo>
                      <a:lnTo>
                        <a:pt x="36" y="50"/>
                      </a:lnTo>
                      <a:lnTo>
                        <a:pt x="36" y="50"/>
                      </a:lnTo>
                      <a:lnTo>
                        <a:pt x="36" y="50"/>
                      </a:lnTo>
                      <a:lnTo>
                        <a:pt x="36" y="50"/>
                      </a:lnTo>
                      <a:lnTo>
                        <a:pt x="41" y="45"/>
                      </a:lnTo>
                      <a:lnTo>
                        <a:pt x="41" y="45"/>
                      </a:lnTo>
                      <a:lnTo>
                        <a:pt x="45" y="45"/>
                      </a:lnTo>
                      <a:lnTo>
                        <a:pt x="45" y="41"/>
                      </a:lnTo>
                      <a:lnTo>
                        <a:pt x="50" y="41"/>
                      </a:lnTo>
                      <a:lnTo>
                        <a:pt x="50" y="41"/>
                      </a:lnTo>
                      <a:lnTo>
                        <a:pt x="50" y="36"/>
                      </a:lnTo>
                      <a:lnTo>
                        <a:pt x="50" y="36"/>
                      </a:lnTo>
                      <a:lnTo>
                        <a:pt x="50" y="41"/>
                      </a:lnTo>
                      <a:moveTo>
                        <a:pt x="182" y="177"/>
                      </a:moveTo>
                      <a:lnTo>
                        <a:pt x="182" y="177"/>
                      </a:lnTo>
                      <a:lnTo>
                        <a:pt x="182" y="186"/>
                      </a:lnTo>
                      <a:lnTo>
                        <a:pt x="182" y="186"/>
                      </a:lnTo>
                      <a:lnTo>
                        <a:pt x="177" y="200"/>
                      </a:lnTo>
                      <a:lnTo>
                        <a:pt x="177" y="200"/>
                      </a:lnTo>
                      <a:lnTo>
                        <a:pt x="177" y="204"/>
                      </a:lnTo>
                      <a:lnTo>
                        <a:pt x="177" y="204"/>
                      </a:lnTo>
                      <a:lnTo>
                        <a:pt x="172" y="209"/>
                      </a:lnTo>
                      <a:lnTo>
                        <a:pt x="168" y="213"/>
                      </a:lnTo>
                      <a:lnTo>
                        <a:pt x="168" y="222"/>
                      </a:lnTo>
                      <a:lnTo>
                        <a:pt x="163" y="227"/>
                      </a:lnTo>
                      <a:lnTo>
                        <a:pt x="163" y="227"/>
                      </a:lnTo>
                      <a:lnTo>
                        <a:pt x="159" y="231"/>
                      </a:lnTo>
                      <a:lnTo>
                        <a:pt x="159" y="231"/>
                      </a:lnTo>
                      <a:lnTo>
                        <a:pt x="159" y="231"/>
                      </a:lnTo>
                      <a:lnTo>
                        <a:pt x="154" y="231"/>
                      </a:lnTo>
                      <a:lnTo>
                        <a:pt x="154" y="227"/>
                      </a:lnTo>
                      <a:lnTo>
                        <a:pt x="154" y="222"/>
                      </a:lnTo>
                      <a:lnTo>
                        <a:pt x="154" y="218"/>
                      </a:lnTo>
                      <a:lnTo>
                        <a:pt x="159" y="213"/>
                      </a:lnTo>
                      <a:lnTo>
                        <a:pt x="163" y="209"/>
                      </a:lnTo>
                      <a:lnTo>
                        <a:pt x="163" y="204"/>
                      </a:lnTo>
                      <a:lnTo>
                        <a:pt x="168" y="204"/>
                      </a:lnTo>
                      <a:lnTo>
                        <a:pt x="168" y="200"/>
                      </a:lnTo>
                      <a:lnTo>
                        <a:pt x="168" y="195"/>
                      </a:lnTo>
                      <a:lnTo>
                        <a:pt x="168" y="195"/>
                      </a:lnTo>
                      <a:lnTo>
                        <a:pt x="168" y="191"/>
                      </a:lnTo>
                      <a:lnTo>
                        <a:pt x="168" y="191"/>
                      </a:lnTo>
                      <a:lnTo>
                        <a:pt x="168" y="191"/>
                      </a:lnTo>
                      <a:lnTo>
                        <a:pt x="172" y="186"/>
                      </a:lnTo>
                      <a:lnTo>
                        <a:pt x="177" y="177"/>
                      </a:lnTo>
                      <a:lnTo>
                        <a:pt x="177" y="172"/>
                      </a:lnTo>
                      <a:lnTo>
                        <a:pt x="182" y="172"/>
                      </a:lnTo>
                      <a:lnTo>
                        <a:pt x="182" y="172"/>
                      </a:lnTo>
                      <a:lnTo>
                        <a:pt x="182" y="172"/>
                      </a:lnTo>
                      <a:lnTo>
                        <a:pt x="182" y="177"/>
                      </a:lnTo>
                      <a:moveTo>
                        <a:pt x="132" y="222"/>
                      </a:moveTo>
                      <a:lnTo>
                        <a:pt x="132" y="222"/>
                      </a:lnTo>
                      <a:lnTo>
                        <a:pt x="132" y="227"/>
                      </a:lnTo>
                      <a:lnTo>
                        <a:pt x="132" y="231"/>
                      </a:lnTo>
                      <a:lnTo>
                        <a:pt x="127" y="236"/>
                      </a:lnTo>
                      <a:lnTo>
                        <a:pt x="127" y="240"/>
                      </a:lnTo>
                      <a:lnTo>
                        <a:pt x="123" y="240"/>
                      </a:lnTo>
                      <a:lnTo>
                        <a:pt x="118" y="240"/>
                      </a:lnTo>
                      <a:lnTo>
                        <a:pt x="114" y="240"/>
                      </a:lnTo>
                      <a:lnTo>
                        <a:pt x="109" y="240"/>
                      </a:lnTo>
                      <a:lnTo>
                        <a:pt x="109" y="236"/>
                      </a:lnTo>
                      <a:lnTo>
                        <a:pt x="104" y="236"/>
                      </a:lnTo>
                      <a:lnTo>
                        <a:pt x="104" y="231"/>
                      </a:lnTo>
                      <a:lnTo>
                        <a:pt x="100" y="222"/>
                      </a:lnTo>
                      <a:lnTo>
                        <a:pt x="100" y="222"/>
                      </a:lnTo>
                      <a:lnTo>
                        <a:pt x="100" y="222"/>
                      </a:lnTo>
                      <a:lnTo>
                        <a:pt x="100" y="218"/>
                      </a:lnTo>
                      <a:lnTo>
                        <a:pt x="100" y="218"/>
                      </a:lnTo>
                      <a:lnTo>
                        <a:pt x="109" y="218"/>
                      </a:lnTo>
                      <a:lnTo>
                        <a:pt x="114" y="213"/>
                      </a:lnTo>
                      <a:lnTo>
                        <a:pt x="114" y="213"/>
                      </a:lnTo>
                      <a:lnTo>
                        <a:pt x="118" y="213"/>
                      </a:lnTo>
                      <a:lnTo>
                        <a:pt x="127" y="218"/>
                      </a:lnTo>
                      <a:lnTo>
                        <a:pt x="132" y="222"/>
                      </a:lnTo>
                      <a:moveTo>
                        <a:pt x="86" y="209"/>
                      </a:moveTo>
                      <a:lnTo>
                        <a:pt x="86" y="209"/>
                      </a:lnTo>
                      <a:lnTo>
                        <a:pt x="86" y="213"/>
                      </a:lnTo>
                      <a:lnTo>
                        <a:pt x="82" y="213"/>
                      </a:lnTo>
                      <a:lnTo>
                        <a:pt x="82" y="213"/>
                      </a:lnTo>
                      <a:lnTo>
                        <a:pt x="82" y="209"/>
                      </a:lnTo>
                      <a:lnTo>
                        <a:pt x="82" y="209"/>
                      </a:lnTo>
                      <a:lnTo>
                        <a:pt x="82" y="209"/>
                      </a:lnTo>
                      <a:lnTo>
                        <a:pt x="77" y="209"/>
                      </a:lnTo>
                      <a:lnTo>
                        <a:pt x="77" y="209"/>
                      </a:lnTo>
                      <a:lnTo>
                        <a:pt x="77" y="204"/>
                      </a:lnTo>
                      <a:lnTo>
                        <a:pt x="77" y="204"/>
                      </a:lnTo>
                      <a:lnTo>
                        <a:pt x="77" y="204"/>
                      </a:lnTo>
                      <a:lnTo>
                        <a:pt x="77" y="204"/>
                      </a:lnTo>
                      <a:lnTo>
                        <a:pt x="82" y="204"/>
                      </a:lnTo>
                      <a:lnTo>
                        <a:pt x="82" y="209"/>
                      </a:lnTo>
                      <a:lnTo>
                        <a:pt x="86" y="209"/>
                      </a:lnTo>
                      <a:lnTo>
                        <a:pt x="86" y="20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6" name="Freeform 16"/>
                <p:cNvSpPr>
                  <a:spLocks noEditPoints="1"/>
                </p:cNvSpPr>
                <p:nvPr/>
              </p:nvSpPr>
              <p:spPr bwMode="auto">
                <a:xfrm>
                  <a:off x="1627188" y="3074988"/>
                  <a:ext cx="244475" cy="209550"/>
                </a:xfrm>
                <a:custGeom>
                  <a:avLst/>
                  <a:gdLst>
                    <a:gd name="T0" fmla="*/ 55 w 154"/>
                    <a:gd name="T1" fmla="*/ 73 h 132"/>
                    <a:gd name="T2" fmla="*/ 50 w 154"/>
                    <a:gd name="T3" fmla="*/ 68 h 132"/>
                    <a:gd name="T4" fmla="*/ 55 w 154"/>
                    <a:gd name="T5" fmla="*/ 64 h 132"/>
                    <a:gd name="T6" fmla="*/ 55 w 154"/>
                    <a:gd name="T7" fmla="*/ 64 h 132"/>
                    <a:gd name="T8" fmla="*/ 32 w 154"/>
                    <a:gd name="T9" fmla="*/ 100 h 132"/>
                    <a:gd name="T10" fmla="*/ 27 w 154"/>
                    <a:gd name="T11" fmla="*/ 104 h 132"/>
                    <a:gd name="T12" fmla="*/ 27 w 154"/>
                    <a:gd name="T13" fmla="*/ 100 h 132"/>
                    <a:gd name="T14" fmla="*/ 46 w 154"/>
                    <a:gd name="T15" fmla="*/ 123 h 132"/>
                    <a:gd name="T16" fmla="*/ 59 w 154"/>
                    <a:gd name="T17" fmla="*/ 123 h 132"/>
                    <a:gd name="T18" fmla="*/ 68 w 154"/>
                    <a:gd name="T19" fmla="*/ 123 h 132"/>
                    <a:gd name="T20" fmla="*/ 91 w 154"/>
                    <a:gd name="T21" fmla="*/ 132 h 132"/>
                    <a:gd name="T22" fmla="*/ 105 w 154"/>
                    <a:gd name="T23" fmla="*/ 132 h 132"/>
                    <a:gd name="T24" fmla="*/ 118 w 154"/>
                    <a:gd name="T25" fmla="*/ 127 h 132"/>
                    <a:gd name="T26" fmla="*/ 118 w 154"/>
                    <a:gd name="T27" fmla="*/ 118 h 132"/>
                    <a:gd name="T28" fmla="*/ 123 w 154"/>
                    <a:gd name="T29" fmla="*/ 109 h 132"/>
                    <a:gd name="T30" fmla="*/ 114 w 154"/>
                    <a:gd name="T31" fmla="*/ 95 h 132"/>
                    <a:gd name="T32" fmla="*/ 118 w 154"/>
                    <a:gd name="T33" fmla="*/ 82 h 132"/>
                    <a:gd name="T34" fmla="*/ 127 w 154"/>
                    <a:gd name="T35" fmla="*/ 77 h 132"/>
                    <a:gd name="T36" fmla="*/ 136 w 154"/>
                    <a:gd name="T37" fmla="*/ 64 h 132"/>
                    <a:gd name="T38" fmla="*/ 145 w 154"/>
                    <a:gd name="T39" fmla="*/ 50 h 132"/>
                    <a:gd name="T40" fmla="*/ 145 w 154"/>
                    <a:gd name="T41" fmla="*/ 36 h 132"/>
                    <a:gd name="T42" fmla="*/ 145 w 154"/>
                    <a:gd name="T43" fmla="*/ 18 h 132"/>
                    <a:gd name="T44" fmla="*/ 127 w 154"/>
                    <a:gd name="T45" fmla="*/ 0 h 132"/>
                    <a:gd name="T46" fmla="*/ 118 w 154"/>
                    <a:gd name="T47" fmla="*/ 5 h 132"/>
                    <a:gd name="T48" fmla="*/ 123 w 154"/>
                    <a:gd name="T49" fmla="*/ 18 h 132"/>
                    <a:gd name="T50" fmla="*/ 100 w 154"/>
                    <a:gd name="T51" fmla="*/ 5 h 132"/>
                    <a:gd name="T52" fmla="*/ 82 w 154"/>
                    <a:gd name="T53" fmla="*/ 5 h 132"/>
                    <a:gd name="T54" fmla="*/ 68 w 154"/>
                    <a:gd name="T55" fmla="*/ 9 h 132"/>
                    <a:gd name="T56" fmla="*/ 68 w 154"/>
                    <a:gd name="T57" fmla="*/ 14 h 132"/>
                    <a:gd name="T58" fmla="*/ 64 w 154"/>
                    <a:gd name="T59" fmla="*/ 27 h 132"/>
                    <a:gd name="T60" fmla="*/ 77 w 154"/>
                    <a:gd name="T61" fmla="*/ 46 h 132"/>
                    <a:gd name="T62" fmla="*/ 73 w 154"/>
                    <a:gd name="T63" fmla="*/ 50 h 132"/>
                    <a:gd name="T64" fmla="*/ 73 w 154"/>
                    <a:gd name="T65" fmla="*/ 55 h 132"/>
                    <a:gd name="T66" fmla="*/ 55 w 154"/>
                    <a:gd name="T67" fmla="*/ 64 h 132"/>
                    <a:gd name="T68" fmla="*/ 77 w 154"/>
                    <a:gd name="T69" fmla="*/ 68 h 132"/>
                    <a:gd name="T70" fmla="*/ 68 w 154"/>
                    <a:gd name="T71" fmla="*/ 77 h 132"/>
                    <a:gd name="T72" fmla="*/ 64 w 154"/>
                    <a:gd name="T73" fmla="*/ 91 h 132"/>
                    <a:gd name="T74" fmla="*/ 55 w 154"/>
                    <a:gd name="T75" fmla="*/ 95 h 132"/>
                    <a:gd name="T76" fmla="*/ 55 w 154"/>
                    <a:gd name="T77" fmla="*/ 104 h 132"/>
                    <a:gd name="T78" fmla="*/ 41 w 154"/>
                    <a:gd name="T79" fmla="*/ 118 h 132"/>
                    <a:gd name="T80" fmla="*/ 41 w 154"/>
                    <a:gd name="T81" fmla="*/ 118 h 132"/>
                    <a:gd name="T82" fmla="*/ 41 w 154"/>
                    <a:gd name="T83" fmla="*/ 86 h 132"/>
                    <a:gd name="T84" fmla="*/ 27 w 154"/>
                    <a:gd name="T85" fmla="*/ 82 h 132"/>
                    <a:gd name="T86" fmla="*/ 37 w 154"/>
                    <a:gd name="T87" fmla="*/ 77 h 132"/>
                    <a:gd name="T88" fmla="*/ 46 w 154"/>
                    <a:gd name="T89" fmla="*/ 73 h 132"/>
                    <a:gd name="T90" fmla="*/ 59 w 154"/>
                    <a:gd name="T91" fmla="*/ 77 h 132"/>
                    <a:gd name="T92" fmla="*/ 14 w 154"/>
                    <a:gd name="T93" fmla="*/ 114 h 132"/>
                    <a:gd name="T94" fmla="*/ 18 w 154"/>
                    <a:gd name="T95" fmla="*/ 109 h 132"/>
                    <a:gd name="T96" fmla="*/ 18 w 154"/>
                    <a:gd name="T97" fmla="*/ 118 h 132"/>
                    <a:gd name="T98" fmla="*/ 14 w 154"/>
                    <a:gd name="T99" fmla="*/ 114 h 132"/>
                    <a:gd name="T100" fmla="*/ 9 w 154"/>
                    <a:gd name="T101" fmla="*/ 109 h 132"/>
                    <a:gd name="T102" fmla="*/ 5 w 154"/>
                    <a:gd name="T103" fmla="*/ 104 h 132"/>
                    <a:gd name="T104" fmla="*/ 0 w 154"/>
                    <a:gd name="T105" fmla="*/ 100 h 132"/>
                    <a:gd name="T106" fmla="*/ 9 w 154"/>
                    <a:gd name="T107" fmla="*/ 95 h 132"/>
                    <a:gd name="T108" fmla="*/ 0 w 154"/>
                    <a:gd name="T109" fmla="*/ 91 h 132"/>
                    <a:gd name="T110" fmla="*/ 5 w 154"/>
                    <a:gd name="T111" fmla="*/ 82 h 132"/>
                    <a:gd name="T112" fmla="*/ 5 w 154"/>
                    <a:gd name="T113" fmla="*/ 68 h 132"/>
                    <a:gd name="T114" fmla="*/ 14 w 154"/>
                    <a:gd name="T115" fmla="*/ 68 h 132"/>
                    <a:gd name="T116" fmla="*/ 27 w 154"/>
                    <a:gd name="T117" fmla="*/ 77 h 132"/>
                    <a:gd name="T118" fmla="*/ 27 w 154"/>
                    <a:gd name="T119" fmla="*/ 95 h 132"/>
                    <a:gd name="T120" fmla="*/ 18 w 154"/>
                    <a:gd name="T121" fmla="*/ 10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4" h="132">
                      <a:moveTo>
                        <a:pt x="55" y="64"/>
                      </a:moveTo>
                      <a:lnTo>
                        <a:pt x="55" y="64"/>
                      </a:lnTo>
                      <a:lnTo>
                        <a:pt x="55" y="68"/>
                      </a:lnTo>
                      <a:lnTo>
                        <a:pt x="55" y="68"/>
                      </a:lnTo>
                      <a:lnTo>
                        <a:pt x="55" y="73"/>
                      </a:lnTo>
                      <a:lnTo>
                        <a:pt x="55" y="73"/>
                      </a:lnTo>
                      <a:lnTo>
                        <a:pt x="55" y="73"/>
                      </a:lnTo>
                      <a:lnTo>
                        <a:pt x="55" y="73"/>
                      </a:lnTo>
                      <a:lnTo>
                        <a:pt x="55" y="73"/>
                      </a:lnTo>
                      <a:lnTo>
                        <a:pt x="50" y="68"/>
                      </a:lnTo>
                      <a:lnTo>
                        <a:pt x="50" y="68"/>
                      </a:lnTo>
                      <a:lnTo>
                        <a:pt x="50" y="68"/>
                      </a:lnTo>
                      <a:lnTo>
                        <a:pt x="50" y="68"/>
                      </a:lnTo>
                      <a:lnTo>
                        <a:pt x="50" y="64"/>
                      </a:lnTo>
                      <a:lnTo>
                        <a:pt x="50" y="64"/>
                      </a:lnTo>
                      <a:lnTo>
                        <a:pt x="55" y="64"/>
                      </a:lnTo>
                      <a:lnTo>
                        <a:pt x="55" y="64"/>
                      </a:lnTo>
                      <a:lnTo>
                        <a:pt x="55" y="64"/>
                      </a:lnTo>
                      <a:lnTo>
                        <a:pt x="55" y="64"/>
                      </a:lnTo>
                      <a:lnTo>
                        <a:pt x="55" y="64"/>
                      </a:lnTo>
                      <a:lnTo>
                        <a:pt x="55" y="64"/>
                      </a:lnTo>
                      <a:lnTo>
                        <a:pt x="55" y="64"/>
                      </a:lnTo>
                      <a:lnTo>
                        <a:pt x="55" y="64"/>
                      </a:lnTo>
                      <a:lnTo>
                        <a:pt x="55" y="64"/>
                      </a:lnTo>
                      <a:lnTo>
                        <a:pt x="55" y="64"/>
                      </a:lnTo>
                      <a:lnTo>
                        <a:pt x="55" y="64"/>
                      </a:lnTo>
                      <a:moveTo>
                        <a:pt x="32" y="100"/>
                      </a:moveTo>
                      <a:lnTo>
                        <a:pt x="32" y="100"/>
                      </a:lnTo>
                      <a:lnTo>
                        <a:pt x="32" y="100"/>
                      </a:lnTo>
                      <a:lnTo>
                        <a:pt x="32" y="100"/>
                      </a:lnTo>
                      <a:lnTo>
                        <a:pt x="32" y="104"/>
                      </a:lnTo>
                      <a:lnTo>
                        <a:pt x="27" y="104"/>
                      </a:lnTo>
                      <a:lnTo>
                        <a:pt x="27" y="104"/>
                      </a:lnTo>
                      <a:lnTo>
                        <a:pt x="27" y="104"/>
                      </a:lnTo>
                      <a:lnTo>
                        <a:pt x="27" y="104"/>
                      </a:lnTo>
                      <a:lnTo>
                        <a:pt x="27" y="104"/>
                      </a:lnTo>
                      <a:lnTo>
                        <a:pt x="27" y="104"/>
                      </a:lnTo>
                      <a:lnTo>
                        <a:pt x="27" y="100"/>
                      </a:lnTo>
                      <a:lnTo>
                        <a:pt x="27" y="100"/>
                      </a:lnTo>
                      <a:lnTo>
                        <a:pt x="27" y="100"/>
                      </a:lnTo>
                      <a:lnTo>
                        <a:pt x="27" y="100"/>
                      </a:lnTo>
                      <a:lnTo>
                        <a:pt x="27" y="100"/>
                      </a:lnTo>
                      <a:lnTo>
                        <a:pt x="27" y="100"/>
                      </a:lnTo>
                      <a:lnTo>
                        <a:pt x="32" y="100"/>
                      </a:lnTo>
                      <a:lnTo>
                        <a:pt x="32" y="100"/>
                      </a:lnTo>
                      <a:moveTo>
                        <a:pt x="41" y="118"/>
                      </a:moveTo>
                      <a:lnTo>
                        <a:pt x="41" y="118"/>
                      </a:lnTo>
                      <a:lnTo>
                        <a:pt x="46" y="123"/>
                      </a:lnTo>
                      <a:lnTo>
                        <a:pt x="46" y="123"/>
                      </a:lnTo>
                      <a:lnTo>
                        <a:pt x="46" y="123"/>
                      </a:lnTo>
                      <a:lnTo>
                        <a:pt x="46" y="123"/>
                      </a:lnTo>
                      <a:lnTo>
                        <a:pt x="50" y="123"/>
                      </a:lnTo>
                      <a:lnTo>
                        <a:pt x="55" y="123"/>
                      </a:lnTo>
                      <a:lnTo>
                        <a:pt x="59" y="123"/>
                      </a:lnTo>
                      <a:lnTo>
                        <a:pt x="59" y="123"/>
                      </a:lnTo>
                      <a:lnTo>
                        <a:pt x="64" y="123"/>
                      </a:lnTo>
                      <a:lnTo>
                        <a:pt x="64" y="123"/>
                      </a:lnTo>
                      <a:lnTo>
                        <a:pt x="64" y="123"/>
                      </a:lnTo>
                      <a:lnTo>
                        <a:pt x="68" y="123"/>
                      </a:lnTo>
                      <a:lnTo>
                        <a:pt x="68" y="123"/>
                      </a:lnTo>
                      <a:lnTo>
                        <a:pt x="77" y="127"/>
                      </a:lnTo>
                      <a:lnTo>
                        <a:pt x="77" y="132"/>
                      </a:lnTo>
                      <a:lnTo>
                        <a:pt x="82" y="132"/>
                      </a:lnTo>
                      <a:lnTo>
                        <a:pt x="91" y="132"/>
                      </a:lnTo>
                      <a:lnTo>
                        <a:pt x="91" y="132"/>
                      </a:lnTo>
                      <a:lnTo>
                        <a:pt x="91" y="132"/>
                      </a:lnTo>
                      <a:lnTo>
                        <a:pt x="95" y="132"/>
                      </a:lnTo>
                      <a:lnTo>
                        <a:pt x="100" y="132"/>
                      </a:lnTo>
                      <a:lnTo>
                        <a:pt x="100" y="132"/>
                      </a:lnTo>
                      <a:lnTo>
                        <a:pt x="100" y="132"/>
                      </a:lnTo>
                      <a:lnTo>
                        <a:pt x="105" y="132"/>
                      </a:lnTo>
                      <a:lnTo>
                        <a:pt x="105" y="132"/>
                      </a:lnTo>
                      <a:lnTo>
                        <a:pt x="109" y="132"/>
                      </a:lnTo>
                      <a:lnTo>
                        <a:pt x="109" y="127"/>
                      </a:lnTo>
                      <a:lnTo>
                        <a:pt x="109" y="127"/>
                      </a:lnTo>
                      <a:lnTo>
                        <a:pt x="114" y="127"/>
                      </a:lnTo>
                      <a:lnTo>
                        <a:pt x="118" y="127"/>
                      </a:lnTo>
                      <a:lnTo>
                        <a:pt x="118" y="127"/>
                      </a:lnTo>
                      <a:lnTo>
                        <a:pt x="118" y="127"/>
                      </a:lnTo>
                      <a:lnTo>
                        <a:pt x="123" y="127"/>
                      </a:lnTo>
                      <a:lnTo>
                        <a:pt x="118" y="127"/>
                      </a:lnTo>
                      <a:lnTo>
                        <a:pt x="118" y="123"/>
                      </a:lnTo>
                      <a:lnTo>
                        <a:pt x="118" y="118"/>
                      </a:lnTo>
                      <a:lnTo>
                        <a:pt x="118" y="118"/>
                      </a:lnTo>
                      <a:lnTo>
                        <a:pt x="118" y="118"/>
                      </a:lnTo>
                      <a:lnTo>
                        <a:pt x="118" y="114"/>
                      </a:lnTo>
                      <a:lnTo>
                        <a:pt x="123" y="114"/>
                      </a:lnTo>
                      <a:lnTo>
                        <a:pt x="123" y="109"/>
                      </a:lnTo>
                      <a:lnTo>
                        <a:pt x="123" y="109"/>
                      </a:lnTo>
                      <a:lnTo>
                        <a:pt x="123" y="109"/>
                      </a:lnTo>
                      <a:lnTo>
                        <a:pt x="123" y="104"/>
                      </a:lnTo>
                      <a:lnTo>
                        <a:pt x="123" y="104"/>
                      </a:lnTo>
                      <a:lnTo>
                        <a:pt x="118" y="100"/>
                      </a:lnTo>
                      <a:lnTo>
                        <a:pt x="118" y="100"/>
                      </a:lnTo>
                      <a:lnTo>
                        <a:pt x="118" y="95"/>
                      </a:lnTo>
                      <a:lnTo>
                        <a:pt x="114" y="95"/>
                      </a:lnTo>
                      <a:lnTo>
                        <a:pt x="114" y="91"/>
                      </a:lnTo>
                      <a:lnTo>
                        <a:pt x="114" y="91"/>
                      </a:lnTo>
                      <a:lnTo>
                        <a:pt x="114" y="91"/>
                      </a:lnTo>
                      <a:lnTo>
                        <a:pt x="114" y="86"/>
                      </a:lnTo>
                      <a:lnTo>
                        <a:pt x="114" y="86"/>
                      </a:lnTo>
                      <a:lnTo>
                        <a:pt x="118" y="82"/>
                      </a:lnTo>
                      <a:lnTo>
                        <a:pt x="118" y="77"/>
                      </a:lnTo>
                      <a:lnTo>
                        <a:pt x="123" y="77"/>
                      </a:lnTo>
                      <a:lnTo>
                        <a:pt x="123" y="77"/>
                      </a:lnTo>
                      <a:lnTo>
                        <a:pt x="123" y="77"/>
                      </a:lnTo>
                      <a:lnTo>
                        <a:pt x="127" y="77"/>
                      </a:lnTo>
                      <a:lnTo>
                        <a:pt x="127" y="77"/>
                      </a:lnTo>
                      <a:lnTo>
                        <a:pt x="127" y="77"/>
                      </a:lnTo>
                      <a:lnTo>
                        <a:pt x="127" y="73"/>
                      </a:lnTo>
                      <a:lnTo>
                        <a:pt x="127" y="68"/>
                      </a:lnTo>
                      <a:lnTo>
                        <a:pt x="132" y="68"/>
                      </a:lnTo>
                      <a:lnTo>
                        <a:pt x="132" y="68"/>
                      </a:lnTo>
                      <a:lnTo>
                        <a:pt x="136" y="64"/>
                      </a:lnTo>
                      <a:lnTo>
                        <a:pt x="136" y="64"/>
                      </a:lnTo>
                      <a:lnTo>
                        <a:pt x="136" y="59"/>
                      </a:lnTo>
                      <a:lnTo>
                        <a:pt x="141" y="59"/>
                      </a:lnTo>
                      <a:lnTo>
                        <a:pt x="141" y="55"/>
                      </a:lnTo>
                      <a:lnTo>
                        <a:pt x="145" y="55"/>
                      </a:lnTo>
                      <a:lnTo>
                        <a:pt x="145" y="50"/>
                      </a:lnTo>
                      <a:lnTo>
                        <a:pt x="145" y="50"/>
                      </a:lnTo>
                      <a:lnTo>
                        <a:pt x="150" y="50"/>
                      </a:lnTo>
                      <a:lnTo>
                        <a:pt x="154" y="50"/>
                      </a:lnTo>
                      <a:lnTo>
                        <a:pt x="150" y="41"/>
                      </a:lnTo>
                      <a:lnTo>
                        <a:pt x="145" y="36"/>
                      </a:lnTo>
                      <a:lnTo>
                        <a:pt x="145" y="36"/>
                      </a:lnTo>
                      <a:lnTo>
                        <a:pt x="145" y="32"/>
                      </a:lnTo>
                      <a:lnTo>
                        <a:pt x="145" y="32"/>
                      </a:lnTo>
                      <a:lnTo>
                        <a:pt x="145" y="27"/>
                      </a:lnTo>
                      <a:lnTo>
                        <a:pt x="145" y="23"/>
                      </a:lnTo>
                      <a:lnTo>
                        <a:pt x="145" y="23"/>
                      </a:lnTo>
                      <a:lnTo>
                        <a:pt x="145" y="18"/>
                      </a:lnTo>
                      <a:lnTo>
                        <a:pt x="141" y="18"/>
                      </a:lnTo>
                      <a:lnTo>
                        <a:pt x="141" y="14"/>
                      </a:lnTo>
                      <a:lnTo>
                        <a:pt x="136" y="9"/>
                      </a:lnTo>
                      <a:lnTo>
                        <a:pt x="136" y="5"/>
                      </a:lnTo>
                      <a:lnTo>
                        <a:pt x="132" y="5"/>
                      </a:lnTo>
                      <a:lnTo>
                        <a:pt x="127" y="0"/>
                      </a:lnTo>
                      <a:lnTo>
                        <a:pt x="127" y="0"/>
                      </a:lnTo>
                      <a:lnTo>
                        <a:pt x="127" y="0"/>
                      </a:lnTo>
                      <a:lnTo>
                        <a:pt x="123" y="0"/>
                      </a:lnTo>
                      <a:lnTo>
                        <a:pt x="118" y="0"/>
                      </a:lnTo>
                      <a:lnTo>
                        <a:pt x="118" y="5"/>
                      </a:lnTo>
                      <a:lnTo>
                        <a:pt x="118" y="5"/>
                      </a:lnTo>
                      <a:lnTo>
                        <a:pt x="118" y="5"/>
                      </a:lnTo>
                      <a:lnTo>
                        <a:pt x="123" y="9"/>
                      </a:lnTo>
                      <a:lnTo>
                        <a:pt x="123" y="9"/>
                      </a:lnTo>
                      <a:lnTo>
                        <a:pt x="123" y="14"/>
                      </a:lnTo>
                      <a:lnTo>
                        <a:pt x="123" y="14"/>
                      </a:lnTo>
                      <a:lnTo>
                        <a:pt x="123" y="18"/>
                      </a:lnTo>
                      <a:lnTo>
                        <a:pt x="118" y="18"/>
                      </a:lnTo>
                      <a:lnTo>
                        <a:pt x="118" y="18"/>
                      </a:lnTo>
                      <a:lnTo>
                        <a:pt x="114" y="18"/>
                      </a:lnTo>
                      <a:lnTo>
                        <a:pt x="109" y="14"/>
                      </a:lnTo>
                      <a:lnTo>
                        <a:pt x="105" y="9"/>
                      </a:lnTo>
                      <a:lnTo>
                        <a:pt x="100" y="5"/>
                      </a:lnTo>
                      <a:lnTo>
                        <a:pt x="91" y="0"/>
                      </a:lnTo>
                      <a:lnTo>
                        <a:pt x="91" y="0"/>
                      </a:lnTo>
                      <a:lnTo>
                        <a:pt x="91" y="0"/>
                      </a:lnTo>
                      <a:lnTo>
                        <a:pt x="86" y="0"/>
                      </a:lnTo>
                      <a:lnTo>
                        <a:pt x="86" y="0"/>
                      </a:lnTo>
                      <a:lnTo>
                        <a:pt x="82" y="5"/>
                      </a:lnTo>
                      <a:lnTo>
                        <a:pt x="82" y="5"/>
                      </a:lnTo>
                      <a:lnTo>
                        <a:pt x="82" y="5"/>
                      </a:lnTo>
                      <a:lnTo>
                        <a:pt x="77" y="5"/>
                      </a:lnTo>
                      <a:lnTo>
                        <a:pt x="73" y="5"/>
                      </a:lnTo>
                      <a:lnTo>
                        <a:pt x="73" y="5"/>
                      </a:lnTo>
                      <a:lnTo>
                        <a:pt x="68" y="9"/>
                      </a:lnTo>
                      <a:lnTo>
                        <a:pt x="68" y="9"/>
                      </a:lnTo>
                      <a:lnTo>
                        <a:pt x="68" y="9"/>
                      </a:lnTo>
                      <a:lnTo>
                        <a:pt x="68" y="14"/>
                      </a:lnTo>
                      <a:lnTo>
                        <a:pt x="68" y="14"/>
                      </a:lnTo>
                      <a:lnTo>
                        <a:pt x="68" y="14"/>
                      </a:lnTo>
                      <a:lnTo>
                        <a:pt x="68" y="14"/>
                      </a:lnTo>
                      <a:lnTo>
                        <a:pt x="64" y="14"/>
                      </a:lnTo>
                      <a:lnTo>
                        <a:pt x="59" y="14"/>
                      </a:lnTo>
                      <a:lnTo>
                        <a:pt x="59" y="18"/>
                      </a:lnTo>
                      <a:lnTo>
                        <a:pt x="59" y="23"/>
                      </a:lnTo>
                      <a:lnTo>
                        <a:pt x="59" y="23"/>
                      </a:lnTo>
                      <a:lnTo>
                        <a:pt x="64" y="27"/>
                      </a:lnTo>
                      <a:lnTo>
                        <a:pt x="68" y="32"/>
                      </a:lnTo>
                      <a:lnTo>
                        <a:pt x="73" y="41"/>
                      </a:lnTo>
                      <a:lnTo>
                        <a:pt x="77" y="41"/>
                      </a:lnTo>
                      <a:lnTo>
                        <a:pt x="77" y="41"/>
                      </a:lnTo>
                      <a:lnTo>
                        <a:pt x="77" y="46"/>
                      </a:lnTo>
                      <a:lnTo>
                        <a:pt x="77" y="46"/>
                      </a:lnTo>
                      <a:lnTo>
                        <a:pt x="77" y="46"/>
                      </a:lnTo>
                      <a:lnTo>
                        <a:pt x="73" y="46"/>
                      </a:lnTo>
                      <a:lnTo>
                        <a:pt x="73" y="46"/>
                      </a:lnTo>
                      <a:lnTo>
                        <a:pt x="73" y="50"/>
                      </a:lnTo>
                      <a:lnTo>
                        <a:pt x="73" y="50"/>
                      </a:lnTo>
                      <a:lnTo>
                        <a:pt x="73" y="50"/>
                      </a:lnTo>
                      <a:lnTo>
                        <a:pt x="77" y="55"/>
                      </a:lnTo>
                      <a:lnTo>
                        <a:pt x="77" y="55"/>
                      </a:lnTo>
                      <a:lnTo>
                        <a:pt x="77" y="55"/>
                      </a:lnTo>
                      <a:lnTo>
                        <a:pt x="77" y="55"/>
                      </a:lnTo>
                      <a:lnTo>
                        <a:pt x="73" y="55"/>
                      </a:lnTo>
                      <a:lnTo>
                        <a:pt x="73" y="55"/>
                      </a:lnTo>
                      <a:lnTo>
                        <a:pt x="73" y="55"/>
                      </a:lnTo>
                      <a:lnTo>
                        <a:pt x="68" y="55"/>
                      </a:lnTo>
                      <a:lnTo>
                        <a:pt x="68" y="55"/>
                      </a:lnTo>
                      <a:lnTo>
                        <a:pt x="59" y="59"/>
                      </a:lnTo>
                      <a:lnTo>
                        <a:pt x="59" y="59"/>
                      </a:lnTo>
                      <a:lnTo>
                        <a:pt x="55" y="64"/>
                      </a:lnTo>
                      <a:lnTo>
                        <a:pt x="59" y="64"/>
                      </a:lnTo>
                      <a:lnTo>
                        <a:pt x="59" y="64"/>
                      </a:lnTo>
                      <a:lnTo>
                        <a:pt x="77" y="59"/>
                      </a:lnTo>
                      <a:lnTo>
                        <a:pt x="82" y="64"/>
                      </a:lnTo>
                      <a:lnTo>
                        <a:pt x="77" y="64"/>
                      </a:lnTo>
                      <a:lnTo>
                        <a:pt x="77" y="68"/>
                      </a:lnTo>
                      <a:lnTo>
                        <a:pt x="68" y="73"/>
                      </a:lnTo>
                      <a:lnTo>
                        <a:pt x="68" y="73"/>
                      </a:lnTo>
                      <a:lnTo>
                        <a:pt x="68" y="73"/>
                      </a:lnTo>
                      <a:lnTo>
                        <a:pt x="73" y="77"/>
                      </a:lnTo>
                      <a:lnTo>
                        <a:pt x="73" y="77"/>
                      </a:lnTo>
                      <a:lnTo>
                        <a:pt x="68" y="77"/>
                      </a:lnTo>
                      <a:lnTo>
                        <a:pt x="68" y="77"/>
                      </a:lnTo>
                      <a:lnTo>
                        <a:pt x="68" y="82"/>
                      </a:lnTo>
                      <a:lnTo>
                        <a:pt x="68" y="82"/>
                      </a:lnTo>
                      <a:lnTo>
                        <a:pt x="68" y="86"/>
                      </a:lnTo>
                      <a:lnTo>
                        <a:pt x="68" y="86"/>
                      </a:lnTo>
                      <a:lnTo>
                        <a:pt x="64" y="91"/>
                      </a:lnTo>
                      <a:lnTo>
                        <a:pt x="59" y="91"/>
                      </a:lnTo>
                      <a:lnTo>
                        <a:pt x="59" y="91"/>
                      </a:lnTo>
                      <a:lnTo>
                        <a:pt x="59" y="95"/>
                      </a:lnTo>
                      <a:lnTo>
                        <a:pt x="59" y="100"/>
                      </a:lnTo>
                      <a:lnTo>
                        <a:pt x="59" y="100"/>
                      </a:lnTo>
                      <a:lnTo>
                        <a:pt x="55" y="95"/>
                      </a:lnTo>
                      <a:lnTo>
                        <a:pt x="55" y="95"/>
                      </a:lnTo>
                      <a:lnTo>
                        <a:pt x="55" y="100"/>
                      </a:lnTo>
                      <a:lnTo>
                        <a:pt x="55" y="100"/>
                      </a:lnTo>
                      <a:lnTo>
                        <a:pt x="55" y="100"/>
                      </a:lnTo>
                      <a:lnTo>
                        <a:pt x="55" y="100"/>
                      </a:lnTo>
                      <a:lnTo>
                        <a:pt x="55" y="104"/>
                      </a:lnTo>
                      <a:lnTo>
                        <a:pt x="50" y="104"/>
                      </a:lnTo>
                      <a:lnTo>
                        <a:pt x="50" y="104"/>
                      </a:lnTo>
                      <a:lnTo>
                        <a:pt x="50" y="109"/>
                      </a:lnTo>
                      <a:lnTo>
                        <a:pt x="41" y="114"/>
                      </a:lnTo>
                      <a:lnTo>
                        <a:pt x="41" y="114"/>
                      </a:lnTo>
                      <a:lnTo>
                        <a:pt x="41" y="118"/>
                      </a:lnTo>
                      <a:lnTo>
                        <a:pt x="41" y="118"/>
                      </a:lnTo>
                      <a:lnTo>
                        <a:pt x="41" y="118"/>
                      </a:lnTo>
                      <a:lnTo>
                        <a:pt x="41" y="118"/>
                      </a:lnTo>
                      <a:lnTo>
                        <a:pt x="41" y="118"/>
                      </a:lnTo>
                      <a:lnTo>
                        <a:pt x="41" y="118"/>
                      </a:lnTo>
                      <a:lnTo>
                        <a:pt x="41" y="118"/>
                      </a:lnTo>
                      <a:moveTo>
                        <a:pt x="46" y="91"/>
                      </a:moveTo>
                      <a:lnTo>
                        <a:pt x="46" y="91"/>
                      </a:lnTo>
                      <a:lnTo>
                        <a:pt x="46" y="86"/>
                      </a:lnTo>
                      <a:lnTo>
                        <a:pt x="46" y="86"/>
                      </a:lnTo>
                      <a:lnTo>
                        <a:pt x="41" y="86"/>
                      </a:lnTo>
                      <a:lnTo>
                        <a:pt x="41" y="86"/>
                      </a:lnTo>
                      <a:lnTo>
                        <a:pt x="37" y="86"/>
                      </a:lnTo>
                      <a:lnTo>
                        <a:pt x="32" y="86"/>
                      </a:lnTo>
                      <a:lnTo>
                        <a:pt x="32" y="86"/>
                      </a:lnTo>
                      <a:lnTo>
                        <a:pt x="27" y="82"/>
                      </a:lnTo>
                      <a:lnTo>
                        <a:pt x="27" y="82"/>
                      </a:lnTo>
                      <a:lnTo>
                        <a:pt x="27" y="82"/>
                      </a:lnTo>
                      <a:lnTo>
                        <a:pt x="27" y="77"/>
                      </a:lnTo>
                      <a:lnTo>
                        <a:pt x="32" y="77"/>
                      </a:lnTo>
                      <a:lnTo>
                        <a:pt x="32" y="77"/>
                      </a:lnTo>
                      <a:lnTo>
                        <a:pt x="32" y="77"/>
                      </a:lnTo>
                      <a:lnTo>
                        <a:pt x="37" y="77"/>
                      </a:lnTo>
                      <a:lnTo>
                        <a:pt x="37" y="77"/>
                      </a:lnTo>
                      <a:lnTo>
                        <a:pt x="41" y="73"/>
                      </a:lnTo>
                      <a:lnTo>
                        <a:pt x="46" y="73"/>
                      </a:lnTo>
                      <a:lnTo>
                        <a:pt x="46" y="73"/>
                      </a:lnTo>
                      <a:lnTo>
                        <a:pt x="46" y="73"/>
                      </a:lnTo>
                      <a:lnTo>
                        <a:pt x="46" y="73"/>
                      </a:lnTo>
                      <a:lnTo>
                        <a:pt x="46" y="73"/>
                      </a:lnTo>
                      <a:lnTo>
                        <a:pt x="50" y="73"/>
                      </a:lnTo>
                      <a:lnTo>
                        <a:pt x="50" y="77"/>
                      </a:lnTo>
                      <a:lnTo>
                        <a:pt x="50" y="77"/>
                      </a:lnTo>
                      <a:lnTo>
                        <a:pt x="55" y="73"/>
                      </a:lnTo>
                      <a:lnTo>
                        <a:pt x="55" y="73"/>
                      </a:lnTo>
                      <a:lnTo>
                        <a:pt x="59" y="77"/>
                      </a:lnTo>
                      <a:lnTo>
                        <a:pt x="55" y="77"/>
                      </a:lnTo>
                      <a:lnTo>
                        <a:pt x="46" y="91"/>
                      </a:lnTo>
                      <a:lnTo>
                        <a:pt x="46" y="91"/>
                      </a:lnTo>
                      <a:lnTo>
                        <a:pt x="46" y="91"/>
                      </a:lnTo>
                      <a:lnTo>
                        <a:pt x="46" y="91"/>
                      </a:lnTo>
                      <a:moveTo>
                        <a:pt x="14" y="114"/>
                      </a:moveTo>
                      <a:lnTo>
                        <a:pt x="14" y="114"/>
                      </a:lnTo>
                      <a:lnTo>
                        <a:pt x="14" y="114"/>
                      </a:lnTo>
                      <a:lnTo>
                        <a:pt x="14" y="109"/>
                      </a:lnTo>
                      <a:lnTo>
                        <a:pt x="14" y="109"/>
                      </a:lnTo>
                      <a:lnTo>
                        <a:pt x="14" y="109"/>
                      </a:lnTo>
                      <a:lnTo>
                        <a:pt x="18" y="109"/>
                      </a:lnTo>
                      <a:lnTo>
                        <a:pt x="18" y="109"/>
                      </a:lnTo>
                      <a:lnTo>
                        <a:pt x="23" y="109"/>
                      </a:lnTo>
                      <a:lnTo>
                        <a:pt x="23" y="109"/>
                      </a:lnTo>
                      <a:lnTo>
                        <a:pt x="23" y="114"/>
                      </a:lnTo>
                      <a:lnTo>
                        <a:pt x="23" y="114"/>
                      </a:lnTo>
                      <a:lnTo>
                        <a:pt x="18" y="118"/>
                      </a:lnTo>
                      <a:lnTo>
                        <a:pt x="18" y="123"/>
                      </a:lnTo>
                      <a:lnTo>
                        <a:pt x="18" y="123"/>
                      </a:lnTo>
                      <a:lnTo>
                        <a:pt x="14" y="118"/>
                      </a:lnTo>
                      <a:lnTo>
                        <a:pt x="14" y="118"/>
                      </a:lnTo>
                      <a:lnTo>
                        <a:pt x="18" y="118"/>
                      </a:lnTo>
                      <a:lnTo>
                        <a:pt x="14" y="114"/>
                      </a:lnTo>
                      <a:moveTo>
                        <a:pt x="18" y="100"/>
                      </a:moveTo>
                      <a:lnTo>
                        <a:pt x="18" y="100"/>
                      </a:lnTo>
                      <a:lnTo>
                        <a:pt x="14" y="104"/>
                      </a:lnTo>
                      <a:lnTo>
                        <a:pt x="14" y="104"/>
                      </a:lnTo>
                      <a:lnTo>
                        <a:pt x="9" y="104"/>
                      </a:lnTo>
                      <a:lnTo>
                        <a:pt x="9" y="109"/>
                      </a:lnTo>
                      <a:lnTo>
                        <a:pt x="5" y="109"/>
                      </a:lnTo>
                      <a:lnTo>
                        <a:pt x="5" y="109"/>
                      </a:lnTo>
                      <a:lnTo>
                        <a:pt x="0" y="109"/>
                      </a:lnTo>
                      <a:lnTo>
                        <a:pt x="0" y="109"/>
                      </a:lnTo>
                      <a:lnTo>
                        <a:pt x="5" y="100"/>
                      </a:lnTo>
                      <a:lnTo>
                        <a:pt x="5" y="104"/>
                      </a:lnTo>
                      <a:lnTo>
                        <a:pt x="0" y="104"/>
                      </a:lnTo>
                      <a:lnTo>
                        <a:pt x="0" y="100"/>
                      </a:lnTo>
                      <a:lnTo>
                        <a:pt x="0" y="104"/>
                      </a:lnTo>
                      <a:lnTo>
                        <a:pt x="0" y="100"/>
                      </a:lnTo>
                      <a:lnTo>
                        <a:pt x="0" y="100"/>
                      </a:lnTo>
                      <a:lnTo>
                        <a:pt x="0" y="100"/>
                      </a:lnTo>
                      <a:lnTo>
                        <a:pt x="5" y="95"/>
                      </a:lnTo>
                      <a:lnTo>
                        <a:pt x="5" y="95"/>
                      </a:lnTo>
                      <a:lnTo>
                        <a:pt x="5" y="95"/>
                      </a:lnTo>
                      <a:lnTo>
                        <a:pt x="9" y="95"/>
                      </a:lnTo>
                      <a:lnTo>
                        <a:pt x="9" y="95"/>
                      </a:lnTo>
                      <a:lnTo>
                        <a:pt x="9" y="95"/>
                      </a:lnTo>
                      <a:lnTo>
                        <a:pt x="9" y="95"/>
                      </a:lnTo>
                      <a:lnTo>
                        <a:pt x="9" y="95"/>
                      </a:lnTo>
                      <a:lnTo>
                        <a:pt x="5" y="95"/>
                      </a:lnTo>
                      <a:lnTo>
                        <a:pt x="5" y="95"/>
                      </a:lnTo>
                      <a:lnTo>
                        <a:pt x="5" y="95"/>
                      </a:lnTo>
                      <a:lnTo>
                        <a:pt x="0" y="91"/>
                      </a:lnTo>
                      <a:lnTo>
                        <a:pt x="0" y="86"/>
                      </a:lnTo>
                      <a:lnTo>
                        <a:pt x="0" y="86"/>
                      </a:lnTo>
                      <a:lnTo>
                        <a:pt x="0" y="86"/>
                      </a:lnTo>
                      <a:lnTo>
                        <a:pt x="5" y="86"/>
                      </a:lnTo>
                      <a:lnTo>
                        <a:pt x="5" y="86"/>
                      </a:lnTo>
                      <a:lnTo>
                        <a:pt x="5" y="82"/>
                      </a:lnTo>
                      <a:lnTo>
                        <a:pt x="5" y="82"/>
                      </a:lnTo>
                      <a:lnTo>
                        <a:pt x="5" y="77"/>
                      </a:lnTo>
                      <a:lnTo>
                        <a:pt x="9" y="77"/>
                      </a:lnTo>
                      <a:lnTo>
                        <a:pt x="9" y="73"/>
                      </a:lnTo>
                      <a:lnTo>
                        <a:pt x="9" y="73"/>
                      </a:lnTo>
                      <a:lnTo>
                        <a:pt x="5" y="68"/>
                      </a:lnTo>
                      <a:lnTo>
                        <a:pt x="9" y="68"/>
                      </a:lnTo>
                      <a:lnTo>
                        <a:pt x="9" y="68"/>
                      </a:lnTo>
                      <a:lnTo>
                        <a:pt x="9" y="68"/>
                      </a:lnTo>
                      <a:lnTo>
                        <a:pt x="9" y="68"/>
                      </a:lnTo>
                      <a:lnTo>
                        <a:pt x="14" y="68"/>
                      </a:lnTo>
                      <a:lnTo>
                        <a:pt x="14" y="68"/>
                      </a:lnTo>
                      <a:lnTo>
                        <a:pt x="18" y="68"/>
                      </a:lnTo>
                      <a:lnTo>
                        <a:pt x="18" y="68"/>
                      </a:lnTo>
                      <a:lnTo>
                        <a:pt x="23" y="68"/>
                      </a:lnTo>
                      <a:lnTo>
                        <a:pt x="23" y="68"/>
                      </a:lnTo>
                      <a:lnTo>
                        <a:pt x="27" y="73"/>
                      </a:lnTo>
                      <a:lnTo>
                        <a:pt x="27" y="77"/>
                      </a:lnTo>
                      <a:lnTo>
                        <a:pt x="27" y="86"/>
                      </a:lnTo>
                      <a:lnTo>
                        <a:pt x="27" y="86"/>
                      </a:lnTo>
                      <a:lnTo>
                        <a:pt x="27" y="86"/>
                      </a:lnTo>
                      <a:lnTo>
                        <a:pt x="27" y="91"/>
                      </a:lnTo>
                      <a:lnTo>
                        <a:pt x="27" y="91"/>
                      </a:lnTo>
                      <a:lnTo>
                        <a:pt x="27" y="95"/>
                      </a:lnTo>
                      <a:lnTo>
                        <a:pt x="27" y="95"/>
                      </a:lnTo>
                      <a:lnTo>
                        <a:pt x="23" y="95"/>
                      </a:lnTo>
                      <a:lnTo>
                        <a:pt x="23" y="95"/>
                      </a:lnTo>
                      <a:lnTo>
                        <a:pt x="23" y="95"/>
                      </a:lnTo>
                      <a:lnTo>
                        <a:pt x="18" y="95"/>
                      </a:lnTo>
                      <a:lnTo>
                        <a:pt x="18" y="100"/>
                      </a:lnTo>
                      <a:lnTo>
                        <a:pt x="18" y="100"/>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7" name="Freeform 17"/>
                <p:cNvSpPr>
                  <a:spLocks/>
                </p:cNvSpPr>
                <p:nvPr/>
              </p:nvSpPr>
              <p:spPr bwMode="auto">
                <a:xfrm>
                  <a:off x="1749426" y="3154363"/>
                  <a:ext cx="215900" cy="287337"/>
                </a:xfrm>
                <a:custGeom>
                  <a:avLst/>
                  <a:gdLst>
                    <a:gd name="T0" fmla="*/ 136 w 136"/>
                    <a:gd name="T1" fmla="*/ 18 h 181"/>
                    <a:gd name="T2" fmla="*/ 136 w 136"/>
                    <a:gd name="T3" fmla="*/ 18 h 181"/>
                    <a:gd name="T4" fmla="*/ 132 w 136"/>
                    <a:gd name="T5" fmla="*/ 23 h 181"/>
                    <a:gd name="T6" fmla="*/ 127 w 136"/>
                    <a:gd name="T7" fmla="*/ 23 h 181"/>
                    <a:gd name="T8" fmla="*/ 123 w 136"/>
                    <a:gd name="T9" fmla="*/ 27 h 181"/>
                    <a:gd name="T10" fmla="*/ 123 w 136"/>
                    <a:gd name="T11" fmla="*/ 32 h 181"/>
                    <a:gd name="T12" fmla="*/ 114 w 136"/>
                    <a:gd name="T13" fmla="*/ 32 h 181"/>
                    <a:gd name="T14" fmla="*/ 114 w 136"/>
                    <a:gd name="T15" fmla="*/ 41 h 181"/>
                    <a:gd name="T16" fmla="*/ 118 w 136"/>
                    <a:gd name="T17" fmla="*/ 45 h 181"/>
                    <a:gd name="T18" fmla="*/ 109 w 136"/>
                    <a:gd name="T19" fmla="*/ 50 h 181"/>
                    <a:gd name="T20" fmla="*/ 109 w 136"/>
                    <a:gd name="T21" fmla="*/ 54 h 181"/>
                    <a:gd name="T22" fmla="*/ 105 w 136"/>
                    <a:gd name="T23" fmla="*/ 64 h 181"/>
                    <a:gd name="T24" fmla="*/ 100 w 136"/>
                    <a:gd name="T25" fmla="*/ 68 h 181"/>
                    <a:gd name="T26" fmla="*/ 91 w 136"/>
                    <a:gd name="T27" fmla="*/ 86 h 181"/>
                    <a:gd name="T28" fmla="*/ 82 w 136"/>
                    <a:gd name="T29" fmla="*/ 113 h 181"/>
                    <a:gd name="T30" fmla="*/ 82 w 136"/>
                    <a:gd name="T31" fmla="*/ 123 h 181"/>
                    <a:gd name="T32" fmla="*/ 82 w 136"/>
                    <a:gd name="T33" fmla="*/ 132 h 181"/>
                    <a:gd name="T34" fmla="*/ 77 w 136"/>
                    <a:gd name="T35" fmla="*/ 154 h 181"/>
                    <a:gd name="T36" fmla="*/ 73 w 136"/>
                    <a:gd name="T37" fmla="*/ 159 h 181"/>
                    <a:gd name="T38" fmla="*/ 73 w 136"/>
                    <a:gd name="T39" fmla="*/ 163 h 181"/>
                    <a:gd name="T40" fmla="*/ 68 w 136"/>
                    <a:gd name="T41" fmla="*/ 168 h 181"/>
                    <a:gd name="T42" fmla="*/ 64 w 136"/>
                    <a:gd name="T43" fmla="*/ 177 h 181"/>
                    <a:gd name="T44" fmla="*/ 64 w 136"/>
                    <a:gd name="T45" fmla="*/ 181 h 181"/>
                    <a:gd name="T46" fmla="*/ 64 w 136"/>
                    <a:gd name="T47" fmla="*/ 177 h 181"/>
                    <a:gd name="T48" fmla="*/ 55 w 136"/>
                    <a:gd name="T49" fmla="*/ 177 h 181"/>
                    <a:gd name="T50" fmla="*/ 55 w 136"/>
                    <a:gd name="T51" fmla="*/ 172 h 181"/>
                    <a:gd name="T52" fmla="*/ 50 w 136"/>
                    <a:gd name="T53" fmla="*/ 168 h 181"/>
                    <a:gd name="T54" fmla="*/ 46 w 136"/>
                    <a:gd name="T55" fmla="*/ 163 h 181"/>
                    <a:gd name="T56" fmla="*/ 50 w 136"/>
                    <a:gd name="T57" fmla="*/ 159 h 181"/>
                    <a:gd name="T58" fmla="*/ 50 w 136"/>
                    <a:gd name="T59" fmla="*/ 150 h 181"/>
                    <a:gd name="T60" fmla="*/ 41 w 136"/>
                    <a:gd name="T61" fmla="*/ 145 h 181"/>
                    <a:gd name="T62" fmla="*/ 32 w 136"/>
                    <a:gd name="T63" fmla="*/ 141 h 181"/>
                    <a:gd name="T64" fmla="*/ 32 w 136"/>
                    <a:gd name="T65" fmla="*/ 136 h 181"/>
                    <a:gd name="T66" fmla="*/ 28 w 136"/>
                    <a:gd name="T67" fmla="*/ 127 h 181"/>
                    <a:gd name="T68" fmla="*/ 18 w 136"/>
                    <a:gd name="T69" fmla="*/ 118 h 181"/>
                    <a:gd name="T70" fmla="*/ 14 w 136"/>
                    <a:gd name="T71" fmla="*/ 104 h 181"/>
                    <a:gd name="T72" fmla="*/ 0 w 136"/>
                    <a:gd name="T73" fmla="*/ 86 h 181"/>
                    <a:gd name="T74" fmla="*/ 5 w 136"/>
                    <a:gd name="T75" fmla="*/ 82 h 181"/>
                    <a:gd name="T76" fmla="*/ 18 w 136"/>
                    <a:gd name="T77" fmla="*/ 82 h 181"/>
                    <a:gd name="T78" fmla="*/ 28 w 136"/>
                    <a:gd name="T79" fmla="*/ 82 h 181"/>
                    <a:gd name="T80" fmla="*/ 32 w 136"/>
                    <a:gd name="T81" fmla="*/ 77 h 181"/>
                    <a:gd name="T82" fmla="*/ 41 w 136"/>
                    <a:gd name="T83" fmla="*/ 77 h 181"/>
                    <a:gd name="T84" fmla="*/ 41 w 136"/>
                    <a:gd name="T85" fmla="*/ 68 h 181"/>
                    <a:gd name="T86" fmla="*/ 46 w 136"/>
                    <a:gd name="T87" fmla="*/ 64 h 181"/>
                    <a:gd name="T88" fmla="*/ 46 w 136"/>
                    <a:gd name="T89" fmla="*/ 54 h 181"/>
                    <a:gd name="T90" fmla="*/ 41 w 136"/>
                    <a:gd name="T91" fmla="*/ 45 h 181"/>
                    <a:gd name="T92" fmla="*/ 37 w 136"/>
                    <a:gd name="T93" fmla="*/ 41 h 181"/>
                    <a:gd name="T94" fmla="*/ 41 w 136"/>
                    <a:gd name="T95" fmla="*/ 27 h 181"/>
                    <a:gd name="T96" fmla="*/ 50 w 136"/>
                    <a:gd name="T97" fmla="*/ 27 h 181"/>
                    <a:gd name="T98" fmla="*/ 50 w 136"/>
                    <a:gd name="T99" fmla="*/ 18 h 181"/>
                    <a:gd name="T100" fmla="*/ 59 w 136"/>
                    <a:gd name="T101" fmla="*/ 14 h 181"/>
                    <a:gd name="T102" fmla="*/ 68 w 136"/>
                    <a:gd name="T103" fmla="*/ 5 h 181"/>
                    <a:gd name="T104" fmla="*/ 77 w 136"/>
                    <a:gd name="T105" fmla="*/ 0 h 181"/>
                    <a:gd name="T106" fmla="*/ 87 w 136"/>
                    <a:gd name="T107" fmla="*/ 0 h 181"/>
                    <a:gd name="T108" fmla="*/ 96 w 136"/>
                    <a:gd name="T109" fmla="*/ 0 h 181"/>
                    <a:gd name="T110" fmla="*/ 96 w 136"/>
                    <a:gd name="T111" fmla="*/ 5 h 181"/>
                    <a:gd name="T112" fmla="*/ 96 w 136"/>
                    <a:gd name="T113" fmla="*/ 9 h 181"/>
                    <a:gd name="T114" fmla="*/ 100 w 136"/>
                    <a:gd name="T115" fmla="*/ 9 h 181"/>
                    <a:gd name="T116" fmla="*/ 118 w 136"/>
                    <a:gd name="T117" fmla="*/ 9 h 181"/>
                    <a:gd name="T118" fmla="*/ 123 w 136"/>
                    <a:gd name="T119" fmla="*/ 5 h 181"/>
                    <a:gd name="T120" fmla="*/ 127 w 136"/>
                    <a:gd name="T121" fmla="*/ 5 h 181"/>
                    <a:gd name="T122" fmla="*/ 132 w 136"/>
                    <a:gd name="T123" fmla="*/ 1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6" h="181">
                      <a:moveTo>
                        <a:pt x="132" y="14"/>
                      </a:moveTo>
                      <a:lnTo>
                        <a:pt x="132" y="14"/>
                      </a:lnTo>
                      <a:lnTo>
                        <a:pt x="132" y="18"/>
                      </a:lnTo>
                      <a:lnTo>
                        <a:pt x="136" y="18"/>
                      </a:lnTo>
                      <a:lnTo>
                        <a:pt x="136" y="18"/>
                      </a:lnTo>
                      <a:lnTo>
                        <a:pt x="136" y="18"/>
                      </a:lnTo>
                      <a:lnTo>
                        <a:pt x="136" y="18"/>
                      </a:lnTo>
                      <a:lnTo>
                        <a:pt x="136" y="18"/>
                      </a:lnTo>
                      <a:lnTo>
                        <a:pt x="132" y="18"/>
                      </a:lnTo>
                      <a:lnTo>
                        <a:pt x="132" y="23"/>
                      </a:lnTo>
                      <a:lnTo>
                        <a:pt x="132" y="23"/>
                      </a:lnTo>
                      <a:lnTo>
                        <a:pt x="132" y="23"/>
                      </a:lnTo>
                      <a:lnTo>
                        <a:pt x="132" y="23"/>
                      </a:lnTo>
                      <a:lnTo>
                        <a:pt x="127" y="23"/>
                      </a:lnTo>
                      <a:lnTo>
                        <a:pt x="127" y="23"/>
                      </a:lnTo>
                      <a:lnTo>
                        <a:pt x="127" y="23"/>
                      </a:lnTo>
                      <a:lnTo>
                        <a:pt x="123" y="27"/>
                      </a:lnTo>
                      <a:lnTo>
                        <a:pt x="123" y="27"/>
                      </a:lnTo>
                      <a:lnTo>
                        <a:pt x="123" y="27"/>
                      </a:lnTo>
                      <a:lnTo>
                        <a:pt x="123" y="27"/>
                      </a:lnTo>
                      <a:lnTo>
                        <a:pt x="123" y="27"/>
                      </a:lnTo>
                      <a:lnTo>
                        <a:pt x="123" y="27"/>
                      </a:lnTo>
                      <a:lnTo>
                        <a:pt x="123" y="27"/>
                      </a:lnTo>
                      <a:lnTo>
                        <a:pt x="123" y="32"/>
                      </a:lnTo>
                      <a:lnTo>
                        <a:pt x="123" y="32"/>
                      </a:lnTo>
                      <a:lnTo>
                        <a:pt x="118" y="32"/>
                      </a:lnTo>
                      <a:lnTo>
                        <a:pt x="118" y="32"/>
                      </a:lnTo>
                      <a:lnTo>
                        <a:pt x="114" y="32"/>
                      </a:lnTo>
                      <a:lnTo>
                        <a:pt x="114" y="36"/>
                      </a:lnTo>
                      <a:lnTo>
                        <a:pt x="114" y="41"/>
                      </a:lnTo>
                      <a:lnTo>
                        <a:pt x="114" y="41"/>
                      </a:lnTo>
                      <a:lnTo>
                        <a:pt x="114" y="41"/>
                      </a:lnTo>
                      <a:lnTo>
                        <a:pt x="118" y="41"/>
                      </a:lnTo>
                      <a:lnTo>
                        <a:pt x="118" y="41"/>
                      </a:lnTo>
                      <a:lnTo>
                        <a:pt x="118" y="45"/>
                      </a:lnTo>
                      <a:lnTo>
                        <a:pt x="118" y="45"/>
                      </a:lnTo>
                      <a:lnTo>
                        <a:pt x="114" y="45"/>
                      </a:lnTo>
                      <a:lnTo>
                        <a:pt x="114" y="45"/>
                      </a:lnTo>
                      <a:lnTo>
                        <a:pt x="109" y="50"/>
                      </a:lnTo>
                      <a:lnTo>
                        <a:pt x="109" y="50"/>
                      </a:lnTo>
                      <a:lnTo>
                        <a:pt x="109" y="54"/>
                      </a:lnTo>
                      <a:lnTo>
                        <a:pt x="109" y="54"/>
                      </a:lnTo>
                      <a:lnTo>
                        <a:pt x="109" y="54"/>
                      </a:lnTo>
                      <a:lnTo>
                        <a:pt x="109" y="54"/>
                      </a:lnTo>
                      <a:lnTo>
                        <a:pt x="105" y="54"/>
                      </a:lnTo>
                      <a:lnTo>
                        <a:pt x="105" y="59"/>
                      </a:lnTo>
                      <a:lnTo>
                        <a:pt x="105" y="59"/>
                      </a:lnTo>
                      <a:lnTo>
                        <a:pt x="105" y="64"/>
                      </a:lnTo>
                      <a:lnTo>
                        <a:pt x="105" y="64"/>
                      </a:lnTo>
                      <a:lnTo>
                        <a:pt x="105" y="64"/>
                      </a:lnTo>
                      <a:lnTo>
                        <a:pt x="105" y="64"/>
                      </a:lnTo>
                      <a:lnTo>
                        <a:pt x="100" y="68"/>
                      </a:lnTo>
                      <a:lnTo>
                        <a:pt x="100" y="73"/>
                      </a:lnTo>
                      <a:lnTo>
                        <a:pt x="96" y="77"/>
                      </a:lnTo>
                      <a:lnTo>
                        <a:pt x="96" y="82"/>
                      </a:lnTo>
                      <a:lnTo>
                        <a:pt x="91" y="86"/>
                      </a:lnTo>
                      <a:lnTo>
                        <a:pt x="91" y="86"/>
                      </a:lnTo>
                      <a:lnTo>
                        <a:pt x="91" y="91"/>
                      </a:lnTo>
                      <a:lnTo>
                        <a:pt x="91" y="104"/>
                      </a:lnTo>
                      <a:lnTo>
                        <a:pt x="82" y="113"/>
                      </a:lnTo>
                      <a:lnTo>
                        <a:pt x="82" y="118"/>
                      </a:lnTo>
                      <a:lnTo>
                        <a:pt x="82" y="123"/>
                      </a:lnTo>
                      <a:lnTo>
                        <a:pt x="82" y="123"/>
                      </a:lnTo>
                      <a:lnTo>
                        <a:pt x="82" y="123"/>
                      </a:lnTo>
                      <a:lnTo>
                        <a:pt x="87" y="127"/>
                      </a:lnTo>
                      <a:lnTo>
                        <a:pt x="87" y="127"/>
                      </a:lnTo>
                      <a:lnTo>
                        <a:pt x="87" y="132"/>
                      </a:lnTo>
                      <a:lnTo>
                        <a:pt x="82" y="132"/>
                      </a:lnTo>
                      <a:lnTo>
                        <a:pt x="82" y="132"/>
                      </a:lnTo>
                      <a:lnTo>
                        <a:pt x="77" y="145"/>
                      </a:lnTo>
                      <a:lnTo>
                        <a:pt x="77" y="150"/>
                      </a:lnTo>
                      <a:lnTo>
                        <a:pt x="77" y="154"/>
                      </a:lnTo>
                      <a:lnTo>
                        <a:pt x="73" y="154"/>
                      </a:lnTo>
                      <a:lnTo>
                        <a:pt x="73" y="154"/>
                      </a:lnTo>
                      <a:lnTo>
                        <a:pt x="73" y="154"/>
                      </a:lnTo>
                      <a:lnTo>
                        <a:pt x="73" y="159"/>
                      </a:lnTo>
                      <a:lnTo>
                        <a:pt x="68" y="159"/>
                      </a:lnTo>
                      <a:lnTo>
                        <a:pt x="68" y="159"/>
                      </a:lnTo>
                      <a:lnTo>
                        <a:pt x="68" y="163"/>
                      </a:lnTo>
                      <a:lnTo>
                        <a:pt x="73" y="163"/>
                      </a:lnTo>
                      <a:lnTo>
                        <a:pt x="73" y="163"/>
                      </a:lnTo>
                      <a:lnTo>
                        <a:pt x="73" y="163"/>
                      </a:lnTo>
                      <a:lnTo>
                        <a:pt x="68" y="168"/>
                      </a:lnTo>
                      <a:lnTo>
                        <a:pt x="68" y="168"/>
                      </a:lnTo>
                      <a:lnTo>
                        <a:pt x="68" y="168"/>
                      </a:lnTo>
                      <a:lnTo>
                        <a:pt x="68" y="172"/>
                      </a:lnTo>
                      <a:lnTo>
                        <a:pt x="68" y="177"/>
                      </a:lnTo>
                      <a:lnTo>
                        <a:pt x="64" y="177"/>
                      </a:lnTo>
                      <a:lnTo>
                        <a:pt x="64" y="177"/>
                      </a:lnTo>
                      <a:lnTo>
                        <a:pt x="64" y="177"/>
                      </a:lnTo>
                      <a:lnTo>
                        <a:pt x="64" y="181"/>
                      </a:lnTo>
                      <a:lnTo>
                        <a:pt x="64" y="181"/>
                      </a:lnTo>
                      <a:lnTo>
                        <a:pt x="64" y="181"/>
                      </a:lnTo>
                      <a:lnTo>
                        <a:pt x="64" y="177"/>
                      </a:lnTo>
                      <a:lnTo>
                        <a:pt x="59" y="177"/>
                      </a:lnTo>
                      <a:lnTo>
                        <a:pt x="64" y="177"/>
                      </a:lnTo>
                      <a:lnTo>
                        <a:pt x="64" y="177"/>
                      </a:lnTo>
                      <a:lnTo>
                        <a:pt x="64" y="177"/>
                      </a:lnTo>
                      <a:lnTo>
                        <a:pt x="59" y="177"/>
                      </a:lnTo>
                      <a:lnTo>
                        <a:pt x="55" y="177"/>
                      </a:lnTo>
                      <a:lnTo>
                        <a:pt x="55" y="177"/>
                      </a:lnTo>
                      <a:lnTo>
                        <a:pt x="55" y="177"/>
                      </a:lnTo>
                      <a:lnTo>
                        <a:pt x="55" y="172"/>
                      </a:lnTo>
                      <a:lnTo>
                        <a:pt x="55" y="172"/>
                      </a:lnTo>
                      <a:lnTo>
                        <a:pt x="55" y="172"/>
                      </a:lnTo>
                      <a:lnTo>
                        <a:pt x="50" y="168"/>
                      </a:lnTo>
                      <a:lnTo>
                        <a:pt x="50" y="168"/>
                      </a:lnTo>
                      <a:lnTo>
                        <a:pt x="50" y="168"/>
                      </a:lnTo>
                      <a:lnTo>
                        <a:pt x="50" y="168"/>
                      </a:lnTo>
                      <a:lnTo>
                        <a:pt x="46" y="168"/>
                      </a:lnTo>
                      <a:lnTo>
                        <a:pt x="46" y="163"/>
                      </a:lnTo>
                      <a:lnTo>
                        <a:pt x="46" y="163"/>
                      </a:lnTo>
                      <a:lnTo>
                        <a:pt x="46" y="163"/>
                      </a:lnTo>
                      <a:lnTo>
                        <a:pt x="46" y="163"/>
                      </a:lnTo>
                      <a:lnTo>
                        <a:pt x="46" y="159"/>
                      </a:lnTo>
                      <a:lnTo>
                        <a:pt x="50" y="159"/>
                      </a:lnTo>
                      <a:lnTo>
                        <a:pt x="50" y="154"/>
                      </a:lnTo>
                      <a:lnTo>
                        <a:pt x="50" y="154"/>
                      </a:lnTo>
                      <a:lnTo>
                        <a:pt x="50" y="154"/>
                      </a:lnTo>
                      <a:lnTo>
                        <a:pt x="50" y="150"/>
                      </a:lnTo>
                      <a:lnTo>
                        <a:pt x="46" y="150"/>
                      </a:lnTo>
                      <a:lnTo>
                        <a:pt x="46" y="145"/>
                      </a:lnTo>
                      <a:lnTo>
                        <a:pt x="41" y="145"/>
                      </a:lnTo>
                      <a:lnTo>
                        <a:pt x="41" y="145"/>
                      </a:lnTo>
                      <a:lnTo>
                        <a:pt x="41" y="145"/>
                      </a:lnTo>
                      <a:lnTo>
                        <a:pt x="41" y="145"/>
                      </a:lnTo>
                      <a:lnTo>
                        <a:pt x="37" y="145"/>
                      </a:lnTo>
                      <a:lnTo>
                        <a:pt x="32" y="141"/>
                      </a:lnTo>
                      <a:lnTo>
                        <a:pt x="32" y="141"/>
                      </a:lnTo>
                      <a:lnTo>
                        <a:pt x="32" y="136"/>
                      </a:lnTo>
                      <a:lnTo>
                        <a:pt x="32" y="136"/>
                      </a:lnTo>
                      <a:lnTo>
                        <a:pt x="32" y="136"/>
                      </a:lnTo>
                      <a:lnTo>
                        <a:pt x="32" y="132"/>
                      </a:lnTo>
                      <a:lnTo>
                        <a:pt x="32" y="132"/>
                      </a:lnTo>
                      <a:lnTo>
                        <a:pt x="32" y="132"/>
                      </a:lnTo>
                      <a:lnTo>
                        <a:pt x="28" y="127"/>
                      </a:lnTo>
                      <a:lnTo>
                        <a:pt x="28" y="127"/>
                      </a:lnTo>
                      <a:lnTo>
                        <a:pt x="18" y="123"/>
                      </a:lnTo>
                      <a:lnTo>
                        <a:pt x="18" y="123"/>
                      </a:lnTo>
                      <a:lnTo>
                        <a:pt x="18" y="118"/>
                      </a:lnTo>
                      <a:lnTo>
                        <a:pt x="18" y="118"/>
                      </a:lnTo>
                      <a:lnTo>
                        <a:pt x="18" y="113"/>
                      </a:lnTo>
                      <a:lnTo>
                        <a:pt x="18" y="109"/>
                      </a:lnTo>
                      <a:lnTo>
                        <a:pt x="14" y="104"/>
                      </a:lnTo>
                      <a:lnTo>
                        <a:pt x="14" y="104"/>
                      </a:lnTo>
                      <a:lnTo>
                        <a:pt x="9" y="104"/>
                      </a:lnTo>
                      <a:lnTo>
                        <a:pt x="9" y="100"/>
                      </a:lnTo>
                      <a:lnTo>
                        <a:pt x="0" y="86"/>
                      </a:lnTo>
                      <a:lnTo>
                        <a:pt x="0" y="86"/>
                      </a:lnTo>
                      <a:lnTo>
                        <a:pt x="0" y="86"/>
                      </a:lnTo>
                      <a:lnTo>
                        <a:pt x="0" y="82"/>
                      </a:lnTo>
                      <a:lnTo>
                        <a:pt x="5" y="82"/>
                      </a:lnTo>
                      <a:lnTo>
                        <a:pt x="14" y="82"/>
                      </a:lnTo>
                      <a:lnTo>
                        <a:pt x="14" y="82"/>
                      </a:lnTo>
                      <a:lnTo>
                        <a:pt x="14" y="82"/>
                      </a:lnTo>
                      <a:lnTo>
                        <a:pt x="18" y="82"/>
                      </a:lnTo>
                      <a:lnTo>
                        <a:pt x="23" y="82"/>
                      </a:lnTo>
                      <a:lnTo>
                        <a:pt x="23" y="82"/>
                      </a:lnTo>
                      <a:lnTo>
                        <a:pt x="23" y="82"/>
                      </a:lnTo>
                      <a:lnTo>
                        <a:pt x="28" y="82"/>
                      </a:lnTo>
                      <a:lnTo>
                        <a:pt x="28" y="82"/>
                      </a:lnTo>
                      <a:lnTo>
                        <a:pt x="32" y="82"/>
                      </a:lnTo>
                      <a:lnTo>
                        <a:pt x="32" y="77"/>
                      </a:lnTo>
                      <a:lnTo>
                        <a:pt x="32" y="77"/>
                      </a:lnTo>
                      <a:lnTo>
                        <a:pt x="37" y="77"/>
                      </a:lnTo>
                      <a:lnTo>
                        <a:pt x="41" y="77"/>
                      </a:lnTo>
                      <a:lnTo>
                        <a:pt x="41" y="77"/>
                      </a:lnTo>
                      <a:lnTo>
                        <a:pt x="41" y="77"/>
                      </a:lnTo>
                      <a:lnTo>
                        <a:pt x="46" y="77"/>
                      </a:lnTo>
                      <a:lnTo>
                        <a:pt x="41" y="77"/>
                      </a:lnTo>
                      <a:lnTo>
                        <a:pt x="41" y="73"/>
                      </a:lnTo>
                      <a:lnTo>
                        <a:pt x="41" y="68"/>
                      </a:lnTo>
                      <a:lnTo>
                        <a:pt x="41" y="68"/>
                      </a:lnTo>
                      <a:lnTo>
                        <a:pt x="41" y="68"/>
                      </a:lnTo>
                      <a:lnTo>
                        <a:pt x="41" y="64"/>
                      </a:lnTo>
                      <a:lnTo>
                        <a:pt x="46" y="64"/>
                      </a:lnTo>
                      <a:lnTo>
                        <a:pt x="46" y="59"/>
                      </a:lnTo>
                      <a:lnTo>
                        <a:pt x="46" y="59"/>
                      </a:lnTo>
                      <a:lnTo>
                        <a:pt x="46" y="59"/>
                      </a:lnTo>
                      <a:lnTo>
                        <a:pt x="46" y="54"/>
                      </a:lnTo>
                      <a:lnTo>
                        <a:pt x="46" y="54"/>
                      </a:lnTo>
                      <a:lnTo>
                        <a:pt x="41" y="50"/>
                      </a:lnTo>
                      <a:lnTo>
                        <a:pt x="41" y="50"/>
                      </a:lnTo>
                      <a:lnTo>
                        <a:pt x="41" y="45"/>
                      </a:lnTo>
                      <a:lnTo>
                        <a:pt x="37" y="45"/>
                      </a:lnTo>
                      <a:lnTo>
                        <a:pt x="37" y="41"/>
                      </a:lnTo>
                      <a:lnTo>
                        <a:pt x="37" y="41"/>
                      </a:lnTo>
                      <a:lnTo>
                        <a:pt x="37" y="41"/>
                      </a:lnTo>
                      <a:lnTo>
                        <a:pt x="37" y="36"/>
                      </a:lnTo>
                      <a:lnTo>
                        <a:pt x="37" y="36"/>
                      </a:lnTo>
                      <a:lnTo>
                        <a:pt x="41" y="32"/>
                      </a:lnTo>
                      <a:lnTo>
                        <a:pt x="41" y="27"/>
                      </a:lnTo>
                      <a:lnTo>
                        <a:pt x="46" y="27"/>
                      </a:lnTo>
                      <a:lnTo>
                        <a:pt x="46" y="27"/>
                      </a:lnTo>
                      <a:lnTo>
                        <a:pt x="46" y="27"/>
                      </a:lnTo>
                      <a:lnTo>
                        <a:pt x="50" y="27"/>
                      </a:lnTo>
                      <a:lnTo>
                        <a:pt x="50" y="27"/>
                      </a:lnTo>
                      <a:lnTo>
                        <a:pt x="50" y="27"/>
                      </a:lnTo>
                      <a:lnTo>
                        <a:pt x="50" y="23"/>
                      </a:lnTo>
                      <a:lnTo>
                        <a:pt x="50" y="18"/>
                      </a:lnTo>
                      <a:lnTo>
                        <a:pt x="55" y="18"/>
                      </a:lnTo>
                      <a:lnTo>
                        <a:pt x="55" y="18"/>
                      </a:lnTo>
                      <a:lnTo>
                        <a:pt x="59" y="14"/>
                      </a:lnTo>
                      <a:lnTo>
                        <a:pt x="59" y="14"/>
                      </a:lnTo>
                      <a:lnTo>
                        <a:pt x="59" y="9"/>
                      </a:lnTo>
                      <a:lnTo>
                        <a:pt x="64" y="9"/>
                      </a:lnTo>
                      <a:lnTo>
                        <a:pt x="64" y="5"/>
                      </a:lnTo>
                      <a:lnTo>
                        <a:pt x="68" y="5"/>
                      </a:lnTo>
                      <a:lnTo>
                        <a:pt x="68" y="0"/>
                      </a:lnTo>
                      <a:lnTo>
                        <a:pt x="68" y="0"/>
                      </a:lnTo>
                      <a:lnTo>
                        <a:pt x="73" y="0"/>
                      </a:lnTo>
                      <a:lnTo>
                        <a:pt x="77" y="0"/>
                      </a:lnTo>
                      <a:lnTo>
                        <a:pt x="77" y="0"/>
                      </a:lnTo>
                      <a:lnTo>
                        <a:pt x="82" y="0"/>
                      </a:lnTo>
                      <a:lnTo>
                        <a:pt x="82" y="0"/>
                      </a:lnTo>
                      <a:lnTo>
                        <a:pt x="87" y="0"/>
                      </a:lnTo>
                      <a:lnTo>
                        <a:pt x="87" y="0"/>
                      </a:lnTo>
                      <a:lnTo>
                        <a:pt x="91" y="0"/>
                      </a:lnTo>
                      <a:lnTo>
                        <a:pt x="91" y="0"/>
                      </a:lnTo>
                      <a:lnTo>
                        <a:pt x="96" y="0"/>
                      </a:lnTo>
                      <a:lnTo>
                        <a:pt x="96" y="5"/>
                      </a:lnTo>
                      <a:lnTo>
                        <a:pt x="96" y="5"/>
                      </a:lnTo>
                      <a:lnTo>
                        <a:pt x="96" y="5"/>
                      </a:lnTo>
                      <a:lnTo>
                        <a:pt x="96" y="5"/>
                      </a:lnTo>
                      <a:lnTo>
                        <a:pt x="96" y="5"/>
                      </a:lnTo>
                      <a:lnTo>
                        <a:pt x="96" y="9"/>
                      </a:lnTo>
                      <a:lnTo>
                        <a:pt x="96" y="9"/>
                      </a:lnTo>
                      <a:lnTo>
                        <a:pt x="96" y="9"/>
                      </a:lnTo>
                      <a:lnTo>
                        <a:pt x="96" y="9"/>
                      </a:lnTo>
                      <a:lnTo>
                        <a:pt x="100" y="9"/>
                      </a:lnTo>
                      <a:lnTo>
                        <a:pt x="100" y="9"/>
                      </a:lnTo>
                      <a:lnTo>
                        <a:pt x="100" y="9"/>
                      </a:lnTo>
                      <a:lnTo>
                        <a:pt x="105" y="9"/>
                      </a:lnTo>
                      <a:lnTo>
                        <a:pt x="105" y="9"/>
                      </a:lnTo>
                      <a:lnTo>
                        <a:pt x="114" y="9"/>
                      </a:lnTo>
                      <a:lnTo>
                        <a:pt x="118" y="9"/>
                      </a:lnTo>
                      <a:lnTo>
                        <a:pt x="118" y="9"/>
                      </a:lnTo>
                      <a:lnTo>
                        <a:pt x="118" y="9"/>
                      </a:lnTo>
                      <a:lnTo>
                        <a:pt x="118" y="5"/>
                      </a:lnTo>
                      <a:lnTo>
                        <a:pt x="123" y="5"/>
                      </a:lnTo>
                      <a:lnTo>
                        <a:pt x="123" y="5"/>
                      </a:lnTo>
                      <a:lnTo>
                        <a:pt x="123" y="5"/>
                      </a:lnTo>
                      <a:lnTo>
                        <a:pt x="123" y="5"/>
                      </a:lnTo>
                      <a:lnTo>
                        <a:pt x="127" y="5"/>
                      </a:lnTo>
                      <a:lnTo>
                        <a:pt x="127" y="5"/>
                      </a:lnTo>
                      <a:lnTo>
                        <a:pt x="132" y="5"/>
                      </a:lnTo>
                      <a:lnTo>
                        <a:pt x="132" y="9"/>
                      </a:lnTo>
                      <a:lnTo>
                        <a:pt x="132" y="14"/>
                      </a:lnTo>
                      <a:lnTo>
                        <a:pt x="132" y="14"/>
                      </a:lnTo>
                      <a:lnTo>
                        <a:pt x="132" y="1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8" name="Freeform 18"/>
                <p:cNvSpPr>
                  <a:spLocks noEditPoints="1"/>
                </p:cNvSpPr>
                <p:nvPr/>
              </p:nvSpPr>
              <p:spPr bwMode="auto">
                <a:xfrm>
                  <a:off x="1022351" y="3960813"/>
                  <a:ext cx="547688" cy="403225"/>
                </a:xfrm>
                <a:custGeom>
                  <a:avLst/>
                  <a:gdLst>
                    <a:gd name="T0" fmla="*/ 0 w 345"/>
                    <a:gd name="T1" fmla="*/ 186 h 254"/>
                    <a:gd name="T2" fmla="*/ 145 w 345"/>
                    <a:gd name="T3" fmla="*/ 159 h 254"/>
                    <a:gd name="T4" fmla="*/ 141 w 345"/>
                    <a:gd name="T5" fmla="*/ 154 h 254"/>
                    <a:gd name="T6" fmla="*/ 145 w 345"/>
                    <a:gd name="T7" fmla="*/ 154 h 254"/>
                    <a:gd name="T8" fmla="*/ 9 w 345"/>
                    <a:gd name="T9" fmla="*/ 240 h 254"/>
                    <a:gd name="T10" fmla="*/ 14 w 345"/>
                    <a:gd name="T11" fmla="*/ 231 h 254"/>
                    <a:gd name="T12" fmla="*/ 95 w 345"/>
                    <a:gd name="T13" fmla="*/ 141 h 254"/>
                    <a:gd name="T14" fmla="*/ 132 w 345"/>
                    <a:gd name="T15" fmla="*/ 54 h 254"/>
                    <a:gd name="T16" fmla="*/ 245 w 345"/>
                    <a:gd name="T17" fmla="*/ 27 h 254"/>
                    <a:gd name="T18" fmla="*/ 263 w 345"/>
                    <a:gd name="T19" fmla="*/ 45 h 254"/>
                    <a:gd name="T20" fmla="*/ 254 w 345"/>
                    <a:gd name="T21" fmla="*/ 41 h 254"/>
                    <a:gd name="T22" fmla="*/ 254 w 345"/>
                    <a:gd name="T23" fmla="*/ 41 h 254"/>
                    <a:gd name="T24" fmla="*/ 245 w 345"/>
                    <a:gd name="T25" fmla="*/ 32 h 254"/>
                    <a:gd name="T26" fmla="*/ 250 w 345"/>
                    <a:gd name="T27" fmla="*/ 32 h 254"/>
                    <a:gd name="T28" fmla="*/ 254 w 345"/>
                    <a:gd name="T29" fmla="*/ 41 h 254"/>
                    <a:gd name="T30" fmla="*/ 245 w 345"/>
                    <a:gd name="T31" fmla="*/ 27 h 254"/>
                    <a:gd name="T32" fmla="*/ 336 w 345"/>
                    <a:gd name="T33" fmla="*/ 32 h 254"/>
                    <a:gd name="T34" fmla="*/ 309 w 345"/>
                    <a:gd name="T35" fmla="*/ 5 h 254"/>
                    <a:gd name="T36" fmla="*/ 304 w 345"/>
                    <a:gd name="T37" fmla="*/ 9 h 254"/>
                    <a:gd name="T38" fmla="*/ 295 w 345"/>
                    <a:gd name="T39" fmla="*/ 14 h 254"/>
                    <a:gd name="T40" fmla="*/ 281 w 345"/>
                    <a:gd name="T41" fmla="*/ 23 h 254"/>
                    <a:gd name="T42" fmla="*/ 272 w 345"/>
                    <a:gd name="T43" fmla="*/ 27 h 254"/>
                    <a:gd name="T44" fmla="*/ 268 w 345"/>
                    <a:gd name="T45" fmla="*/ 36 h 254"/>
                    <a:gd name="T46" fmla="*/ 263 w 345"/>
                    <a:gd name="T47" fmla="*/ 41 h 254"/>
                    <a:gd name="T48" fmla="*/ 254 w 345"/>
                    <a:gd name="T49" fmla="*/ 27 h 254"/>
                    <a:gd name="T50" fmla="*/ 241 w 345"/>
                    <a:gd name="T51" fmla="*/ 23 h 254"/>
                    <a:gd name="T52" fmla="*/ 259 w 345"/>
                    <a:gd name="T53" fmla="*/ 18 h 254"/>
                    <a:gd name="T54" fmla="*/ 259 w 345"/>
                    <a:gd name="T55" fmla="*/ 14 h 254"/>
                    <a:gd name="T56" fmla="*/ 272 w 345"/>
                    <a:gd name="T57" fmla="*/ 9 h 254"/>
                    <a:gd name="T58" fmla="*/ 281 w 345"/>
                    <a:gd name="T59" fmla="*/ 9 h 254"/>
                    <a:gd name="T60" fmla="*/ 295 w 345"/>
                    <a:gd name="T61" fmla="*/ 5 h 254"/>
                    <a:gd name="T62" fmla="*/ 304 w 345"/>
                    <a:gd name="T63" fmla="*/ 0 h 254"/>
                    <a:gd name="T64" fmla="*/ 222 w 345"/>
                    <a:gd name="T65" fmla="*/ 77 h 254"/>
                    <a:gd name="T66" fmla="*/ 213 w 345"/>
                    <a:gd name="T67" fmla="*/ 86 h 254"/>
                    <a:gd name="T68" fmla="*/ 204 w 345"/>
                    <a:gd name="T69" fmla="*/ 77 h 254"/>
                    <a:gd name="T70" fmla="*/ 209 w 345"/>
                    <a:gd name="T71" fmla="*/ 59 h 254"/>
                    <a:gd name="T72" fmla="*/ 222 w 345"/>
                    <a:gd name="T73" fmla="*/ 77 h 254"/>
                    <a:gd name="T74" fmla="*/ 173 w 345"/>
                    <a:gd name="T75" fmla="*/ 118 h 254"/>
                    <a:gd name="T76" fmla="*/ 163 w 345"/>
                    <a:gd name="T77" fmla="*/ 118 h 254"/>
                    <a:gd name="T78" fmla="*/ 159 w 345"/>
                    <a:gd name="T79" fmla="*/ 113 h 254"/>
                    <a:gd name="T80" fmla="*/ 173 w 345"/>
                    <a:gd name="T81" fmla="*/ 113 h 254"/>
                    <a:gd name="T82" fmla="*/ 64 w 345"/>
                    <a:gd name="T83" fmla="*/ 181 h 254"/>
                    <a:gd name="T84" fmla="*/ 64 w 345"/>
                    <a:gd name="T85" fmla="*/ 181 h 254"/>
                    <a:gd name="T86" fmla="*/ 123 w 345"/>
                    <a:gd name="T87" fmla="*/ 172 h 254"/>
                    <a:gd name="T88" fmla="*/ 114 w 345"/>
                    <a:gd name="T89" fmla="*/ 186 h 254"/>
                    <a:gd name="T90" fmla="*/ 105 w 345"/>
                    <a:gd name="T91" fmla="*/ 195 h 254"/>
                    <a:gd name="T92" fmla="*/ 91 w 345"/>
                    <a:gd name="T93" fmla="*/ 191 h 254"/>
                    <a:gd name="T94" fmla="*/ 77 w 345"/>
                    <a:gd name="T95" fmla="*/ 186 h 254"/>
                    <a:gd name="T96" fmla="*/ 86 w 345"/>
                    <a:gd name="T97" fmla="*/ 200 h 254"/>
                    <a:gd name="T98" fmla="*/ 68 w 345"/>
                    <a:gd name="T99" fmla="*/ 213 h 254"/>
                    <a:gd name="T100" fmla="*/ 55 w 345"/>
                    <a:gd name="T101" fmla="*/ 213 h 254"/>
                    <a:gd name="T102" fmla="*/ 55 w 345"/>
                    <a:gd name="T103" fmla="*/ 236 h 254"/>
                    <a:gd name="T104" fmla="*/ 46 w 345"/>
                    <a:gd name="T105" fmla="*/ 250 h 254"/>
                    <a:gd name="T106" fmla="*/ 59 w 345"/>
                    <a:gd name="T107" fmla="*/ 250 h 254"/>
                    <a:gd name="T108" fmla="*/ 59 w 345"/>
                    <a:gd name="T109" fmla="*/ 240 h 254"/>
                    <a:gd name="T110" fmla="*/ 77 w 345"/>
                    <a:gd name="T111" fmla="*/ 231 h 254"/>
                    <a:gd name="T112" fmla="*/ 73 w 345"/>
                    <a:gd name="T113" fmla="*/ 218 h 254"/>
                    <a:gd name="T114" fmla="*/ 82 w 345"/>
                    <a:gd name="T115" fmla="*/ 218 h 254"/>
                    <a:gd name="T116" fmla="*/ 95 w 345"/>
                    <a:gd name="T117" fmla="*/ 209 h 254"/>
                    <a:gd name="T118" fmla="*/ 105 w 345"/>
                    <a:gd name="T119" fmla="*/ 204 h 254"/>
                    <a:gd name="T120" fmla="*/ 109 w 345"/>
                    <a:gd name="T121" fmla="*/ 200 h 254"/>
                    <a:gd name="T122" fmla="*/ 127 w 345"/>
                    <a:gd name="T123" fmla="*/ 195 h 254"/>
                    <a:gd name="T124" fmla="*/ 132 w 345"/>
                    <a:gd name="T125" fmla="*/ 186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 h="254">
                      <a:moveTo>
                        <a:pt x="0" y="186"/>
                      </a:moveTo>
                      <a:lnTo>
                        <a:pt x="0" y="186"/>
                      </a:lnTo>
                      <a:lnTo>
                        <a:pt x="0" y="186"/>
                      </a:lnTo>
                      <a:lnTo>
                        <a:pt x="5" y="186"/>
                      </a:lnTo>
                      <a:lnTo>
                        <a:pt x="5" y="186"/>
                      </a:lnTo>
                      <a:lnTo>
                        <a:pt x="0" y="186"/>
                      </a:lnTo>
                      <a:lnTo>
                        <a:pt x="0" y="186"/>
                      </a:lnTo>
                      <a:lnTo>
                        <a:pt x="0" y="186"/>
                      </a:lnTo>
                      <a:lnTo>
                        <a:pt x="0" y="186"/>
                      </a:lnTo>
                      <a:lnTo>
                        <a:pt x="0" y="186"/>
                      </a:lnTo>
                      <a:lnTo>
                        <a:pt x="0" y="186"/>
                      </a:lnTo>
                      <a:moveTo>
                        <a:pt x="145" y="154"/>
                      </a:moveTo>
                      <a:lnTo>
                        <a:pt x="145" y="154"/>
                      </a:lnTo>
                      <a:lnTo>
                        <a:pt x="145" y="159"/>
                      </a:lnTo>
                      <a:lnTo>
                        <a:pt x="145" y="159"/>
                      </a:lnTo>
                      <a:lnTo>
                        <a:pt x="145" y="159"/>
                      </a:lnTo>
                      <a:lnTo>
                        <a:pt x="141" y="154"/>
                      </a:lnTo>
                      <a:lnTo>
                        <a:pt x="141" y="154"/>
                      </a:lnTo>
                      <a:lnTo>
                        <a:pt x="141" y="154"/>
                      </a:lnTo>
                      <a:lnTo>
                        <a:pt x="141" y="154"/>
                      </a:lnTo>
                      <a:lnTo>
                        <a:pt x="141" y="154"/>
                      </a:lnTo>
                      <a:lnTo>
                        <a:pt x="141" y="154"/>
                      </a:lnTo>
                      <a:lnTo>
                        <a:pt x="141" y="154"/>
                      </a:lnTo>
                      <a:lnTo>
                        <a:pt x="145" y="154"/>
                      </a:lnTo>
                      <a:lnTo>
                        <a:pt x="145" y="154"/>
                      </a:lnTo>
                      <a:lnTo>
                        <a:pt x="145" y="154"/>
                      </a:lnTo>
                      <a:lnTo>
                        <a:pt x="145" y="154"/>
                      </a:lnTo>
                      <a:lnTo>
                        <a:pt x="145" y="154"/>
                      </a:lnTo>
                      <a:moveTo>
                        <a:pt x="14" y="236"/>
                      </a:moveTo>
                      <a:lnTo>
                        <a:pt x="14" y="236"/>
                      </a:lnTo>
                      <a:lnTo>
                        <a:pt x="14" y="236"/>
                      </a:lnTo>
                      <a:lnTo>
                        <a:pt x="14" y="236"/>
                      </a:lnTo>
                      <a:lnTo>
                        <a:pt x="9" y="240"/>
                      </a:lnTo>
                      <a:lnTo>
                        <a:pt x="9" y="240"/>
                      </a:lnTo>
                      <a:lnTo>
                        <a:pt x="9" y="240"/>
                      </a:lnTo>
                      <a:lnTo>
                        <a:pt x="9" y="240"/>
                      </a:lnTo>
                      <a:lnTo>
                        <a:pt x="9" y="240"/>
                      </a:lnTo>
                      <a:lnTo>
                        <a:pt x="9" y="236"/>
                      </a:lnTo>
                      <a:lnTo>
                        <a:pt x="9" y="236"/>
                      </a:lnTo>
                      <a:lnTo>
                        <a:pt x="9" y="236"/>
                      </a:lnTo>
                      <a:lnTo>
                        <a:pt x="9" y="231"/>
                      </a:lnTo>
                      <a:lnTo>
                        <a:pt x="14" y="231"/>
                      </a:lnTo>
                      <a:lnTo>
                        <a:pt x="14" y="236"/>
                      </a:lnTo>
                      <a:lnTo>
                        <a:pt x="14" y="236"/>
                      </a:lnTo>
                      <a:moveTo>
                        <a:pt x="91" y="150"/>
                      </a:moveTo>
                      <a:lnTo>
                        <a:pt x="91" y="150"/>
                      </a:lnTo>
                      <a:lnTo>
                        <a:pt x="86" y="150"/>
                      </a:lnTo>
                      <a:lnTo>
                        <a:pt x="86" y="150"/>
                      </a:lnTo>
                      <a:lnTo>
                        <a:pt x="95" y="141"/>
                      </a:lnTo>
                      <a:lnTo>
                        <a:pt x="95" y="141"/>
                      </a:lnTo>
                      <a:lnTo>
                        <a:pt x="95" y="141"/>
                      </a:lnTo>
                      <a:lnTo>
                        <a:pt x="95" y="145"/>
                      </a:lnTo>
                      <a:lnTo>
                        <a:pt x="91" y="145"/>
                      </a:lnTo>
                      <a:lnTo>
                        <a:pt x="91" y="150"/>
                      </a:lnTo>
                      <a:moveTo>
                        <a:pt x="132" y="54"/>
                      </a:moveTo>
                      <a:lnTo>
                        <a:pt x="132" y="54"/>
                      </a:lnTo>
                      <a:lnTo>
                        <a:pt x="132" y="54"/>
                      </a:lnTo>
                      <a:lnTo>
                        <a:pt x="132" y="54"/>
                      </a:lnTo>
                      <a:lnTo>
                        <a:pt x="132" y="54"/>
                      </a:lnTo>
                      <a:lnTo>
                        <a:pt x="132" y="50"/>
                      </a:lnTo>
                      <a:lnTo>
                        <a:pt x="132" y="54"/>
                      </a:lnTo>
                      <a:lnTo>
                        <a:pt x="132" y="54"/>
                      </a:lnTo>
                      <a:moveTo>
                        <a:pt x="245" y="27"/>
                      </a:moveTo>
                      <a:lnTo>
                        <a:pt x="245" y="27"/>
                      </a:lnTo>
                      <a:lnTo>
                        <a:pt x="245" y="27"/>
                      </a:lnTo>
                      <a:lnTo>
                        <a:pt x="245" y="27"/>
                      </a:lnTo>
                      <a:lnTo>
                        <a:pt x="245" y="27"/>
                      </a:lnTo>
                      <a:moveTo>
                        <a:pt x="263" y="41"/>
                      </a:moveTo>
                      <a:lnTo>
                        <a:pt x="263" y="41"/>
                      </a:lnTo>
                      <a:lnTo>
                        <a:pt x="263" y="45"/>
                      </a:lnTo>
                      <a:lnTo>
                        <a:pt x="259" y="45"/>
                      </a:lnTo>
                      <a:lnTo>
                        <a:pt x="259" y="45"/>
                      </a:lnTo>
                      <a:lnTo>
                        <a:pt x="259" y="41"/>
                      </a:lnTo>
                      <a:lnTo>
                        <a:pt x="259" y="41"/>
                      </a:lnTo>
                      <a:lnTo>
                        <a:pt x="254" y="41"/>
                      </a:lnTo>
                      <a:lnTo>
                        <a:pt x="254" y="41"/>
                      </a:lnTo>
                      <a:lnTo>
                        <a:pt x="254" y="41"/>
                      </a:lnTo>
                      <a:lnTo>
                        <a:pt x="254" y="45"/>
                      </a:lnTo>
                      <a:lnTo>
                        <a:pt x="254" y="45"/>
                      </a:lnTo>
                      <a:lnTo>
                        <a:pt x="254" y="45"/>
                      </a:lnTo>
                      <a:lnTo>
                        <a:pt x="254" y="45"/>
                      </a:lnTo>
                      <a:lnTo>
                        <a:pt x="254" y="45"/>
                      </a:lnTo>
                      <a:lnTo>
                        <a:pt x="254" y="41"/>
                      </a:lnTo>
                      <a:lnTo>
                        <a:pt x="254" y="41"/>
                      </a:lnTo>
                      <a:lnTo>
                        <a:pt x="250" y="41"/>
                      </a:lnTo>
                      <a:lnTo>
                        <a:pt x="250" y="41"/>
                      </a:lnTo>
                      <a:lnTo>
                        <a:pt x="250" y="41"/>
                      </a:lnTo>
                      <a:lnTo>
                        <a:pt x="245" y="41"/>
                      </a:lnTo>
                      <a:lnTo>
                        <a:pt x="245" y="36"/>
                      </a:lnTo>
                      <a:lnTo>
                        <a:pt x="245" y="36"/>
                      </a:lnTo>
                      <a:lnTo>
                        <a:pt x="245" y="32"/>
                      </a:lnTo>
                      <a:lnTo>
                        <a:pt x="245" y="27"/>
                      </a:lnTo>
                      <a:lnTo>
                        <a:pt x="245" y="27"/>
                      </a:lnTo>
                      <a:lnTo>
                        <a:pt x="245" y="27"/>
                      </a:lnTo>
                      <a:lnTo>
                        <a:pt x="245" y="27"/>
                      </a:lnTo>
                      <a:lnTo>
                        <a:pt x="250" y="32"/>
                      </a:lnTo>
                      <a:lnTo>
                        <a:pt x="250" y="32"/>
                      </a:lnTo>
                      <a:lnTo>
                        <a:pt x="250" y="32"/>
                      </a:lnTo>
                      <a:lnTo>
                        <a:pt x="254" y="32"/>
                      </a:lnTo>
                      <a:lnTo>
                        <a:pt x="254" y="32"/>
                      </a:lnTo>
                      <a:lnTo>
                        <a:pt x="254" y="36"/>
                      </a:lnTo>
                      <a:lnTo>
                        <a:pt x="250" y="36"/>
                      </a:lnTo>
                      <a:lnTo>
                        <a:pt x="250" y="36"/>
                      </a:lnTo>
                      <a:lnTo>
                        <a:pt x="254" y="36"/>
                      </a:lnTo>
                      <a:lnTo>
                        <a:pt x="254" y="41"/>
                      </a:lnTo>
                      <a:lnTo>
                        <a:pt x="254" y="41"/>
                      </a:lnTo>
                      <a:lnTo>
                        <a:pt x="259" y="41"/>
                      </a:lnTo>
                      <a:lnTo>
                        <a:pt x="263" y="41"/>
                      </a:lnTo>
                      <a:moveTo>
                        <a:pt x="245" y="27"/>
                      </a:moveTo>
                      <a:lnTo>
                        <a:pt x="245" y="27"/>
                      </a:lnTo>
                      <a:lnTo>
                        <a:pt x="245" y="27"/>
                      </a:lnTo>
                      <a:lnTo>
                        <a:pt x="245" y="27"/>
                      </a:lnTo>
                      <a:lnTo>
                        <a:pt x="245" y="27"/>
                      </a:lnTo>
                      <a:moveTo>
                        <a:pt x="345" y="23"/>
                      </a:moveTo>
                      <a:lnTo>
                        <a:pt x="345" y="23"/>
                      </a:lnTo>
                      <a:lnTo>
                        <a:pt x="340" y="23"/>
                      </a:lnTo>
                      <a:lnTo>
                        <a:pt x="340" y="27"/>
                      </a:lnTo>
                      <a:lnTo>
                        <a:pt x="340" y="27"/>
                      </a:lnTo>
                      <a:lnTo>
                        <a:pt x="336" y="32"/>
                      </a:lnTo>
                      <a:lnTo>
                        <a:pt x="336" y="32"/>
                      </a:lnTo>
                      <a:lnTo>
                        <a:pt x="331" y="32"/>
                      </a:lnTo>
                      <a:lnTo>
                        <a:pt x="327" y="27"/>
                      </a:lnTo>
                      <a:lnTo>
                        <a:pt x="336" y="23"/>
                      </a:lnTo>
                      <a:lnTo>
                        <a:pt x="340" y="23"/>
                      </a:lnTo>
                      <a:lnTo>
                        <a:pt x="345" y="23"/>
                      </a:lnTo>
                      <a:moveTo>
                        <a:pt x="309" y="5"/>
                      </a:moveTo>
                      <a:lnTo>
                        <a:pt x="309" y="5"/>
                      </a:lnTo>
                      <a:lnTo>
                        <a:pt x="309" y="9"/>
                      </a:lnTo>
                      <a:lnTo>
                        <a:pt x="309" y="9"/>
                      </a:lnTo>
                      <a:lnTo>
                        <a:pt x="309" y="9"/>
                      </a:lnTo>
                      <a:lnTo>
                        <a:pt x="309" y="9"/>
                      </a:lnTo>
                      <a:lnTo>
                        <a:pt x="304" y="9"/>
                      </a:lnTo>
                      <a:lnTo>
                        <a:pt x="304" y="9"/>
                      </a:lnTo>
                      <a:lnTo>
                        <a:pt x="304" y="9"/>
                      </a:lnTo>
                      <a:lnTo>
                        <a:pt x="300" y="9"/>
                      </a:lnTo>
                      <a:lnTo>
                        <a:pt x="295" y="9"/>
                      </a:lnTo>
                      <a:lnTo>
                        <a:pt x="295" y="9"/>
                      </a:lnTo>
                      <a:lnTo>
                        <a:pt x="295" y="14"/>
                      </a:lnTo>
                      <a:lnTo>
                        <a:pt x="295" y="14"/>
                      </a:lnTo>
                      <a:lnTo>
                        <a:pt x="295" y="14"/>
                      </a:lnTo>
                      <a:lnTo>
                        <a:pt x="295" y="14"/>
                      </a:lnTo>
                      <a:lnTo>
                        <a:pt x="291" y="14"/>
                      </a:lnTo>
                      <a:lnTo>
                        <a:pt x="286" y="18"/>
                      </a:lnTo>
                      <a:lnTo>
                        <a:pt x="286" y="18"/>
                      </a:lnTo>
                      <a:lnTo>
                        <a:pt x="286" y="18"/>
                      </a:lnTo>
                      <a:lnTo>
                        <a:pt x="281" y="23"/>
                      </a:lnTo>
                      <a:lnTo>
                        <a:pt x="281" y="23"/>
                      </a:lnTo>
                      <a:lnTo>
                        <a:pt x="277" y="23"/>
                      </a:lnTo>
                      <a:lnTo>
                        <a:pt x="277" y="23"/>
                      </a:lnTo>
                      <a:lnTo>
                        <a:pt x="277" y="23"/>
                      </a:lnTo>
                      <a:lnTo>
                        <a:pt x="277" y="23"/>
                      </a:lnTo>
                      <a:lnTo>
                        <a:pt x="272" y="27"/>
                      </a:lnTo>
                      <a:lnTo>
                        <a:pt x="272" y="27"/>
                      </a:lnTo>
                      <a:lnTo>
                        <a:pt x="272" y="27"/>
                      </a:lnTo>
                      <a:lnTo>
                        <a:pt x="272" y="27"/>
                      </a:lnTo>
                      <a:lnTo>
                        <a:pt x="277" y="32"/>
                      </a:lnTo>
                      <a:lnTo>
                        <a:pt x="277" y="32"/>
                      </a:lnTo>
                      <a:lnTo>
                        <a:pt x="272" y="32"/>
                      </a:lnTo>
                      <a:lnTo>
                        <a:pt x="268" y="32"/>
                      </a:lnTo>
                      <a:lnTo>
                        <a:pt x="268" y="36"/>
                      </a:lnTo>
                      <a:lnTo>
                        <a:pt x="268" y="36"/>
                      </a:lnTo>
                      <a:lnTo>
                        <a:pt x="263" y="36"/>
                      </a:lnTo>
                      <a:lnTo>
                        <a:pt x="263" y="36"/>
                      </a:lnTo>
                      <a:lnTo>
                        <a:pt x="263" y="36"/>
                      </a:lnTo>
                      <a:lnTo>
                        <a:pt x="263" y="41"/>
                      </a:lnTo>
                      <a:lnTo>
                        <a:pt x="268" y="41"/>
                      </a:lnTo>
                      <a:lnTo>
                        <a:pt x="263" y="41"/>
                      </a:lnTo>
                      <a:lnTo>
                        <a:pt x="263" y="41"/>
                      </a:lnTo>
                      <a:lnTo>
                        <a:pt x="263" y="36"/>
                      </a:lnTo>
                      <a:lnTo>
                        <a:pt x="254" y="32"/>
                      </a:lnTo>
                      <a:lnTo>
                        <a:pt x="254" y="32"/>
                      </a:lnTo>
                      <a:lnTo>
                        <a:pt x="254" y="27"/>
                      </a:lnTo>
                      <a:lnTo>
                        <a:pt x="254" y="27"/>
                      </a:lnTo>
                      <a:lnTo>
                        <a:pt x="254" y="27"/>
                      </a:lnTo>
                      <a:lnTo>
                        <a:pt x="254" y="27"/>
                      </a:lnTo>
                      <a:lnTo>
                        <a:pt x="250" y="27"/>
                      </a:lnTo>
                      <a:lnTo>
                        <a:pt x="250" y="27"/>
                      </a:lnTo>
                      <a:lnTo>
                        <a:pt x="245" y="23"/>
                      </a:lnTo>
                      <a:lnTo>
                        <a:pt x="241" y="23"/>
                      </a:lnTo>
                      <a:lnTo>
                        <a:pt x="241" y="23"/>
                      </a:lnTo>
                      <a:lnTo>
                        <a:pt x="241" y="23"/>
                      </a:lnTo>
                      <a:lnTo>
                        <a:pt x="241" y="23"/>
                      </a:lnTo>
                      <a:lnTo>
                        <a:pt x="241" y="18"/>
                      </a:lnTo>
                      <a:lnTo>
                        <a:pt x="245" y="23"/>
                      </a:lnTo>
                      <a:lnTo>
                        <a:pt x="245" y="23"/>
                      </a:lnTo>
                      <a:lnTo>
                        <a:pt x="250" y="23"/>
                      </a:lnTo>
                      <a:lnTo>
                        <a:pt x="250" y="23"/>
                      </a:lnTo>
                      <a:lnTo>
                        <a:pt x="254" y="23"/>
                      </a:lnTo>
                      <a:lnTo>
                        <a:pt x="259" y="18"/>
                      </a:lnTo>
                      <a:lnTo>
                        <a:pt x="254" y="18"/>
                      </a:lnTo>
                      <a:lnTo>
                        <a:pt x="250" y="18"/>
                      </a:lnTo>
                      <a:lnTo>
                        <a:pt x="250" y="18"/>
                      </a:lnTo>
                      <a:lnTo>
                        <a:pt x="254" y="14"/>
                      </a:lnTo>
                      <a:lnTo>
                        <a:pt x="254" y="14"/>
                      </a:lnTo>
                      <a:lnTo>
                        <a:pt x="254" y="14"/>
                      </a:lnTo>
                      <a:lnTo>
                        <a:pt x="259" y="14"/>
                      </a:lnTo>
                      <a:lnTo>
                        <a:pt x="259" y="14"/>
                      </a:lnTo>
                      <a:lnTo>
                        <a:pt x="263" y="14"/>
                      </a:lnTo>
                      <a:lnTo>
                        <a:pt x="263" y="9"/>
                      </a:lnTo>
                      <a:lnTo>
                        <a:pt x="263" y="9"/>
                      </a:lnTo>
                      <a:lnTo>
                        <a:pt x="268" y="9"/>
                      </a:lnTo>
                      <a:lnTo>
                        <a:pt x="268" y="9"/>
                      </a:lnTo>
                      <a:lnTo>
                        <a:pt x="272" y="9"/>
                      </a:lnTo>
                      <a:lnTo>
                        <a:pt x="272" y="9"/>
                      </a:lnTo>
                      <a:lnTo>
                        <a:pt x="277" y="9"/>
                      </a:lnTo>
                      <a:lnTo>
                        <a:pt x="277" y="9"/>
                      </a:lnTo>
                      <a:lnTo>
                        <a:pt x="277" y="9"/>
                      </a:lnTo>
                      <a:lnTo>
                        <a:pt x="281" y="5"/>
                      </a:lnTo>
                      <a:lnTo>
                        <a:pt x="281" y="9"/>
                      </a:lnTo>
                      <a:lnTo>
                        <a:pt x="281" y="9"/>
                      </a:lnTo>
                      <a:lnTo>
                        <a:pt x="281" y="9"/>
                      </a:lnTo>
                      <a:lnTo>
                        <a:pt x="286" y="9"/>
                      </a:lnTo>
                      <a:lnTo>
                        <a:pt x="286" y="5"/>
                      </a:lnTo>
                      <a:lnTo>
                        <a:pt x="291" y="5"/>
                      </a:lnTo>
                      <a:lnTo>
                        <a:pt x="300" y="0"/>
                      </a:lnTo>
                      <a:lnTo>
                        <a:pt x="295" y="5"/>
                      </a:lnTo>
                      <a:lnTo>
                        <a:pt x="295" y="5"/>
                      </a:lnTo>
                      <a:lnTo>
                        <a:pt x="300" y="9"/>
                      </a:lnTo>
                      <a:lnTo>
                        <a:pt x="300" y="5"/>
                      </a:lnTo>
                      <a:lnTo>
                        <a:pt x="300" y="5"/>
                      </a:lnTo>
                      <a:lnTo>
                        <a:pt x="304" y="0"/>
                      </a:lnTo>
                      <a:lnTo>
                        <a:pt x="304" y="0"/>
                      </a:lnTo>
                      <a:lnTo>
                        <a:pt x="304" y="0"/>
                      </a:lnTo>
                      <a:lnTo>
                        <a:pt x="304" y="0"/>
                      </a:lnTo>
                      <a:lnTo>
                        <a:pt x="304" y="0"/>
                      </a:lnTo>
                      <a:lnTo>
                        <a:pt x="304" y="0"/>
                      </a:lnTo>
                      <a:lnTo>
                        <a:pt x="304" y="0"/>
                      </a:lnTo>
                      <a:lnTo>
                        <a:pt x="309" y="5"/>
                      </a:lnTo>
                      <a:lnTo>
                        <a:pt x="309" y="5"/>
                      </a:lnTo>
                      <a:lnTo>
                        <a:pt x="309" y="5"/>
                      </a:lnTo>
                      <a:moveTo>
                        <a:pt x="222" y="77"/>
                      </a:moveTo>
                      <a:lnTo>
                        <a:pt x="222" y="77"/>
                      </a:lnTo>
                      <a:lnTo>
                        <a:pt x="222" y="77"/>
                      </a:lnTo>
                      <a:lnTo>
                        <a:pt x="222" y="77"/>
                      </a:lnTo>
                      <a:lnTo>
                        <a:pt x="218" y="82"/>
                      </a:lnTo>
                      <a:lnTo>
                        <a:pt x="218" y="86"/>
                      </a:lnTo>
                      <a:lnTo>
                        <a:pt x="213" y="86"/>
                      </a:lnTo>
                      <a:lnTo>
                        <a:pt x="213" y="86"/>
                      </a:lnTo>
                      <a:lnTo>
                        <a:pt x="213" y="86"/>
                      </a:lnTo>
                      <a:lnTo>
                        <a:pt x="209" y="86"/>
                      </a:lnTo>
                      <a:lnTo>
                        <a:pt x="209" y="86"/>
                      </a:lnTo>
                      <a:lnTo>
                        <a:pt x="209" y="82"/>
                      </a:lnTo>
                      <a:lnTo>
                        <a:pt x="209" y="82"/>
                      </a:lnTo>
                      <a:lnTo>
                        <a:pt x="204" y="82"/>
                      </a:lnTo>
                      <a:lnTo>
                        <a:pt x="204" y="77"/>
                      </a:lnTo>
                      <a:lnTo>
                        <a:pt x="209" y="77"/>
                      </a:lnTo>
                      <a:lnTo>
                        <a:pt x="204" y="68"/>
                      </a:lnTo>
                      <a:lnTo>
                        <a:pt x="204" y="68"/>
                      </a:lnTo>
                      <a:lnTo>
                        <a:pt x="209" y="64"/>
                      </a:lnTo>
                      <a:lnTo>
                        <a:pt x="209" y="59"/>
                      </a:lnTo>
                      <a:lnTo>
                        <a:pt x="209" y="59"/>
                      </a:lnTo>
                      <a:lnTo>
                        <a:pt x="209" y="59"/>
                      </a:lnTo>
                      <a:lnTo>
                        <a:pt x="213" y="59"/>
                      </a:lnTo>
                      <a:lnTo>
                        <a:pt x="218" y="64"/>
                      </a:lnTo>
                      <a:lnTo>
                        <a:pt x="218" y="68"/>
                      </a:lnTo>
                      <a:lnTo>
                        <a:pt x="218" y="73"/>
                      </a:lnTo>
                      <a:lnTo>
                        <a:pt x="218" y="73"/>
                      </a:lnTo>
                      <a:lnTo>
                        <a:pt x="222" y="73"/>
                      </a:lnTo>
                      <a:lnTo>
                        <a:pt x="222" y="77"/>
                      </a:lnTo>
                      <a:moveTo>
                        <a:pt x="182" y="109"/>
                      </a:moveTo>
                      <a:lnTo>
                        <a:pt x="182" y="109"/>
                      </a:lnTo>
                      <a:lnTo>
                        <a:pt x="182" y="109"/>
                      </a:lnTo>
                      <a:lnTo>
                        <a:pt x="182" y="113"/>
                      </a:lnTo>
                      <a:lnTo>
                        <a:pt x="177" y="113"/>
                      </a:lnTo>
                      <a:lnTo>
                        <a:pt x="177" y="113"/>
                      </a:lnTo>
                      <a:lnTo>
                        <a:pt x="173" y="118"/>
                      </a:lnTo>
                      <a:lnTo>
                        <a:pt x="173" y="118"/>
                      </a:lnTo>
                      <a:lnTo>
                        <a:pt x="168" y="118"/>
                      </a:lnTo>
                      <a:lnTo>
                        <a:pt x="168" y="118"/>
                      </a:lnTo>
                      <a:lnTo>
                        <a:pt x="168" y="118"/>
                      </a:lnTo>
                      <a:lnTo>
                        <a:pt x="168" y="118"/>
                      </a:lnTo>
                      <a:lnTo>
                        <a:pt x="168" y="118"/>
                      </a:lnTo>
                      <a:lnTo>
                        <a:pt x="163" y="118"/>
                      </a:lnTo>
                      <a:lnTo>
                        <a:pt x="163" y="118"/>
                      </a:lnTo>
                      <a:lnTo>
                        <a:pt x="163" y="118"/>
                      </a:lnTo>
                      <a:lnTo>
                        <a:pt x="159" y="118"/>
                      </a:lnTo>
                      <a:lnTo>
                        <a:pt x="159" y="118"/>
                      </a:lnTo>
                      <a:lnTo>
                        <a:pt x="159" y="113"/>
                      </a:lnTo>
                      <a:lnTo>
                        <a:pt x="159" y="113"/>
                      </a:lnTo>
                      <a:lnTo>
                        <a:pt x="159" y="113"/>
                      </a:lnTo>
                      <a:lnTo>
                        <a:pt x="159" y="113"/>
                      </a:lnTo>
                      <a:lnTo>
                        <a:pt x="163" y="113"/>
                      </a:lnTo>
                      <a:lnTo>
                        <a:pt x="163" y="113"/>
                      </a:lnTo>
                      <a:lnTo>
                        <a:pt x="163" y="113"/>
                      </a:lnTo>
                      <a:lnTo>
                        <a:pt x="168" y="113"/>
                      </a:lnTo>
                      <a:lnTo>
                        <a:pt x="173" y="113"/>
                      </a:lnTo>
                      <a:lnTo>
                        <a:pt x="173" y="113"/>
                      </a:lnTo>
                      <a:lnTo>
                        <a:pt x="173" y="113"/>
                      </a:lnTo>
                      <a:lnTo>
                        <a:pt x="182" y="109"/>
                      </a:lnTo>
                      <a:lnTo>
                        <a:pt x="182" y="109"/>
                      </a:lnTo>
                      <a:lnTo>
                        <a:pt x="182" y="109"/>
                      </a:lnTo>
                      <a:lnTo>
                        <a:pt x="182" y="109"/>
                      </a:lnTo>
                      <a:moveTo>
                        <a:pt x="64" y="181"/>
                      </a:moveTo>
                      <a:lnTo>
                        <a:pt x="64" y="181"/>
                      </a:lnTo>
                      <a:lnTo>
                        <a:pt x="64" y="181"/>
                      </a:lnTo>
                      <a:lnTo>
                        <a:pt x="64" y="181"/>
                      </a:lnTo>
                      <a:lnTo>
                        <a:pt x="68" y="181"/>
                      </a:lnTo>
                      <a:lnTo>
                        <a:pt x="68" y="181"/>
                      </a:lnTo>
                      <a:lnTo>
                        <a:pt x="68" y="181"/>
                      </a:lnTo>
                      <a:lnTo>
                        <a:pt x="68" y="186"/>
                      </a:lnTo>
                      <a:lnTo>
                        <a:pt x="64" y="181"/>
                      </a:lnTo>
                      <a:moveTo>
                        <a:pt x="132" y="186"/>
                      </a:moveTo>
                      <a:lnTo>
                        <a:pt x="132" y="186"/>
                      </a:lnTo>
                      <a:lnTo>
                        <a:pt x="132" y="186"/>
                      </a:lnTo>
                      <a:lnTo>
                        <a:pt x="132" y="181"/>
                      </a:lnTo>
                      <a:lnTo>
                        <a:pt x="132" y="181"/>
                      </a:lnTo>
                      <a:lnTo>
                        <a:pt x="132" y="181"/>
                      </a:lnTo>
                      <a:lnTo>
                        <a:pt x="123" y="172"/>
                      </a:lnTo>
                      <a:lnTo>
                        <a:pt x="123" y="172"/>
                      </a:lnTo>
                      <a:lnTo>
                        <a:pt x="118" y="177"/>
                      </a:lnTo>
                      <a:lnTo>
                        <a:pt x="118" y="177"/>
                      </a:lnTo>
                      <a:lnTo>
                        <a:pt x="118" y="181"/>
                      </a:lnTo>
                      <a:lnTo>
                        <a:pt x="114" y="181"/>
                      </a:lnTo>
                      <a:lnTo>
                        <a:pt x="114" y="181"/>
                      </a:lnTo>
                      <a:lnTo>
                        <a:pt x="114" y="186"/>
                      </a:lnTo>
                      <a:lnTo>
                        <a:pt x="109" y="186"/>
                      </a:lnTo>
                      <a:lnTo>
                        <a:pt x="109" y="186"/>
                      </a:lnTo>
                      <a:lnTo>
                        <a:pt x="109" y="186"/>
                      </a:lnTo>
                      <a:lnTo>
                        <a:pt x="109" y="186"/>
                      </a:lnTo>
                      <a:lnTo>
                        <a:pt x="105" y="191"/>
                      </a:lnTo>
                      <a:lnTo>
                        <a:pt x="105" y="191"/>
                      </a:lnTo>
                      <a:lnTo>
                        <a:pt x="105" y="195"/>
                      </a:lnTo>
                      <a:lnTo>
                        <a:pt x="95" y="195"/>
                      </a:lnTo>
                      <a:lnTo>
                        <a:pt x="91" y="195"/>
                      </a:lnTo>
                      <a:lnTo>
                        <a:pt x="91" y="195"/>
                      </a:lnTo>
                      <a:lnTo>
                        <a:pt x="91" y="195"/>
                      </a:lnTo>
                      <a:lnTo>
                        <a:pt x="91" y="195"/>
                      </a:lnTo>
                      <a:lnTo>
                        <a:pt x="91" y="191"/>
                      </a:lnTo>
                      <a:lnTo>
                        <a:pt x="91" y="191"/>
                      </a:lnTo>
                      <a:lnTo>
                        <a:pt x="91" y="191"/>
                      </a:lnTo>
                      <a:lnTo>
                        <a:pt x="91" y="191"/>
                      </a:lnTo>
                      <a:lnTo>
                        <a:pt x="86" y="186"/>
                      </a:lnTo>
                      <a:lnTo>
                        <a:pt x="82" y="186"/>
                      </a:lnTo>
                      <a:lnTo>
                        <a:pt x="77" y="186"/>
                      </a:lnTo>
                      <a:lnTo>
                        <a:pt x="77" y="186"/>
                      </a:lnTo>
                      <a:lnTo>
                        <a:pt x="77" y="186"/>
                      </a:lnTo>
                      <a:lnTo>
                        <a:pt x="77" y="191"/>
                      </a:lnTo>
                      <a:lnTo>
                        <a:pt x="77" y="195"/>
                      </a:lnTo>
                      <a:lnTo>
                        <a:pt x="77" y="195"/>
                      </a:lnTo>
                      <a:lnTo>
                        <a:pt x="77" y="195"/>
                      </a:lnTo>
                      <a:lnTo>
                        <a:pt x="82" y="200"/>
                      </a:lnTo>
                      <a:lnTo>
                        <a:pt x="86" y="200"/>
                      </a:lnTo>
                      <a:lnTo>
                        <a:pt x="86" y="200"/>
                      </a:lnTo>
                      <a:lnTo>
                        <a:pt x="86" y="204"/>
                      </a:lnTo>
                      <a:lnTo>
                        <a:pt x="82" y="209"/>
                      </a:lnTo>
                      <a:lnTo>
                        <a:pt x="77" y="209"/>
                      </a:lnTo>
                      <a:lnTo>
                        <a:pt x="73" y="209"/>
                      </a:lnTo>
                      <a:lnTo>
                        <a:pt x="68" y="209"/>
                      </a:lnTo>
                      <a:lnTo>
                        <a:pt x="68" y="209"/>
                      </a:lnTo>
                      <a:lnTo>
                        <a:pt x="68" y="213"/>
                      </a:lnTo>
                      <a:lnTo>
                        <a:pt x="68" y="213"/>
                      </a:lnTo>
                      <a:lnTo>
                        <a:pt x="64" y="213"/>
                      </a:lnTo>
                      <a:lnTo>
                        <a:pt x="64" y="213"/>
                      </a:lnTo>
                      <a:lnTo>
                        <a:pt x="64" y="213"/>
                      </a:lnTo>
                      <a:lnTo>
                        <a:pt x="59" y="213"/>
                      </a:lnTo>
                      <a:lnTo>
                        <a:pt x="59" y="213"/>
                      </a:lnTo>
                      <a:lnTo>
                        <a:pt x="55" y="213"/>
                      </a:lnTo>
                      <a:lnTo>
                        <a:pt x="55" y="218"/>
                      </a:lnTo>
                      <a:lnTo>
                        <a:pt x="55" y="222"/>
                      </a:lnTo>
                      <a:lnTo>
                        <a:pt x="55" y="227"/>
                      </a:lnTo>
                      <a:lnTo>
                        <a:pt x="55" y="227"/>
                      </a:lnTo>
                      <a:lnTo>
                        <a:pt x="55" y="231"/>
                      </a:lnTo>
                      <a:lnTo>
                        <a:pt x="55" y="231"/>
                      </a:lnTo>
                      <a:lnTo>
                        <a:pt x="55" y="236"/>
                      </a:lnTo>
                      <a:lnTo>
                        <a:pt x="50" y="231"/>
                      </a:lnTo>
                      <a:lnTo>
                        <a:pt x="50" y="236"/>
                      </a:lnTo>
                      <a:lnTo>
                        <a:pt x="50" y="236"/>
                      </a:lnTo>
                      <a:lnTo>
                        <a:pt x="46" y="240"/>
                      </a:lnTo>
                      <a:lnTo>
                        <a:pt x="46" y="240"/>
                      </a:lnTo>
                      <a:lnTo>
                        <a:pt x="41" y="240"/>
                      </a:lnTo>
                      <a:lnTo>
                        <a:pt x="46" y="250"/>
                      </a:lnTo>
                      <a:lnTo>
                        <a:pt x="46" y="254"/>
                      </a:lnTo>
                      <a:lnTo>
                        <a:pt x="50" y="254"/>
                      </a:lnTo>
                      <a:lnTo>
                        <a:pt x="50" y="254"/>
                      </a:lnTo>
                      <a:lnTo>
                        <a:pt x="55" y="254"/>
                      </a:lnTo>
                      <a:lnTo>
                        <a:pt x="55" y="254"/>
                      </a:lnTo>
                      <a:lnTo>
                        <a:pt x="59" y="254"/>
                      </a:lnTo>
                      <a:lnTo>
                        <a:pt x="59" y="250"/>
                      </a:lnTo>
                      <a:lnTo>
                        <a:pt x="64" y="250"/>
                      </a:lnTo>
                      <a:lnTo>
                        <a:pt x="64" y="245"/>
                      </a:lnTo>
                      <a:lnTo>
                        <a:pt x="64" y="245"/>
                      </a:lnTo>
                      <a:lnTo>
                        <a:pt x="59" y="245"/>
                      </a:lnTo>
                      <a:lnTo>
                        <a:pt x="59" y="245"/>
                      </a:lnTo>
                      <a:lnTo>
                        <a:pt x="59" y="245"/>
                      </a:lnTo>
                      <a:lnTo>
                        <a:pt x="59" y="240"/>
                      </a:lnTo>
                      <a:lnTo>
                        <a:pt x="59" y="240"/>
                      </a:lnTo>
                      <a:lnTo>
                        <a:pt x="68" y="231"/>
                      </a:lnTo>
                      <a:lnTo>
                        <a:pt x="68" y="231"/>
                      </a:lnTo>
                      <a:lnTo>
                        <a:pt x="68" y="231"/>
                      </a:lnTo>
                      <a:lnTo>
                        <a:pt x="73" y="231"/>
                      </a:lnTo>
                      <a:lnTo>
                        <a:pt x="73" y="231"/>
                      </a:lnTo>
                      <a:lnTo>
                        <a:pt x="77" y="231"/>
                      </a:lnTo>
                      <a:lnTo>
                        <a:pt x="77" y="231"/>
                      </a:lnTo>
                      <a:lnTo>
                        <a:pt x="73" y="231"/>
                      </a:lnTo>
                      <a:lnTo>
                        <a:pt x="73" y="227"/>
                      </a:lnTo>
                      <a:lnTo>
                        <a:pt x="73" y="227"/>
                      </a:lnTo>
                      <a:lnTo>
                        <a:pt x="73" y="222"/>
                      </a:lnTo>
                      <a:lnTo>
                        <a:pt x="73" y="222"/>
                      </a:lnTo>
                      <a:lnTo>
                        <a:pt x="73" y="218"/>
                      </a:lnTo>
                      <a:lnTo>
                        <a:pt x="68" y="218"/>
                      </a:lnTo>
                      <a:lnTo>
                        <a:pt x="68" y="218"/>
                      </a:lnTo>
                      <a:lnTo>
                        <a:pt x="73" y="218"/>
                      </a:lnTo>
                      <a:lnTo>
                        <a:pt x="73" y="218"/>
                      </a:lnTo>
                      <a:lnTo>
                        <a:pt x="73" y="218"/>
                      </a:lnTo>
                      <a:lnTo>
                        <a:pt x="82" y="218"/>
                      </a:lnTo>
                      <a:lnTo>
                        <a:pt x="82" y="218"/>
                      </a:lnTo>
                      <a:lnTo>
                        <a:pt x="82" y="213"/>
                      </a:lnTo>
                      <a:lnTo>
                        <a:pt x="82" y="213"/>
                      </a:lnTo>
                      <a:lnTo>
                        <a:pt x="86" y="213"/>
                      </a:lnTo>
                      <a:lnTo>
                        <a:pt x="86" y="213"/>
                      </a:lnTo>
                      <a:lnTo>
                        <a:pt x="91" y="209"/>
                      </a:lnTo>
                      <a:lnTo>
                        <a:pt x="95" y="209"/>
                      </a:lnTo>
                      <a:lnTo>
                        <a:pt x="95" y="209"/>
                      </a:lnTo>
                      <a:lnTo>
                        <a:pt x="100" y="209"/>
                      </a:lnTo>
                      <a:lnTo>
                        <a:pt x="100" y="209"/>
                      </a:lnTo>
                      <a:lnTo>
                        <a:pt x="105" y="209"/>
                      </a:lnTo>
                      <a:lnTo>
                        <a:pt x="105" y="209"/>
                      </a:lnTo>
                      <a:lnTo>
                        <a:pt x="105" y="209"/>
                      </a:lnTo>
                      <a:lnTo>
                        <a:pt x="105" y="209"/>
                      </a:lnTo>
                      <a:lnTo>
                        <a:pt x="105" y="204"/>
                      </a:lnTo>
                      <a:lnTo>
                        <a:pt x="105" y="204"/>
                      </a:lnTo>
                      <a:lnTo>
                        <a:pt x="105" y="204"/>
                      </a:lnTo>
                      <a:lnTo>
                        <a:pt x="105" y="204"/>
                      </a:lnTo>
                      <a:lnTo>
                        <a:pt x="105" y="204"/>
                      </a:lnTo>
                      <a:lnTo>
                        <a:pt x="105" y="204"/>
                      </a:lnTo>
                      <a:lnTo>
                        <a:pt x="109" y="200"/>
                      </a:lnTo>
                      <a:lnTo>
                        <a:pt x="109" y="200"/>
                      </a:lnTo>
                      <a:lnTo>
                        <a:pt x="109" y="200"/>
                      </a:lnTo>
                      <a:lnTo>
                        <a:pt x="114" y="200"/>
                      </a:lnTo>
                      <a:lnTo>
                        <a:pt x="118" y="200"/>
                      </a:lnTo>
                      <a:lnTo>
                        <a:pt x="123" y="200"/>
                      </a:lnTo>
                      <a:lnTo>
                        <a:pt x="127" y="195"/>
                      </a:lnTo>
                      <a:lnTo>
                        <a:pt x="127" y="195"/>
                      </a:lnTo>
                      <a:lnTo>
                        <a:pt x="127" y="195"/>
                      </a:lnTo>
                      <a:lnTo>
                        <a:pt x="127" y="195"/>
                      </a:lnTo>
                      <a:lnTo>
                        <a:pt x="127" y="195"/>
                      </a:lnTo>
                      <a:lnTo>
                        <a:pt x="127" y="191"/>
                      </a:lnTo>
                      <a:lnTo>
                        <a:pt x="127" y="191"/>
                      </a:lnTo>
                      <a:lnTo>
                        <a:pt x="127" y="191"/>
                      </a:lnTo>
                      <a:lnTo>
                        <a:pt x="127" y="186"/>
                      </a:lnTo>
                      <a:lnTo>
                        <a:pt x="132" y="186"/>
                      </a:lnTo>
                      <a:lnTo>
                        <a:pt x="132" y="186"/>
                      </a:lnTo>
                      <a:lnTo>
                        <a:pt x="132" y="186"/>
                      </a:lnTo>
                      <a:lnTo>
                        <a:pt x="132" y="186"/>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9" name="Freeform 19"/>
                <p:cNvSpPr>
                  <a:spLocks noEditPoints="1"/>
                </p:cNvSpPr>
                <p:nvPr/>
              </p:nvSpPr>
              <p:spPr bwMode="auto">
                <a:xfrm>
                  <a:off x="2001838" y="2909888"/>
                  <a:ext cx="295275" cy="252412"/>
                </a:xfrm>
                <a:custGeom>
                  <a:avLst/>
                  <a:gdLst>
                    <a:gd name="T0" fmla="*/ 118 w 186"/>
                    <a:gd name="T1" fmla="*/ 9 h 159"/>
                    <a:gd name="T2" fmla="*/ 118 w 186"/>
                    <a:gd name="T3" fmla="*/ 4 h 159"/>
                    <a:gd name="T4" fmla="*/ 123 w 186"/>
                    <a:gd name="T5" fmla="*/ 4 h 159"/>
                    <a:gd name="T6" fmla="*/ 73 w 186"/>
                    <a:gd name="T7" fmla="*/ 23 h 159"/>
                    <a:gd name="T8" fmla="*/ 73 w 186"/>
                    <a:gd name="T9" fmla="*/ 27 h 159"/>
                    <a:gd name="T10" fmla="*/ 68 w 186"/>
                    <a:gd name="T11" fmla="*/ 23 h 159"/>
                    <a:gd name="T12" fmla="*/ 68 w 186"/>
                    <a:gd name="T13" fmla="*/ 154 h 159"/>
                    <a:gd name="T14" fmla="*/ 64 w 186"/>
                    <a:gd name="T15" fmla="*/ 140 h 159"/>
                    <a:gd name="T16" fmla="*/ 64 w 186"/>
                    <a:gd name="T17" fmla="*/ 127 h 159"/>
                    <a:gd name="T18" fmla="*/ 68 w 186"/>
                    <a:gd name="T19" fmla="*/ 131 h 159"/>
                    <a:gd name="T20" fmla="*/ 77 w 186"/>
                    <a:gd name="T21" fmla="*/ 122 h 159"/>
                    <a:gd name="T22" fmla="*/ 82 w 186"/>
                    <a:gd name="T23" fmla="*/ 113 h 159"/>
                    <a:gd name="T24" fmla="*/ 91 w 186"/>
                    <a:gd name="T25" fmla="*/ 104 h 159"/>
                    <a:gd name="T26" fmla="*/ 86 w 186"/>
                    <a:gd name="T27" fmla="*/ 100 h 159"/>
                    <a:gd name="T28" fmla="*/ 104 w 186"/>
                    <a:gd name="T29" fmla="*/ 91 h 159"/>
                    <a:gd name="T30" fmla="*/ 114 w 186"/>
                    <a:gd name="T31" fmla="*/ 81 h 159"/>
                    <a:gd name="T32" fmla="*/ 118 w 186"/>
                    <a:gd name="T33" fmla="*/ 68 h 159"/>
                    <a:gd name="T34" fmla="*/ 127 w 186"/>
                    <a:gd name="T35" fmla="*/ 54 h 159"/>
                    <a:gd name="T36" fmla="*/ 141 w 186"/>
                    <a:gd name="T37" fmla="*/ 50 h 159"/>
                    <a:gd name="T38" fmla="*/ 163 w 186"/>
                    <a:gd name="T39" fmla="*/ 50 h 159"/>
                    <a:gd name="T40" fmla="*/ 182 w 186"/>
                    <a:gd name="T41" fmla="*/ 45 h 159"/>
                    <a:gd name="T42" fmla="*/ 177 w 186"/>
                    <a:gd name="T43" fmla="*/ 27 h 159"/>
                    <a:gd name="T44" fmla="*/ 163 w 186"/>
                    <a:gd name="T45" fmla="*/ 32 h 159"/>
                    <a:gd name="T46" fmla="*/ 145 w 186"/>
                    <a:gd name="T47" fmla="*/ 32 h 159"/>
                    <a:gd name="T48" fmla="*/ 136 w 186"/>
                    <a:gd name="T49" fmla="*/ 36 h 159"/>
                    <a:gd name="T50" fmla="*/ 123 w 186"/>
                    <a:gd name="T51" fmla="*/ 36 h 159"/>
                    <a:gd name="T52" fmla="*/ 109 w 186"/>
                    <a:gd name="T53" fmla="*/ 9 h 159"/>
                    <a:gd name="T54" fmla="*/ 100 w 186"/>
                    <a:gd name="T55" fmla="*/ 9 h 159"/>
                    <a:gd name="T56" fmla="*/ 104 w 186"/>
                    <a:gd name="T57" fmla="*/ 13 h 159"/>
                    <a:gd name="T58" fmla="*/ 86 w 186"/>
                    <a:gd name="T59" fmla="*/ 32 h 159"/>
                    <a:gd name="T60" fmla="*/ 77 w 186"/>
                    <a:gd name="T61" fmla="*/ 50 h 159"/>
                    <a:gd name="T62" fmla="*/ 55 w 186"/>
                    <a:gd name="T63" fmla="*/ 68 h 159"/>
                    <a:gd name="T64" fmla="*/ 45 w 186"/>
                    <a:gd name="T65" fmla="*/ 77 h 159"/>
                    <a:gd name="T66" fmla="*/ 18 w 186"/>
                    <a:gd name="T67" fmla="*/ 86 h 159"/>
                    <a:gd name="T68" fmla="*/ 9 w 186"/>
                    <a:gd name="T69" fmla="*/ 91 h 159"/>
                    <a:gd name="T70" fmla="*/ 9 w 186"/>
                    <a:gd name="T71" fmla="*/ 95 h 159"/>
                    <a:gd name="T72" fmla="*/ 14 w 186"/>
                    <a:gd name="T73" fmla="*/ 95 h 159"/>
                    <a:gd name="T74" fmla="*/ 36 w 186"/>
                    <a:gd name="T75" fmla="*/ 86 h 159"/>
                    <a:gd name="T76" fmla="*/ 41 w 186"/>
                    <a:gd name="T77" fmla="*/ 86 h 159"/>
                    <a:gd name="T78" fmla="*/ 41 w 186"/>
                    <a:gd name="T79" fmla="*/ 95 h 159"/>
                    <a:gd name="T80" fmla="*/ 41 w 186"/>
                    <a:gd name="T81" fmla="*/ 100 h 159"/>
                    <a:gd name="T82" fmla="*/ 41 w 186"/>
                    <a:gd name="T83" fmla="*/ 104 h 159"/>
                    <a:gd name="T84" fmla="*/ 50 w 186"/>
                    <a:gd name="T85" fmla="*/ 113 h 159"/>
                    <a:gd name="T86" fmla="*/ 55 w 186"/>
                    <a:gd name="T87" fmla="*/ 118 h 159"/>
                    <a:gd name="T88" fmla="*/ 45 w 186"/>
                    <a:gd name="T89" fmla="*/ 122 h 159"/>
                    <a:gd name="T90" fmla="*/ 45 w 186"/>
                    <a:gd name="T91" fmla="*/ 122 h 159"/>
                    <a:gd name="T92" fmla="*/ 45 w 186"/>
                    <a:gd name="T93" fmla="*/ 127 h 159"/>
                    <a:gd name="T94" fmla="*/ 45 w 186"/>
                    <a:gd name="T95" fmla="*/ 131 h 159"/>
                    <a:gd name="T96" fmla="*/ 45 w 186"/>
                    <a:gd name="T97" fmla="*/ 136 h 159"/>
                    <a:gd name="T98" fmla="*/ 45 w 186"/>
                    <a:gd name="T99" fmla="*/ 140 h 159"/>
                    <a:gd name="T100" fmla="*/ 45 w 186"/>
                    <a:gd name="T101" fmla="*/ 159 h 159"/>
                    <a:gd name="T102" fmla="*/ 50 w 186"/>
                    <a:gd name="T103" fmla="*/ 154 h 159"/>
                    <a:gd name="T104" fmla="*/ 55 w 186"/>
                    <a:gd name="T105" fmla="*/ 154 h 159"/>
                    <a:gd name="T106" fmla="*/ 68 w 186"/>
                    <a:gd name="T107" fmla="*/ 15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6" h="159">
                      <a:moveTo>
                        <a:pt x="123" y="4"/>
                      </a:moveTo>
                      <a:lnTo>
                        <a:pt x="123" y="4"/>
                      </a:lnTo>
                      <a:lnTo>
                        <a:pt x="123" y="4"/>
                      </a:lnTo>
                      <a:lnTo>
                        <a:pt x="123" y="4"/>
                      </a:lnTo>
                      <a:lnTo>
                        <a:pt x="118" y="9"/>
                      </a:lnTo>
                      <a:lnTo>
                        <a:pt x="118" y="9"/>
                      </a:lnTo>
                      <a:lnTo>
                        <a:pt x="114" y="9"/>
                      </a:lnTo>
                      <a:lnTo>
                        <a:pt x="114" y="9"/>
                      </a:lnTo>
                      <a:lnTo>
                        <a:pt x="114" y="4"/>
                      </a:lnTo>
                      <a:lnTo>
                        <a:pt x="118" y="4"/>
                      </a:lnTo>
                      <a:lnTo>
                        <a:pt x="118" y="4"/>
                      </a:lnTo>
                      <a:lnTo>
                        <a:pt x="118" y="4"/>
                      </a:lnTo>
                      <a:lnTo>
                        <a:pt x="118" y="4"/>
                      </a:lnTo>
                      <a:lnTo>
                        <a:pt x="118" y="4"/>
                      </a:lnTo>
                      <a:lnTo>
                        <a:pt x="118" y="0"/>
                      </a:lnTo>
                      <a:lnTo>
                        <a:pt x="118" y="0"/>
                      </a:lnTo>
                      <a:lnTo>
                        <a:pt x="123" y="0"/>
                      </a:lnTo>
                      <a:lnTo>
                        <a:pt x="123" y="4"/>
                      </a:lnTo>
                      <a:lnTo>
                        <a:pt x="123" y="4"/>
                      </a:lnTo>
                      <a:lnTo>
                        <a:pt x="123" y="4"/>
                      </a:lnTo>
                      <a:lnTo>
                        <a:pt x="123" y="4"/>
                      </a:lnTo>
                      <a:moveTo>
                        <a:pt x="73" y="18"/>
                      </a:moveTo>
                      <a:lnTo>
                        <a:pt x="73" y="18"/>
                      </a:lnTo>
                      <a:lnTo>
                        <a:pt x="73" y="23"/>
                      </a:lnTo>
                      <a:lnTo>
                        <a:pt x="73" y="23"/>
                      </a:lnTo>
                      <a:lnTo>
                        <a:pt x="73" y="23"/>
                      </a:lnTo>
                      <a:lnTo>
                        <a:pt x="73" y="23"/>
                      </a:lnTo>
                      <a:lnTo>
                        <a:pt x="73" y="23"/>
                      </a:lnTo>
                      <a:lnTo>
                        <a:pt x="73" y="23"/>
                      </a:lnTo>
                      <a:lnTo>
                        <a:pt x="73" y="27"/>
                      </a:lnTo>
                      <a:lnTo>
                        <a:pt x="68" y="27"/>
                      </a:lnTo>
                      <a:lnTo>
                        <a:pt x="68" y="27"/>
                      </a:lnTo>
                      <a:lnTo>
                        <a:pt x="68" y="23"/>
                      </a:lnTo>
                      <a:lnTo>
                        <a:pt x="68" y="23"/>
                      </a:lnTo>
                      <a:lnTo>
                        <a:pt x="68" y="23"/>
                      </a:lnTo>
                      <a:lnTo>
                        <a:pt x="68" y="23"/>
                      </a:lnTo>
                      <a:lnTo>
                        <a:pt x="73" y="23"/>
                      </a:lnTo>
                      <a:lnTo>
                        <a:pt x="73" y="23"/>
                      </a:lnTo>
                      <a:lnTo>
                        <a:pt x="73" y="18"/>
                      </a:lnTo>
                      <a:lnTo>
                        <a:pt x="73" y="18"/>
                      </a:lnTo>
                      <a:lnTo>
                        <a:pt x="73" y="18"/>
                      </a:lnTo>
                      <a:moveTo>
                        <a:pt x="68" y="154"/>
                      </a:moveTo>
                      <a:lnTo>
                        <a:pt x="68" y="154"/>
                      </a:lnTo>
                      <a:lnTo>
                        <a:pt x="68" y="150"/>
                      </a:lnTo>
                      <a:lnTo>
                        <a:pt x="68" y="150"/>
                      </a:lnTo>
                      <a:lnTo>
                        <a:pt x="68" y="145"/>
                      </a:lnTo>
                      <a:lnTo>
                        <a:pt x="64" y="140"/>
                      </a:lnTo>
                      <a:lnTo>
                        <a:pt x="64" y="140"/>
                      </a:lnTo>
                      <a:lnTo>
                        <a:pt x="64" y="140"/>
                      </a:lnTo>
                      <a:lnTo>
                        <a:pt x="64" y="136"/>
                      </a:lnTo>
                      <a:lnTo>
                        <a:pt x="64" y="136"/>
                      </a:lnTo>
                      <a:lnTo>
                        <a:pt x="64" y="136"/>
                      </a:lnTo>
                      <a:lnTo>
                        <a:pt x="64" y="131"/>
                      </a:lnTo>
                      <a:lnTo>
                        <a:pt x="64" y="127"/>
                      </a:lnTo>
                      <a:lnTo>
                        <a:pt x="64" y="127"/>
                      </a:lnTo>
                      <a:lnTo>
                        <a:pt x="64" y="127"/>
                      </a:lnTo>
                      <a:lnTo>
                        <a:pt x="64" y="127"/>
                      </a:lnTo>
                      <a:lnTo>
                        <a:pt x="68" y="131"/>
                      </a:lnTo>
                      <a:lnTo>
                        <a:pt x="68" y="131"/>
                      </a:lnTo>
                      <a:lnTo>
                        <a:pt x="68" y="131"/>
                      </a:lnTo>
                      <a:lnTo>
                        <a:pt x="73" y="131"/>
                      </a:lnTo>
                      <a:lnTo>
                        <a:pt x="73" y="127"/>
                      </a:lnTo>
                      <a:lnTo>
                        <a:pt x="73" y="127"/>
                      </a:lnTo>
                      <a:lnTo>
                        <a:pt x="77" y="122"/>
                      </a:lnTo>
                      <a:lnTo>
                        <a:pt x="77" y="122"/>
                      </a:lnTo>
                      <a:lnTo>
                        <a:pt x="77" y="122"/>
                      </a:lnTo>
                      <a:lnTo>
                        <a:pt x="77" y="122"/>
                      </a:lnTo>
                      <a:lnTo>
                        <a:pt x="77" y="122"/>
                      </a:lnTo>
                      <a:lnTo>
                        <a:pt x="82" y="118"/>
                      </a:lnTo>
                      <a:lnTo>
                        <a:pt x="82" y="118"/>
                      </a:lnTo>
                      <a:lnTo>
                        <a:pt x="82" y="118"/>
                      </a:lnTo>
                      <a:lnTo>
                        <a:pt x="82" y="113"/>
                      </a:lnTo>
                      <a:lnTo>
                        <a:pt x="91" y="113"/>
                      </a:lnTo>
                      <a:lnTo>
                        <a:pt x="91" y="109"/>
                      </a:lnTo>
                      <a:lnTo>
                        <a:pt x="95" y="109"/>
                      </a:lnTo>
                      <a:lnTo>
                        <a:pt x="91" y="109"/>
                      </a:lnTo>
                      <a:lnTo>
                        <a:pt x="91" y="104"/>
                      </a:lnTo>
                      <a:lnTo>
                        <a:pt x="91" y="104"/>
                      </a:lnTo>
                      <a:lnTo>
                        <a:pt x="91" y="104"/>
                      </a:lnTo>
                      <a:lnTo>
                        <a:pt x="91" y="104"/>
                      </a:lnTo>
                      <a:lnTo>
                        <a:pt x="86" y="100"/>
                      </a:lnTo>
                      <a:lnTo>
                        <a:pt x="86" y="100"/>
                      </a:lnTo>
                      <a:lnTo>
                        <a:pt x="86" y="100"/>
                      </a:lnTo>
                      <a:lnTo>
                        <a:pt x="86" y="100"/>
                      </a:lnTo>
                      <a:lnTo>
                        <a:pt x="86" y="95"/>
                      </a:lnTo>
                      <a:lnTo>
                        <a:pt x="86" y="95"/>
                      </a:lnTo>
                      <a:lnTo>
                        <a:pt x="86" y="91"/>
                      </a:lnTo>
                      <a:lnTo>
                        <a:pt x="86" y="91"/>
                      </a:lnTo>
                      <a:lnTo>
                        <a:pt x="100" y="91"/>
                      </a:lnTo>
                      <a:lnTo>
                        <a:pt x="104" y="91"/>
                      </a:lnTo>
                      <a:lnTo>
                        <a:pt x="104" y="91"/>
                      </a:lnTo>
                      <a:lnTo>
                        <a:pt x="109" y="91"/>
                      </a:lnTo>
                      <a:lnTo>
                        <a:pt x="114" y="86"/>
                      </a:lnTo>
                      <a:lnTo>
                        <a:pt x="114" y="86"/>
                      </a:lnTo>
                      <a:lnTo>
                        <a:pt x="114" y="81"/>
                      </a:lnTo>
                      <a:lnTo>
                        <a:pt x="114" y="81"/>
                      </a:lnTo>
                      <a:lnTo>
                        <a:pt x="114" y="81"/>
                      </a:lnTo>
                      <a:lnTo>
                        <a:pt x="114" y="77"/>
                      </a:lnTo>
                      <a:lnTo>
                        <a:pt x="114" y="77"/>
                      </a:lnTo>
                      <a:lnTo>
                        <a:pt x="118" y="72"/>
                      </a:lnTo>
                      <a:lnTo>
                        <a:pt x="118" y="72"/>
                      </a:lnTo>
                      <a:lnTo>
                        <a:pt x="118" y="68"/>
                      </a:lnTo>
                      <a:lnTo>
                        <a:pt x="123" y="68"/>
                      </a:lnTo>
                      <a:lnTo>
                        <a:pt x="123" y="68"/>
                      </a:lnTo>
                      <a:lnTo>
                        <a:pt x="127" y="59"/>
                      </a:lnTo>
                      <a:lnTo>
                        <a:pt x="127" y="59"/>
                      </a:lnTo>
                      <a:lnTo>
                        <a:pt x="127" y="54"/>
                      </a:lnTo>
                      <a:lnTo>
                        <a:pt x="127" y="54"/>
                      </a:lnTo>
                      <a:lnTo>
                        <a:pt x="132" y="54"/>
                      </a:lnTo>
                      <a:lnTo>
                        <a:pt x="132" y="54"/>
                      </a:lnTo>
                      <a:lnTo>
                        <a:pt x="136" y="54"/>
                      </a:lnTo>
                      <a:lnTo>
                        <a:pt x="136" y="54"/>
                      </a:lnTo>
                      <a:lnTo>
                        <a:pt x="136" y="54"/>
                      </a:lnTo>
                      <a:lnTo>
                        <a:pt x="141" y="50"/>
                      </a:lnTo>
                      <a:lnTo>
                        <a:pt x="141" y="50"/>
                      </a:lnTo>
                      <a:lnTo>
                        <a:pt x="145" y="50"/>
                      </a:lnTo>
                      <a:lnTo>
                        <a:pt x="145" y="50"/>
                      </a:lnTo>
                      <a:lnTo>
                        <a:pt x="150" y="50"/>
                      </a:lnTo>
                      <a:lnTo>
                        <a:pt x="159" y="50"/>
                      </a:lnTo>
                      <a:lnTo>
                        <a:pt x="163" y="50"/>
                      </a:lnTo>
                      <a:lnTo>
                        <a:pt x="163" y="50"/>
                      </a:lnTo>
                      <a:lnTo>
                        <a:pt x="168" y="50"/>
                      </a:lnTo>
                      <a:lnTo>
                        <a:pt x="172" y="50"/>
                      </a:lnTo>
                      <a:lnTo>
                        <a:pt x="182" y="50"/>
                      </a:lnTo>
                      <a:lnTo>
                        <a:pt x="182" y="45"/>
                      </a:lnTo>
                      <a:lnTo>
                        <a:pt x="182" y="45"/>
                      </a:lnTo>
                      <a:lnTo>
                        <a:pt x="186" y="41"/>
                      </a:lnTo>
                      <a:lnTo>
                        <a:pt x="182" y="32"/>
                      </a:lnTo>
                      <a:lnTo>
                        <a:pt x="182" y="27"/>
                      </a:lnTo>
                      <a:lnTo>
                        <a:pt x="182" y="27"/>
                      </a:lnTo>
                      <a:lnTo>
                        <a:pt x="177" y="27"/>
                      </a:lnTo>
                      <a:lnTo>
                        <a:pt x="177" y="27"/>
                      </a:lnTo>
                      <a:lnTo>
                        <a:pt x="172" y="27"/>
                      </a:lnTo>
                      <a:lnTo>
                        <a:pt x="172" y="32"/>
                      </a:lnTo>
                      <a:lnTo>
                        <a:pt x="172" y="32"/>
                      </a:lnTo>
                      <a:lnTo>
                        <a:pt x="168" y="32"/>
                      </a:lnTo>
                      <a:lnTo>
                        <a:pt x="168" y="32"/>
                      </a:lnTo>
                      <a:lnTo>
                        <a:pt x="163" y="32"/>
                      </a:lnTo>
                      <a:lnTo>
                        <a:pt x="159" y="32"/>
                      </a:lnTo>
                      <a:lnTo>
                        <a:pt x="159" y="32"/>
                      </a:lnTo>
                      <a:lnTo>
                        <a:pt x="150" y="32"/>
                      </a:lnTo>
                      <a:lnTo>
                        <a:pt x="145" y="32"/>
                      </a:lnTo>
                      <a:lnTo>
                        <a:pt x="145" y="32"/>
                      </a:lnTo>
                      <a:lnTo>
                        <a:pt x="145" y="32"/>
                      </a:lnTo>
                      <a:lnTo>
                        <a:pt x="145" y="32"/>
                      </a:lnTo>
                      <a:lnTo>
                        <a:pt x="141" y="32"/>
                      </a:lnTo>
                      <a:lnTo>
                        <a:pt x="141" y="32"/>
                      </a:lnTo>
                      <a:lnTo>
                        <a:pt x="141" y="32"/>
                      </a:lnTo>
                      <a:lnTo>
                        <a:pt x="141" y="32"/>
                      </a:lnTo>
                      <a:lnTo>
                        <a:pt x="136" y="36"/>
                      </a:lnTo>
                      <a:lnTo>
                        <a:pt x="132" y="36"/>
                      </a:lnTo>
                      <a:lnTo>
                        <a:pt x="132" y="36"/>
                      </a:lnTo>
                      <a:lnTo>
                        <a:pt x="127" y="36"/>
                      </a:lnTo>
                      <a:lnTo>
                        <a:pt x="127" y="36"/>
                      </a:lnTo>
                      <a:lnTo>
                        <a:pt x="123" y="36"/>
                      </a:lnTo>
                      <a:lnTo>
                        <a:pt x="123" y="36"/>
                      </a:lnTo>
                      <a:lnTo>
                        <a:pt x="118" y="32"/>
                      </a:lnTo>
                      <a:lnTo>
                        <a:pt x="118" y="32"/>
                      </a:lnTo>
                      <a:lnTo>
                        <a:pt x="118" y="27"/>
                      </a:lnTo>
                      <a:lnTo>
                        <a:pt x="118" y="23"/>
                      </a:lnTo>
                      <a:lnTo>
                        <a:pt x="109" y="9"/>
                      </a:lnTo>
                      <a:lnTo>
                        <a:pt x="109" y="9"/>
                      </a:lnTo>
                      <a:lnTo>
                        <a:pt x="109" y="9"/>
                      </a:lnTo>
                      <a:lnTo>
                        <a:pt x="109" y="9"/>
                      </a:lnTo>
                      <a:lnTo>
                        <a:pt x="109" y="9"/>
                      </a:lnTo>
                      <a:lnTo>
                        <a:pt x="104" y="9"/>
                      </a:lnTo>
                      <a:lnTo>
                        <a:pt x="104" y="9"/>
                      </a:lnTo>
                      <a:lnTo>
                        <a:pt x="100" y="9"/>
                      </a:lnTo>
                      <a:lnTo>
                        <a:pt x="100" y="9"/>
                      </a:lnTo>
                      <a:lnTo>
                        <a:pt x="104" y="9"/>
                      </a:lnTo>
                      <a:lnTo>
                        <a:pt x="104" y="13"/>
                      </a:lnTo>
                      <a:lnTo>
                        <a:pt x="104" y="13"/>
                      </a:lnTo>
                      <a:lnTo>
                        <a:pt x="104" y="13"/>
                      </a:lnTo>
                      <a:lnTo>
                        <a:pt x="104" y="13"/>
                      </a:lnTo>
                      <a:lnTo>
                        <a:pt x="100" y="18"/>
                      </a:lnTo>
                      <a:lnTo>
                        <a:pt x="95" y="18"/>
                      </a:lnTo>
                      <a:lnTo>
                        <a:pt x="91" y="23"/>
                      </a:lnTo>
                      <a:lnTo>
                        <a:pt x="86" y="23"/>
                      </a:lnTo>
                      <a:lnTo>
                        <a:pt x="86" y="27"/>
                      </a:lnTo>
                      <a:lnTo>
                        <a:pt x="86" y="32"/>
                      </a:lnTo>
                      <a:lnTo>
                        <a:pt x="86" y="36"/>
                      </a:lnTo>
                      <a:lnTo>
                        <a:pt x="82" y="36"/>
                      </a:lnTo>
                      <a:lnTo>
                        <a:pt x="82" y="36"/>
                      </a:lnTo>
                      <a:lnTo>
                        <a:pt x="77" y="41"/>
                      </a:lnTo>
                      <a:lnTo>
                        <a:pt x="77" y="45"/>
                      </a:lnTo>
                      <a:lnTo>
                        <a:pt x="77" y="50"/>
                      </a:lnTo>
                      <a:lnTo>
                        <a:pt x="77" y="50"/>
                      </a:lnTo>
                      <a:lnTo>
                        <a:pt x="73" y="54"/>
                      </a:lnTo>
                      <a:lnTo>
                        <a:pt x="73" y="59"/>
                      </a:lnTo>
                      <a:lnTo>
                        <a:pt x="68" y="63"/>
                      </a:lnTo>
                      <a:lnTo>
                        <a:pt x="64" y="63"/>
                      </a:lnTo>
                      <a:lnTo>
                        <a:pt x="55" y="68"/>
                      </a:lnTo>
                      <a:lnTo>
                        <a:pt x="50" y="68"/>
                      </a:lnTo>
                      <a:lnTo>
                        <a:pt x="50" y="68"/>
                      </a:lnTo>
                      <a:lnTo>
                        <a:pt x="45" y="72"/>
                      </a:lnTo>
                      <a:lnTo>
                        <a:pt x="45" y="72"/>
                      </a:lnTo>
                      <a:lnTo>
                        <a:pt x="45" y="77"/>
                      </a:lnTo>
                      <a:lnTo>
                        <a:pt x="45" y="77"/>
                      </a:lnTo>
                      <a:lnTo>
                        <a:pt x="27" y="81"/>
                      </a:lnTo>
                      <a:lnTo>
                        <a:pt x="27" y="86"/>
                      </a:lnTo>
                      <a:lnTo>
                        <a:pt x="23" y="86"/>
                      </a:lnTo>
                      <a:lnTo>
                        <a:pt x="23" y="86"/>
                      </a:lnTo>
                      <a:lnTo>
                        <a:pt x="23" y="86"/>
                      </a:lnTo>
                      <a:lnTo>
                        <a:pt x="18" y="86"/>
                      </a:lnTo>
                      <a:lnTo>
                        <a:pt x="14" y="86"/>
                      </a:lnTo>
                      <a:lnTo>
                        <a:pt x="14" y="86"/>
                      </a:lnTo>
                      <a:lnTo>
                        <a:pt x="14" y="91"/>
                      </a:lnTo>
                      <a:lnTo>
                        <a:pt x="14" y="91"/>
                      </a:lnTo>
                      <a:lnTo>
                        <a:pt x="14" y="91"/>
                      </a:lnTo>
                      <a:lnTo>
                        <a:pt x="9" y="91"/>
                      </a:lnTo>
                      <a:lnTo>
                        <a:pt x="5" y="95"/>
                      </a:lnTo>
                      <a:lnTo>
                        <a:pt x="0" y="95"/>
                      </a:lnTo>
                      <a:lnTo>
                        <a:pt x="0" y="95"/>
                      </a:lnTo>
                      <a:lnTo>
                        <a:pt x="0" y="95"/>
                      </a:lnTo>
                      <a:lnTo>
                        <a:pt x="5" y="95"/>
                      </a:lnTo>
                      <a:lnTo>
                        <a:pt x="9" y="95"/>
                      </a:lnTo>
                      <a:lnTo>
                        <a:pt x="9" y="95"/>
                      </a:lnTo>
                      <a:lnTo>
                        <a:pt x="14" y="95"/>
                      </a:lnTo>
                      <a:lnTo>
                        <a:pt x="14" y="95"/>
                      </a:lnTo>
                      <a:lnTo>
                        <a:pt x="14" y="95"/>
                      </a:lnTo>
                      <a:lnTo>
                        <a:pt x="14" y="95"/>
                      </a:lnTo>
                      <a:lnTo>
                        <a:pt x="14" y="95"/>
                      </a:lnTo>
                      <a:lnTo>
                        <a:pt x="14" y="95"/>
                      </a:lnTo>
                      <a:lnTo>
                        <a:pt x="23" y="91"/>
                      </a:lnTo>
                      <a:lnTo>
                        <a:pt x="27" y="86"/>
                      </a:lnTo>
                      <a:lnTo>
                        <a:pt x="32" y="86"/>
                      </a:lnTo>
                      <a:lnTo>
                        <a:pt x="36" y="86"/>
                      </a:lnTo>
                      <a:lnTo>
                        <a:pt x="36" y="86"/>
                      </a:lnTo>
                      <a:lnTo>
                        <a:pt x="36" y="86"/>
                      </a:lnTo>
                      <a:lnTo>
                        <a:pt x="36" y="86"/>
                      </a:lnTo>
                      <a:lnTo>
                        <a:pt x="36" y="86"/>
                      </a:lnTo>
                      <a:lnTo>
                        <a:pt x="41" y="86"/>
                      </a:lnTo>
                      <a:lnTo>
                        <a:pt x="45" y="86"/>
                      </a:lnTo>
                      <a:lnTo>
                        <a:pt x="41" y="86"/>
                      </a:lnTo>
                      <a:lnTo>
                        <a:pt x="41" y="91"/>
                      </a:lnTo>
                      <a:lnTo>
                        <a:pt x="41" y="91"/>
                      </a:lnTo>
                      <a:lnTo>
                        <a:pt x="41" y="91"/>
                      </a:lnTo>
                      <a:lnTo>
                        <a:pt x="41" y="91"/>
                      </a:lnTo>
                      <a:lnTo>
                        <a:pt x="41" y="91"/>
                      </a:lnTo>
                      <a:lnTo>
                        <a:pt x="41" y="95"/>
                      </a:lnTo>
                      <a:lnTo>
                        <a:pt x="41" y="95"/>
                      </a:lnTo>
                      <a:lnTo>
                        <a:pt x="41" y="100"/>
                      </a:lnTo>
                      <a:lnTo>
                        <a:pt x="45" y="95"/>
                      </a:lnTo>
                      <a:lnTo>
                        <a:pt x="41" y="100"/>
                      </a:lnTo>
                      <a:lnTo>
                        <a:pt x="41" y="100"/>
                      </a:lnTo>
                      <a:lnTo>
                        <a:pt x="41" y="100"/>
                      </a:lnTo>
                      <a:lnTo>
                        <a:pt x="41" y="100"/>
                      </a:lnTo>
                      <a:lnTo>
                        <a:pt x="41" y="100"/>
                      </a:lnTo>
                      <a:lnTo>
                        <a:pt x="36" y="104"/>
                      </a:lnTo>
                      <a:lnTo>
                        <a:pt x="36" y="104"/>
                      </a:lnTo>
                      <a:lnTo>
                        <a:pt x="41" y="104"/>
                      </a:lnTo>
                      <a:lnTo>
                        <a:pt x="41" y="104"/>
                      </a:lnTo>
                      <a:lnTo>
                        <a:pt x="55" y="109"/>
                      </a:lnTo>
                      <a:lnTo>
                        <a:pt x="55" y="109"/>
                      </a:lnTo>
                      <a:lnTo>
                        <a:pt x="50" y="109"/>
                      </a:lnTo>
                      <a:lnTo>
                        <a:pt x="50" y="109"/>
                      </a:lnTo>
                      <a:lnTo>
                        <a:pt x="50" y="113"/>
                      </a:lnTo>
                      <a:lnTo>
                        <a:pt x="50" y="113"/>
                      </a:lnTo>
                      <a:lnTo>
                        <a:pt x="50" y="113"/>
                      </a:lnTo>
                      <a:lnTo>
                        <a:pt x="50" y="113"/>
                      </a:lnTo>
                      <a:lnTo>
                        <a:pt x="55" y="113"/>
                      </a:lnTo>
                      <a:lnTo>
                        <a:pt x="55" y="113"/>
                      </a:lnTo>
                      <a:lnTo>
                        <a:pt x="55" y="113"/>
                      </a:lnTo>
                      <a:lnTo>
                        <a:pt x="55" y="118"/>
                      </a:lnTo>
                      <a:lnTo>
                        <a:pt x="50" y="122"/>
                      </a:lnTo>
                      <a:lnTo>
                        <a:pt x="50" y="122"/>
                      </a:lnTo>
                      <a:lnTo>
                        <a:pt x="50" y="122"/>
                      </a:lnTo>
                      <a:lnTo>
                        <a:pt x="50" y="122"/>
                      </a:lnTo>
                      <a:lnTo>
                        <a:pt x="45" y="122"/>
                      </a:lnTo>
                      <a:lnTo>
                        <a:pt x="45" y="122"/>
                      </a:lnTo>
                      <a:lnTo>
                        <a:pt x="45" y="122"/>
                      </a:lnTo>
                      <a:lnTo>
                        <a:pt x="41" y="118"/>
                      </a:lnTo>
                      <a:lnTo>
                        <a:pt x="41" y="118"/>
                      </a:lnTo>
                      <a:lnTo>
                        <a:pt x="41" y="122"/>
                      </a:lnTo>
                      <a:lnTo>
                        <a:pt x="45" y="122"/>
                      </a:lnTo>
                      <a:lnTo>
                        <a:pt x="45" y="122"/>
                      </a:lnTo>
                      <a:lnTo>
                        <a:pt x="45" y="122"/>
                      </a:lnTo>
                      <a:lnTo>
                        <a:pt x="45" y="122"/>
                      </a:lnTo>
                      <a:lnTo>
                        <a:pt x="41" y="122"/>
                      </a:lnTo>
                      <a:lnTo>
                        <a:pt x="45" y="127"/>
                      </a:lnTo>
                      <a:lnTo>
                        <a:pt x="45" y="127"/>
                      </a:lnTo>
                      <a:lnTo>
                        <a:pt x="45" y="127"/>
                      </a:lnTo>
                      <a:lnTo>
                        <a:pt x="50" y="127"/>
                      </a:lnTo>
                      <a:lnTo>
                        <a:pt x="50" y="127"/>
                      </a:lnTo>
                      <a:lnTo>
                        <a:pt x="45" y="131"/>
                      </a:lnTo>
                      <a:lnTo>
                        <a:pt x="45" y="131"/>
                      </a:lnTo>
                      <a:lnTo>
                        <a:pt x="45" y="131"/>
                      </a:lnTo>
                      <a:lnTo>
                        <a:pt x="45" y="131"/>
                      </a:lnTo>
                      <a:lnTo>
                        <a:pt x="45" y="131"/>
                      </a:lnTo>
                      <a:lnTo>
                        <a:pt x="45" y="131"/>
                      </a:lnTo>
                      <a:lnTo>
                        <a:pt x="45" y="131"/>
                      </a:lnTo>
                      <a:lnTo>
                        <a:pt x="45" y="136"/>
                      </a:lnTo>
                      <a:lnTo>
                        <a:pt x="45" y="136"/>
                      </a:lnTo>
                      <a:lnTo>
                        <a:pt x="45" y="136"/>
                      </a:lnTo>
                      <a:lnTo>
                        <a:pt x="45" y="136"/>
                      </a:lnTo>
                      <a:lnTo>
                        <a:pt x="45" y="136"/>
                      </a:lnTo>
                      <a:lnTo>
                        <a:pt x="41" y="136"/>
                      </a:lnTo>
                      <a:lnTo>
                        <a:pt x="41" y="136"/>
                      </a:lnTo>
                      <a:lnTo>
                        <a:pt x="45" y="140"/>
                      </a:lnTo>
                      <a:lnTo>
                        <a:pt x="45" y="140"/>
                      </a:lnTo>
                      <a:lnTo>
                        <a:pt x="50" y="145"/>
                      </a:lnTo>
                      <a:lnTo>
                        <a:pt x="50" y="145"/>
                      </a:lnTo>
                      <a:lnTo>
                        <a:pt x="45" y="150"/>
                      </a:lnTo>
                      <a:lnTo>
                        <a:pt x="45" y="150"/>
                      </a:lnTo>
                      <a:lnTo>
                        <a:pt x="45" y="154"/>
                      </a:lnTo>
                      <a:lnTo>
                        <a:pt x="45" y="159"/>
                      </a:lnTo>
                      <a:lnTo>
                        <a:pt x="50" y="159"/>
                      </a:lnTo>
                      <a:lnTo>
                        <a:pt x="50" y="159"/>
                      </a:lnTo>
                      <a:lnTo>
                        <a:pt x="50" y="159"/>
                      </a:lnTo>
                      <a:lnTo>
                        <a:pt x="50" y="159"/>
                      </a:lnTo>
                      <a:lnTo>
                        <a:pt x="50" y="154"/>
                      </a:lnTo>
                      <a:lnTo>
                        <a:pt x="50" y="154"/>
                      </a:lnTo>
                      <a:lnTo>
                        <a:pt x="50" y="154"/>
                      </a:lnTo>
                      <a:lnTo>
                        <a:pt x="50" y="154"/>
                      </a:lnTo>
                      <a:lnTo>
                        <a:pt x="55" y="154"/>
                      </a:lnTo>
                      <a:lnTo>
                        <a:pt x="55" y="154"/>
                      </a:lnTo>
                      <a:lnTo>
                        <a:pt x="55" y="154"/>
                      </a:lnTo>
                      <a:lnTo>
                        <a:pt x="55" y="154"/>
                      </a:lnTo>
                      <a:lnTo>
                        <a:pt x="59" y="159"/>
                      </a:lnTo>
                      <a:lnTo>
                        <a:pt x="64" y="159"/>
                      </a:lnTo>
                      <a:lnTo>
                        <a:pt x="64" y="159"/>
                      </a:lnTo>
                      <a:lnTo>
                        <a:pt x="64" y="159"/>
                      </a:lnTo>
                      <a:lnTo>
                        <a:pt x="68" y="154"/>
                      </a:lnTo>
                      <a:lnTo>
                        <a:pt x="68" y="15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0" name="Freeform 20"/>
                <p:cNvSpPr>
                  <a:spLocks noEditPoints="1"/>
                </p:cNvSpPr>
                <p:nvPr/>
              </p:nvSpPr>
              <p:spPr bwMode="auto">
                <a:xfrm>
                  <a:off x="2274888" y="2859088"/>
                  <a:ext cx="152400" cy="101600"/>
                </a:xfrm>
                <a:custGeom>
                  <a:avLst/>
                  <a:gdLst>
                    <a:gd name="T0" fmla="*/ 23 w 96"/>
                    <a:gd name="T1" fmla="*/ 18 h 64"/>
                    <a:gd name="T2" fmla="*/ 19 w 96"/>
                    <a:gd name="T3" fmla="*/ 18 h 64"/>
                    <a:gd name="T4" fmla="*/ 19 w 96"/>
                    <a:gd name="T5" fmla="*/ 18 h 64"/>
                    <a:gd name="T6" fmla="*/ 19 w 96"/>
                    <a:gd name="T7" fmla="*/ 14 h 64"/>
                    <a:gd name="T8" fmla="*/ 10 w 96"/>
                    <a:gd name="T9" fmla="*/ 59 h 64"/>
                    <a:gd name="T10" fmla="*/ 19 w 96"/>
                    <a:gd name="T11" fmla="*/ 59 h 64"/>
                    <a:gd name="T12" fmla="*/ 23 w 96"/>
                    <a:gd name="T13" fmla="*/ 55 h 64"/>
                    <a:gd name="T14" fmla="*/ 28 w 96"/>
                    <a:gd name="T15" fmla="*/ 55 h 64"/>
                    <a:gd name="T16" fmla="*/ 37 w 96"/>
                    <a:gd name="T17" fmla="*/ 50 h 64"/>
                    <a:gd name="T18" fmla="*/ 41 w 96"/>
                    <a:gd name="T19" fmla="*/ 55 h 64"/>
                    <a:gd name="T20" fmla="*/ 46 w 96"/>
                    <a:gd name="T21" fmla="*/ 55 h 64"/>
                    <a:gd name="T22" fmla="*/ 55 w 96"/>
                    <a:gd name="T23" fmla="*/ 55 h 64"/>
                    <a:gd name="T24" fmla="*/ 64 w 96"/>
                    <a:gd name="T25" fmla="*/ 50 h 64"/>
                    <a:gd name="T26" fmla="*/ 69 w 96"/>
                    <a:gd name="T27" fmla="*/ 45 h 64"/>
                    <a:gd name="T28" fmla="*/ 91 w 96"/>
                    <a:gd name="T29" fmla="*/ 50 h 64"/>
                    <a:gd name="T30" fmla="*/ 96 w 96"/>
                    <a:gd name="T31" fmla="*/ 45 h 64"/>
                    <a:gd name="T32" fmla="*/ 96 w 96"/>
                    <a:gd name="T33" fmla="*/ 41 h 64"/>
                    <a:gd name="T34" fmla="*/ 96 w 96"/>
                    <a:gd name="T35" fmla="*/ 36 h 64"/>
                    <a:gd name="T36" fmla="*/ 87 w 96"/>
                    <a:gd name="T37" fmla="*/ 36 h 64"/>
                    <a:gd name="T38" fmla="*/ 82 w 96"/>
                    <a:gd name="T39" fmla="*/ 32 h 64"/>
                    <a:gd name="T40" fmla="*/ 82 w 96"/>
                    <a:gd name="T41" fmla="*/ 27 h 64"/>
                    <a:gd name="T42" fmla="*/ 73 w 96"/>
                    <a:gd name="T43" fmla="*/ 23 h 64"/>
                    <a:gd name="T44" fmla="*/ 69 w 96"/>
                    <a:gd name="T45" fmla="*/ 27 h 64"/>
                    <a:gd name="T46" fmla="*/ 69 w 96"/>
                    <a:gd name="T47" fmla="*/ 23 h 64"/>
                    <a:gd name="T48" fmla="*/ 69 w 96"/>
                    <a:gd name="T49" fmla="*/ 18 h 64"/>
                    <a:gd name="T50" fmla="*/ 64 w 96"/>
                    <a:gd name="T51" fmla="*/ 18 h 64"/>
                    <a:gd name="T52" fmla="*/ 59 w 96"/>
                    <a:gd name="T53" fmla="*/ 23 h 64"/>
                    <a:gd name="T54" fmla="*/ 55 w 96"/>
                    <a:gd name="T55" fmla="*/ 23 h 64"/>
                    <a:gd name="T56" fmla="*/ 50 w 96"/>
                    <a:gd name="T57" fmla="*/ 23 h 64"/>
                    <a:gd name="T58" fmla="*/ 46 w 96"/>
                    <a:gd name="T59" fmla="*/ 18 h 64"/>
                    <a:gd name="T60" fmla="*/ 41 w 96"/>
                    <a:gd name="T61" fmla="*/ 18 h 64"/>
                    <a:gd name="T62" fmla="*/ 41 w 96"/>
                    <a:gd name="T63" fmla="*/ 18 h 64"/>
                    <a:gd name="T64" fmla="*/ 32 w 96"/>
                    <a:gd name="T65" fmla="*/ 23 h 64"/>
                    <a:gd name="T66" fmla="*/ 23 w 96"/>
                    <a:gd name="T67" fmla="*/ 32 h 64"/>
                    <a:gd name="T68" fmla="*/ 14 w 96"/>
                    <a:gd name="T69" fmla="*/ 32 h 64"/>
                    <a:gd name="T70" fmla="*/ 5 w 96"/>
                    <a:gd name="T71" fmla="*/ 32 h 64"/>
                    <a:gd name="T72" fmla="*/ 5 w 96"/>
                    <a:gd name="T73" fmla="*/ 32 h 64"/>
                    <a:gd name="T74" fmla="*/ 10 w 96"/>
                    <a:gd name="T75" fmla="*/ 36 h 64"/>
                    <a:gd name="T76" fmla="*/ 10 w 96"/>
                    <a:gd name="T77" fmla="*/ 45 h 64"/>
                    <a:gd name="T78" fmla="*/ 10 w 96"/>
                    <a:gd name="T79" fmla="*/ 55 h 64"/>
                    <a:gd name="T80" fmla="*/ 10 w 96"/>
                    <a:gd name="T81" fmla="*/ 59 h 64"/>
                    <a:gd name="T82" fmla="*/ 69 w 96"/>
                    <a:gd name="T83" fmla="*/ 5 h 64"/>
                    <a:gd name="T84" fmla="*/ 73 w 96"/>
                    <a:gd name="T85" fmla="*/ 5 h 64"/>
                    <a:gd name="T86" fmla="*/ 82 w 96"/>
                    <a:gd name="T87" fmla="*/ 0 h 64"/>
                    <a:gd name="T88" fmla="*/ 91 w 96"/>
                    <a:gd name="T89" fmla="*/ 0 h 64"/>
                    <a:gd name="T90" fmla="*/ 91 w 96"/>
                    <a:gd name="T91" fmla="*/ 0 h 64"/>
                    <a:gd name="T92" fmla="*/ 91 w 96"/>
                    <a:gd name="T93" fmla="*/ 14 h 64"/>
                    <a:gd name="T94" fmla="*/ 87 w 96"/>
                    <a:gd name="T95" fmla="*/ 14 h 64"/>
                    <a:gd name="T96" fmla="*/ 87 w 96"/>
                    <a:gd name="T97" fmla="*/ 9 h 64"/>
                    <a:gd name="T98" fmla="*/ 82 w 96"/>
                    <a:gd name="T99" fmla="*/ 9 h 64"/>
                    <a:gd name="T100" fmla="*/ 82 w 96"/>
                    <a:gd name="T101" fmla="*/ 14 h 64"/>
                    <a:gd name="T102" fmla="*/ 78 w 96"/>
                    <a:gd name="T103" fmla="*/ 9 h 64"/>
                    <a:gd name="T104" fmla="*/ 73 w 96"/>
                    <a:gd name="T105" fmla="*/ 9 h 64"/>
                    <a:gd name="T106" fmla="*/ 69 w 96"/>
                    <a:gd name="T107"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 h="64">
                      <a:moveTo>
                        <a:pt x="23" y="14"/>
                      </a:moveTo>
                      <a:lnTo>
                        <a:pt x="23" y="14"/>
                      </a:lnTo>
                      <a:lnTo>
                        <a:pt x="23" y="18"/>
                      </a:lnTo>
                      <a:lnTo>
                        <a:pt x="23" y="18"/>
                      </a:lnTo>
                      <a:lnTo>
                        <a:pt x="19" y="18"/>
                      </a:lnTo>
                      <a:lnTo>
                        <a:pt x="19" y="18"/>
                      </a:lnTo>
                      <a:lnTo>
                        <a:pt x="19" y="18"/>
                      </a:lnTo>
                      <a:lnTo>
                        <a:pt x="19" y="18"/>
                      </a:lnTo>
                      <a:lnTo>
                        <a:pt x="19" y="18"/>
                      </a:lnTo>
                      <a:lnTo>
                        <a:pt x="19" y="14"/>
                      </a:lnTo>
                      <a:lnTo>
                        <a:pt x="19" y="14"/>
                      </a:lnTo>
                      <a:lnTo>
                        <a:pt x="19" y="14"/>
                      </a:lnTo>
                      <a:lnTo>
                        <a:pt x="19" y="14"/>
                      </a:lnTo>
                      <a:lnTo>
                        <a:pt x="23" y="14"/>
                      </a:lnTo>
                      <a:moveTo>
                        <a:pt x="10" y="59"/>
                      </a:moveTo>
                      <a:lnTo>
                        <a:pt x="10" y="59"/>
                      </a:lnTo>
                      <a:lnTo>
                        <a:pt x="10" y="64"/>
                      </a:lnTo>
                      <a:lnTo>
                        <a:pt x="19" y="59"/>
                      </a:lnTo>
                      <a:lnTo>
                        <a:pt x="19" y="59"/>
                      </a:lnTo>
                      <a:lnTo>
                        <a:pt x="19" y="59"/>
                      </a:lnTo>
                      <a:lnTo>
                        <a:pt x="23" y="55"/>
                      </a:lnTo>
                      <a:lnTo>
                        <a:pt x="23" y="55"/>
                      </a:lnTo>
                      <a:lnTo>
                        <a:pt x="28" y="55"/>
                      </a:lnTo>
                      <a:lnTo>
                        <a:pt x="28" y="55"/>
                      </a:lnTo>
                      <a:lnTo>
                        <a:pt x="28" y="55"/>
                      </a:lnTo>
                      <a:lnTo>
                        <a:pt x="32" y="55"/>
                      </a:lnTo>
                      <a:lnTo>
                        <a:pt x="37" y="50"/>
                      </a:lnTo>
                      <a:lnTo>
                        <a:pt x="41" y="55"/>
                      </a:lnTo>
                      <a:lnTo>
                        <a:pt x="41" y="55"/>
                      </a:lnTo>
                      <a:lnTo>
                        <a:pt x="41" y="55"/>
                      </a:lnTo>
                      <a:lnTo>
                        <a:pt x="46" y="55"/>
                      </a:lnTo>
                      <a:lnTo>
                        <a:pt x="46" y="55"/>
                      </a:lnTo>
                      <a:lnTo>
                        <a:pt x="46" y="55"/>
                      </a:lnTo>
                      <a:lnTo>
                        <a:pt x="50" y="55"/>
                      </a:lnTo>
                      <a:lnTo>
                        <a:pt x="55" y="55"/>
                      </a:lnTo>
                      <a:lnTo>
                        <a:pt x="55" y="55"/>
                      </a:lnTo>
                      <a:lnTo>
                        <a:pt x="59" y="55"/>
                      </a:lnTo>
                      <a:lnTo>
                        <a:pt x="59" y="55"/>
                      </a:lnTo>
                      <a:lnTo>
                        <a:pt x="64" y="50"/>
                      </a:lnTo>
                      <a:lnTo>
                        <a:pt x="64" y="50"/>
                      </a:lnTo>
                      <a:lnTo>
                        <a:pt x="64" y="45"/>
                      </a:lnTo>
                      <a:lnTo>
                        <a:pt x="69" y="45"/>
                      </a:lnTo>
                      <a:lnTo>
                        <a:pt x="73" y="45"/>
                      </a:lnTo>
                      <a:lnTo>
                        <a:pt x="87" y="50"/>
                      </a:lnTo>
                      <a:lnTo>
                        <a:pt x="91" y="50"/>
                      </a:lnTo>
                      <a:lnTo>
                        <a:pt x="96" y="50"/>
                      </a:lnTo>
                      <a:lnTo>
                        <a:pt x="96" y="50"/>
                      </a:lnTo>
                      <a:lnTo>
                        <a:pt x="96" y="45"/>
                      </a:lnTo>
                      <a:lnTo>
                        <a:pt x="96" y="41"/>
                      </a:lnTo>
                      <a:lnTo>
                        <a:pt x="96" y="41"/>
                      </a:lnTo>
                      <a:lnTo>
                        <a:pt x="96" y="41"/>
                      </a:lnTo>
                      <a:lnTo>
                        <a:pt x="96" y="41"/>
                      </a:lnTo>
                      <a:lnTo>
                        <a:pt x="96" y="41"/>
                      </a:lnTo>
                      <a:lnTo>
                        <a:pt x="96" y="36"/>
                      </a:lnTo>
                      <a:lnTo>
                        <a:pt x="91" y="36"/>
                      </a:lnTo>
                      <a:lnTo>
                        <a:pt x="91" y="36"/>
                      </a:lnTo>
                      <a:lnTo>
                        <a:pt x="87" y="36"/>
                      </a:lnTo>
                      <a:lnTo>
                        <a:pt x="87" y="36"/>
                      </a:lnTo>
                      <a:lnTo>
                        <a:pt x="87" y="36"/>
                      </a:lnTo>
                      <a:lnTo>
                        <a:pt x="82" y="32"/>
                      </a:lnTo>
                      <a:lnTo>
                        <a:pt x="82" y="32"/>
                      </a:lnTo>
                      <a:lnTo>
                        <a:pt x="78" y="32"/>
                      </a:lnTo>
                      <a:lnTo>
                        <a:pt x="82" y="27"/>
                      </a:lnTo>
                      <a:lnTo>
                        <a:pt x="78" y="27"/>
                      </a:lnTo>
                      <a:lnTo>
                        <a:pt x="78" y="23"/>
                      </a:lnTo>
                      <a:lnTo>
                        <a:pt x="73" y="23"/>
                      </a:lnTo>
                      <a:lnTo>
                        <a:pt x="73" y="23"/>
                      </a:lnTo>
                      <a:lnTo>
                        <a:pt x="73" y="27"/>
                      </a:lnTo>
                      <a:lnTo>
                        <a:pt x="69" y="27"/>
                      </a:lnTo>
                      <a:lnTo>
                        <a:pt x="69" y="27"/>
                      </a:lnTo>
                      <a:lnTo>
                        <a:pt x="69" y="23"/>
                      </a:lnTo>
                      <a:lnTo>
                        <a:pt x="69" y="23"/>
                      </a:lnTo>
                      <a:lnTo>
                        <a:pt x="69" y="18"/>
                      </a:lnTo>
                      <a:lnTo>
                        <a:pt x="69" y="18"/>
                      </a:lnTo>
                      <a:lnTo>
                        <a:pt x="69" y="18"/>
                      </a:lnTo>
                      <a:lnTo>
                        <a:pt x="64" y="18"/>
                      </a:lnTo>
                      <a:lnTo>
                        <a:pt x="64" y="18"/>
                      </a:lnTo>
                      <a:lnTo>
                        <a:pt x="64" y="18"/>
                      </a:lnTo>
                      <a:lnTo>
                        <a:pt x="64" y="23"/>
                      </a:lnTo>
                      <a:lnTo>
                        <a:pt x="64" y="18"/>
                      </a:lnTo>
                      <a:lnTo>
                        <a:pt x="59" y="23"/>
                      </a:lnTo>
                      <a:lnTo>
                        <a:pt x="59" y="23"/>
                      </a:lnTo>
                      <a:lnTo>
                        <a:pt x="55" y="23"/>
                      </a:lnTo>
                      <a:lnTo>
                        <a:pt x="55" y="23"/>
                      </a:lnTo>
                      <a:lnTo>
                        <a:pt x="55" y="23"/>
                      </a:lnTo>
                      <a:lnTo>
                        <a:pt x="50" y="23"/>
                      </a:lnTo>
                      <a:lnTo>
                        <a:pt x="50" y="23"/>
                      </a:lnTo>
                      <a:lnTo>
                        <a:pt x="50" y="18"/>
                      </a:lnTo>
                      <a:lnTo>
                        <a:pt x="46" y="18"/>
                      </a:lnTo>
                      <a:lnTo>
                        <a:pt x="46" y="18"/>
                      </a:lnTo>
                      <a:lnTo>
                        <a:pt x="46" y="18"/>
                      </a:lnTo>
                      <a:lnTo>
                        <a:pt x="46" y="18"/>
                      </a:lnTo>
                      <a:lnTo>
                        <a:pt x="41" y="18"/>
                      </a:lnTo>
                      <a:lnTo>
                        <a:pt x="41" y="18"/>
                      </a:lnTo>
                      <a:lnTo>
                        <a:pt x="41" y="18"/>
                      </a:lnTo>
                      <a:lnTo>
                        <a:pt x="41" y="18"/>
                      </a:lnTo>
                      <a:lnTo>
                        <a:pt x="37" y="23"/>
                      </a:lnTo>
                      <a:lnTo>
                        <a:pt x="37" y="23"/>
                      </a:lnTo>
                      <a:lnTo>
                        <a:pt x="32" y="23"/>
                      </a:lnTo>
                      <a:lnTo>
                        <a:pt x="28" y="27"/>
                      </a:lnTo>
                      <a:lnTo>
                        <a:pt x="23" y="27"/>
                      </a:lnTo>
                      <a:lnTo>
                        <a:pt x="23" y="32"/>
                      </a:lnTo>
                      <a:lnTo>
                        <a:pt x="19" y="32"/>
                      </a:lnTo>
                      <a:lnTo>
                        <a:pt x="14" y="36"/>
                      </a:lnTo>
                      <a:lnTo>
                        <a:pt x="14" y="32"/>
                      </a:lnTo>
                      <a:lnTo>
                        <a:pt x="10" y="32"/>
                      </a:lnTo>
                      <a:lnTo>
                        <a:pt x="10" y="32"/>
                      </a:lnTo>
                      <a:lnTo>
                        <a:pt x="5" y="32"/>
                      </a:lnTo>
                      <a:lnTo>
                        <a:pt x="0" y="27"/>
                      </a:lnTo>
                      <a:lnTo>
                        <a:pt x="5" y="32"/>
                      </a:lnTo>
                      <a:lnTo>
                        <a:pt x="5" y="32"/>
                      </a:lnTo>
                      <a:lnTo>
                        <a:pt x="5" y="32"/>
                      </a:lnTo>
                      <a:lnTo>
                        <a:pt x="10" y="36"/>
                      </a:lnTo>
                      <a:lnTo>
                        <a:pt x="10" y="36"/>
                      </a:lnTo>
                      <a:lnTo>
                        <a:pt x="10" y="41"/>
                      </a:lnTo>
                      <a:lnTo>
                        <a:pt x="10" y="41"/>
                      </a:lnTo>
                      <a:lnTo>
                        <a:pt x="10" y="45"/>
                      </a:lnTo>
                      <a:lnTo>
                        <a:pt x="10" y="55"/>
                      </a:lnTo>
                      <a:lnTo>
                        <a:pt x="10" y="55"/>
                      </a:lnTo>
                      <a:lnTo>
                        <a:pt x="10" y="55"/>
                      </a:lnTo>
                      <a:lnTo>
                        <a:pt x="5" y="59"/>
                      </a:lnTo>
                      <a:lnTo>
                        <a:pt x="10" y="59"/>
                      </a:lnTo>
                      <a:lnTo>
                        <a:pt x="10" y="59"/>
                      </a:lnTo>
                      <a:moveTo>
                        <a:pt x="69" y="5"/>
                      </a:moveTo>
                      <a:lnTo>
                        <a:pt x="69" y="5"/>
                      </a:lnTo>
                      <a:lnTo>
                        <a:pt x="69" y="5"/>
                      </a:lnTo>
                      <a:lnTo>
                        <a:pt x="69" y="5"/>
                      </a:lnTo>
                      <a:lnTo>
                        <a:pt x="73" y="0"/>
                      </a:lnTo>
                      <a:lnTo>
                        <a:pt x="73" y="5"/>
                      </a:lnTo>
                      <a:lnTo>
                        <a:pt x="78" y="0"/>
                      </a:lnTo>
                      <a:lnTo>
                        <a:pt x="82" y="0"/>
                      </a:lnTo>
                      <a:lnTo>
                        <a:pt x="82" y="0"/>
                      </a:lnTo>
                      <a:lnTo>
                        <a:pt x="87" y="0"/>
                      </a:lnTo>
                      <a:lnTo>
                        <a:pt x="91" y="0"/>
                      </a:lnTo>
                      <a:lnTo>
                        <a:pt x="91" y="0"/>
                      </a:lnTo>
                      <a:lnTo>
                        <a:pt x="91" y="0"/>
                      </a:lnTo>
                      <a:lnTo>
                        <a:pt x="91" y="0"/>
                      </a:lnTo>
                      <a:lnTo>
                        <a:pt x="91" y="0"/>
                      </a:lnTo>
                      <a:lnTo>
                        <a:pt x="91" y="5"/>
                      </a:lnTo>
                      <a:lnTo>
                        <a:pt x="91" y="9"/>
                      </a:lnTo>
                      <a:lnTo>
                        <a:pt x="91" y="14"/>
                      </a:lnTo>
                      <a:lnTo>
                        <a:pt x="87" y="14"/>
                      </a:lnTo>
                      <a:lnTo>
                        <a:pt x="87" y="14"/>
                      </a:lnTo>
                      <a:lnTo>
                        <a:pt x="87" y="14"/>
                      </a:lnTo>
                      <a:lnTo>
                        <a:pt x="87" y="14"/>
                      </a:lnTo>
                      <a:lnTo>
                        <a:pt x="87" y="9"/>
                      </a:lnTo>
                      <a:lnTo>
                        <a:pt x="87" y="9"/>
                      </a:lnTo>
                      <a:lnTo>
                        <a:pt x="87" y="9"/>
                      </a:lnTo>
                      <a:lnTo>
                        <a:pt x="87" y="9"/>
                      </a:lnTo>
                      <a:lnTo>
                        <a:pt x="82" y="9"/>
                      </a:lnTo>
                      <a:lnTo>
                        <a:pt x="82" y="9"/>
                      </a:lnTo>
                      <a:lnTo>
                        <a:pt x="82" y="14"/>
                      </a:lnTo>
                      <a:lnTo>
                        <a:pt x="82" y="14"/>
                      </a:lnTo>
                      <a:lnTo>
                        <a:pt x="78" y="14"/>
                      </a:lnTo>
                      <a:lnTo>
                        <a:pt x="78" y="9"/>
                      </a:lnTo>
                      <a:lnTo>
                        <a:pt x="78" y="9"/>
                      </a:lnTo>
                      <a:lnTo>
                        <a:pt x="78" y="9"/>
                      </a:lnTo>
                      <a:lnTo>
                        <a:pt x="73" y="9"/>
                      </a:lnTo>
                      <a:lnTo>
                        <a:pt x="73" y="9"/>
                      </a:lnTo>
                      <a:lnTo>
                        <a:pt x="69" y="9"/>
                      </a:lnTo>
                      <a:lnTo>
                        <a:pt x="69" y="5"/>
                      </a:lnTo>
                      <a:lnTo>
                        <a:pt x="69" y="5"/>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1" name="Freeform 21"/>
                <p:cNvSpPr>
                  <a:spLocks noEditPoints="1"/>
                </p:cNvSpPr>
                <p:nvPr/>
              </p:nvSpPr>
              <p:spPr bwMode="auto">
                <a:xfrm>
                  <a:off x="2081213" y="2989263"/>
                  <a:ext cx="317500" cy="215900"/>
                </a:xfrm>
                <a:custGeom>
                  <a:avLst/>
                  <a:gdLst>
                    <a:gd name="T0" fmla="*/ 5 w 200"/>
                    <a:gd name="T1" fmla="*/ 131 h 136"/>
                    <a:gd name="T2" fmla="*/ 0 w 200"/>
                    <a:gd name="T3" fmla="*/ 131 h 136"/>
                    <a:gd name="T4" fmla="*/ 0 w 200"/>
                    <a:gd name="T5" fmla="*/ 127 h 136"/>
                    <a:gd name="T6" fmla="*/ 195 w 200"/>
                    <a:gd name="T7" fmla="*/ 45 h 136"/>
                    <a:gd name="T8" fmla="*/ 186 w 200"/>
                    <a:gd name="T9" fmla="*/ 41 h 136"/>
                    <a:gd name="T10" fmla="*/ 186 w 200"/>
                    <a:gd name="T11" fmla="*/ 31 h 136"/>
                    <a:gd name="T12" fmla="*/ 181 w 200"/>
                    <a:gd name="T13" fmla="*/ 27 h 136"/>
                    <a:gd name="T14" fmla="*/ 172 w 200"/>
                    <a:gd name="T15" fmla="*/ 18 h 136"/>
                    <a:gd name="T16" fmla="*/ 172 w 200"/>
                    <a:gd name="T17" fmla="*/ 9 h 136"/>
                    <a:gd name="T18" fmla="*/ 163 w 200"/>
                    <a:gd name="T19" fmla="*/ 9 h 136"/>
                    <a:gd name="T20" fmla="*/ 154 w 200"/>
                    <a:gd name="T21" fmla="*/ 9 h 136"/>
                    <a:gd name="T22" fmla="*/ 145 w 200"/>
                    <a:gd name="T23" fmla="*/ 4 h 136"/>
                    <a:gd name="T24" fmla="*/ 118 w 200"/>
                    <a:gd name="T25" fmla="*/ 0 h 136"/>
                    <a:gd name="T26" fmla="*/ 100 w 200"/>
                    <a:gd name="T27" fmla="*/ 0 h 136"/>
                    <a:gd name="T28" fmla="*/ 91 w 200"/>
                    <a:gd name="T29" fmla="*/ 0 h 136"/>
                    <a:gd name="T30" fmla="*/ 82 w 200"/>
                    <a:gd name="T31" fmla="*/ 4 h 136"/>
                    <a:gd name="T32" fmla="*/ 77 w 200"/>
                    <a:gd name="T33" fmla="*/ 9 h 136"/>
                    <a:gd name="T34" fmla="*/ 68 w 200"/>
                    <a:gd name="T35" fmla="*/ 18 h 136"/>
                    <a:gd name="T36" fmla="*/ 64 w 200"/>
                    <a:gd name="T37" fmla="*/ 27 h 136"/>
                    <a:gd name="T38" fmla="*/ 64 w 200"/>
                    <a:gd name="T39" fmla="*/ 36 h 136"/>
                    <a:gd name="T40" fmla="*/ 54 w 200"/>
                    <a:gd name="T41" fmla="*/ 41 h 136"/>
                    <a:gd name="T42" fmla="*/ 36 w 200"/>
                    <a:gd name="T43" fmla="*/ 45 h 136"/>
                    <a:gd name="T44" fmla="*/ 36 w 200"/>
                    <a:gd name="T45" fmla="*/ 50 h 136"/>
                    <a:gd name="T46" fmla="*/ 41 w 200"/>
                    <a:gd name="T47" fmla="*/ 54 h 136"/>
                    <a:gd name="T48" fmla="*/ 41 w 200"/>
                    <a:gd name="T49" fmla="*/ 59 h 136"/>
                    <a:gd name="T50" fmla="*/ 32 w 200"/>
                    <a:gd name="T51" fmla="*/ 68 h 136"/>
                    <a:gd name="T52" fmla="*/ 27 w 200"/>
                    <a:gd name="T53" fmla="*/ 72 h 136"/>
                    <a:gd name="T54" fmla="*/ 23 w 200"/>
                    <a:gd name="T55" fmla="*/ 77 h 136"/>
                    <a:gd name="T56" fmla="*/ 18 w 200"/>
                    <a:gd name="T57" fmla="*/ 81 h 136"/>
                    <a:gd name="T58" fmla="*/ 14 w 200"/>
                    <a:gd name="T59" fmla="*/ 77 h 136"/>
                    <a:gd name="T60" fmla="*/ 14 w 200"/>
                    <a:gd name="T61" fmla="*/ 86 h 136"/>
                    <a:gd name="T62" fmla="*/ 18 w 200"/>
                    <a:gd name="T63" fmla="*/ 95 h 136"/>
                    <a:gd name="T64" fmla="*/ 18 w 200"/>
                    <a:gd name="T65" fmla="*/ 104 h 136"/>
                    <a:gd name="T66" fmla="*/ 18 w 200"/>
                    <a:gd name="T67" fmla="*/ 113 h 136"/>
                    <a:gd name="T68" fmla="*/ 9 w 200"/>
                    <a:gd name="T69" fmla="*/ 122 h 136"/>
                    <a:gd name="T70" fmla="*/ 23 w 200"/>
                    <a:gd name="T71" fmla="*/ 127 h 136"/>
                    <a:gd name="T72" fmla="*/ 32 w 200"/>
                    <a:gd name="T73" fmla="*/ 131 h 136"/>
                    <a:gd name="T74" fmla="*/ 36 w 200"/>
                    <a:gd name="T75" fmla="*/ 127 h 136"/>
                    <a:gd name="T76" fmla="*/ 45 w 200"/>
                    <a:gd name="T77" fmla="*/ 127 h 136"/>
                    <a:gd name="T78" fmla="*/ 50 w 200"/>
                    <a:gd name="T79" fmla="*/ 136 h 136"/>
                    <a:gd name="T80" fmla="*/ 54 w 200"/>
                    <a:gd name="T81" fmla="*/ 136 h 136"/>
                    <a:gd name="T82" fmla="*/ 50 w 200"/>
                    <a:gd name="T83" fmla="*/ 127 h 136"/>
                    <a:gd name="T84" fmla="*/ 50 w 200"/>
                    <a:gd name="T85" fmla="*/ 118 h 136"/>
                    <a:gd name="T86" fmla="*/ 54 w 200"/>
                    <a:gd name="T87" fmla="*/ 109 h 136"/>
                    <a:gd name="T88" fmla="*/ 64 w 200"/>
                    <a:gd name="T89" fmla="*/ 100 h 136"/>
                    <a:gd name="T90" fmla="*/ 68 w 200"/>
                    <a:gd name="T91" fmla="*/ 95 h 136"/>
                    <a:gd name="T92" fmla="*/ 77 w 200"/>
                    <a:gd name="T93" fmla="*/ 81 h 136"/>
                    <a:gd name="T94" fmla="*/ 77 w 200"/>
                    <a:gd name="T95" fmla="*/ 81 h 136"/>
                    <a:gd name="T96" fmla="*/ 82 w 200"/>
                    <a:gd name="T97" fmla="*/ 77 h 136"/>
                    <a:gd name="T98" fmla="*/ 86 w 200"/>
                    <a:gd name="T99" fmla="*/ 72 h 136"/>
                    <a:gd name="T100" fmla="*/ 86 w 200"/>
                    <a:gd name="T101" fmla="*/ 68 h 136"/>
                    <a:gd name="T102" fmla="*/ 86 w 200"/>
                    <a:gd name="T103" fmla="*/ 63 h 136"/>
                    <a:gd name="T104" fmla="*/ 91 w 200"/>
                    <a:gd name="T105" fmla="*/ 54 h 136"/>
                    <a:gd name="T106" fmla="*/ 91 w 200"/>
                    <a:gd name="T107" fmla="*/ 59 h 136"/>
                    <a:gd name="T108" fmla="*/ 100 w 200"/>
                    <a:gd name="T109" fmla="*/ 54 h 136"/>
                    <a:gd name="T110" fmla="*/ 104 w 200"/>
                    <a:gd name="T111" fmla="*/ 54 h 136"/>
                    <a:gd name="T112" fmla="*/ 122 w 200"/>
                    <a:gd name="T113" fmla="*/ 41 h 136"/>
                    <a:gd name="T114" fmla="*/ 154 w 200"/>
                    <a:gd name="T115" fmla="*/ 45 h 136"/>
                    <a:gd name="T116" fmla="*/ 168 w 200"/>
                    <a:gd name="T117" fmla="*/ 59 h 136"/>
                    <a:gd name="T118" fmla="*/ 177 w 200"/>
                    <a:gd name="T119" fmla="*/ 72 h 136"/>
                    <a:gd name="T120" fmla="*/ 186 w 200"/>
                    <a:gd name="T121" fmla="*/ 81 h 136"/>
                    <a:gd name="T122" fmla="*/ 186 w 200"/>
                    <a:gd name="T123" fmla="*/ 68 h 136"/>
                    <a:gd name="T124" fmla="*/ 200 w 200"/>
                    <a:gd name="T125" fmla="*/ 4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 h="136">
                      <a:moveTo>
                        <a:pt x="5" y="127"/>
                      </a:moveTo>
                      <a:lnTo>
                        <a:pt x="5" y="127"/>
                      </a:lnTo>
                      <a:lnTo>
                        <a:pt x="5" y="131"/>
                      </a:lnTo>
                      <a:lnTo>
                        <a:pt x="5" y="131"/>
                      </a:lnTo>
                      <a:lnTo>
                        <a:pt x="5" y="131"/>
                      </a:lnTo>
                      <a:lnTo>
                        <a:pt x="0" y="131"/>
                      </a:lnTo>
                      <a:lnTo>
                        <a:pt x="0" y="131"/>
                      </a:lnTo>
                      <a:lnTo>
                        <a:pt x="0" y="131"/>
                      </a:lnTo>
                      <a:lnTo>
                        <a:pt x="0" y="127"/>
                      </a:lnTo>
                      <a:lnTo>
                        <a:pt x="0" y="127"/>
                      </a:lnTo>
                      <a:lnTo>
                        <a:pt x="0" y="127"/>
                      </a:lnTo>
                      <a:lnTo>
                        <a:pt x="0" y="127"/>
                      </a:lnTo>
                      <a:lnTo>
                        <a:pt x="5" y="127"/>
                      </a:lnTo>
                      <a:lnTo>
                        <a:pt x="5" y="127"/>
                      </a:lnTo>
                      <a:lnTo>
                        <a:pt x="5" y="127"/>
                      </a:lnTo>
                      <a:moveTo>
                        <a:pt x="195" y="45"/>
                      </a:moveTo>
                      <a:lnTo>
                        <a:pt x="195" y="45"/>
                      </a:lnTo>
                      <a:lnTo>
                        <a:pt x="191" y="45"/>
                      </a:lnTo>
                      <a:lnTo>
                        <a:pt x="191" y="45"/>
                      </a:lnTo>
                      <a:lnTo>
                        <a:pt x="186" y="41"/>
                      </a:lnTo>
                      <a:lnTo>
                        <a:pt x="186" y="41"/>
                      </a:lnTo>
                      <a:lnTo>
                        <a:pt x="186" y="36"/>
                      </a:lnTo>
                      <a:lnTo>
                        <a:pt x="186" y="31"/>
                      </a:lnTo>
                      <a:lnTo>
                        <a:pt x="186" y="31"/>
                      </a:lnTo>
                      <a:lnTo>
                        <a:pt x="186" y="31"/>
                      </a:lnTo>
                      <a:lnTo>
                        <a:pt x="186" y="27"/>
                      </a:lnTo>
                      <a:lnTo>
                        <a:pt x="186" y="27"/>
                      </a:lnTo>
                      <a:lnTo>
                        <a:pt x="181" y="27"/>
                      </a:lnTo>
                      <a:lnTo>
                        <a:pt x="177" y="27"/>
                      </a:lnTo>
                      <a:lnTo>
                        <a:pt x="177" y="27"/>
                      </a:lnTo>
                      <a:lnTo>
                        <a:pt x="172" y="22"/>
                      </a:lnTo>
                      <a:lnTo>
                        <a:pt x="172" y="18"/>
                      </a:lnTo>
                      <a:lnTo>
                        <a:pt x="172" y="13"/>
                      </a:lnTo>
                      <a:lnTo>
                        <a:pt x="172" y="13"/>
                      </a:lnTo>
                      <a:lnTo>
                        <a:pt x="172" y="13"/>
                      </a:lnTo>
                      <a:lnTo>
                        <a:pt x="172" y="9"/>
                      </a:lnTo>
                      <a:lnTo>
                        <a:pt x="172" y="9"/>
                      </a:lnTo>
                      <a:lnTo>
                        <a:pt x="168" y="4"/>
                      </a:lnTo>
                      <a:lnTo>
                        <a:pt x="163" y="9"/>
                      </a:lnTo>
                      <a:lnTo>
                        <a:pt x="163" y="9"/>
                      </a:lnTo>
                      <a:lnTo>
                        <a:pt x="163" y="9"/>
                      </a:lnTo>
                      <a:lnTo>
                        <a:pt x="159" y="9"/>
                      </a:lnTo>
                      <a:lnTo>
                        <a:pt x="159" y="9"/>
                      </a:lnTo>
                      <a:lnTo>
                        <a:pt x="154" y="9"/>
                      </a:lnTo>
                      <a:lnTo>
                        <a:pt x="150" y="4"/>
                      </a:lnTo>
                      <a:lnTo>
                        <a:pt x="150" y="4"/>
                      </a:lnTo>
                      <a:lnTo>
                        <a:pt x="145" y="4"/>
                      </a:lnTo>
                      <a:lnTo>
                        <a:pt x="145" y="4"/>
                      </a:lnTo>
                      <a:lnTo>
                        <a:pt x="141" y="4"/>
                      </a:lnTo>
                      <a:lnTo>
                        <a:pt x="132" y="0"/>
                      </a:lnTo>
                      <a:lnTo>
                        <a:pt x="122" y="0"/>
                      </a:lnTo>
                      <a:lnTo>
                        <a:pt x="118" y="0"/>
                      </a:lnTo>
                      <a:lnTo>
                        <a:pt x="113" y="0"/>
                      </a:lnTo>
                      <a:lnTo>
                        <a:pt x="113" y="0"/>
                      </a:lnTo>
                      <a:lnTo>
                        <a:pt x="109" y="0"/>
                      </a:lnTo>
                      <a:lnTo>
                        <a:pt x="100" y="0"/>
                      </a:lnTo>
                      <a:lnTo>
                        <a:pt x="95" y="0"/>
                      </a:lnTo>
                      <a:lnTo>
                        <a:pt x="95" y="0"/>
                      </a:lnTo>
                      <a:lnTo>
                        <a:pt x="91" y="0"/>
                      </a:lnTo>
                      <a:lnTo>
                        <a:pt x="91" y="0"/>
                      </a:lnTo>
                      <a:lnTo>
                        <a:pt x="86" y="4"/>
                      </a:lnTo>
                      <a:lnTo>
                        <a:pt x="86" y="4"/>
                      </a:lnTo>
                      <a:lnTo>
                        <a:pt x="86" y="4"/>
                      </a:lnTo>
                      <a:lnTo>
                        <a:pt x="82" y="4"/>
                      </a:lnTo>
                      <a:lnTo>
                        <a:pt x="82" y="4"/>
                      </a:lnTo>
                      <a:lnTo>
                        <a:pt x="77" y="4"/>
                      </a:lnTo>
                      <a:lnTo>
                        <a:pt x="77" y="4"/>
                      </a:lnTo>
                      <a:lnTo>
                        <a:pt x="77" y="9"/>
                      </a:lnTo>
                      <a:lnTo>
                        <a:pt x="77" y="9"/>
                      </a:lnTo>
                      <a:lnTo>
                        <a:pt x="73" y="18"/>
                      </a:lnTo>
                      <a:lnTo>
                        <a:pt x="73" y="18"/>
                      </a:lnTo>
                      <a:lnTo>
                        <a:pt x="68" y="18"/>
                      </a:lnTo>
                      <a:lnTo>
                        <a:pt x="68" y="22"/>
                      </a:lnTo>
                      <a:lnTo>
                        <a:pt x="68" y="22"/>
                      </a:lnTo>
                      <a:lnTo>
                        <a:pt x="64" y="27"/>
                      </a:lnTo>
                      <a:lnTo>
                        <a:pt x="64" y="27"/>
                      </a:lnTo>
                      <a:lnTo>
                        <a:pt x="64" y="31"/>
                      </a:lnTo>
                      <a:lnTo>
                        <a:pt x="64" y="31"/>
                      </a:lnTo>
                      <a:lnTo>
                        <a:pt x="64" y="31"/>
                      </a:lnTo>
                      <a:lnTo>
                        <a:pt x="64" y="36"/>
                      </a:lnTo>
                      <a:lnTo>
                        <a:pt x="64" y="36"/>
                      </a:lnTo>
                      <a:lnTo>
                        <a:pt x="59" y="41"/>
                      </a:lnTo>
                      <a:lnTo>
                        <a:pt x="54" y="41"/>
                      </a:lnTo>
                      <a:lnTo>
                        <a:pt x="54" y="41"/>
                      </a:lnTo>
                      <a:lnTo>
                        <a:pt x="50" y="41"/>
                      </a:lnTo>
                      <a:lnTo>
                        <a:pt x="36" y="41"/>
                      </a:lnTo>
                      <a:lnTo>
                        <a:pt x="36" y="41"/>
                      </a:lnTo>
                      <a:lnTo>
                        <a:pt x="36" y="45"/>
                      </a:lnTo>
                      <a:lnTo>
                        <a:pt x="36" y="45"/>
                      </a:lnTo>
                      <a:lnTo>
                        <a:pt x="36" y="50"/>
                      </a:lnTo>
                      <a:lnTo>
                        <a:pt x="36" y="50"/>
                      </a:lnTo>
                      <a:lnTo>
                        <a:pt x="36" y="50"/>
                      </a:lnTo>
                      <a:lnTo>
                        <a:pt x="36" y="50"/>
                      </a:lnTo>
                      <a:lnTo>
                        <a:pt x="41" y="54"/>
                      </a:lnTo>
                      <a:lnTo>
                        <a:pt x="41" y="54"/>
                      </a:lnTo>
                      <a:lnTo>
                        <a:pt x="41" y="54"/>
                      </a:lnTo>
                      <a:lnTo>
                        <a:pt x="41" y="54"/>
                      </a:lnTo>
                      <a:lnTo>
                        <a:pt x="41" y="59"/>
                      </a:lnTo>
                      <a:lnTo>
                        <a:pt x="45" y="59"/>
                      </a:lnTo>
                      <a:lnTo>
                        <a:pt x="41" y="59"/>
                      </a:lnTo>
                      <a:lnTo>
                        <a:pt x="41" y="63"/>
                      </a:lnTo>
                      <a:lnTo>
                        <a:pt x="32" y="63"/>
                      </a:lnTo>
                      <a:lnTo>
                        <a:pt x="32" y="68"/>
                      </a:lnTo>
                      <a:lnTo>
                        <a:pt x="32" y="68"/>
                      </a:lnTo>
                      <a:lnTo>
                        <a:pt x="32" y="68"/>
                      </a:lnTo>
                      <a:lnTo>
                        <a:pt x="27" y="72"/>
                      </a:lnTo>
                      <a:lnTo>
                        <a:pt x="27" y="72"/>
                      </a:lnTo>
                      <a:lnTo>
                        <a:pt x="27" y="72"/>
                      </a:lnTo>
                      <a:lnTo>
                        <a:pt x="27" y="72"/>
                      </a:lnTo>
                      <a:lnTo>
                        <a:pt x="27" y="72"/>
                      </a:lnTo>
                      <a:lnTo>
                        <a:pt x="23" y="77"/>
                      </a:lnTo>
                      <a:lnTo>
                        <a:pt x="23" y="77"/>
                      </a:lnTo>
                      <a:lnTo>
                        <a:pt x="23" y="81"/>
                      </a:lnTo>
                      <a:lnTo>
                        <a:pt x="18" y="81"/>
                      </a:lnTo>
                      <a:lnTo>
                        <a:pt x="18" y="81"/>
                      </a:lnTo>
                      <a:lnTo>
                        <a:pt x="18" y="81"/>
                      </a:lnTo>
                      <a:lnTo>
                        <a:pt x="14" y="77"/>
                      </a:lnTo>
                      <a:lnTo>
                        <a:pt x="14" y="77"/>
                      </a:lnTo>
                      <a:lnTo>
                        <a:pt x="14" y="77"/>
                      </a:lnTo>
                      <a:lnTo>
                        <a:pt x="14" y="77"/>
                      </a:lnTo>
                      <a:lnTo>
                        <a:pt x="14" y="81"/>
                      </a:lnTo>
                      <a:lnTo>
                        <a:pt x="14" y="86"/>
                      </a:lnTo>
                      <a:lnTo>
                        <a:pt x="14" y="86"/>
                      </a:lnTo>
                      <a:lnTo>
                        <a:pt x="14" y="86"/>
                      </a:lnTo>
                      <a:lnTo>
                        <a:pt x="14" y="90"/>
                      </a:lnTo>
                      <a:lnTo>
                        <a:pt x="14" y="90"/>
                      </a:lnTo>
                      <a:lnTo>
                        <a:pt x="14" y="90"/>
                      </a:lnTo>
                      <a:lnTo>
                        <a:pt x="18" y="95"/>
                      </a:lnTo>
                      <a:lnTo>
                        <a:pt x="18" y="100"/>
                      </a:lnTo>
                      <a:lnTo>
                        <a:pt x="18" y="100"/>
                      </a:lnTo>
                      <a:lnTo>
                        <a:pt x="18" y="104"/>
                      </a:lnTo>
                      <a:lnTo>
                        <a:pt x="18" y="104"/>
                      </a:lnTo>
                      <a:lnTo>
                        <a:pt x="14" y="109"/>
                      </a:lnTo>
                      <a:lnTo>
                        <a:pt x="23" y="109"/>
                      </a:lnTo>
                      <a:lnTo>
                        <a:pt x="23" y="109"/>
                      </a:lnTo>
                      <a:lnTo>
                        <a:pt x="18" y="113"/>
                      </a:lnTo>
                      <a:lnTo>
                        <a:pt x="18" y="113"/>
                      </a:lnTo>
                      <a:lnTo>
                        <a:pt x="14" y="118"/>
                      </a:lnTo>
                      <a:lnTo>
                        <a:pt x="14" y="122"/>
                      </a:lnTo>
                      <a:lnTo>
                        <a:pt x="9" y="122"/>
                      </a:lnTo>
                      <a:lnTo>
                        <a:pt x="14" y="127"/>
                      </a:lnTo>
                      <a:lnTo>
                        <a:pt x="18" y="122"/>
                      </a:lnTo>
                      <a:lnTo>
                        <a:pt x="18" y="122"/>
                      </a:lnTo>
                      <a:lnTo>
                        <a:pt x="23" y="127"/>
                      </a:lnTo>
                      <a:lnTo>
                        <a:pt x="23" y="127"/>
                      </a:lnTo>
                      <a:lnTo>
                        <a:pt x="27" y="131"/>
                      </a:lnTo>
                      <a:lnTo>
                        <a:pt x="27" y="131"/>
                      </a:lnTo>
                      <a:lnTo>
                        <a:pt x="32" y="131"/>
                      </a:lnTo>
                      <a:lnTo>
                        <a:pt x="32" y="131"/>
                      </a:lnTo>
                      <a:lnTo>
                        <a:pt x="32" y="127"/>
                      </a:lnTo>
                      <a:lnTo>
                        <a:pt x="36" y="127"/>
                      </a:lnTo>
                      <a:lnTo>
                        <a:pt x="36" y="127"/>
                      </a:lnTo>
                      <a:lnTo>
                        <a:pt x="36" y="131"/>
                      </a:lnTo>
                      <a:lnTo>
                        <a:pt x="41" y="127"/>
                      </a:lnTo>
                      <a:lnTo>
                        <a:pt x="41" y="127"/>
                      </a:lnTo>
                      <a:lnTo>
                        <a:pt x="45" y="127"/>
                      </a:lnTo>
                      <a:lnTo>
                        <a:pt x="45" y="131"/>
                      </a:lnTo>
                      <a:lnTo>
                        <a:pt x="45" y="131"/>
                      </a:lnTo>
                      <a:lnTo>
                        <a:pt x="50" y="131"/>
                      </a:lnTo>
                      <a:lnTo>
                        <a:pt x="50" y="136"/>
                      </a:lnTo>
                      <a:lnTo>
                        <a:pt x="50" y="136"/>
                      </a:lnTo>
                      <a:lnTo>
                        <a:pt x="50" y="136"/>
                      </a:lnTo>
                      <a:lnTo>
                        <a:pt x="50" y="136"/>
                      </a:lnTo>
                      <a:lnTo>
                        <a:pt x="54" y="136"/>
                      </a:lnTo>
                      <a:lnTo>
                        <a:pt x="54" y="131"/>
                      </a:lnTo>
                      <a:lnTo>
                        <a:pt x="54" y="131"/>
                      </a:lnTo>
                      <a:lnTo>
                        <a:pt x="50" y="127"/>
                      </a:lnTo>
                      <a:lnTo>
                        <a:pt x="50" y="127"/>
                      </a:lnTo>
                      <a:lnTo>
                        <a:pt x="50" y="127"/>
                      </a:lnTo>
                      <a:lnTo>
                        <a:pt x="50" y="122"/>
                      </a:lnTo>
                      <a:lnTo>
                        <a:pt x="50" y="122"/>
                      </a:lnTo>
                      <a:lnTo>
                        <a:pt x="50" y="118"/>
                      </a:lnTo>
                      <a:lnTo>
                        <a:pt x="50" y="118"/>
                      </a:lnTo>
                      <a:lnTo>
                        <a:pt x="54" y="118"/>
                      </a:lnTo>
                      <a:lnTo>
                        <a:pt x="54" y="113"/>
                      </a:lnTo>
                      <a:lnTo>
                        <a:pt x="54" y="109"/>
                      </a:lnTo>
                      <a:lnTo>
                        <a:pt x="54" y="100"/>
                      </a:lnTo>
                      <a:lnTo>
                        <a:pt x="54" y="100"/>
                      </a:lnTo>
                      <a:lnTo>
                        <a:pt x="59" y="100"/>
                      </a:lnTo>
                      <a:lnTo>
                        <a:pt x="64" y="100"/>
                      </a:lnTo>
                      <a:lnTo>
                        <a:pt x="64" y="100"/>
                      </a:lnTo>
                      <a:lnTo>
                        <a:pt x="64" y="100"/>
                      </a:lnTo>
                      <a:lnTo>
                        <a:pt x="64" y="95"/>
                      </a:lnTo>
                      <a:lnTo>
                        <a:pt x="68" y="95"/>
                      </a:lnTo>
                      <a:lnTo>
                        <a:pt x="68" y="90"/>
                      </a:lnTo>
                      <a:lnTo>
                        <a:pt x="73" y="81"/>
                      </a:lnTo>
                      <a:lnTo>
                        <a:pt x="77" y="81"/>
                      </a:lnTo>
                      <a:lnTo>
                        <a:pt x="77" y="81"/>
                      </a:lnTo>
                      <a:lnTo>
                        <a:pt x="77" y="86"/>
                      </a:lnTo>
                      <a:lnTo>
                        <a:pt x="82" y="81"/>
                      </a:lnTo>
                      <a:lnTo>
                        <a:pt x="77" y="81"/>
                      </a:lnTo>
                      <a:lnTo>
                        <a:pt x="77" y="81"/>
                      </a:lnTo>
                      <a:lnTo>
                        <a:pt x="77" y="81"/>
                      </a:lnTo>
                      <a:lnTo>
                        <a:pt x="82" y="77"/>
                      </a:lnTo>
                      <a:lnTo>
                        <a:pt x="82" y="77"/>
                      </a:lnTo>
                      <a:lnTo>
                        <a:pt x="82" y="77"/>
                      </a:lnTo>
                      <a:lnTo>
                        <a:pt x="82" y="72"/>
                      </a:lnTo>
                      <a:lnTo>
                        <a:pt x="82" y="72"/>
                      </a:lnTo>
                      <a:lnTo>
                        <a:pt x="86" y="72"/>
                      </a:lnTo>
                      <a:lnTo>
                        <a:pt x="86" y="72"/>
                      </a:lnTo>
                      <a:lnTo>
                        <a:pt x="86" y="68"/>
                      </a:lnTo>
                      <a:lnTo>
                        <a:pt x="86" y="68"/>
                      </a:lnTo>
                      <a:lnTo>
                        <a:pt x="86" y="68"/>
                      </a:lnTo>
                      <a:lnTo>
                        <a:pt x="86" y="68"/>
                      </a:lnTo>
                      <a:lnTo>
                        <a:pt x="86" y="68"/>
                      </a:lnTo>
                      <a:lnTo>
                        <a:pt x="82" y="68"/>
                      </a:lnTo>
                      <a:lnTo>
                        <a:pt x="82" y="63"/>
                      </a:lnTo>
                      <a:lnTo>
                        <a:pt x="86" y="63"/>
                      </a:lnTo>
                      <a:lnTo>
                        <a:pt x="82" y="63"/>
                      </a:lnTo>
                      <a:lnTo>
                        <a:pt x="86" y="59"/>
                      </a:lnTo>
                      <a:lnTo>
                        <a:pt x="86" y="59"/>
                      </a:lnTo>
                      <a:lnTo>
                        <a:pt x="91" y="54"/>
                      </a:lnTo>
                      <a:lnTo>
                        <a:pt x="91" y="54"/>
                      </a:lnTo>
                      <a:lnTo>
                        <a:pt x="91" y="59"/>
                      </a:lnTo>
                      <a:lnTo>
                        <a:pt x="91" y="59"/>
                      </a:lnTo>
                      <a:lnTo>
                        <a:pt x="91" y="59"/>
                      </a:lnTo>
                      <a:lnTo>
                        <a:pt x="95" y="54"/>
                      </a:lnTo>
                      <a:lnTo>
                        <a:pt x="95" y="54"/>
                      </a:lnTo>
                      <a:lnTo>
                        <a:pt x="95" y="54"/>
                      </a:lnTo>
                      <a:lnTo>
                        <a:pt x="100" y="54"/>
                      </a:lnTo>
                      <a:lnTo>
                        <a:pt x="100" y="54"/>
                      </a:lnTo>
                      <a:lnTo>
                        <a:pt x="100" y="54"/>
                      </a:lnTo>
                      <a:lnTo>
                        <a:pt x="104" y="54"/>
                      </a:lnTo>
                      <a:lnTo>
                        <a:pt x="104" y="54"/>
                      </a:lnTo>
                      <a:lnTo>
                        <a:pt x="104" y="50"/>
                      </a:lnTo>
                      <a:lnTo>
                        <a:pt x="113" y="45"/>
                      </a:lnTo>
                      <a:lnTo>
                        <a:pt x="118" y="45"/>
                      </a:lnTo>
                      <a:lnTo>
                        <a:pt x="122" y="41"/>
                      </a:lnTo>
                      <a:lnTo>
                        <a:pt x="127" y="41"/>
                      </a:lnTo>
                      <a:lnTo>
                        <a:pt x="132" y="41"/>
                      </a:lnTo>
                      <a:lnTo>
                        <a:pt x="136" y="41"/>
                      </a:lnTo>
                      <a:lnTo>
                        <a:pt x="154" y="45"/>
                      </a:lnTo>
                      <a:lnTo>
                        <a:pt x="159" y="50"/>
                      </a:lnTo>
                      <a:lnTo>
                        <a:pt x="163" y="54"/>
                      </a:lnTo>
                      <a:lnTo>
                        <a:pt x="168" y="59"/>
                      </a:lnTo>
                      <a:lnTo>
                        <a:pt x="168" y="59"/>
                      </a:lnTo>
                      <a:lnTo>
                        <a:pt x="168" y="63"/>
                      </a:lnTo>
                      <a:lnTo>
                        <a:pt x="172" y="68"/>
                      </a:lnTo>
                      <a:lnTo>
                        <a:pt x="177" y="72"/>
                      </a:lnTo>
                      <a:lnTo>
                        <a:pt x="177" y="72"/>
                      </a:lnTo>
                      <a:lnTo>
                        <a:pt x="181" y="77"/>
                      </a:lnTo>
                      <a:lnTo>
                        <a:pt x="181" y="77"/>
                      </a:lnTo>
                      <a:lnTo>
                        <a:pt x="186" y="81"/>
                      </a:lnTo>
                      <a:lnTo>
                        <a:pt x="186" y="81"/>
                      </a:lnTo>
                      <a:lnTo>
                        <a:pt x="186" y="77"/>
                      </a:lnTo>
                      <a:lnTo>
                        <a:pt x="186" y="72"/>
                      </a:lnTo>
                      <a:lnTo>
                        <a:pt x="186" y="72"/>
                      </a:lnTo>
                      <a:lnTo>
                        <a:pt x="186" y="68"/>
                      </a:lnTo>
                      <a:lnTo>
                        <a:pt x="191" y="63"/>
                      </a:lnTo>
                      <a:lnTo>
                        <a:pt x="195" y="54"/>
                      </a:lnTo>
                      <a:lnTo>
                        <a:pt x="200" y="45"/>
                      </a:lnTo>
                      <a:lnTo>
                        <a:pt x="200" y="45"/>
                      </a:lnTo>
                      <a:lnTo>
                        <a:pt x="195" y="45"/>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2" name="Freeform 22"/>
                <p:cNvSpPr>
                  <a:spLocks/>
                </p:cNvSpPr>
                <p:nvPr/>
              </p:nvSpPr>
              <p:spPr bwMode="auto">
                <a:xfrm>
                  <a:off x="1793876" y="2989263"/>
                  <a:ext cx="207963" cy="193675"/>
                </a:xfrm>
                <a:custGeom>
                  <a:avLst/>
                  <a:gdLst>
                    <a:gd name="T0" fmla="*/ 131 w 131"/>
                    <a:gd name="T1" fmla="*/ 100 h 122"/>
                    <a:gd name="T2" fmla="*/ 122 w 131"/>
                    <a:gd name="T3" fmla="*/ 104 h 122"/>
                    <a:gd name="T4" fmla="*/ 122 w 131"/>
                    <a:gd name="T5" fmla="*/ 109 h 122"/>
                    <a:gd name="T6" fmla="*/ 118 w 131"/>
                    <a:gd name="T7" fmla="*/ 109 h 122"/>
                    <a:gd name="T8" fmla="*/ 122 w 131"/>
                    <a:gd name="T9" fmla="*/ 113 h 122"/>
                    <a:gd name="T10" fmla="*/ 113 w 131"/>
                    <a:gd name="T11" fmla="*/ 118 h 122"/>
                    <a:gd name="T12" fmla="*/ 108 w 131"/>
                    <a:gd name="T13" fmla="*/ 122 h 122"/>
                    <a:gd name="T14" fmla="*/ 104 w 131"/>
                    <a:gd name="T15" fmla="*/ 118 h 122"/>
                    <a:gd name="T16" fmla="*/ 99 w 131"/>
                    <a:gd name="T17" fmla="*/ 109 h 122"/>
                    <a:gd name="T18" fmla="*/ 95 w 131"/>
                    <a:gd name="T19" fmla="*/ 109 h 122"/>
                    <a:gd name="T20" fmla="*/ 90 w 131"/>
                    <a:gd name="T21" fmla="*/ 113 h 122"/>
                    <a:gd name="T22" fmla="*/ 72 w 131"/>
                    <a:gd name="T23" fmla="*/ 113 h 122"/>
                    <a:gd name="T24" fmla="*/ 68 w 131"/>
                    <a:gd name="T25" fmla="*/ 113 h 122"/>
                    <a:gd name="T26" fmla="*/ 68 w 131"/>
                    <a:gd name="T27" fmla="*/ 109 h 122"/>
                    <a:gd name="T28" fmla="*/ 68 w 131"/>
                    <a:gd name="T29" fmla="*/ 104 h 122"/>
                    <a:gd name="T30" fmla="*/ 59 w 131"/>
                    <a:gd name="T31" fmla="*/ 104 h 122"/>
                    <a:gd name="T32" fmla="*/ 49 w 131"/>
                    <a:gd name="T33" fmla="*/ 104 h 122"/>
                    <a:gd name="T34" fmla="*/ 40 w 131"/>
                    <a:gd name="T35" fmla="*/ 86 h 122"/>
                    <a:gd name="T36" fmla="*/ 40 w 131"/>
                    <a:gd name="T37" fmla="*/ 77 h 122"/>
                    <a:gd name="T38" fmla="*/ 31 w 131"/>
                    <a:gd name="T39" fmla="*/ 63 h 122"/>
                    <a:gd name="T40" fmla="*/ 22 w 131"/>
                    <a:gd name="T41" fmla="*/ 54 h 122"/>
                    <a:gd name="T42" fmla="*/ 13 w 131"/>
                    <a:gd name="T43" fmla="*/ 59 h 122"/>
                    <a:gd name="T44" fmla="*/ 18 w 131"/>
                    <a:gd name="T45" fmla="*/ 63 h 122"/>
                    <a:gd name="T46" fmla="*/ 13 w 131"/>
                    <a:gd name="T47" fmla="*/ 72 h 122"/>
                    <a:gd name="T48" fmla="*/ 0 w 131"/>
                    <a:gd name="T49" fmla="*/ 63 h 122"/>
                    <a:gd name="T50" fmla="*/ 0 w 131"/>
                    <a:gd name="T51" fmla="*/ 45 h 122"/>
                    <a:gd name="T52" fmla="*/ 0 w 131"/>
                    <a:gd name="T53" fmla="*/ 31 h 122"/>
                    <a:gd name="T54" fmla="*/ 4 w 131"/>
                    <a:gd name="T55" fmla="*/ 27 h 122"/>
                    <a:gd name="T56" fmla="*/ 13 w 131"/>
                    <a:gd name="T57" fmla="*/ 18 h 122"/>
                    <a:gd name="T58" fmla="*/ 22 w 131"/>
                    <a:gd name="T59" fmla="*/ 13 h 122"/>
                    <a:gd name="T60" fmla="*/ 36 w 131"/>
                    <a:gd name="T61" fmla="*/ 18 h 122"/>
                    <a:gd name="T62" fmla="*/ 40 w 131"/>
                    <a:gd name="T63" fmla="*/ 13 h 122"/>
                    <a:gd name="T64" fmla="*/ 40 w 131"/>
                    <a:gd name="T65" fmla="*/ 4 h 122"/>
                    <a:gd name="T66" fmla="*/ 45 w 131"/>
                    <a:gd name="T67" fmla="*/ 4 h 122"/>
                    <a:gd name="T68" fmla="*/ 59 w 131"/>
                    <a:gd name="T69" fmla="*/ 9 h 122"/>
                    <a:gd name="T70" fmla="*/ 72 w 131"/>
                    <a:gd name="T71" fmla="*/ 9 h 122"/>
                    <a:gd name="T72" fmla="*/ 81 w 131"/>
                    <a:gd name="T73" fmla="*/ 0 h 122"/>
                    <a:gd name="T74" fmla="*/ 90 w 131"/>
                    <a:gd name="T75" fmla="*/ 0 h 122"/>
                    <a:gd name="T76" fmla="*/ 99 w 131"/>
                    <a:gd name="T77" fmla="*/ 13 h 122"/>
                    <a:gd name="T78" fmla="*/ 99 w 131"/>
                    <a:gd name="T79" fmla="*/ 31 h 122"/>
                    <a:gd name="T80" fmla="*/ 90 w 131"/>
                    <a:gd name="T81" fmla="*/ 31 h 122"/>
                    <a:gd name="T82" fmla="*/ 86 w 131"/>
                    <a:gd name="T83" fmla="*/ 36 h 122"/>
                    <a:gd name="T84" fmla="*/ 81 w 131"/>
                    <a:gd name="T85" fmla="*/ 41 h 122"/>
                    <a:gd name="T86" fmla="*/ 77 w 131"/>
                    <a:gd name="T87" fmla="*/ 41 h 122"/>
                    <a:gd name="T88" fmla="*/ 77 w 131"/>
                    <a:gd name="T89" fmla="*/ 50 h 122"/>
                    <a:gd name="T90" fmla="*/ 108 w 131"/>
                    <a:gd name="T91" fmla="*/ 59 h 122"/>
                    <a:gd name="T92" fmla="*/ 113 w 131"/>
                    <a:gd name="T93" fmla="*/ 59 h 122"/>
                    <a:gd name="T94" fmla="*/ 113 w 131"/>
                    <a:gd name="T95" fmla="*/ 63 h 122"/>
                    <a:gd name="T96" fmla="*/ 108 w 131"/>
                    <a:gd name="T97" fmla="*/ 72 h 122"/>
                    <a:gd name="T98" fmla="*/ 113 w 131"/>
                    <a:gd name="T99" fmla="*/ 77 h 122"/>
                    <a:gd name="T100" fmla="*/ 113 w 131"/>
                    <a:gd name="T101" fmla="*/ 77 h 122"/>
                    <a:gd name="T102" fmla="*/ 118 w 131"/>
                    <a:gd name="T103" fmla="*/ 77 h 122"/>
                    <a:gd name="T104" fmla="*/ 122 w 131"/>
                    <a:gd name="T105" fmla="*/ 81 h 122"/>
                    <a:gd name="T106" fmla="*/ 127 w 131"/>
                    <a:gd name="T107" fmla="*/ 81 h 122"/>
                    <a:gd name="T108" fmla="*/ 127 w 131"/>
                    <a:gd name="T109" fmla="*/ 81 h 122"/>
                    <a:gd name="T110" fmla="*/ 118 w 131"/>
                    <a:gd name="T111" fmla="*/ 86 h 122"/>
                    <a:gd name="T112" fmla="*/ 118 w 131"/>
                    <a:gd name="T113" fmla="*/ 95 h 122"/>
                    <a:gd name="T114" fmla="*/ 122 w 131"/>
                    <a:gd name="T115" fmla="*/ 95 h 122"/>
                    <a:gd name="T116" fmla="*/ 127 w 131"/>
                    <a:gd name="T117" fmla="*/ 95 h 122"/>
                    <a:gd name="T118" fmla="*/ 131 w 131"/>
                    <a:gd name="T119" fmla="*/ 9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1" h="122">
                      <a:moveTo>
                        <a:pt x="131" y="100"/>
                      </a:moveTo>
                      <a:lnTo>
                        <a:pt x="131" y="100"/>
                      </a:lnTo>
                      <a:lnTo>
                        <a:pt x="131" y="100"/>
                      </a:lnTo>
                      <a:lnTo>
                        <a:pt x="131" y="100"/>
                      </a:lnTo>
                      <a:lnTo>
                        <a:pt x="131" y="100"/>
                      </a:lnTo>
                      <a:lnTo>
                        <a:pt x="127" y="100"/>
                      </a:lnTo>
                      <a:lnTo>
                        <a:pt x="122" y="100"/>
                      </a:lnTo>
                      <a:lnTo>
                        <a:pt x="122" y="104"/>
                      </a:lnTo>
                      <a:lnTo>
                        <a:pt x="122" y="104"/>
                      </a:lnTo>
                      <a:lnTo>
                        <a:pt x="122" y="104"/>
                      </a:lnTo>
                      <a:lnTo>
                        <a:pt x="122" y="104"/>
                      </a:lnTo>
                      <a:lnTo>
                        <a:pt x="122" y="109"/>
                      </a:lnTo>
                      <a:lnTo>
                        <a:pt x="122" y="109"/>
                      </a:lnTo>
                      <a:lnTo>
                        <a:pt x="122" y="109"/>
                      </a:lnTo>
                      <a:lnTo>
                        <a:pt x="118" y="109"/>
                      </a:lnTo>
                      <a:lnTo>
                        <a:pt x="118" y="109"/>
                      </a:lnTo>
                      <a:lnTo>
                        <a:pt x="118" y="109"/>
                      </a:lnTo>
                      <a:lnTo>
                        <a:pt x="122" y="109"/>
                      </a:lnTo>
                      <a:lnTo>
                        <a:pt x="122" y="109"/>
                      </a:lnTo>
                      <a:lnTo>
                        <a:pt x="122" y="113"/>
                      </a:lnTo>
                      <a:lnTo>
                        <a:pt x="122" y="113"/>
                      </a:lnTo>
                      <a:lnTo>
                        <a:pt x="118" y="113"/>
                      </a:lnTo>
                      <a:lnTo>
                        <a:pt x="118" y="113"/>
                      </a:lnTo>
                      <a:lnTo>
                        <a:pt x="113" y="118"/>
                      </a:lnTo>
                      <a:lnTo>
                        <a:pt x="108" y="113"/>
                      </a:lnTo>
                      <a:lnTo>
                        <a:pt x="108" y="118"/>
                      </a:lnTo>
                      <a:lnTo>
                        <a:pt x="108" y="122"/>
                      </a:lnTo>
                      <a:lnTo>
                        <a:pt x="108" y="122"/>
                      </a:lnTo>
                      <a:lnTo>
                        <a:pt x="104" y="122"/>
                      </a:lnTo>
                      <a:lnTo>
                        <a:pt x="104" y="118"/>
                      </a:lnTo>
                      <a:lnTo>
                        <a:pt x="104" y="118"/>
                      </a:lnTo>
                      <a:lnTo>
                        <a:pt x="104" y="118"/>
                      </a:lnTo>
                      <a:lnTo>
                        <a:pt x="104" y="113"/>
                      </a:lnTo>
                      <a:lnTo>
                        <a:pt x="104" y="109"/>
                      </a:lnTo>
                      <a:lnTo>
                        <a:pt x="99" y="109"/>
                      </a:lnTo>
                      <a:lnTo>
                        <a:pt x="99" y="109"/>
                      </a:lnTo>
                      <a:lnTo>
                        <a:pt x="95" y="109"/>
                      </a:lnTo>
                      <a:lnTo>
                        <a:pt x="95" y="109"/>
                      </a:lnTo>
                      <a:lnTo>
                        <a:pt x="95" y="109"/>
                      </a:lnTo>
                      <a:lnTo>
                        <a:pt x="95" y="109"/>
                      </a:lnTo>
                      <a:lnTo>
                        <a:pt x="90" y="109"/>
                      </a:lnTo>
                      <a:lnTo>
                        <a:pt x="90" y="113"/>
                      </a:lnTo>
                      <a:lnTo>
                        <a:pt x="90" y="113"/>
                      </a:lnTo>
                      <a:lnTo>
                        <a:pt x="90" y="113"/>
                      </a:lnTo>
                      <a:lnTo>
                        <a:pt x="86" y="113"/>
                      </a:lnTo>
                      <a:lnTo>
                        <a:pt x="77" y="113"/>
                      </a:lnTo>
                      <a:lnTo>
                        <a:pt x="77" y="113"/>
                      </a:lnTo>
                      <a:lnTo>
                        <a:pt x="72" y="113"/>
                      </a:lnTo>
                      <a:lnTo>
                        <a:pt x="72" y="113"/>
                      </a:lnTo>
                      <a:lnTo>
                        <a:pt x="72" y="113"/>
                      </a:lnTo>
                      <a:lnTo>
                        <a:pt x="68" y="113"/>
                      </a:lnTo>
                      <a:lnTo>
                        <a:pt x="68" y="113"/>
                      </a:lnTo>
                      <a:lnTo>
                        <a:pt x="68" y="113"/>
                      </a:lnTo>
                      <a:lnTo>
                        <a:pt x="68" y="113"/>
                      </a:lnTo>
                      <a:lnTo>
                        <a:pt x="68" y="109"/>
                      </a:lnTo>
                      <a:lnTo>
                        <a:pt x="68" y="109"/>
                      </a:lnTo>
                      <a:lnTo>
                        <a:pt x="68" y="109"/>
                      </a:lnTo>
                      <a:lnTo>
                        <a:pt x="68" y="109"/>
                      </a:lnTo>
                      <a:lnTo>
                        <a:pt x="68" y="109"/>
                      </a:lnTo>
                      <a:lnTo>
                        <a:pt x="68" y="104"/>
                      </a:lnTo>
                      <a:lnTo>
                        <a:pt x="63" y="104"/>
                      </a:lnTo>
                      <a:lnTo>
                        <a:pt x="63" y="104"/>
                      </a:lnTo>
                      <a:lnTo>
                        <a:pt x="59" y="104"/>
                      </a:lnTo>
                      <a:lnTo>
                        <a:pt x="59" y="104"/>
                      </a:lnTo>
                      <a:lnTo>
                        <a:pt x="54" y="104"/>
                      </a:lnTo>
                      <a:lnTo>
                        <a:pt x="54" y="104"/>
                      </a:lnTo>
                      <a:lnTo>
                        <a:pt x="49" y="104"/>
                      </a:lnTo>
                      <a:lnTo>
                        <a:pt x="49" y="104"/>
                      </a:lnTo>
                      <a:lnTo>
                        <a:pt x="45" y="95"/>
                      </a:lnTo>
                      <a:lnTo>
                        <a:pt x="40" y="90"/>
                      </a:lnTo>
                      <a:lnTo>
                        <a:pt x="40" y="90"/>
                      </a:lnTo>
                      <a:lnTo>
                        <a:pt x="40" y="86"/>
                      </a:lnTo>
                      <a:lnTo>
                        <a:pt x="40" y="86"/>
                      </a:lnTo>
                      <a:lnTo>
                        <a:pt x="40" y="81"/>
                      </a:lnTo>
                      <a:lnTo>
                        <a:pt x="40" y="77"/>
                      </a:lnTo>
                      <a:lnTo>
                        <a:pt x="40" y="77"/>
                      </a:lnTo>
                      <a:lnTo>
                        <a:pt x="40" y="72"/>
                      </a:lnTo>
                      <a:lnTo>
                        <a:pt x="36" y="72"/>
                      </a:lnTo>
                      <a:lnTo>
                        <a:pt x="36" y="68"/>
                      </a:lnTo>
                      <a:lnTo>
                        <a:pt x="31" y="63"/>
                      </a:lnTo>
                      <a:lnTo>
                        <a:pt x="31" y="59"/>
                      </a:lnTo>
                      <a:lnTo>
                        <a:pt x="27" y="59"/>
                      </a:lnTo>
                      <a:lnTo>
                        <a:pt x="22" y="54"/>
                      </a:lnTo>
                      <a:lnTo>
                        <a:pt x="22" y="54"/>
                      </a:lnTo>
                      <a:lnTo>
                        <a:pt x="22" y="54"/>
                      </a:lnTo>
                      <a:lnTo>
                        <a:pt x="18" y="54"/>
                      </a:lnTo>
                      <a:lnTo>
                        <a:pt x="13" y="54"/>
                      </a:lnTo>
                      <a:lnTo>
                        <a:pt x="13" y="59"/>
                      </a:lnTo>
                      <a:lnTo>
                        <a:pt x="13" y="59"/>
                      </a:lnTo>
                      <a:lnTo>
                        <a:pt x="13" y="59"/>
                      </a:lnTo>
                      <a:lnTo>
                        <a:pt x="18" y="63"/>
                      </a:lnTo>
                      <a:lnTo>
                        <a:pt x="18" y="63"/>
                      </a:lnTo>
                      <a:lnTo>
                        <a:pt x="18" y="68"/>
                      </a:lnTo>
                      <a:lnTo>
                        <a:pt x="18" y="68"/>
                      </a:lnTo>
                      <a:lnTo>
                        <a:pt x="18" y="72"/>
                      </a:lnTo>
                      <a:lnTo>
                        <a:pt x="13" y="72"/>
                      </a:lnTo>
                      <a:lnTo>
                        <a:pt x="13" y="72"/>
                      </a:lnTo>
                      <a:lnTo>
                        <a:pt x="9" y="72"/>
                      </a:lnTo>
                      <a:lnTo>
                        <a:pt x="4" y="68"/>
                      </a:lnTo>
                      <a:lnTo>
                        <a:pt x="0" y="63"/>
                      </a:lnTo>
                      <a:lnTo>
                        <a:pt x="0" y="54"/>
                      </a:lnTo>
                      <a:lnTo>
                        <a:pt x="0" y="54"/>
                      </a:lnTo>
                      <a:lnTo>
                        <a:pt x="0" y="45"/>
                      </a:lnTo>
                      <a:lnTo>
                        <a:pt x="0" y="45"/>
                      </a:lnTo>
                      <a:lnTo>
                        <a:pt x="0" y="41"/>
                      </a:lnTo>
                      <a:lnTo>
                        <a:pt x="4" y="36"/>
                      </a:lnTo>
                      <a:lnTo>
                        <a:pt x="0" y="31"/>
                      </a:lnTo>
                      <a:lnTo>
                        <a:pt x="0" y="31"/>
                      </a:lnTo>
                      <a:lnTo>
                        <a:pt x="4" y="31"/>
                      </a:lnTo>
                      <a:lnTo>
                        <a:pt x="4" y="31"/>
                      </a:lnTo>
                      <a:lnTo>
                        <a:pt x="4" y="31"/>
                      </a:lnTo>
                      <a:lnTo>
                        <a:pt x="4" y="27"/>
                      </a:lnTo>
                      <a:lnTo>
                        <a:pt x="9" y="22"/>
                      </a:lnTo>
                      <a:lnTo>
                        <a:pt x="9" y="22"/>
                      </a:lnTo>
                      <a:lnTo>
                        <a:pt x="13" y="18"/>
                      </a:lnTo>
                      <a:lnTo>
                        <a:pt x="13" y="18"/>
                      </a:lnTo>
                      <a:lnTo>
                        <a:pt x="13" y="18"/>
                      </a:lnTo>
                      <a:lnTo>
                        <a:pt x="18" y="13"/>
                      </a:lnTo>
                      <a:lnTo>
                        <a:pt x="18" y="13"/>
                      </a:lnTo>
                      <a:lnTo>
                        <a:pt x="22" y="13"/>
                      </a:lnTo>
                      <a:lnTo>
                        <a:pt x="22" y="13"/>
                      </a:lnTo>
                      <a:lnTo>
                        <a:pt x="27" y="13"/>
                      </a:lnTo>
                      <a:lnTo>
                        <a:pt x="36" y="18"/>
                      </a:lnTo>
                      <a:lnTo>
                        <a:pt x="36" y="18"/>
                      </a:lnTo>
                      <a:lnTo>
                        <a:pt x="36" y="18"/>
                      </a:lnTo>
                      <a:lnTo>
                        <a:pt x="40" y="13"/>
                      </a:lnTo>
                      <a:lnTo>
                        <a:pt x="40" y="13"/>
                      </a:lnTo>
                      <a:lnTo>
                        <a:pt x="40" y="13"/>
                      </a:lnTo>
                      <a:lnTo>
                        <a:pt x="40" y="13"/>
                      </a:lnTo>
                      <a:lnTo>
                        <a:pt x="40" y="9"/>
                      </a:lnTo>
                      <a:lnTo>
                        <a:pt x="40" y="9"/>
                      </a:lnTo>
                      <a:lnTo>
                        <a:pt x="40" y="4"/>
                      </a:lnTo>
                      <a:lnTo>
                        <a:pt x="40" y="4"/>
                      </a:lnTo>
                      <a:lnTo>
                        <a:pt x="40" y="4"/>
                      </a:lnTo>
                      <a:lnTo>
                        <a:pt x="45" y="4"/>
                      </a:lnTo>
                      <a:lnTo>
                        <a:pt x="45" y="4"/>
                      </a:lnTo>
                      <a:lnTo>
                        <a:pt x="45" y="4"/>
                      </a:lnTo>
                      <a:lnTo>
                        <a:pt x="45" y="4"/>
                      </a:lnTo>
                      <a:lnTo>
                        <a:pt x="54" y="9"/>
                      </a:lnTo>
                      <a:lnTo>
                        <a:pt x="59" y="9"/>
                      </a:lnTo>
                      <a:lnTo>
                        <a:pt x="63" y="9"/>
                      </a:lnTo>
                      <a:lnTo>
                        <a:pt x="68" y="9"/>
                      </a:lnTo>
                      <a:lnTo>
                        <a:pt x="72" y="9"/>
                      </a:lnTo>
                      <a:lnTo>
                        <a:pt x="72" y="9"/>
                      </a:lnTo>
                      <a:lnTo>
                        <a:pt x="77" y="4"/>
                      </a:lnTo>
                      <a:lnTo>
                        <a:pt x="77" y="0"/>
                      </a:lnTo>
                      <a:lnTo>
                        <a:pt x="77" y="0"/>
                      </a:lnTo>
                      <a:lnTo>
                        <a:pt x="81" y="0"/>
                      </a:lnTo>
                      <a:lnTo>
                        <a:pt x="86" y="0"/>
                      </a:lnTo>
                      <a:lnTo>
                        <a:pt x="86" y="0"/>
                      </a:lnTo>
                      <a:lnTo>
                        <a:pt x="86" y="0"/>
                      </a:lnTo>
                      <a:lnTo>
                        <a:pt x="90" y="0"/>
                      </a:lnTo>
                      <a:lnTo>
                        <a:pt x="90" y="0"/>
                      </a:lnTo>
                      <a:lnTo>
                        <a:pt x="95" y="0"/>
                      </a:lnTo>
                      <a:lnTo>
                        <a:pt x="95" y="4"/>
                      </a:lnTo>
                      <a:lnTo>
                        <a:pt x="99" y="13"/>
                      </a:lnTo>
                      <a:lnTo>
                        <a:pt x="104" y="13"/>
                      </a:lnTo>
                      <a:lnTo>
                        <a:pt x="104" y="18"/>
                      </a:lnTo>
                      <a:lnTo>
                        <a:pt x="99" y="31"/>
                      </a:lnTo>
                      <a:lnTo>
                        <a:pt x="99" y="31"/>
                      </a:lnTo>
                      <a:lnTo>
                        <a:pt x="95" y="31"/>
                      </a:lnTo>
                      <a:lnTo>
                        <a:pt x="95" y="31"/>
                      </a:lnTo>
                      <a:lnTo>
                        <a:pt x="90" y="31"/>
                      </a:lnTo>
                      <a:lnTo>
                        <a:pt x="90" y="31"/>
                      </a:lnTo>
                      <a:lnTo>
                        <a:pt x="90" y="36"/>
                      </a:lnTo>
                      <a:lnTo>
                        <a:pt x="90" y="36"/>
                      </a:lnTo>
                      <a:lnTo>
                        <a:pt x="90" y="36"/>
                      </a:lnTo>
                      <a:lnTo>
                        <a:pt x="86" y="36"/>
                      </a:lnTo>
                      <a:lnTo>
                        <a:pt x="86" y="36"/>
                      </a:lnTo>
                      <a:lnTo>
                        <a:pt x="86" y="41"/>
                      </a:lnTo>
                      <a:lnTo>
                        <a:pt x="81" y="41"/>
                      </a:lnTo>
                      <a:lnTo>
                        <a:pt x="81" y="41"/>
                      </a:lnTo>
                      <a:lnTo>
                        <a:pt x="81" y="41"/>
                      </a:lnTo>
                      <a:lnTo>
                        <a:pt x="81" y="41"/>
                      </a:lnTo>
                      <a:lnTo>
                        <a:pt x="77" y="41"/>
                      </a:lnTo>
                      <a:lnTo>
                        <a:pt x="77" y="41"/>
                      </a:lnTo>
                      <a:lnTo>
                        <a:pt x="77" y="41"/>
                      </a:lnTo>
                      <a:lnTo>
                        <a:pt x="77" y="50"/>
                      </a:lnTo>
                      <a:lnTo>
                        <a:pt x="77" y="50"/>
                      </a:lnTo>
                      <a:lnTo>
                        <a:pt x="77" y="50"/>
                      </a:lnTo>
                      <a:lnTo>
                        <a:pt x="81" y="54"/>
                      </a:lnTo>
                      <a:lnTo>
                        <a:pt x="95" y="54"/>
                      </a:lnTo>
                      <a:lnTo>
                        <a:pt x="99" y="54"/>
                      </a:lnTo>
                      <a:lnTo>
                        <a:pt x="108" y="59"/>
                      </a:lnTo>
                      <a:lnTo>
                        <a:pt x="113" y="59"/>
                      </a:lnTo>
                      <a:lnTo>
                        <a:pt x="113" y="54"/>
                      </a:lnTo>
                      <a:lnTo>
                        <a:pt x="118" y="54"/>
                      </a:lnTo>
                      <a:lnTo>
                        <a:pt x="113" y="59"/>
                      </a:lnTo>
                      <a:lnTo>
                        <a:pt x="113" y="63"/>
                      </a:lnTo>
                      <a:lnTo>
                        <a:pt x="113" y="63"/>
                      </a:lnTo>
                      <a:lnTo>
                        <a:pt x="113" y="63"/>
                      </a:lnTo>
                      <a:lnTo>
                        <a:pt x="113" y="63"/>
                      </a:lnTo>
                      <a:lnTo>
                        <a:pt x="108" y="63"/>
                      </a:lnTo>
                      <a:lnTo>
                        <a:pt x="108" y="68"/>
                      </a:lnTo>
                      <a:lnTo>
                        <a:pt x="108" y="72"/>
                      </a:lnTo>
                      <a:lnTo>
                        <a:pt x="108" y="72"/>
                      </a:lnTo>
                      <a:lnTo>
                        <a:pt x="113" y="72"/>
                      </a:lnTo>
                      <a:lnTo>
                        <a:pt x="118" y="72"/>
                      </a:lnTo>
                      <a:lnTo>
                        <a:pt x="118" y="72"/>
                      </a:lnTo>
                      <a:lnTo>
                        <a:pt x="113" y="77"/>
                      </a:lnTo>
                      <a:lnTo>
                        <a:pt x="113" y="77"/>
                      </a:lnTo>
                      <a:lnTo>
                        <a:pt x="113" y="77"/>
                      </a:lnTo>
                      <a:lnTo>
                        <a:pt x="113" y="77"/>
                      </a:lnTo>
                      <a:lnTo>
                        <a:pt x="113" y="77"/>
                      </a:lnTo>
                      <a:lnTo>
                        <a:pt x="118" y="77"/>
                      </a:lnTo>
                      <a:lnTo>
                        <a:pt x="118" y="81"/>
                      </a:lnTo>
                      <a:lnTo>
                        <a:pt x="118" y="81"/>
                      </a:lnTo>
                      <a:lnTo>
                        <a:pt x="118" y="77"/>
                      </a:lnTo>
                      <a:lnTo>
                        <a:pt x="118" y="77"/>
                      </a:lnTo>
                      <a:lnTo>
                        <a:pt x="122" y="77"/>
                      </a:lnTo>
                      <a:lnTo>
                        <a:pt x="122" y="77"/>
                      </a:lnTo>
                      <a:lnTo>
                        <a:pt x="122" y="81"/>
                      </a:lnTo>
                      <a:lnTo>
                        <a:pt x="122" y="81"/>
                      </a:lnTo>
                      <a:lnTo>
                        <a:pt x="122" y="81"/>
                      </a:lnTo>
                      <a:lnTo>
                        <a:pt x="122" y="81"/>
                      </a:lnTo>
                      <a:lnTo>
                        <a:pt x="127" y="81"/>
                      </a:lnTo>
                      <a:lnTo>
                        <a:pt x="127" y="77"/>
                      </a:lnTo>
                      <a:lnTo>
                        <a:pt x="127" y="81"/>
                      </a:lnTo>
                      <a:lnTo>
                        <a:pt x="127" y="81"/>
                      </a:lnTo>
                      <a:lnTo>
                        <a:pt x="127" y="81"/>
                      </a:lnTo>
                      <a:lnTo>
                        <a:pt x="118" y="81"/>
                      </a:lnTo>
                      <a:lnTo>
                        <a:pt x="118" y="86"/>
                      </a:lnTo>
                      <a:lnTo>
                        <a:pt x="118" y="86"/>
                      </a:lnTo>
                      <a:lnTo>
                        <a:pt x="118" y="86"/>
                      </a:lnTo>
                      <a:lnTo>
                        <a:pt x="113" y="90"/>
                      </a:lnTo>
                      <a:lnTo>
                        <a:pt x="113" y="90"/>
                      </a:lnTo>
                      <a:lnTo>
                        <a:pt x="118" y="95"/>
                      </a:lnTo>
                      <a:lnTo>
                        <a:pt x="118" y="95"/>
                      </a:lnTo>
                      <a:lnTo>
                        <a:pt x="122" y="95"/>
                      </a:lnTo>
                      <a:lnTo>
                        <a:pt x="122" y="95"/>
                      </a:lnTo>
                      <a:lnTo>
                        <a:pt x="122" y="95"/>
                      </a:lnTo>
                      <a:lnTo>
                        <a:pt x="122" y="95"/>
                      </a:lnTo>
                      <a:lnTo>
                        <a:pt x="122" y="95"/>
                      </a:lnTo>
                      <a:lnTo>
                        <a:pt x="122" y="95"/>
                      </a:lnTo>
                      <a:lnTo>
                        <a:pt x="127" y="95"/>
                      </a:lnTo>
                      <a:lnTo>
                        <a:pt x="127" y="95"/>
                      </a:lnTo>
                      <a:lnTo>
                        <a:pt x="127" y="100"/>
                      </a:lnTo>
                      <a:lnTo>
                        <a:pt x="127" y="100"/>
                      </a:lnTo>
                      <a:lnTo>
                        <a:pt x="131" y="95"/>
                      </a:lnTo>
                      <a:lnTo>
                        <a:pt x="131" y="95"/>
                      </a:lnTo>
                      <a:lnTo>
                        <a:pt x="131" y="100"/>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3" name="Freeform 23"/>
                <p:cNvSpPr>
                  <a:spLocks/>
                </p:cNvSpPr>
                <p:nvPr/>
              </p:nvSpPr>
              <p:spPr bwMode="auto">
                <a:xfrm>
                  <a:off x="2290763" y="2924175"/>
                  <a:ext cx="185738" cy="136525"/>
                </a:xfrm>
                <a:custGeom>
                  <a:avLst/>
                  <a:gdLst>
                    <a:gd name="T0" fmla="*/ 117 w 117"/>
                    <a:gd name="T1" fmla="*/ 54 h 86"/>
                    <a:gd name="T2" fmla="*/ 113 w 117"/>
                    <a:gd name="T3" fmla="*/ 54 h 86"/>
                    <a:gd name="T4" fmla="*/ 108 w 117"/>
                    <a:gd name="T5" fmla="*/ 59 h 86"/>
                    <a:gd name="T6" fmla="*/ 99 w 117"/>
                    <a:gd name="T7" fmla="*/ 63 h 86"/>
                    <a:gd name="T8" fmla="*/ 77 w 117"/>
                    <a:gd name="T9" fmla="*/ 72 h 86"/>
                    <a:gd name="T10" fmla="*/ 77 w 117"/>
                    <a:gd name="T11" fmla="*/ 77 h 86"/>
                    <a:gd name="T12" fmla="*/ 72 w 117"/>
                    <a:gd name="T13" fmla="*/ 82 h 86"/>
                    <a:gd name="T14" fmla="*/ 68 w 117"/>
                    <a:gd name="T15" fmla="*/ 86 h 86"/>
                    <a:gd name="T16" fmla="*/ 68 w 117"/>
                    <a:gd name="T17" fmla="*/ 86 h 86"/>
                    <a:gd name="T18" fmla="*/ 59 w 117"/>
                    <a:gd name="T19" fmla="*/ 86 h 86"/>
                    <a:gd name="T20" fmla="*/ 54 w 117"/>
                    <a:gd name="T21" fmla="*/ 77 h 86"/>
                    <a:gd name="T22" fmla="*/ 54 w 117"/>
                    <a:gd name="T23" fmla="*/ 72 h 86"/>
                    <a:gd name="T24" fmla="*/ 49 w 117"/>
                    <a:gd name="T25" fmla="*/ 68 h 86"/>
                    <a:gd name="T26" fmla="*/ 40 w 117"/>
                    <a:gd name="T27" fmla="*/ 63 h 86"/>
                    <a:gd name="T28" fmla="*/ 40 w 117"/>
                    <a:gd name="T29" fmla="*/ 54 h 86"/>
                    <a:gd name="T30" fmla="*/ 40 w 117"/>
                    <a:gd name="T31" fmla="*/ 50 h 86"/>
                    <a:gd name="T32" fmla="*/ 31 w 117"/>
                    <a:gd name="T33" fmla="*/ 50 h 86"/>
                    <a:gd name="T34" fmla="*/ 27 w 117"/>
                    <a:gd name="T35" fmla="*/ 50 h 86"/>
                    <a:gd name="T36" fmla="*/ 18 w 117"/>
                    <a:gd name="T37" fmla="*/ 45 h 86"/>
                    <a:gd name="T38" fmla="*/ 9 w 117"/>
                    <a:gd name="T39" fmla="*/ 45 h 86"/>
                    <a:gd name="T40" fmla="*/ 0 w 117"/>
                    <a:gd name="T41" fmla="*/ 36 h 86"/>
                    <a:gd name="T42" fmla="*/ 9 w 117"/>
                    <a:gd name="T43" fmla="*/ 18 h 86"/>
                    <a:gd name="T44" fmla="*/ 13 w 117"/>
                    <a:gd name="T45" fmla="*/ 14 h 86"/>
                    <a:gd name="T46" fmla="*/ 18 w 117"/>
                    <a:gd name="T47" fmla="*/ 14 h 86"/>
                    <a:gd name="T48" fmla="*/ 27 w 117"/>
                    <a:gd name="T49" fmla="*/ 9 h 86"/>
                    <a:gd name="T50" fmla="*/ 31 w 117"/>
                    <a:gd name="T51" fmla="*/ 14 h 86"/>
                    <a:gd name="T52" fmla="*/ 36 w 117"/>
                    <a:gd name="T53" fmla="*/ 14 h 86"/>
                    <a:gd name="T54" fmla="*/ 45 w 117"/>
                    <a:gd name="T55" fmla="*/ 14 h 86"/>
                    <a:gd name="T56" fmla="*/ 54 w 117"/>
                    <a:gd name="T57" fmla="*/ 9 h 86"/>
                    <a:gd name="T58" fmla="*/ 59 w 117"/>
                    <a:gd name="T59" fmla="*/ 4 h 86"/>
                    <a:gd name="T60" fmla="*/ 81 w 117"/>
                    <a:gd name="T61" fmla="*/ 9 h 86"/>
                    <a:gd name="T62" fmla="*/ 86 w 117"/>
                    <a:gd name="T63" fmla="*/ 4 h 86"/>
                    <a:gd name="T64" fmla="*/ 104 w 117"/>
                    <a:gd name="T65" fmla="*/ 0 h 86"/>
                    <a:gd name="T66" fmla="*/ 108 w 117"/>
                    <a:gd name="T67" fmla="*/ 0 h 86"/>
                    <a:gd name="T68" fmla="*/ 108 w 117"/>
                    <a:gd name="T69" fmla="*/ 4 h 86"/>
                    <a:gd name="T70" fmla="*/ 113 w 117"/>
                    <a:gd name="T71" fmla="*/ 0 h 86"/>
                    <a:gd name="T72" fmla="*/ 108 w 117"/>
                    <a:gd name="T73" fmla="*/ 4 h 86"/>
                    <a:gd name="T74" fmla="*/ 108 w 117"/>
                    <a:gd name="T75" fmla="*/ 4 h 86"/>
                    <a:gd name="T76" fmla="*/ 108 w 117"/>
                    <a:gd name="T77" fmla="*/ 9 h 86"/>
                    <a:gd name="T78" fmla="*/ 108 w 117"/>
                    <a:gd name="T79" fmla="*/ 14 h 86"/>
                    <a:gd name="T80" fmla="*/ 104 w 117"/>
                    <a:gd name="T81" fmla="*/ 23 h 86"/>
                    <a:gd name="T82" fmla="*/ 104 w 117"/>
                    <a:gd name="T83" fmla="*/ 23 h 86"/>
                    <a:gd name="T84" fmla="*/ 104 w 117"/>
                    <a:gd name="T85" fmla="*/ 32 h 86"/>
                    <a:gd name="T86" fmla="*/ 108 w 117"/>
                    <a:gd name="T87" fmla="*/ 32 h 86"/>
                    <a:gd name="T88" fmla="*/ 113 w 117"/>
                    <a:gd name="T89" fmla="*/ 41 h 86"/>
                    <a:gd name="T90" fmla="*/ 113 w 117"/>
                    <a:gd name="T91" fmla="*/ 45 h 86"/>
                    <a:gd name="T92" fmla="*/ 108 w 117"/>
                    <a:gd name="T93" fmla="*/ 50 h 86"/>
                    <a:gd name="T94" fmla="*/ 113 w 117"/>
                    <a:gd name="T95" fmla="*/ 50 h 86"/>
                    <a:gd name="T96" fmla="*/ 113 w 117"/>
                    <a:gd name="T97" fmla="*/ 5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86">
                      <a:moveTo>
                        <a:pt x="117" y="54"/>
                      </a:moveTo>
                      <a:lnTo>
                        <a:pt x="117" y="54"/>
                      </a:lnTo>
                      <a:lnTo>
                        <a:pt x="117" y="54"/>
                      </a:lnTo>
                      <a:lnTo>
                        <a:pt x="117" y="50"/>
                      </a:lnTo>
                      <a:lnTo>
                        <a:pt x="117" y="54"/>
                      </a:lnTo>
                      <a:lnTo>
                        <a:pt x="113" y="54"/>
                      </a:lnTo>
                      <a:lnTo>
                        <a:pt x="108" y="54"/>
                      </a:lnTo>
                      <a:lnTo>
                        <a:pt x="108" y="59"/>
                      </a:lnTo>
                      <a:lnTo>
                        <a:pt x="108" y="59"/>
                      </a:lnTo>
                      <a:lnTo>
                        <a:pt x="104" y="59"/>
                      </a:lnTo>
                      <a:lnTo>
                        <a:pt x="99" y="63"/>
                      </a:lnTo>
                      <a:lnTo>
                        <a:pt x="99" y="63"/>
                      </a:lnTo>
                      <a:lnTo>
                        <a:pt x="95" y="63"/>
                      </a:lnTo>
                      <a:lnTo>
                        <a:pt x="86" y="68"/>
                      </a:lnTo>
                      <a:lnTo>
                        <a:pt x="77" y="72"/>
                      </a:lnTo>
                      <a:lnTo>
                        <a:pt x="77" y="77"/>
                      </a:lnTo>
                      <a:lnTo>
                        <a:pt x="77" y="77"/>
                      </a:lnTo>
                      <a:lnTo>
                        <a:pt x="77" y="77"/>
                      </a:lnTo>
                      <a:lnTo>
                        <a:pt x="77" y="82"/>
                      </a:lnTo>
                      <a:lnTo>
                        <a:pt x="72" y="82"/>
                      </a:lnTo>
                      <a:lnTo>
                        <a:pt x="72" y="82"/>
                      </a:lnTo>
                      <a:lnTo>
                        <a:pt x="72" y="82"/>
                      </a:lnTo>
                      <a:lnTo>
                        <a:pt x="72" y="82"/>
                      </a:lnTo>
                      <a:lnTo>
                        <a:pt x="68" y="86"/>
                      </a:lnTo>
                      <a:lnTo>
                        <a:pt x="68" y="86"/>
                      </a:lnTo>
                      <a:lnTo>
                        <a:pt x="68" y="86"/>
                      </a:lnTo>
                      <a:lnTo>
                        <a:pt x="68" y="86"/>
                      </a:lnTo>
                      <a:lnTo>
                        <a:pt x="63" y="86"/>
                      </a:lnTo>
                      <a:lnTo>
                        <a:pt x="59" y="86"/>
                      </a:lnTo>
                      <a:lnTo>
                        <a:pt x="59" y="86"/>
                      </a:lnTo>
                      <a:lnTo>
                        <a:pt x="54" y="82"/>
                      </a:lnTo>
                      <a:lnTo>
                        <a:pt x="54" y="82"/>
                      </a:lnTo>
                      <a:lnTo>
                        <a:pt x="54" y="77"/>
                      </a:lnTo>
                      <a:lnTo>
                        <a:pt x="54" y="72"/>
                      </a:lnTo>
                      <a:lnTo>
                        <a:pt x="54" y="72"/>
                      </a:lnTo>
                      <a:lnTo>
                        <a:pt x="54" y="72"/>
                      </a:lnTo>
                      <a:lnTo>
                        <a:pt x="54" y="68"/>
                      </a:lnTo>
                      <a:lnTo>
                        <a:pt x="54" y="68"/>
                      </a:lnTo>
                      <a:lnTo>
                        <a:pt x="49" y="68"/>
                      </a:lnTo>
                      <a:lnTo>
                        <a:pt x="45" y="68"/>
                      </a:lnTo>
                      <a:lnTo>
                        <a:pt x="45" y="68"/>
                      </a:lnTo>
                      <a:lnTo>
                        <a:pt x="40" y="63"/>
                      </a:lnTo>
                      <a:lnTo>
                        <a:pt x="40" y="59"/>
                      </a:lnTo>
                      <a:lnTo>
                        <a:pt x="40" y="54"/>
                      </a:lnTo>
                      <a:lnTo>
                        <a:pt x="40" y="54"/>
                      </a:lnTo>
                      <a:lnTo>
                        <a:pt x="40" y="54"/>
                      </a:lnTo>
                      <a:lnTo>
                        <a:pt x="40" y="50"/>
                      </a:lnTo>
                      <a:lnTo>
                        <a:pt x="40" y="50"/>
                      </a:lnTo>
                      <a:lnTo>
                        <a:pt x="36" y="45"/>
                      </a:lnTo>
                      <a:lnTo>
                        <a:pt x="31" y="50"/>
                      </a:lnTo>
                      <a:lnTo>
                        <a:pt x="31" y="50"/>
                      </a:lnTo>
                      <a:lnTo>
                        <a:pt x="31" y="50"/>
                      </a:lnTo>
                      <a:lnTo>
                        <a:pt x="27" y="50"/>
                      </a:lnTo>
                      <a:lnTo>
                        <a:pt x="27" y="50"/>
                      </a:lnTo>
                      <a:lnTo>
                        <a:pt x="22" y="50"/>
                      </a:lnTo>
                      <a:lnTo>
                        <a:pt x="18" y="45"/>
                      </a:lnTo>
                      <a:lnTo>
                        <a:pt x="18" y="45"/>
                      </a:lnTo>
                      <a:lnTo>
                        <a:pt x="13" y="45"/>
                      </a:lnTo>
                      <a:lnTo>
                        <a:pt x="13" y="45"/>
                      </a:lnTo>
                      <a:lnTo>
                        <a:pt x="9" y="45"/>
                      </a:lnTo>
                      <a:lnTo>
                        <a:pt x="0" y="41"/>
                      </a:lnTo>
                      <a:lnTo>
                        <a:pt x="0" y="36"/>
                      </a:lnTo>
                      <a:lnTo>
                        <a:pt x="0" y="36"/>
                      </a:lnTo>
                      <a:lnTo>
                        <a:pt x="4" y="32"/>
                      </a:lnTo>
                      <a:lnTo>
                        <a:pt x="0" y="23"/>
                      </a:lnTo>
                      <a:lnTo>
                        <a:pt x="9" y="18"/>
                      </a:lnTo>
                      <a:lnTo>
                        <a:pt x="9" y="18"/>
                      </a:lnTo>
                      <a:lnTo>
                        <a:pt x="9" y="18"/>
                      </a:lnTo>
                      <a:lnTo>
                        <a:pt x="13" y="14"/>
                      </a:lnTo>
                      <a:lnTo>
                        <a:pt x="13" y="14"/>
                      </a:lnTo>
                      <a:lnTo>
                        <a:pt x="18" y="14"/>
                      </a:lnTo>
                      <a:lnTo>
                        <a:pt x="18" y="14"/>
                      </a:lnTo>
                      <a:lnTo>
                        <a:pt x="18" y="14"/>
                      </a:lnTo>
                      <a:lnTo>
                        <a:pt x="22" y="14"/>
                      </a:lnTo>
                      <a:lnTo>
                        <a:pt x="27" y="9"/>
                      </a:lnTo>
                      <a:lnTo>
                        <a:pt x="31" y="14"/>
                      </a:lnTo>
                      <a:lnTo>
                        <a:pt x="31" y="14"/>
                      </a:lnTo>
                      <a:lnTo>
                        <a:pt x="31" y="14"/>
                      </a:lnTo>
                      <a:lnTo>
                        <a:pt x="36" y="14"/>
                      </a:lnTo>
                      <a:lnTo>
                        <a:pt x="36" y="14"/>
                      </a:lnTo>
                      <a:lnTo>
                        <a:pt x="36" y="14"/>
                      </a:lnTo>
                      <a:lnTo>
                        <a:pt x="40" y="14"/>
                      </a:lnTo>
                      <a:lnTo>
                        <a:pt x="45" y="14"/>
                      </a:lnTo>
                      <a:lnTo>
                        <a:pt x="45" y="14"/>
                      </a:lnTo>
                      <a:lnTo>
                        <a:pt x="49" y="14"/>
                      </a:lnTo>
                      <a:lnTo>
                        <a:pt x="49" y="14"/>
                      </a:lnTo>
                      <a:lnTo>
                        <a:pt x="54" y="9"/>
                      </a:lnTo>
                      <a:lnTo>
                        <a:pt x="54" y="9"/>
                      </a:lnTo>
                      <a:lnTo>
                        <a:pt x="54" y="4"/>
                      </a:lnTo>
                      <a:lnTo>
                        <a:pt x="59" y="4"/>
                      </a:lnTo>
                      <a:lnTo>
                        <a:pt x="63" y="4"/>
                      </a:lnTo>
                      <a:lnTo>
                        <a:pt x="77" y="9"/>
                      </a:lnTo>
                      <a:lnTo>
                        <a:pt x="81" y="9"/>
                      </a:lnTo>
                      <a:lnTo>
                        <a:pt x="86" y="9"/>
                      </a:lnTo>
                      <a:lnTo>
                        <a:pt x="86" y="9"/>
                      </a:lnTo>
                      <a:lnTo>
                        <a:pt x="86" y="4"/>
                      </a:lnTo>
                      <a:lnTo>
                        <a:pt x="86" y="0"/>
                      </a:lnTo>
                      <a:lnTo>
                        <a:pt x="99" y="0"/>
                      </a:lnTo>
                      <a:lnTo>
                        <a:pt x="104" y="0"/>
                      </a:lnTo>
                      <a:lnTo>
                        <a:pt x="104" y="0"/>
                      </a:lnTo>
                      <a:lnTo>
                        <a:pt x="104" y="0"/>
                      </a:lnTo>
                      <a:lnTo>
                        <a:pt x="108" y="0"/>
                      </a:lnTo>
                      <a:lnTo>
                        <a:pt x="104" y="0"/>
                      </a:lnTo>
                      <a:lnTo>
                        <a:pt x="104" y="4"/>
                      </a:lnTo>
                      <a:lnTo>
                        <a:pt x="108" y="4"/>
                      </a:lnTo>
                      <a:lnTo>
                        <a:pt x="108" y="0"/>
                      </a:lnTo>
                      <a:lnTo>
                        <a:pt x="113" y="0"/>
                      </a:lnTo>
                      <a:lnTo>
                        <a:pt x="113" y="0"/>
                      </a:lnTo>
                      <a:lnTo>
                        <a:pt x="108" y="4"/>
                      </a:lnTo>
                      <a:lnTo>
                        <a:pt x="108" y="4"/>
                      </a:lnTo>
                      <a:lnTo>
                        <a:pt x="108" y="4"/>
                      </a:lnTo>
                      <a:lnTo>
                        <a:pt x="108" y="4"/>
                      </a:lnTo>
                      <a:lnTo>
                        <a:pt x="104" y="4"/>
                      </a:lnTo>
                      <a:lnTo>
                        <a:pt x="108" y="4"/>
                      </a:lnTo>
                      <a:lnTo>
                        <a:pt x="108" y="9"/>
                      </a:lnTo>
                      <a:lnTo>
                        <a:pt x="108" y="9"/>
                      </a:lnTo>
                      <a:lnTo>
                        <a:pt x="108" y="9"/>
                      </a:lnTo>
                      <a:lnTo>
                        <a:pt x="108" y="9"/>
                      </a:lnTo>
                      <a:lnTo>
                        <a:pt x="108" y="14"/>
                      </a:lnTo>
                      <a:lnTo>
                        <a:pt x="108" y="14"/>
                      </a:lnTo>
                      <a:lnTo>
                        <a:pt x="108" y="18"/>
                      </a:lnTo>
                      <a:lnTo>
                        <a:pt x="104" y="18"/>
                      </a:lnTo>
                      <a:lnTo>
                        <a:pt x="104" y="23"/>
                      </a:lnTo>
                      <a:lnTo>
                        <a:pt x="104" y="23"/>
                      </a:lnTo>
                      <a:lnTo>
                        <a:pt x="104" y="23"/>
                      </a:lnTo>
                      <a:lnTo>
                        <a:pt x="104" y="23"/>
                      </a:lnTo>
                      <a:lnTo>
                        <a:pt x="104" y="27"/>
                      </a:lnTo>
                      <a:lnTo>
                        <a:pt x="104" y="27"/>
                      </a:lnTo>
                      <a:lnTo>
                        <a:pt x="104" y="32"/>
                      </a:lnTo>
                      <a:lnTo>
                        <a:pt x="104" y="32"/>
                      </a:lnTo>
                      <a:lnTo>
                        <a:pt x="104" y="32"/>
                      </a:lnTo>
                      <a:lnTo>
                        <a:pt x="108" y="32"/>
                      </a:lnTo>
                      <a:lnTo>
                        <a:pt x="108" y="32"/>
                      </a:lnTo>
                      <a:lnTo>
                        <a:pt x="113" y="36"/>
                      </a:lnTo>
                      <a:lnTo>
                        <a:pt x="113" y="41"/>
                      </a:lnTo>
                      <a:lnTo>
                        <a:pt x="113" y="41"/>
                      </a:lnTo>
                      <a:lnTo>
                        <a:pt x="113" y="45"/>
                      </a:lnTo>
                      <a:lnTo>
                        <a:pt x="113" y="45"/>
                      </a:lnTo>
                      <a:lnTo>
                        <a:pt x="108" y="45"/>
                      </a:lnTo>
                      <a:lnTo>
                        <a:pt x="108" y="45"/>
                      </a:lnTo>
                      <a:lnTo>
                        <a:pt x="108" y="50"/>
                      </a:lnTo>
                      <a:lnTo>
                        <a:pt x="108" y="50"/>
                      </a:lnTo>
                      <a:lnTo>
                        <a:pt x="113" y="50"/>
                      </a:lnTo>
                      <a:lnTo>
                        <a:pt x="113" y="50"/>
                      </a:lnTo>
                      <a:lnTo>
                        <a:pt x="113" y="50"/>
                      </a:lnTo>
                      <a:lnTo>
                        <a:pt x="113" y="50"/>
                      </a:lnTo>
                      <a:lnTo>
                        <a:pt x="113" y="50"/>
                      </a:lnTo>
                      <a:lnTo>
                        <a:pt x="113" y="50"/>
                      </a:lnTo>
                      <a:lnTo>
                        <a:pt x="117" y="5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4" name="Freeform 24"/>
                <p:cNvSpPr>
                  <a:spLocks/>
                </p:cNvSpPr>
                <p:nvPr/>
              </p:nvSpPr>
              <p:spPr bwMode="auto">
                <a:xfrm>
                  <a:off x="2822576" y="2714625"/>
                  <a:ext cx="187325" cy="166687"/>
                </a:xfrm>
                <a:custGeom>
                  <a:avLst/>
                  <a:gdLst>
                    <a:gd name="T0" fmla="*/ 82 w 118"/>
                    <a:gd name="T1" fmla="*/ 96 h 105"/>
                    <a:gd name="T2" fmla="*/ 37 w 118"/>
                    <a:gd name="T3" fmla="*/ 105 h 105"/>
                    <a:gd name="T4" fmla="*/ 37 w 118"/>
                    <a:gd name="T5" fmla="*/ 100 h 105"/>
                    <a:gd name="T6" fmla="*/ 41 w 118"/>
                    <a:gd name="T7" fmla="*/ 96 h 105"/>
                    <a:gd name="T8" fmla="*/ 46 w 118"/>
                    <a:gd name="T9" fmla="*/ 100 h 105"/>
                    <a:gd name="T10" fmla="*/ 50 w 118"/>
                    <a:gd name="T11" fmla="*/ 96 h 105"/>
                    <a:gd name="T12" fmla="*/ 64 w 118"/>
                    <a:gd name="T13" fmla="*/ 87 h 105"/>
                    <a:gd name="T14" fmla="*/ 68 w 118"/>
                    <a:gd name="T15" fmla="*/ 87 h 105"/>
                    <a:gd name="T16" fmla="*/ 68 w 118"/>
                    <a:gd name="T17" fmla="*/ 87 h 105"/>
                    <a:gd name="T18" fmla="*/ 68 w 118"/>
                    <a:gd name="T19" fmla="*/ 78 h 105"/>
                    <a:gd name="T20" fmla="*/ 59 w 118"/>
                    <a:gd name="T21" fmla="*/ 78 h 105"/>
                    <a:gd name="T22" fmla="*/ 55 w 118"/>
                    <a:gd name="T23" fmla="*/ 78 h 105"/>
                    <a:gd name="T24" fmla="*/ 46 w 118"/>
                    <a:gd name="T25" fmla="*/ 82 h 105"/>
                    <a:gd name="T26" fmla="*/ 37 w 118"/>
                    <a:gd name="T27" fmla="*/ 78 h 105"/>
                    <a:gd name="T28" fmla="*/ 32 w 118"/>
                    <a:gd name="T29" fmla="*/ 73 h 105"/>
                    <a:gd name="T30" fmla="*/ 32 w 118"/>
                    <a:gd name="T31" fmla="*/ 59 h 105"/>
                    <a:gd name="T32" fmla="*/ 23 w 118"/>
                    <a:gd name="T33" fmla="*/ 68 h 105"/>
                    <a:gd name="T34" fmla="*/ 27 w 118"/>
                    <a:gd name="T35" fmla="*/ 82 h 105"/>
                    <a:gd name="T36" fmla="*/ 27 w 118"/>
                    <a:gd name="T37" fmla="*/ 87 h 105"/>
                    <a:gd name="T38" fmla="*/ 18 w 118"/>
                    <a:gd name="T39" fmla="*/ 82 h 105"/>
                    <a:gd name="T40" fmla="*/ 18 w 118"/>
                    <a:gd name="T41" fmla="*/ 73 h 105"/>
                    <a:gd name="T42" fmla="*/ 14 w 118"/>
                    <a:gd name="T43" fmla="*/ 64 h 105"/>
                    <a:gd name="T44" fmla="*/ 14 w 118"/>
                    <a:gd name="T45" fmla="*/ 55 h 105"/>
                    <a:gd name="T46" fmla="*/ 23 w 118"/>
                    <a:gd name="T47" fmla="*/ 46 h 105"/>
                    <a:gd name="T48" fmla="*/ 23 w 118"/>
                    <a:gd name="T49" fmla="*/ 41 h 105"/>
                    <a:gd name="T50" fmla="*/ 18 w 118"/>
                    <a:gd name="T51" fmla="*/ 41 h 105"/>
                    <a:gd name="T52" fmla="*/ 14 w 118"/>
                    <a:gd name="T53" fmla="*/ 41 h 105"/>
                    <a:gd name="T54" fmla="*/ 5 w 118"/>
                    <a:gd name="T55" fmla="*/ 41 h 105"/>
                    <a:gd name="T56" fmla="*/ 0 w 118"/>
                    <a:gd name="T57" fmla="*/ 32 h 105"/>
                    <a:gd name="T58" fmla="*/ 9 w 118"/>
                    <a:gd name="T59" fmla="*/ 5 h 105"/>
                    <a:gd name="T60" fmla="*/ 14 w 118"/>
                    <a:gd name="T61" fmla="*/ 5 h 105"/>
                    <a:gd name="T62" fmla="*/ 18 w 118"/>
                    <a:gd name="T63" fmla="*/ 5 h 105"/>
                    <a:gd name="T64" fmla="*/ 27 w 118"/>
                    <a:gd name="T65" fmla="*/ 0 h 105"/>
                    <a:gd name="T66" fmla="*/ 37 w 118"/>
                    <a:gd name="T67" fmla="*/ 5 h 105"/>
                    <a:gd name="T68" fmla="*/ 37 w 118"/>
                    <a:gd name="T69" fmla="*/ 9 h 105"/>
                    <a:gd name="T70" fmla="*/ 41 w 118"/>
                    <a:gd name="T71" fmla="*/ 14 h 105"/>
                    <a:gd name="T72" fmla="*/ 46 w 118"/>
                    <a:gd name="T73" fmla="*/ 19 h 105"/>
                    <a:gd name="T74" fmla="*/ 55 w 118"/>
                    <a:gd name="T75" fmla="*/ 19 h 105"/>
                    <a:gd name="T76" fmla="*/ 68 w 118"/>
                    <a:gd name="T77" fmla="*/ 19 h 105"/>
                    <a:gd name="T78" fmla="*/ 77 w 118"/>
                    <a:gd name="T79" fmla="*/ 23 h 105"/>
                    <a:gd name="T80" fmla="*/ 86 w 118"/>
                    <a:gd name="T81" fmla="*/ 19 h 105"/>
                    <a:gd name="T82" fmla="*/ 95 w 118"/>
                    <a:gd name="T83" fmla="*/ 28 h 105"/>
                    <a:gd name="T84" fmla="*/ 100 w 118"/>
                    <a:gd name="T85" fmla="*/ 28 h 105"/>
                    <a:gd name="T86" fmla="*/ 114 w 118"/>
                    <a:gd name="T87" fmla="*/ 28 h 105"/>
                    <a:gd name="T88" fmla="*/ 118 w 118"/>
                    <a:gd name="T89" fmla="*/ 37 h 105"/>
                    <a:gd name="T90" fmla="*/ 105 w 118"/>
                    <a:gd name="T91" fmla="*/ 50 h 105"/>
                    <a:gd name="T92" fmla="*/ 100 w 118"/>
                    <a:gd name="T93" fmla="*/ 64 h 105"/>
                    <a:gd name="T94" fmla="*/ 95 w 118"/>
                    <a:gd name="T95" fmla="*/ 73 h 105"/>
                    <a:gd name="T96" fmla="*/ 86 w 118"/>
                    <a:gd name="T97" fmla="*/ 78 h 105"/>
                    <a:gd name="T98" fmla="*/ 82 w 118"/>
                    <a:gd name="T99" fmla="*/ 8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105">
                      <a:moveTo>
                        <a:pt x="82" y="91"/>
                      </a:moveTo>
                      <a:lnTo>
                        <a:pt x="82" y="91"/>
                      </a:lnTo>
                      <a:lnTo>
                        <a:pt x="82" y="91"/>
                      </a:lnTo>
                      <a:lnTo>
                        <a:pt x="82" y="96"/>
                      </a:lnTo>
                      <a:lnTo>
                        <a:pt x="77" y="96"/>
                      </a:lnTo>
                      <a:lnTo>
                        <a:pt x="68" y="96"/>
                      </a:lnTo>
                      <a:lnTo>
                        <a:pt x="46" y="105"/>
                      </a:lnTo>
                      <a:lnTo>
                        <a:pt x="37" y="105"/>
                      </a:lnTo>
                      <a:lnTo>
                        <a:pt x="37" y="105"/>
                      </a:lnTo>
                      <a:lnTo>
                        <a:pt x="37" y="105"/>
                      </a:lnTo>
                      <a:lnTo>
                        <a:pt x="32" y="100"/>
                      </a:lnTo>
                      <a:lnTo>
                        <a:pt x="37" y="100"/>
                      </a:lnTo>
                      <a:lnTo>
                        <a:pt x="37" y="100"/>
                      </a:lnTo>
                      <a:lnTo>
                        <a:pt x="37" y="100"/>
                      </a:lnTo>
                      <a:lnTo>
                        <a:pt x="41" y="96"/>
                      </a:lnTo>
                      <a:lnTo>
                        <a:pt x="41" y="96"/>
                      </a:lnTo>
                      <a:lnTo>
                        <a:pt x="41" y="96"/>
                      </a:lnTo>
                      <a:lnTo>
                        <a:pt x="41" y="96"/>
                      </a:lnTo>
                      <a:lnTo>
                        <a:pt x="46" y="96"/>
                      </a:lnTo>
                      <a:lnTo>
                        <a:pt x="46" y="100"/>
                      </a:lnTo>
                      <a:lnTo>
                        <a:pt x="46" y="96"/>
                      </a:lnTo>
                      <a:lnTo>
                        <a:pt x="46" y="96"/>
                      </a:lnTo>
                      <a:lnTo>
                        <a:pt x="50" y="96"/>
                      </a:lnTo>
                      <a:lnTo>
                        <a:pt x="50" y="96"/>
                      </a:lnTo>
                      <a:lnTo>
                        <a:pt x="55" y="91"/>
                      </a:lnTo>
                      <a:lnTo>
                        <a:pt x="59" y="91"/>
                      </a:lnTo>
                      <a:lnTo>
                        <a:pt x="59" y="91"/>
                      </a:lnTo>
                      <a:lnTo>
                        <a:pt x="64" y="87"/>
                      </a:lnTo>
                      <a:lnTo>
                        <a:pt x="68" y="87"/>
                      </a:lnTo>
                      <a:lnTo>
                        <a:pt x="68" y="87"/>
                      </a:lnTo>
                      <a:lnTo>
                        <a:pt x="68" y="87"/>
                      </a:lnTo>
                      <a:lnTo>
                        <a:pt x="68" y="87"/>
                      </a:lnTo>
                      <a:lnTo>
                        <a:pt x="68" y="87"/>
                      </a:lnTo>
                      <a:lnTo>
                        <a:pt x="68" y="87"/>
                      </a:lnTo>
                      <a:lnTo>
                        <a:pt x="68" y="87"/>
                      </a:lnTo>
                      <a:lnTo>
                        <a:pt x="68" y="87"/>
                      </a:lnTo>
                      <a:lnTo>
                        <a:pt x="68" y="87"/>
                      </a:lnTo>
                      <a:lnTo>
                        <a:pt x="68" y="82"/>
                      </a:lnTo>
                      <a:lnTo>
                        <a:pt x="68" y="82"/>
                      </a:lnTo>
                      <a:lnTo>
                        <a:pt x="68" y="78"/>
                      </a:lnTo>
                      <a:lnTo>
                        <a:pt x="68" y="78"/>
                      </a:lnTo>
                      <a:lnTo>
                        <a:pt x="64" y="73"/>
                      </a:lnTo>
                      <a:lnTo>
                        <a:pt x="59" y="78"/>
                      </a:lnTo>
                      <a:lnTo>
                        <a:pt x="59" y="78"/>
                      </a:lnTo>
                      <a:lnTo>
                        <a:pt x="59" y="78"/>
                      </a:lnTo>
                      <a:lnTo>
                        <a:pt x="55" y="78"/>
                      </a:lnTo>
                      <a:lnTo>
                        <a:pt x="55" y="78"/>
                      </a:lnTo>
                      <a:lnTo>
                        <a:pt x="55" y="78"/>
                      </a:lnTo>
                      <a:lnTo>
                        <a:pt x="55" y="78"/>
                      </a:lnTo>
                      <a:lnTo>
                        <a:pt x="50" y="78"/>
                      </a:lnTo>
                      <a:lnTo>
                        <a:pt x="50" y="82"/>
                      </a:lnTo>
                      <a:lnTo>
                        <a:pt x="46" y="82"/>
                      </a:lnTo>
                      <a:lnTo>
                        <a:pt x="46" y="78"/>
                      </a:lnTo>
                      <a:lnTo>
                        <a:pt x="46" y="78"/>
                      </a:lnTo>
                      <a:lnTo>
                        <a:pt x="41" y="82"/>
                      </a:lnTo>
                      <a:lnTo>
                        <a:pt x="37" y="78"/>
                      </a:lnTo>
                      <a:lnTo>
                        <a:pt x="37" y="82"/>
                      </a:lnTo>
                      <a:lnTo>
                        <a:pt x="37" y="78"/>
                      </a:lnTo>
                      <a:lnTo>
                        <a:pt x="32" y="78"/>
                      </a:lnTo>
                      <a:lnTo>
                        <a:pt x="32" y="73"/>
                      </a:lnTo>
                      <a:lnTo>
                        <a:pt x="32" y="73"/>
                      </a:lnTo>
                      <a:lnTo>
                        <a:pt x="32" y="73"/>
                      </a:lnTo>
                      <a:lnTo>
                        <a:pt x="32" y="64"/>
                      </a:lnTo>
                      <a:lnTo>
                        <a:pt x="32" y="59"/>
                      </a:lnTo>
                      <a:lnTo>
                        <a:pt x="27" y="59"/>
                      </a:lnTo>
                      <a:lnTo>
                        <a:pt x="27" y="64"/>
                      </a:lnTo>
                      <a:lnTo>
                        <a:pt x="27" y="68"/>
                      </a:lnTo>
                      <a:lnTo>
                        <a:pt x="23" y="68"/>
                      </a:lnTo>
                      <a:lnTo>
                        <a:pt x="23" y="73"/>
                      </a:lnTo>
                      <a:lnTo>
                        <a:pt x="23" y="78"/>
                      </a:lnTo>
                      <a:lnTo>
                        <a:pt x="23" y="78"/>
                      </a:lnTo>
                      <a:lnTo>
                        <a:pt x="27" y="82"/>
                      </a:lnTo>
                      <a:lnTo>
                        <a:pt x="27" y="87"/>
                      </a:lnTo>
                      <a:lnTo>
                        <a:pt x="27" y="87"/>
                      </a:lnTo>
                      <a:lnTo>
                        <a:pt x="27" y="91"/>
                      </a:lnTo>
                      <a:lnTo>
                        <a:pt x="27" y="87"/>
                      </a:lnTo>
                      <a:lnTo>
                        <a:pt x="23" y="87"/>
                      </a:lnTo>
                      <a:lnTo>
                        <a:pt x="18" y="82"/>
                      </a:lnTo>
                      <a:lnTo>
                        <a:pt x="18" y="82"/>
                      </a:lnTo>
                      <a:lnTo>
                        <a:pt x="18" y="82"/>
                      </a:lnTo>
                      <a:lnTo>
                        <a:pt x="18" y="78"/>
                      </a:lnTo>
                      <a:lnTo>
                        <a:pt x="18" y="78"/>
                      </a:lnTo>
                      <a:lnTo>
                        <a:pt x="18" y="73"/>
                      </a:lnTo>
                      <a:lnTo>
                        <a:pt x="18" y="73"/>
                      </a:lnTo>
                      <a:lnTo>
                        <a:pt x="18" y="68"/>
                      </a:lnTo>
                      <a:lnTo>
                        <a:pt x="18" y="68"/>
                      </a:lnTo>
                      <a:lnTo>
                        <a:pt x="14" y="68"/>
                      </a:lnTo>
                      <a:lnTo>
                        <a:pt x="14" y="64"/>
                      </a:lnTo>
                      <a:lnTo>
                        <a:pt x="14" y="59"/>
                      </a:lnTo>
                      <a:lnTo>
                        <a:pt x="14" y="59"/>
                      </a:lnTo>
                      <a:lnTo>
                        <a:pt x="14" y="55"/>
                      </a:lnTo>
                      <a:lnTo>
                        <a:pt x="14" y="55"/>
                      </a:lnTo>
                      <a:lnTo>
                        <a:pt x="18" y="50"/>
                      </a:lnTo>
                      <a:lnTo>
                        <a:pt x="18" y="50"/>
                      </a:lnTo>
                      <a:lnTo>
                        <a:pt x="23" y="46"/>
                      </a:lnTo>
                      <a:lnTo>
                        <a:pt x="23" y="46"/>
                      </a:lnTo>
                      <a:lnTo>
                        <a:pt x="23" y="46"/>
                      </a:lnTo>
                      <a:lnTo>
                        <a:pt x="23" y="41"/>
                      </a:lnTo>
                      <a:lnTo>
                        <a:pt x="23" y="37"/>
                      </a:lnTo>
                      <a:lnTo>
                        <a:pt x="23" y="41"/>
                      </a:lnTo>
                      <a:lnTo>
                        <a:pt x="18" y="41"/>
                      </a:lnTo>
                      <a:lnTo>
                        <a:pt x="18" y="41"/>
                      </a:lnTo>
                      <a:lnTo>
                        <a:pt x="18" y="41"/>
                      </a:lnTo>
                      <a:lnTo>
                        <a:pt x="18" y="41"/>
                      </a:lnTo>
                      <a:lnTo>
                        <a:pt x="18" y="37"/>
                      </a:lnTo>
                      <a:lnTo>
                        <a:pt x="14" y="41"/>
                      </a:lnTo>
                      <a:lnTo>
                        <a:pt x="14" y="41"/>
                      </a:lnTo>
                      <a:lnTo>
                        <a:pt x="14" y="41"/>
                      </a:lnTo>
                      <a:lnTo>
                        <a:pt x="9" y="46"/>
                      </a:lnTo>
                      <a:lnTo>
                        <a:pt x="5" y="46"/>
                      </a:lnTo>
                      <a:lnTo>
                        <a:pt x="5" y="41"/>
                      </a:lnTo>
                      <a:lnTo>
                        <a:pt x="5" y="41"/>
                      </a:lnTo>
                      <a:lnTo>
                        <a:pt x="0" y="37"/>
                      </a:lnTo>
                      <a:lnTo>
                        <a:pt x="0" y="37"/>
                      </a:lnTo>
                      <a:lnTo>
                        <a:pt x="0" y="32"/>
                      </a:lnTo>
                      <a:lnTo>
                        <a:pt x="0" y="32"/>
                      </a:lnTo>
                      <a:lnTo>
                        <a:pt x="0" y="23"/>
                      </a:lnTo>
                      <a:lnTo>
                        <a:pt x="0" y="19"/>
                      </a:lnTo>
                      <a:lnTo>
                        <a:pt x="5" y="9"/>
                      </a:lnTo>
                      <a:lnTo>
                        <a:pt x="9" y="5"/>
                      </a:lnTo>
                      <a:lnTo>
                        <a:pt x="9" y="5"/>
                      </a:lnTo>
                      <a:lnTo>
                        <a:pt x="9" y="5"/>
                      </a:lnTo>
                      <a:lnTo>
                        <a:pt x="9" y="5"/>
                      </a:lnTo>
                      <a:lnTo>
                        <a:pt x="14" y="5"/>
                      </a:lnTo>
                      <a:lnTo>
                        <a:pt x="14" y="5"/>
                      </a:lnTo>
                      <a:lnTo>
                        <a:pt x="14" y="5"/>
                      </a:lnTo>
                      <a:lnTo>
                        <a:pt x="18" y="5"/>
                      </a:lnTo>
                      <a:lnTo>
                        <a:pt x="18" y="5"/>
                      </a:lnTo>
                      <a:lnTo>
                        <a:pt x="23" y="0"/>
                      </a:lnTo>
                      <a:lnTo>
                        <a:pt x="27" y="0"/>
                      </a:lnTo>
                      <a:lnTo>
                        <a:pt x="27" y="0"/>
                      </a:lnTo>
                      <a:lnTo>
                        <a:pt x="27" y="0"/>
                      </a:lnTo>
                      <a:lnTo>
                        <a:pt x="32" y="0"/>
                      </a:lnTo>
                      <a:lnTo>
                        <a:pt x="32" y="5"/>
                      </a:lnTo>
                      <a:lnTo>
                        <a:pt x="37" y="5"/>
                      </a:lnTo>
                      <a:lnTo>
                        <a:pt x="37" y="5"/>
                      </a:lnTo>
                      <a:lnTo>
                        <a:pt x="37" y="5"/>
                      </a:lnTo>
                      <a:lnTo>
                        <a:pt x="37" y="9"/>
                      </a:lnTo>
                      <a:lnTo>
                        <a:pt x="37" y="9"/>
                      </a:lnTo>
                      <a:lnTo>
                        <a:pt x="37" y="9"/>
                      </a:lnTo>
                      <a:lnTo>
                        <a:pt x="41" y="9"/>
                      </a:lnTo>
                      <a:lnTo>
                        <a:pt x="41" y="9"/>
                      </a:lnTo>
                      <a:lnTo>
                        <a:pt x="41" y="14"/>
                      </a:lnTo>
                      <a:lnTo>
                        <a:pt x="41" y="14"/>
                      </a:lnTo>
                      <a:lnTo>
                        <a:pt x="46" y="14"/>
                      </a:lnTo>
                      <a:lnTo>
                        <a:pt x="46" y="14"/>
                      </a:lnTo>
                      <a:lnTo>
                        <a:pt x="46" y="14"/>
                      </a:lnTo>
                      <a:lnTo>
                        <a:pt x="46" y="19"/>
                      </a:lnTo>
                      <a:lnTo>
                        <a:pt x="50" y="19"/>
                      </a:lnTo>
                      <a:lnTo>
                        <a:pt x="50" y="19"/>
                      </a:lnTo>
                      <a:lnTo>
                        <a:pt x="55" y="19"/>
                      </a:lnTo>
                      <a:lnTo>
                        <a:pt x="55" y="19"/>
                      </a:lnTo>
                      <a:lnTo>
                        <a:pt x="64" y="19"/>
                      </a:lnTo>
                      <a:lnTo>
                        <a:pt x="64" y="19"/>
                      </a:lnTo>
                      <a:lnTo>
                        <a:pt x="64" y="19"/>
                      </a:lnTo>
                      <a:lnTo>
                        <a:pt x="68" y="19"/>
                      </a:lnTo>
                      <a:lnTo>
                        <a:pt x="73" y="19"/>
                      </a:lnTo>
                      <a:lnTo>
                        <a:pt x="73" y="23"/>
                      </a:lnTo>
                      <a:lnTo>
                        <a:pt x="77" y="23"/>
                      </a:lnTo>
                      <a:lnTo>
                        <a:pt x="77" y="23"/>
                      </a:lnTo>
                      <a:lnTo>
                        <a:pt x="77" y="23"/>
                      </a:lnTo>
                      <a:lnTo>
                        <a:pt x="82" y="23"/>
                      </a:lnTo>
                      <a:lnTo>
                        <a:pt x="86" y="19"/>
                      </a:lnTo>
                      <a:lnTo>
                        <a:pt x="86" y="19"/>
                      </a:lnTo>
                      <a:lnTo>
                        <a:pt x="91" y="19"/>
                      </a:lnTo>
                      <a:lnTo>
                        <a:pt x="91" y="23"/>
                      </a:lnTo>
                      <a:lnTo>
                        <a:pt x="95" y="28"/>
                      </a:lnTo>
                      <a:lnTo>
                        <a:pt x="95" y="28"/>
                      </a:lnTo>
                      <a:lnTo>
                        <a:pt x="95" y="28"/>
                      </a:lnTo>
                      <a:lnTo>
                        <a:pt x="95" y="28"/>
                      </a:lnTo>
                      <a:lnTo>
                        <a:pt x="100" y="28"/>
                      </a:lnTo>
                      <a:lnTo>
                        <a:pt x="100" y="28"/>
                      </a:lnTo>
                      <a:lnTo>
                        <a:pt x="105" y="28"/>
                      </a:lnTo>
                      <a:lnTo>
                        <a:pt x="105" y="28"/>
                      </a:lnTo>
                      <a:lnTo>
                        <a:pt x="109" y="28"/>
                      </a:lnTo>
                      <a:lnTo>
                        <a:pt x="114" y="28"/>
                      </a:lnTo>
                      <a:lnTo>
                        <a:pt x="118" y="28"/>
                      </a:lnTo>
                      <a:lnTo>
                        <a:pt x="118" y="32"/>
                      </a:lnTo>
                      <a:lnTo>
                        <a:pt x="118" y="37"/>
                      </a:lnTo>
                      <a:lnTo>
                        <a:pt x="118" y="37"/>
                      </a:lnTo>
                      <a:lnTo>
                        <a:pt x="118" y="41"/>
                      </a:lnTo>
                      <a:lnTo>
                        <a:pt x="114" y="46"/>
                      </a:lnTo>
                      <a:lnTo>
                        <a:pt x="109" y="50"/>
                      </a:lnTo>
                      <a:lnTo>
                        <a:pt x="105" y="50"/>
                      </a:lnTo>
                      <a:lnTo>
                        <a:pt x="105" y="59"/>
                      </a:lnTo>
                      <a:lnTo>
                        <a:pt x="105" y="59"/>
                      </a:lnTo>
                      <a:lnTo>
                        <a:pt x="100" y="64"/>
                      </a:lnTo>
                      <a:lnTo>
                        <a:pt x="100" y="64"/>
                      </a:lnTo>
                      <a:lnTo>
                        <a:pt x="100" y="68"/>
                      </a:lnTo>
                      <a:lnTo>
                        <a:pt x="100" y="68"/>
                      </a:lnTo>
                      <a:lnTo>
                        <a:pt x="95" y="73"/>
                      </a:lnTo>
                      <a:lnTo>
                        <a:pt x="95" y="73"/>
                      </a:lnTo>
                      <a:lnTo>
                        <a:pt x="91" y="73"/>
                      </a:lnTo>
                      <a:lnTo>
                        <a:pt x="86" y="73"/>
                      </a:lnTo>
                      <a:lnTo>
                        <a:pt x="86" y="73"/>
                      </a:lnTo>
                      <a:lnTo>
                        <a:pt x="86" y="78"/>
                      </a:lnTo>
                      <a:lnTo>
                        <a:pt x="82" y="82"/>
                      </a:lnTo>
                      <a:lnTo>
                        <a:pt x="82" y="82"/>
                      </a:lnTo>
                      <a:lnTo>
                        <a:pt x="82" y="87"/>
                      </a:lnTo>
                      <a:lnTo>
                        <a:pt x="82" y="87"/>
                      </a:lnTo>
                      <a:lnTo>
                        <a:pt x="82" y="91"/>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5" name="Freeform 25"/>
                <p:cNvSpPr>
                  <a:spLocks/>
                </p:cNvSpPr>
                <p:nvPr/>
              </p:nvSpPr>
              <p:spPr bwMode="auto">
                <a:xfrm>
                  <a:off x="2751138" y="2498725"/>
                  <a:ext cx="238125" cy="266700"/>
                </a:xfrm>
                <a:custGeom>
                  <a:avLst/>
                  <a:gdLst>
                    <a:gd name="T0" fmla="*/ 136 w 150"/>
                    <a:gd name="T1" fmla="*/ 155 h 168"/>
                    <a:gd name="T2" fmla="*/ 122 w 150"/>
                    <a:gd name="T3" fmla="*/ 159 h 168"/>
                    <a:gd name="T4" fmla="*/ 118 w 150"/>
                    <a:gd name="T5" fmla="*/ 155 h 168"/>
                    <a:gd name="T6" fmla="*/ 109 w 150"/>
                    <a:gd name="T7" fmla="*/ 155 h 168"/>
                    <a:gd name="T8" fmla="*/ 95 w 150"/>
                    <a:gd name="T9" fmla="*/ 155 h 168"/>
                    <a:gd name="T10" fmla="*/ 91 w 150"/>
                    <a:gd name="T11" fmla="*/ 150 h 168"/>
                    <a:gd name="T12" fmla="*/ 86 w 150"/>
                    <a:gd name="T13" fmla="*/ 145 h 168"/>
                    <a:gd name="T14" fmla="*/ 82 w 150"/>
                    <a:gd name="T15" fmla="*/ 141 h 168"/>
                    <a:gd name="T16" fmla="*/ 77 w 150"/>
                    <a:gd name="T17" fmla="*/ 136 h 168"/>
                    <a:gd name="T18" fmla="*/ 68 w 150"/>
                    <a:gd name="T19" fmla="*/ 136 h 168"/>
                    <a:gd name="T20" fmla="*/ 59 w 150"/>
                    <a:gd name="T21" fmla="*/ 141 h 168"/>
                    <a:gd name="T22" fmla="*/ 54 w 150"/>
                    <a:gd name="T23" fmla="*/ 141 h 168"/>
                    <a:gd name="T24" fmla="*/ 45 w 150"/>
                    <a:gd name="T25" fmla="*/ 159 h 168"/>
                    <a:gd name="T26" fmla="*/ 32 w 150"/>
                    <a:gd name="T27" fmla="*/ 159 h 168"/>
                    <a:gd name="T28" fmla="*/ 27 w 150"/>
                    <a:gd name="T29" fmla="*/ 155 h 168"/>
                    <a:gd name="T30" fmla="*/ 13 w 150"/>
                    <a:gd name="T31" fmla="*/ 141 h 168"/>
                    <a:gd name="T32" fmla="*/ 13 w 150"/>
                    <a:gd name="T33" fmla="*/ 127 h 168"/>
                    <a:gd name="T34" fmla="*/ 9 w 150"/>
                    <a:gd name="T35" fmla="*/ 114 h 168"/>
                    <a:gd name="T36" fmla="*/ 4 w 150"/>
                    <a:gd name="T37" fmla="*/ 109 h 168"/>
                    <a:gd name="T38" fmla="*/ 4 w 150"/>
                    <a:gd name="T39" fmla="*/ 96 h 168"/>
                    <a:gd name="T40" fmla="*/ 9 w 150"/>
                    <a:gd name="T41" fmla="*/ 87 h 168"/>
                    <a:gd name="T42" fmla="*/ 18 w 150"/>
                    <a:gd name="T43" fmla="*/ 87 h 168"/>
                    <a:gd name="T44" fmla="*/ 27 w 150"/>
                    <a:gd name="T45" fmla="*/ 91 h 168"/>
                    <a:gd name="T46" fmla="*/ 27 w 150"/>
                    <a:gd name="T47" fmla="*/ 87 h 168"/>
                    <a:gd name="T48" fmla="*/ 50 w 150"/>
                    <a:gd name="T49" fmla="*/ 87 h 168"/>
                    <a:gd name="T50" fmla="*/ 59 w 150"/>
                    <a:gd name="T51" fmla="*/ 82 h 168"/>
                    <a:gd name="T52" fmla="*/ 59 w 150"/>
                    <a:gd name="T53" fmla="*/ 77 h 168"/>
                    <a:gd name="T54" fmla="*/ 54 w 150"/>
                    <a:gd name="T55" fmla="*/ 68 h 168"/>
                    <a:gd name="T56" fmla="*/ 50 w 150"/>
                    <a:gd name="T57" fmla="*/ 64 h 168"/>
                    <a:gd name="T58" fmla="*/ 50 w 150"/>
                    <a:gd name="T59" fmla="*/ 55 h 168"/>
                    <a:gd name="T60" fmla="*/ 54 w 150"/>
                    <a:gd name="T61" fmla="*/ 46 h 168"/>
                    <a:gd name="T62" fmla="*/ 63 w 150"/>
                    <a:gd name="T63" fmla="*/ 28 h 168"/>
                    <a:gd name="T64" fmla="*/ 59 w 150"/>
                    <a:gd name="T65" fmla="*/ 23 h 168"/>
                    <a:gd name="T66" fmla="*/ 63 w 150"/>
                    <a:gd name="T67" fmla="*/ 18 h 168"/>
                    <a:gd name="T68" fmla="*/ 68 w 150"/>
                    <a:gd name="T69" fmla="*/ 14 h 168"/>
                    <a:gd name="T70" fmla="*/ 77 w 150"/>
                    <a:gd name="T71" fmla="*/ 14 h 168"/>
                    <a:gd name="T72" fmla="*/ 77 w 150"/>
                    <a:gd name="T73" fmla="*/ 18 h 168"/>
                    <a:gd name="T74" fmla="*/ 82 w 150"/>
                    <a:gd name="T75" fmla="*/ 23 h 168"/>
                    <a:gd name="T76" fmla="*/ 86 w 150"/>
                    <a:gd name="T77" fmla="*/ 18 h 168"/>
                    <a:gd name="T78" fmla="*/ 91 w 150"/>
                    <a:gd name="T79" fmla="*/ 14 h 168"/>
                    <a:gd name="T80" fmla="*/ 100 w 150"/>
                    <a:gd name="T81" fmla="*/ 5 h 168"/>
                    <a:gd name="T82" fmla="*/ 104 w 150"/>
                    <a:gd name="T83" fmla="*/ 5 h 168"/>
                    <a:gd name="T84" fmla="*/ 113 w 150"/>
                    <a:gd name="T85" fmla="*/ 0 h 168"/>
                    <a:gd name="T86" fmla="*/ 113 w 150"/>
                    <a:gd name="T87" fmla="*/ 5 h 168"/>
                    <a:gd name="T88" fmla="*/ 118 w 150"/>
                    <a:gd name="T89" fmla="*/ 5 h 168"/>
                    <a:gd name="T90" fmla="*/ 127 w 150"/>
                    <a:gd name="T91" fmla="*/ 9 h 168"/>
                    <a:gd name="T92" fmla="*/ 150 w 150"/>
                    <a:gd name="T93" fmla="*/ 18 h 168"/>
                    <a:gd name="T94" fmla="*/ 150 w 150"/>
                    <a:gd name="T95" fmla="*/ 28 h 168"/>
                    <a:gd name="T96" fmla="*/ 140 w 150"/>
                    <a:gd name="T97" fmla="*/ 32 h 168"/>
                    <a:gd name="T98" fmla="*/ 140 w 150"/>
                    <a:gd name="T99" fmla="*/ 41 h 168"/>
                    <a:gd name="T100" fmla="*/ 140 w 150"/>
                    <a:gd name="T101" fmla="*/ 50 h 168"/>
                    <a:gd name="T102" fmla="*/ 145 w 150"/>
                    <a:gd name="T103" fmla="*/ 55 h 168"/>
                    <a:gd name="T104" fmla="*/ 131 w 150"/>
                    <a:gd name="T105" fmla="*/ 73 h 168"/>
                    <a:gd name="T106" fmla="*/ 127 w 150"/>
                    <a:gd name="T107" fmla="*/ 73 h 168"/>
                    <a:gd name="T108" fmla="*/ 118 w 150"/>
                    <a:gd name="T109" fmla="*/ 87 h 168"/>
                    <a:gd name="T110" fmla="*/ 122 w 150"/>
                    <a:gd name="T111" fmla="*/ 87 h 168"/>
                    <a:gd name="T112" fmla="*/ 127 w 150"/>
                    <a:gd name="T113" fmla="*/ 91 h 168"/>
                    <a:gd name="T114" fmla="*/ 131 w 150"/>
                    <a:gd name="T115" fmla="*/ 105 h 168"/>
                    <a:gd name="T116" fmla="*/ 136 w 150"/>
                    <a:gd name="T117" fmla="*/ 114 h 168"/>
                    <a:gd name="T118" fmla="*/ 136 w 150"/>
                    <a:gd name="T119" fmla="*/ 123 h 168"/>
                    <a:gd name="T120" fmla="*/ 145 w 150"/>
                    <a:gd name="T121" fmla="*/ 132 h 168"/>
                    <a:gd name="T122" fmla="*/ 145 w 150"/>
                    <a:gd name="T123" fmla="*/ 141 h 168"/>
                    <a:gd name="T124" fmla="*/ 140 w 150"/>
                    <a:gd name="T125" fmla="*/ 14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 h="168">
                      <a:moveTo>
                        <a:pt x="140" y="150"/>
                      </a:moveTo>
                      <a:lnTo>
                        <a:pt x="140" y="150"/>
                      </a:lnTo>
                      <a:lnTo>
                        <a:pt x="140" y="150"/>
                      </a:lnTo>
                      <a:lnTo>
                        <a:pt x="136" y="155"/>
                      </a:lnTo>
                      <a:lnTo>
                        <a:pt x="131" y="155"/>
                      </a:lnTo>
                      <a:lnTo>
                        <a:pt x="131" y="155"/>
                      </a:lnTo>
                      <a:lnTo>
                        <a:pt x="127" y="159"/>
                      </a:lnTo>
                      <a:lnTo>
                        <a:pt x="122" y="159"/>
                      </a:lnTo>
                      <a:lnTo>
                        <a:pt x="122" y="159"/>
                      </a:lnTo>
                      <a:lnTo>
                        <a:pt x="122" y="159"/>
                      </a:lnTo>
                      <a:lnTo>
                        <a:pt x="118" y="159"/>
                      </a:lnTo>
                      <a:lnTo>
                        <a:pt x="118" y="155"/>
                      </a:lnTo>
                      <a:lnTo>
                        <a:pt x="113" y="155"/>
                      </a:lnTo>
                      <a:lnTo>
                        <a:pt x="109" y="155"/>
                      </a:lnTo>
                      <a:lnTo>
                        <a:pt x="109" y="155"/>
                      </a:lnTo>
                      <a:lnTo>
                        <a:pt x="109" y="155"/>
                      </a:lnTo>
                      <a:lnTo>
                        <a:pt x="100" y="155"/>
                      </a:lnTo>
                      <a:lnTo>
                        <a:pt x="100" y="155"/>
                      </a:lnTo>
                      <a:lnTo>
                        <a:pt x="95" y="155"/>
                      </a:lnTo>
                      <a:lnTo>
                        <a:pt x="95" y="155"/>
                      </a:lnTo>
                      <a:lnTo>
                        <a:pt x="91" y="155"/>
                      </a:lnTo>
                      <a:lnTo>
                        <a:pt x="91" y="150"/>
                      </a:lnTo>
                      <a:lnTo>
                        <a:pt x="91" y="150"/>
                      </a:lnTo>
                      <a:lnTo>
                        <a:pt x="91" y="150"/>
                      </a:lnTo>
                      <a:lnTo>
                        <a:pt x="86" y="150"/>
                      </a:lnTo>
                      <a:lnTo>
                        <a:pt x="86" y="150"/>
                      </a:lnTo>
                      <a:lnTo>
                        <a:pt x="86" y="145"/>
                      </a:lnTo>
                      <a:lnTo>
                        <a:pt x="86" y="145"/>
                      </a:lnTo>
                      <a:lnTo>
                        <a:pt x="82" y="145"/>
                      </a:lnTo>
                      <a:lnTo>
                        <a:pt x="82" y="145"/>
                      </a:lnTo>
                      <a:lnTo>
                        <a:pt x="82" y="145"/>
                      </a:lnTo>
                      <a:lnTo>
                        <a:pt x="82" y="141"/>
                      </a:lnTo>
                      <a:lnTo>
                        <a:pt x="82" y="141"/>
                      </a:lnTo>
                      <a:lnTo>
                        <a:pt x="82" y="141"/>
                      </a:lnTo>
                      <a:lnTo>
                        <a:pt x="77" y="141"/>
                      </a:lnTo>
                      <a:lnTo>
                        <a:pt x="77" y="136"/>
                      </a:lnTo>
                      <a:lnTo>
                        <a:pt x="72" y="136"/>
                      </a:lnTo>
                      <a:lnTo>
                        <a:pt x="72" y="136"/>
                      </a:lnTo>
                      <a:lnTo>
                        <a:pt x="72" y="136"/>
                      </a:lnTo>
                      <a:lnTo>
                        <a:pt x="68" y="136"/>
                      </a:lnTo>
                      <a:lnTo>
                        <a:pt x="63" y="141"/>
                      </a:lnTo>
                      <a:lnTo>
                        <a:pt x="63" y="141"/>
                      </a:lnTo>
                      <a:lnTo>
                        <a:pt x="59" y="141"/>
                      </a:lnTo>
                      <a:lnTo>
                        <a:pt x="59" y="141"/>
                      </a:lnTo>
                      <a:lnTo>
                        <a:pt x="59" y="141"/>
                      </a:lnTo>
                      <a:lnTo>
                        <a:pt x="54" y="141"/>
                      </a:lnTo>
                      <a:lnTo>
                        <a:pt x="54" y="141"/>
                      </a:lnTo>
                      <a:lnTo>
                        <a:pt x="54" y="141"/>
                      </a:lnTo>
                      <a:lnTo>
                        <a:pt x="54" y="141"/>
                      </a:lnTo>
                      <a:lnTo>
                        <a:pt x="50" y="145"/>
                      </a:lnTo>
                      <a:lnTo>
                        <a:pt x="45" y="155"/>
                      </a:lnTo>
                      <a:lnTo>
                        <a:pt x="45" y="159"/>
                      </a:lnTo>
                      <a:lnTo>
                        <a:pt x="45" y="168"/>
                      </a:lnTo>
                      <a:lnTo>
                        <a:pt x="36" y="164"/>
                      </a:lnTo>
                      <a:lnTo>
                        <a:pt x="36" y="164"/>
                      </a:lnTo>
                      <a:lnTo>
                        <a:pt x="32" y="159"/>
                      </a:lnTo>
                      <a:lnTo>
                        <a:pt x="32" y="159"/>
                      </a:lnTo>
                      <a:lnTo>
                        <a:pt x="32" y="155"/>
                      </a:lnTo>
                      <a:lnTo>
                        <a:pt x="27" y="155"/>
                      </a:lnTo>
                      <a:lnTo>
                        <a:pt x="27" y="155"/>
                      </a:lnTo>
                      <a:lnTo>
                        <a:pt x="13" y="159"/>
                      </a:lnTo>
                      <a:lnTo>
                        <a:pt x="13" y="155"/>
                      </a:lnTo>
                      <a:lnTo>
                        <a:pt x="13" y="150"/>
                      </a:lnTo>
                      <a:lnTo>
                        <a:pt x="13" y="141"/>
                      </a:lnTo>
                      <a:lnTo>
                        <a:pt x="13" y="141"/>
                      </a:lnTo>
                      <a:lnTo>
                        <a:pt x="13" y="136"/>
                      </a:lnTo>
                      <a:lnTo>
                        <a:pt x="18" y="132"/>
                      </a:lnTo>
                      <a:lnTo>
                        <a:pt x="13" y="127"/>
                      </a:lnTo>
                      <a:lnTo>
                        <a:pt x="13" y="118"/>
                      </a:lnTo>
                      <a:lnTo>
                        <a:pt x="13" y="118"/>
                      </a:lnTo>
                      <a:lnTo>
                        <a:pt x="13" y="114"/>
                      </a:lnTo>
                      <a:lnTo>
                        <a:pt x="9" y="114"/>
                      </a:lnTo>
                      <a:lnTo>
                        <a:pt x="9" y="114"/>
                      </a:lnTo>
                      <a:lnTo>
                        <a:pt x="9" y="114"/>
                      </a:lnTo>
                      <a:lnTo>
                        <a:pt x="9" y="114"/>
                      </a:lnTo>
                      <a:lnTo>
                        <a:pt x="4" y="109"/>
                      </a:lnTo>
                      <a:lnTo>
                        <a:pt x="4" y="109"/>
                      </a:lnTo>
                      <a:lnTo>
                        <a:pt x="4" y="105"/>
                      </a:lnTo>
                      <a:lnTo>
                        <a:pt x="0" y="100"/>
                      </a:lnTo>
                      <a:lnTo>
                        <a:pt x="4" y="96"/>
                      </a:lnTo>
                      <a:lnTo>
                        <a:pt x="9" y="87"/>
                      </a:lnTo>
                      <a:lnTo>
                        <a:pt x="9" y="87"/>
                      </a:lnTo>
                      <a:lnTo>
                        <a:pt x="9" y="87"/>
                      </a:lnTo>
                      <a:lnTo>
                        <a:pt x="9" y="87"/>
                      </a:lnTo>
                      <a:lnTo>
                        <a:pt x="13" y="87"/>
                      </a:lnTo>
                      <a:lnTo>
                        <a:pt x="13" y="87"/>
                      </a:lnTo>
                      <a:lnTo>
                        <a:pt x="18" y="87"/>
                      </a:lnTo>
                      <a:lnTo>
                        <a:pt x="18" y="87"/>
                      </a:lnTo>
                      <a:lnTo>
                        <a:pt x="23" y="87"/>
                      </a:lnTo>
                      <a:lnTo>
                        <a:pt x="23" y="87"/>
                      </a:lnTo>
                      <a:lnTo>
                        <a:pt x="23" y="87"/>
                      </a:lnTo>
                      <a:lnTo>
                        <a:pt x="27" y="91"/>
                      </a:lnTo>
                      <a:lnTo>
                        <a:pt x="27" y="91"/>
                      </a:lnTo>
                      <a:lnTo>
                        <a:pt x="27" y="87"/>
                      </a:lnTo>
                      <a:lnTo>
                        <a:pt x="27" y="87"/>
                      </a:lnTo>
                      <a:lnTo>
                        <a:pt x="27" y="87"/>
                      </a:lnTo>
                      <a:lnTo>
                        <a:pt x="41" y="87"/>
                      </a:lnTo>
                      <a:lnTo>
                        <a:pt x="41" y="87"/>
                      </a:lnTo>
                      <a:lnTo>
                        <a:pt x="45" y="87"/>
                      </a:lnTo>
                      <a:lnTo>
                        <a:pt x="50" y="87"/>
                      </a:lnTo>
                      <a:lnTo>
                        <a:pt x="50" y="87"/>
                      </a:lnTo>
                      <a:lnTo>
                        <a:pt x="54" y="87"/>
                      </a:lnTo>
                      <a:lnTo>
                        <a:pt x="54" y="87"/>
                      </a:lnTo>
                      <a:lnTo>
                        <a:pt x="59" y="82"/>
                      </a:lnTo>
                      <a:lnTo>
                        <a:pt x="59" y="82"/>
                      </a:lnTo>
                      <a:lnTo>
                        <a:pt x="59" y="82"/>
                      </a:lnTo>
                      <a:lnTo>
                        <a:pt x="59" y="77"/>
                      </a:lnTo>
                      <a:lnTo>
                        <a:pt x="59" y="77"/>
                      </a:lnTo>
                      <a:lnTo>
                        <a:pt x="59" y="73"/>
                      </a:lnTo>
                      <a:lnTo>
                        <a:pt x="59" y="73"/>
                      </a:lnTo>
                      <a:lnTo>
                        <a:pt x="59" y="68"/>
                      </a:lnTo>
                      <a:lnTo>
                        <a:pt x="54" y="68"/>
                      </a:lnTo>
                      <a:lnTo>
                        <a:pt x="54" y="68"/>
                      </a:lnTo>
                      <a:lnTo>
                        <a:pt x="50" y="68"/>
                      </a:lnTo>
                      <a:lnTo>
                        <a:pt x="50" y="68"/>
                      </a:lnTo>
                      <a:lnTo>
                        <a:pt x="50" y="64"/>
                      </a:lnTo>
                      <a:lnTo>
                        <a:pt x="50" y="64"/>
                      </a:lnTo>
                      <a:lnTo>
                        <a:pt x="50" y="64"/>
                      </a:lnTo>
                      <a:lnTo>
                        <a:pt x="50" y="59"/>
                      </a:lnTo>
                      <a:lnTo>
                        <a:pt x="50" y="55"/>
                      </a:lnTo>
                      <a:lnTo>
                        <a:pt x="54" y="50"/>
                      </a:lnTo>
                      <a:lnTo>
                        <a:pt x="54" y="50"/>
                      </a:lnTo>
                      <a:lnTo>
                        <a:pt x="54" y="50"/>
                      </a:lnTo>
                      <a:lnTo>
                        <a:pt x="54" y="46"/>
                      </a:lnTo>
                      <a:lnTo>
                        <a:pt x="54" y="46"/>
                      </a:lnTo>
                      <a:lnTo>
                        <a:pt x="59" y="37"/>
                      </a:lnTo>
                      <a:lnTo>
                        <a:pt x="59" y="37"/>
                      </a:lnTo>
                      <a:lnTo>
                        <a:pt x="63" y="28"/>
                      </a:lnTo>
                      <a:lnTo>
                        <a:pt x="63" y="28"/>
                      </a:lnTo>
                      <a:lnTo>
                        <a:pt x="63" y="28"/>
                      </a:lnTo>
                      <a:lnTo>
                        <a:pt x="59" y="23"/>
                      </a:lnTo>
                      <a:lnTo>
                        <a:pt x="59" y="23"/>
                      </a:lnTo>
                      <a:lnTo>
                        <a:pt x="59" y="18"/>
                      </a:lnTo>
                      <a:lnTo>
                        <a:pt x="63" y="23"/>
                      </a:lnTo>
                      <a:lnTo>
                        <a:pt x="63" y="23"/>
                      </a:lnTo>
                      <a:lnTo>
                        <a:pt x="63" y="18"/>
                      </a:lnTo>
                      <a:lnTo>
                        <a:pt x="63" y="18"/>
                      </a:lnTo>
                      <a:lnTo>
                        <a:pt x="63" y="18"/>
                      </a:lnTo>
                      <a:lnTo>
                        <a:pt x="63" y="14"/>
                      </a:lnTo>
                      <a:lnTo>
                        <a:pt x="68" y="14"/>
                      </a:lnTo>
                      <a:lnTo>
                        <a:pt x="68" y="14"/>
                      </a:lnTo>
                      <a:lnTo>
                        <a:pt x="72" y="14"/>
                      </a:lnTo>
                      <a:lnTo>
                        <a:pt x="72" y="14"/>
                      </a:lnTo>
                      <a:lnTo>
                        <a:pt x="77" y="14"/>
                      </a:lnTo>
                      <a:lnTo>
                        <a:pt x="77" y="18"/>
                      </a:lnTo>
                      <a:lnTo>
                        <a:pt x="77" y="18"/>
                      </a:lnTo>
                      <a:lnTo>
                        <a:pt x="77" y="18"/>
                      </a:lnTo>
                      <a:lnTo>
                        <a:pt x="77" y="18"/>
                      </a:lnTo>
                      <a:lnTo>
                        <a:pt x="77" y="23"/>
                      </a:lnTo>
                      <a:lnTo>
                        <a:pt x="77" y="23"/>
                      </a:lnTo>
                      <a:lnTo>
                        <a:pt x="77" y="23"/>
                      </a:lnTo>
                      <a:lnTo>
                        <a:pt x="82" y="23"/>
                      </a:lnTo>
                      <a:lnTo>
                        <a:pt x="82" y="18"/>
                      </a:lnTo>
                      <a:lnTo>
                        <a:pt x="86" y="18"/>
                      </a:lnTo>
                      <a:lnTo>
                        <a:pt x="86" y="18"/>
                      </a:lnTo>
                      <a:lnTo>
                        <a:pt x="86" y="18"/>
                      </a:lnTo>
                      <a:lnTo>
                        <a:pt x="86" y="18"/>
                      </a:lnTo>
                      <a:lnTo>
                        <a:pt x="86" y="14"/>
                      </a:lnTo>
                      <a:lnTo>
                        <a:pt x="86" y="14"/>
                      </a:lnTo>
                      <a:lnTo>
                        <a:pt x="91" y="14"/>
                      </a:lnTo>
                      <a:lnTo>
                        <a:pt x="91" y="14"/>
                      </a:lnTo>
                      <a:lnTo>
                        <a:pt x="91" y="14"/>
                      </a:lnTo>
                      <a:lnTo>
                        <a:pt x="91" y="9"/>
                      </a:lnTo>
                      <a:lnTo>
                        <a:pt x="100" y="5"/>
                      </a:lnTo>
                      <a:lnTo>
                        <a:pt x="100" y="5"/>
                      </a:lnTo>
                      <a:lnTo>
                        <a:pt x="100" y="5"/>
                      </a:lnTo>
                      <a:lnTo>
                        <a:pt x="104" y="5"/>
                      </a:lnTo>
                      <a:lnTo>
                        <a:pt x="104" y="5"/>
                      </a:lnTo>
                      <a:lnTo>
                        <a:pt x="104" y="5"/>
                      </a:lnTo>
                      <a:lnTo>
                        <a:pt x="113" y="0"/>
                      </a:lnTo>
                      <a:lnTo>
                        <a:pt x="113" y="0"/>
                      </a:lnTo>
                      <a:lnTo>
                        <a:pt x="113" y="0"/>
                      </a:lnTo>
                      <a:lnTo>
                        <a:pt x="113" y="5"/>
                      </a:lnTo>
                      <a:lnTo>
                        <a:pt x="113" y="5"/>
                      </a:lnTo>
                      <a:lnTo>
                        <a:pt x="113" y="5"/>
                      </a:lnTo>
                      <a:lnTo>
                        <a:pt x="113" y="5"/>
                      </a:lnTo>
                      <a:lnTo>
                        <a:pt x="113" y="5"/>
                      </a:lnTo>
                      <a:lnTo>
                        <a:pt x="118" y="5"/>
                      </a:lnTo>
                      <a:lnTo>
                        <a:pt x="118" y="5"/>
                      </a:lnTo>
                      <a:lnTo>
                        <a:pt x="118" y="5"/>
                      </a:lnTo>
                      <a:lnTo>
                        <a:pt x="118" y="5"/>
                      </a:lnTo>
                      <a:lnTo>
                        <a:pt x="122" y="5"/>
                      </a:lnTo>
                      <a:lnTo>
                        <a:pt x="127" y="5"/>
                      </a:lnTo>
                      <a:lnTo>
                        <a:pt x="127" y="9"/>
                      </a:lnTo>
                      <a:lnTo>
                        <a:pt x="136" y="9"/>
                      </a:lnTo>
                      <a:lnTo>
                        <a:pt x="140" y="9"/>
                      </a:lnTo>
                      <a:lnTo>
                        <a:pt x="145" y="14"/>
                      </a:lnTo>
                      <a:lnTo>
                        <a:pt x="150" y="18"/>
                      </a:lnTo>
                      <a:lnTo>
                        <a:pt x="150" y="18"/>
                      </a:lnTo>
                      <a:lnTo>
                        <a:pt x="150" y="18"/>
                      </a:lnTo>
                      <a:lnTo>
                        <a:pt x="150" y="23"/>
                      </a:lnTo>
                      <a:lnTo>
                        <a:pt x="150" y="28"/>
                      </a:lnTo>
                      <a:lnTo>
                        <a:pt x="150" y="28"/>
                      </a:lnTo>
                      <a:lnTo>
                        <a:pt x="145" y="28"/>
                      </a:lnTo>
                      <a:lnTo>
                        <a:pt x="145" y="32"/>
                      </a:lnTo>
                      <a:lnTo>
                        <a:pt x="140" y="32"/>
                      </a:lnTo>
                      <a:lnTo>
                        <a:pt x="140" y="37"/>
                      </a:lnTo>
                      <a:lnTo>
                        <a:pt x="140" y="37"/>
                      </a:lnTo>
                      <a:lnTo>
                        <a:pt x="140" y="37"/>
                      </a:lnTo>
                      <a:lnTo>
                        <a:pt x="140" y="41"/>
                      </a:lnTo>
                      <a:lnTo>
                        <a:pt x="140" y="41"/>
                      </a:lnTo>
                      <a:lnTo>
                        <a:pt x="140" y="46"/>
                      </a:lnTo>
                      <a:lnTo>
                        <a:pt x="140" y="46"/>
                      </a:lnTo>
                      <a:lnTo>
                        <a:pt x="140" y="50"/>
                      </a:lnTo>
                      <a:lnTo>
                        <a:pt x="145" y="50"/>
                      </a:lnTo>
                      <a:lnTo>
                        <a:pt x="145" y="55"/>
                      </a:lnTo>
                      <a:lnTo>
                        <a:pt x="145" y="55"/>
                      </a:lnTo>
                      <a:lnTo>
                        <a:pt x="145" y="55"/>
                      </a:lnTo>
                      <a:lnTo>
                        <a:pt x="140" y="59"/>
                      </a:lnTo>
                      <a:lnTo>
                        <a:pt x="136" y="68"/>
                      </a:lnTo>
                      <a:lnTo>
                        <a:pt x="131" y="73"/>
                      </a:lnTo>
                      <a:lnTo>
                        <a:pt x="131" y="73"/>
                      </a:lnTo>
                      <a:lnTo>
                        <a:pt x="131" y="73"/>
                      </a:lnTo>
                      <a:lnTo>
                        <a:pt x="131" y="73"/>
                      </a:lnTo>
                      <a:lnTo>
                        <a:pt x="127" y="73"/>
                      </a:lnTo>
                      <a:lnTo>
                        <a:pt x="127" y="73"/>
                      </a:lnTo>
                      <a:lnTo>
                        <a:pt x="122" y="77"/>
                      </a:lnTo>
                      <a:lnTo>
                        <a:pt x="122" y="77"/>
                      </a:lnTo>
                      <a:lnTo>
                        <a:pt x="118" y="82"/>
                      </a:lnTo>
                      <a:lnTo>
                        <a:pt x="118" y="87"/>
                      </a:lnTo>
                      <a:lnTo>
                        <a:pt x="118" y="87"/>
                      </a:lnTo>
                      <a:lnTo>
                        <a:pt x="118" y="87"/>
                      </a:lnTo>
                      <a:lnTo>
                        <a:pt x="118" y="87"/>
                      </a:lnTo>
                      <a:lnTo>
                        <a:pt x="122" y="87"/>
                      </a:lnTo>
                      <a:lnTo>
                        <a:pt x="122" y="91"/>
                      </a:lnTo>
                      <a:lnTo>
                        <a:pt x="122" y="91"/>
                      </a:lnTo>
                      <a:lnTo>
                        <a:pt x="122" y="91"/>
                      </a:lnTo>
                      <a:lnTo>
                        <a:pt x="127" y="91"/>
                      </a:lnTo>
                      <a:lnTo>
                        <a:pt x="127" y="91"/>
                      </a:lnTo>
                      <a:lnTo>
                        <a:pt x="127" y="96"/>
                      </a:lnTo>
                      <a:lnTo>
                        <a:pt x="131" y="100"/>
                      </a:lnTo>
                      <a:lnTo>
                        <a:pt x="131" y="105"/>
                      </a:lnTo>
                      <a:lnTo>
                        <a:pt x="136" y="105"/>
                      </a:lnTo>
                      <a:lnTo>
                        <a:pt x="136" y="109"/>
                      </a:lnTo>
                      <a:lnTo>
                        <a:pt x="136" y="109"/>
                      </a:lnTo>
                      <a:lnTo>
                        <a:pt x="136" y="114"/>
                      </a:lnTo>
                      <a:lnTo>
                        <a:pt x="136" y="118"/>
                      </a:lnTo>
                      <a:lnTo>
                        <a:pt x="136" y="118"/>
                      </a:lnTo>
                      <a:lnTo>
                        <a:pt x="136" y="118"/>
                      </a:lnTo>
                      <a:lnTo>
                        <a:pt x="136" y="123"/>
                      </a:lnTo>
                      <a:lnTo>
                        <a:pt x="140" y="123"/>
                      </a:lnTo>
                      <a:lnTo>
                        <a:pt x="140" y="123"/>
                      </a:lnTo>
                      <a:lnTo>
                        <a:pt x="145" y="127"/>
                      </a:lnTo>
                      <a:lnTo>
                        <a:pt x="145" y="132"/>
                      </a:lnTo>
                      <a:lnTo>
                        <a:pt x="145" y="132"/>
                      </a:lnTo>
                      <a:lnTo>
                        <a:pt x="145" y="132"/>
                      </a:lnTo>
                      <a:lnTo>
                        <a:pt x="145" y="136"/>
                      </a:lnTo>
                      <a:lnTo>
                        <a:pt x="145" y="141"/>
                      </a:lnTo>
                      <a:lnTo>
                        <a:pt x="145" y="141"/>
                      </a:lnTo>
                      <a:lnTo>
                        <a:pt x="140" y="141"/>
                      </a:lnTo>
                      <a:lnTo>
                        <a:pt x="140" y="141"/>
                      </a:lnTo>
                      <a:lnTo>
                        <a:pt x="140" y="141"/>
                      </a:lnTo>
                      <a:lnTo>
                        <a:pt x="140" y="145"/>
                      </a:lnTo>
                      <a:lnTo>
                        <a:pt x="140" y="145"/>
                      </a:lnTo>
                      <a:lnTo>
                        <a:pt x="140" y="150"/>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6" name="Freeform 26"/>
                <p:cNvSpPr>
                  <a:spLocks noEditPoints="1"/>
                </p:cNvSpPr>
                <p:nvPr/>
              </p:nvSpPr>
              <p:spPr bwMode="auto">
                <a:xfrm>
                  <a:off x="2757488" y="2282825"/>
                  <a:ext cx="195263" cy="295275"/>
                </a:xfrm>
                <a:custGeom>
                  <a:avLst/>
                  <a:gdLst>
                    <a:gd name="T0" fmla="*/ 87 w 123"/>
                    <a:gd name="T1" fmla="*/ 50 h 186"/>
                    <a:gd name="T2" fmla="*/ 82 w 123"/>
                    <a:gd name="T3" fmla="*/ 55 h 186"/>
                    <a:gd name="T4" fmla="*/ 78 w 123"/>
                    <a:gd name="T5" fmla="*/ 55 h 186"/>
                    <a:gd name="T6" fmla="*/ 73 w 123"/>
                    <a:gd name="T7" fmla="*/ 46 h 186"/>
                    <a:gd name="T8" fmla="*/ 78 w 123"/>
                    <a:gd name="T9" fmla="*/ 50 h 186"/>
                    <a:gd name="T10" fmla="*/ 78 w 123"/>
                    <a:gd name="T11" fmla="*/ 46 h 186"/>
                    <a:gd name="T12" fmla="*/ 82 w 123"/>
                    <a:gd name="T13" fmla="*/ 50 h 186"/>
                    <a:gd name="T14" fmla="*/ 87 w 123"/>
                    <a:gd name="T15" fmla="*/ 46 h 186"/>
                    <a:gd name="T16" fmla="*/ 0 w 123"/>
                    <a:gd name="T17" fmla="*/ 159 h 186"/>
                    <a:gd name="T18" fmla="*/ 5 w 123"/>
                    <a:gd name="T19" fmla="*/ 164 h 186"/>
                    <a:gd name="T20" fmla="*/ 5 w 123"/>
                    <a:gd name="T21" fmla="*/ 168 h 186"/>
                    <a:gd name="T22" fmla="*/ 19 w 123"/>
                    <a:gd name="T23" fmla="*/ 173 h 186"/>
                    <a:gd name="T24" fmla="*/ 23 w 123"/>
                    <a:gd name="T25" fmla="*/ 173 h 186"/>
                    <a:gd name="T26" fmla="*/ 37 w 123"/>
                    <a:gd name="T27" fmla="*/ 182 h 186"/>
                    <a:gd name="T28" fmla="*/ 50 w 123"/>
                    <a:gd name="T29" fmla="*/ 182 h 186"/>
                    <a:gd name="T30" fmla="*/ 59 w 123"/>
                    <a:gd name="T31" fmla="*/ 164 h 186"/>
                    <a:gd name="T32" fmla="*/ 55 w 123"/>
                    <a:gd name="T33" fmla="*/ 154 h 186"/>
                    <a:gd name="T34" fmla="*/ 55 w 123"/>
                    <a:gd name="T35" fmla="*/ 145 h 186"/>
                    <a:gd name="T36" fmla="*/ 55 w 123"/>
                    <a:gd name="T37" fmla="*/ 136 h 186"/>
                    <a:gd name="T38" fmla="*/ 59 w 123"/>
                    <a:gd name="T39" fmla="*/ 123 h 186"/>
                    <a:gd name="T40" fmla="*/ 55 w 123"/>
                    <a:gd name="T41" fmla="*/ 114 h 186"/>
                    <a:gd name="T42" fmla="*/ 59 w 123"/>
                    <a:gd name="T43" fmla="*/ 105 h 186"/>
                    <a:gd name="T44" fmla="*/ 59 w 123"/>
                    <a:gd name="T45" fmla="*/ 100 h 186"/>
                    <a:gd name="T46" fmla="*/ 64 w 123"/>
                    <a:gd name="T47" fmla="*/ 86 h 186"/>
                    <a:gd name="T48" fmla="*/ 73 w 123"/>
                    <a:gd name="T49" fmla="*/ 73 h 186"/>
                    <a:gd name="T50" fmla="*/ 78 w 123"/>
                    <a:gd name="T51" fmla="*/ 73 h 186"/>
                    <a:gd name="T52" fmla="*/ 87 w 123"/>
                    <a:gd name="T53" fmla="*/ 73 h 186"/>
                    <a:gd name="T54" fmla="*/ 87 w 123"/>
                    <a:gd name="T55" fmla="*/ 55 h 186"/>
                    <a:gd name="T56" fmla="*/ 82 w 123"/>
                    <a:gd name="T57" fmla="*/ 59 h 186"/>
                    <a:gd name="T58" fmla="*/ 73 w 123"/>
                    <a:gd name="T59" fmla="*/ 55 h 186"/>
                    <a:gd name="T60" fmla="*/ 68 w 123"/>
                    <a:gd name="T61" fmla="*/ 50 h 186"/>
                    <a:gd name="T62" fmla="*/ 78 w 123"/>
                    <a:gd name="T63" fmla="*/ 41 h 186"/>
                    <a:gd name="T64" fmla="*/ 82 w 123"/>
                    <a:gd name="T65" fmla="*/ 41 h 186"/>
                    <a:gd name="T66" fmla="*/ 91 w 123"/>
                    <a:gd name="T67" fmla="*/ 37 h 186"/>
                    <a:gd name="T68" fmla="*/ 105 w 123"/>
                    <a:gd name="T69" fmla="*/ 32 h 186"/>
                    <a:gd name="T70" fmla="*/ 114 w 123"/>
                    <a:gd name="T71" fmla="*/ 27 h 186"/>
                    <a:gd name="T72" fmla="*/ 109 w 123"/>
                    <a:gd name="T73" fmla="*/ 18 h 186"/>
                    <a:gd name="T74" fmla="*/ 114 w 123"/>
                    <a:gd name="T75" fmla="*/ 14 h 186"/>
                    <a:gd name="T76" fmla="*/ 123 w 123"/>
                    <a:gd name="T77" fmla="*/ 9 h 186"/>
                    <a:gd name="T78" fmla="*/ 114 w 123"/>
                    <a:gd name="T79" fmla="*/ 0 h 186"/>
                    <a:gd name="T80" fmla="*/ 91 w 123"/>
                    <a:gd name="T81" fmla="*/ 9 h 186"/>
                    <a:gd name="T82" fmla="*/ 68 w 123"/>
                    <a:gd name="T83" fmla="*/ 18 h 186"/>
                    <a:gd name="T84" fmla="*/ 55 w 123"/>
                    <a:gd name="T85" fmla="*/ 27 h 186"/>
                    <a:gd name="T86" fmla="*/ 55 w 123"/>
                    <a:gd name="T87" fmla="*/ 37 h 186"/>
                    <a:gd name="T88" fmla="*/ 50 w 123"/>
                    <a:gd name="T89" fmla="*/ 41 h 186"/>
                    <a:gd name="T90" fmla="*/ 55 w 123"/>
                    <a:gd name="T91" fmla="*/ 50 h 186"/>
                    <a:gd name="T92" fmla="*/ 59 w 123"/>
                    <a:gd name="T93" fmla="*/ 68 h 186"/>
                    <a:gd name="T94" fmla="*/ 55 w 123"/>
                    <a:gd name="T95" fmla="*/ 77 h 186"/>
                    <a:gd name="T96" fmla="*/ 50 w 123"/>
                    <a:gd name="T97" fmla="*/ 100 h 186"/>
                    <a:gd name="T98" fmla="*/ 14 w 123"/>
                    <a:gd name="T99" fmla="*/ 145 h 186"/>
                    <a:gd name="T100" fmla="*/ 0 w 123"/>
                    <a:gd name="T101" fmla="*/ 15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3" h="186">
                      <a:moveTo>
                        <a:pt x="87" y="50"/>
                      </a:moveTo>
                      <a:lnTo>
                        <a:pt x="87" y="50"/>
                      </a:lnTo>
                      <a:lnTo>
                        <a:pt x="87" y="50"/>
                      </a:lnTo>
                      <a:lnTo>
                        <a:pt x="87" y="50"/>
                      </a:lnTo>
                      <a:lnTo>
                        <a:pt x="87" y="50"/>
                      </a:lnTo>
                      <a:lnTo>
                        <a:pt x="87" y="50"/>
                      </a:lnTo>
                      <a:lnTo>
                        <a:pt x="82" y="50"/>
                      </a:lnTo>
                      <a:lnTo>
                        <a:pt x="82" y="55"/>
                      </a:lnTo>
                      <a:lnTo>
                        <a:pt x="78" y="55"/>
                      </a:lnTo>
                      <a:lnTo>
                        <a:pt x="78" y="55"/>
                      </a:lnTo>
                      <a:lnTo>
                        <a:pt x="78" y="55"/>
                      </a:lnTo>
                      <a:lnTo>
                        <a:pt x="78" y="55"/>
                      </a:lnTo>
                      <a:lnTo>
                        <a:pt x="78" y="55"/>
                      </a:lnTo>
                      <a:lnTo>
                        <a:pt x="73" y="50"/>
                      </a:lnTo>
                      <a:lnTo>
                        <a:pt x="73" y="50"/>
                      </a:lnTo>
                      <a:lnTo>
                        <a:pt x="73" y="46"/>
                      </a:lnTo>
                      <a:lnTo>
                        <a:pt x="73" y="46"/>
                      </a:lnTo>
                      <a:lnTo>
                        <a:pt x="73" y="50"/>
                      </a:lnTo>
                      <a:lnTo>
                        <a:pt x="73" y="50"/>
                      </a:lnTo>
                      <a:lnTo>
                        <a:pt x="78" y="50"/>
                      </a:lnTo>
                      <a:lnTo>
                        <a:pt x="78" y="50"/>
                      </a:lnTo>
                      <a:lnTo>
                        <a:pt x="78" y="50"/>
                      </a:lnTo>
                      <a:lnTo>
                        <a:pt x="78" y="46"/>
                      </a:lnTo>
                      <a:lnTo>
                        <a:pt x="78" y="46"/>
                      </a:lnTo>
                      <a:lnTo>
                        <a:pt x="82" y="46"/>
                      </a:lnTo>
                      <a:lnTo>
                        <a:pt x="82" y="46"/>
                      </a:lnTo>
                      <a:lnTo>
                        <a:pt x="82" y="50"/>
                      </a:lnTo>
                      <a:lnTo>
                        <a:pt x="82" y="50"/>
                      </a:lnTo>
                      <a:lnTo>
                        <a:pt x="82" y="50"/>
                      </a:lnTo>
                      <a:lnTo>
                        <a:pt x="87" y="50"/>
                      </a:lnTo>
                      <a:lnTo>
                        <a:pt x="87" y="46"/>
                      </a:lnTo>
                      <a:lnTo>
                        <a:pt x="87" y="46"/>
                      </a:lnTo>
                      <a:lnTo>
                        <a:pt x="87" y="46"/>
                      </a:lnTo>
                      <a:lnTo>
                        <a:pt x="87" y="50"/>
                      </a:lnTo>
                      <a:moveTo>
                        <a:pt x="0" y="159"/>
                      </a:moveTo>
                      <a:lnTo>
                        <a:pt x="0" y="159"/>
                      </a:lnTo>
                      <a:lnTo>
                        <a:pt x="5" y="159"/>
                      </a:lnTo>
                      <a:lnTo>
                        <a:pt x="5" y="159"/>
                      </a:lnTo>
                      <a:lnTo>
                        <a:pt x="5" y="159"/>
                      </a:lnTo>
                      <a:lnTo>
                        <a:pt x="5" y="164"/>
                      </a:lnTo>
                      <a:lnTo>
                        <a:pt x="5" y="168"/>
                      </a:lnTo>
                      <a:lnTo>
                        <a:pt x="5" y="168"/>
                      </a:lnTo>
                      <a:lnTo>
                        <a:pt x="5" y="168"/>
                      </a:lnTo>
                      <a:lnTo>
                        <a:pt x="5" y="168"/>
                      </a:lnTo>
                      <a:lnTo>
                        <a:pt x="9" y="173"/>
                      </a:lnTo>
                      <a:lnTo>
                        <a:pt x="9" y="173"/>
                      </a:lnTo>
                      <a:lnTo>
                        <a:pt x="14" y="173"/>
                      </a:lnTo>
                      <a:lnTo>
                        <a:pt x="19" y="173"/>
                      </a:lnTo>
                      <a:lnTo>
                        <a:pt x="19" y="173"/>
                      </a:lnTo>
                      <a:lnTo>
                        <a:pt x="19" y="173"/>
                      </a:lnTo>
                      <a:lnTo>
                        <a:pt x="23" y="173"/>
                      </a:lnTo>
                      <a:lnTo>
                        <a:pt x="23" y="173"/>
                      </a:lnTo>
                      <a:lnTo>
                        <a:pt x="28" y="173"/>
                      </a:lnTo>
                      <a:lnTo>
                        <a:pt x="32" y="177"/>
                      </a:lnTo>
                      <a:lnTo>
                        <a:pt x="37" y="177"/>
                      </a:lnTo>
                      <a:lnTo>
                        <a:pt x="37" y="182"/>
                      </a:lnTo>
                      <a:lnTo>
                        <a:pt x="41" y="186"/>
                      </a:lnTo>
                      <a:lnTo>
                        <a:pt x="41" y="186"/>
                      </a:lnTo>
                      <a:lnTo>
                        <a:pt x="50" y="182"/>
                      </a:lnTo>
                      <a:lnTo>
                        <a:pt x="50" y="182"/>
                      </a:lnTo>
                      <a:lnTo>
                        <a:pt x="55" y="173"/>
                      </a:lnTo>
                      <a:lnTo>
                        <a:pt x="55" y="173"/>
                      </a:lnTo>
                      <a:lnTo>
                        <a:pt x="59" y="164"/>
                      </a:lnTo>
                      <a:lnTo>
                        <a:pt x="59" y="164"/>
                      </a:lnTo>
                      <a:lnTo>
                        <a:pt x="59" y="164"/>
                      </a:lnTo>
                      <a:lnTo>
                        <a:pt x="55" y="159"/>
                      </a:lnTo>
                      <a:lnTo>
                        <a:pt x="55" y="159"/>
                      </a:lnTo>
                      <a:lnTo>
                        <a:pt x="55" y="154"/>
                      </a:lnTo>
                      <a:lnTo>
                        <a:pt x="55" y="154"/>
                      </a:lnTo>
                      <a:lnTo>
                        <a:pt x="55" y="150"/>
                      </a:lnTo>
                      <a:lnTo>
                        <a:pt x="55" y="145"/>
                      </a:lnTo>
                      <a:lnTo>
                        <a:pt x="55" y="145"/>
                      </a:lnTo>
                      <a:lnTo>
                        <a:pt x="55" y="145"/>
                      </a:lnTo>
                      <a:lnTo>
                        <a:pt x="55" y="141"/>
                      </a:lnTo>
                      <a:lnTo>
                        <a:pt x="55" y="141"/>
                      </a:lnTo>
                      <a:lnTo>
                        <a:pt x="55" y="136"/>
                      </a:lnTo>
                      <a:lnTo>
                        <a:pt x="55" y="132"/>
                      </a:lnTo>
                      <a:lnTo>
                        <a:pt x="55" y="127"/>
                      </a:lnTo>
                      <a:lnTo>
                        <a:pt x="55" y="127"/>
                      </a:lnTo>
                      <a:lnTo>
                        <a:pt x="59" y="123"/>
                      </a:lnTo>
                      <a:lnTo>
                        <a:pt x="59" y="123"/>
                      </a:lnTo>
                      <a:lnTo>
                        <a:pt x="55" y="118"/>
                      </a:lnTo>
                      <a:lnTo>
                        <a:pt x="55" y="118"/>
                      </a:lnTo>
                      <a:lnTo>
                        <a:pt x="55" y="114"/>
                      </a:lnTo>
                      <a:lnTo>
                        <a:pt x="59" y="109"/>
                      </a:lnTo>
                      <a:lnTo>
                        <a:pt x="59" y="109"/>
                      </a:lnTo>
                      <a:lnTo>
                        <a:pt x="59" y="105"/>
                      </a:lnTo>
                      <a:lnTo>
                        <a:pt x="59" y="105"/>
                      </a:lnTo>
                      <a:lnTo>
                        <a:pt x="59" y="105"/>
                      </a:lnTo>
                      <a:lnTo>
                        <a:pt x="59" y="100"/>
                      </a:lnTo>
                      <a:lnTo>
                        <a:pt x="59" y="100"/>
                      </a:lnTo>
                      <a:lnTo>
                        <a:pt x="59" y="100"/>
                      </a:lnTo>
                      <a:lnTo>
                        <a:pt x="59" y="96"/>
                      </a:lnTo>
                      <a:lnTo>
                        <a:pt x="64" y="91"/>
                      </a:lnTo>
                      <a:lnTo>
                        <a:pt x="64" y="91"/>
                      </a:lnTo>
                      <a:lnTo>
                        <a:pt x="64" y="86"/>
                      </a:lnTo>
                      <a:lnTo>
                        <a:pt x="68" y="82"/>
                      </a:lnTo>
                      <a:lnTo>
                        <a:pt x="68" y="77"/>
                      </a:lnTo>
                      <a:lnTo>
                        <a:pt x="73" y="77"/>
                      </a:lnTo>
                      <a:lnTo>
                        <a:pt x="73" y="73"/>
                      </a:lnTo>
                      <a:lnTo>
                        <a:pt x="73" y="73"/>
                      </a:lnTo>
                      <a:lnTo>
                        <a:pt x="73" y="73"/>
                      </a:lnTo>
                      <a:lnTo>
                        <a:pt x="78" y="73"/>
                      </a:lnTo>
                      <a:lnTo>
                        <a:pt x="78" y="73"/>
                      </a:lnTo>
                      <a:lnTo>
                        <a:pt x="78" y="73"/>
                      </a:lnTo>
                      <a:lnTo>
                        <a:pt x="82" y="73"/>
                      </a:lnTo>
                      <a:lnTo>
                        <a:pt x="82" y="73"/>
                      </a:lnTo>
                      <a:lnTo>
                        <a:pt x="87" y="73"/>
                      </a:lnTo>
                      <a:lnTo>
                        <a:pt x="87" y="73"/>
                      </a:lnTo>
                      <a:lnTo>
                        <a:pt x="87" y="73"/>
                      </a:lnTo>
                      <a:lnTo>
                        <a:pt x="87" y="68"/>
                      </a:lnTo>
                      <a:lnTo>
                        <a:pt x="87" y="55"/>
                      </a:lnTo>
                      <a:lnTo>
                        <a:pt x="87" y="55"/>
                      </a:lnTo>
                      <a:lnTo>
                        <a:pt x="87" y="55"/>
                      </a:lnTo>
                      <a:lnTo>
                        <a:pt x="82" y="59"/>
                      </a:lnTo>
                      <a:lnTo>
                        <a:pt x="82" y="59"/>
                      </a:lnTo>
                      <a:lnTo>
                        <a:pt x="78" y="59"/>
                      </a:lnTo>
                      <a:lnTo>
                        <a:pt x="78" y="55"/>
                      </a:lnTo>
                      <a:lnTo>
                        <a:pt x="73" y="55"/>
                      </a:lnTo>
                      <a:lnTo>
                        <a:pt x="73" y="55"/>
                      </a:lnTo>
                      <a:lnTo>
                        <a:pt x="68" y="59"/>
                      </a:lnTo>
                      <a:lnTo>
                        <a:pt x="68" y="55"/>
                      </a:lnTo>
                      <a:lnTo>
                        <a:pt x="68" y="55"/>
                      </a:lnTo>
                      <a:lnTo>
                        <a:pt x="68" y="50"/>
                      </a:lnTo>
                      <a:lnTo>
                        <a:pt x="73" y="50"/>
                      </a:lnTo>
                      <a:lnTo>
                        <a:pt x="68" y="50"/>
                      </a:lnTo>
                      <a:lnTo>
                        <a:pt x="73" y="41"/>
                      </a:lnTo>
                      <a:lnTo>
                        <a:pt x="78" y="41"/>
                      </a:lnTo>
                      <a:lnTo>
                        <a:pt x="78" y="37"/>
                      </a:lnTo>
                      <a:lnTo>
                        <a:pt x="78" y="37"/>
                      </a:lnTo>
                      <a:lnTo>
                        <a:pt x="78" y="41"/>
                      </a:lnTo>
                      <a:lnTo>
                        <a:pt x="82" y="41"/>
                      </a:lnTo>
                      <a:lnTo>
                        <a:pt x="87" y="41"/>
                      </a:lnTo>
                      <a:lnTo>
                        <a:pt x="87" y="41"/>
                      </a:lnTo>
                      <a:lnTo>
                        <a:pt x="87" y="41"/>
                      </a:lnTo>
                      <a:lnTo>
                        <a:pt x="91" y="37"/>
                      </a:lnTo>
                      <a:lnTo>
                        <a:pt x="96" y="32"/>
                      </a:lnTo>
                      <a:lnTo>
                        <a:pt x="96" y="32"/>
                      </a:lnTo>
                      <a:lnTo>
                        <a:pt x="100" y="32"/>
                      </a:lnTo>
                      <a:lnTo>
                        <a:pt x="105" y="32"/>
                      </a:lnTo>
                      <a:lnTo>
                        <a:pt x="109" y="32"/>
                      </a:lnTo>
                      <a:lnTo>
                        <a:pt x="109" y="27"/>
                      </a:lnTo>
                      <a:lnTo>
                        <a:pt x="109" y="27"/>
                      </a:lnTo>
                      <a:lnTo>
                        <a:pt x="114" y="27"/>
                      </a:lnTo>
                      <a:lnTo>
                        <a:pt x="114" y="23"/>
                      </a:lnTo>
                      <a:lnTo>
                        <a:pt x="109" y="23"/>
                      </a:lnTo>
                      <a:lnTo>
                        <a:pt x="109" y="18"/>
                      </a:lnTo>
                      <a:lnTo>
                        <a:pt x="109" y="18"/>
                      </a:lnTo>
                      <a:lnTo>
                        <a:pt x="109" y="14"/>
                      </a:lnTo>
                      <a:lnTo>
                        <a:pt x="114" y="14"/>
                      </a:lnTo>
                      <a:lnTo>
                        <a:pt x="114" y="14"/>
                      </a:lnTo>
                      <a:lnTo>
                        <a:pt x="114" y="14"/>
                      </a:lnTo>
                      <a:lnTo>
                        <a:pt x="118" y="14"/>
                      </a:lnTo>
                      <a:lnTo>
                        <a:pt x="118" y="14"/>
                      </a:lnTo>
                      <a:lnTo>
                        <a:pt x="123" y="14"/>
                      </a:lnTo>
                      <a:lnTo>
                        <a:pt x="123" y="9"/>
                      </a:lnTo>
                      <a:lnTo>
                        <a:pt x="123" y="9"/>
                      </a:lnTo>
                      <a:lnTo>
                        <a:pt x="123" y="5"/>
                      </a:lnTo>
                      <a:lnTo>
                        <a:pt x="118" y="0"/>
                      </a:lnTo>
                      <a:lnTo>
                        <a:pt x="114" y="0"/>
                      </a:lnTo>
                      <a:lnTo>
                        <a:pt x="96" y="5"/>
                      </a:lnTo>
                      <a:lnTo>
                        <a:pt x="96" y="9"/>
                      </a:lnTo>
                      <a:lnTo>
                        <a:pt x="91" y="9"/>
                      </a:lnTo>
                      <a:lnTo>
                        <a:pt x="91" y="9"/>
                      </a:lnTo>
                      <a:lnTo>
                        <a:pt x="78" y="14"/>
                      </a:lnTo>
                      <a:lnTo>
                        <a:pt x="78" y="18"/>
                      </a:lnTo>
                      <a:lnTo>
                        <a:pt x="68" y="18"/>
                      </a:lnTo>
                      <a:lnTo>
                        <a:pt x="68" y="18"/>
                      </a:lnTo>
                      <a:lnTo>
                        <a:pt x="64" y="18"/>
                      </a:lnTo>
                      <a:lnTo>
                        <a:pt x="59" y="23"/>
                      </a:lnTo>
                      <a:lnTo>
                        <a:pt x="55" y="23"/>
                      </a:lnTo>
                      <a:lnTo>
                        <a:pt x="55" y="27"/>
                      </a:lnTo>
                      <a:lnTo>
                        <a:pt x="55" y="32"/>
                      </a:lnTo>
                      <a:lnTo>
                        <a:pt x="55" y="32"/>
                      </a:lnTo>
                      <a:lnTo>
                        <a:pt x="55" y="37"/>
                      </a:lnTo>
                      <a:lnTo>
                        <a:pt x="55" y="37"/>
                      </a:lnTo>
                      <a:lnTo>
                        <a:pt x="50" y="37"/>
                      </a:lnTo>
                      <a:lnTo>
                        <a:pt x="50" y="37"/>
                      </a:lnTo>
                      <a:lnTo>
                        <a:pt x="50" y="41"/>
                      </a:lnTo>
                      <a:lnTo>
                        <a:pt x="50" y="41"/>
                      </a:lnTo>
                      <a:lnTo>
                        <a:pt x="50" y="46"/>
                      </a:lnTo>
                      <a:lnTo>
                        <a:pt x="50" y="50"/>
                      </a:lnTo>
                      <a:lnTo>
                        <a:pt x="55" y="46"/>
                      </a:lnTo>
                      <a:lnTo>
                        <a:pt x="55" y="50"/>
                      </a:lnTo>
                      <a:lnTo>
                        <a:pt x="55" y="55"/>
                      </a:lnTo>
                      <a:lnTo>
                        <a:pt x="55" y="59"/>
                      </a:lnTo>
                      <a:lnTo>
                        <a:pt x="55" y="64"/>
                      </a:lnTo>
                      <a:lnTo>
                        <a:pt x="59" y="68"/>
                      </a:lnTo>
                      <a:lnTo>
                        <a:pt x="59" y="73"/>
                      </a:lnTo>
                      <a:lnTo>
                        <a:pt x="59" y="73"/>
                      </a:lnTo>
                      <a:lnTo>
                        <a:pt x="55" y="77"/>
                      </a:lnTo>
                      <a:lnTo>
                        <a:pt x="55" y="77"/>
                      </a:lnTo>
                      <a:lnTo>
                        <a:pt x="59" y="77"/>
                      </a:lnTo>
                      <a:lnTo>
                        <a:pt x="59" y="82"/>
                      </a:lnTo>
                      <a:lnTo>
                        <a:pt x="59" y="82"/>
                      </a:lnTo>
                      <a:lnTo>
                        <a:pt x="50" y="100"/>
                      </a:lnTo>
                      <a:lnTo>
                        <a:pt x="46" y="109"/>
                      </a:lnTo>
                      <a:lnTo>
                        <a:pt x="19" y="136"/>
                      </a:lnTo>
                      <a:lnTo>
                        <a:pt x="14" y="145"/>
                      </a:lnTo>
                      <a:lnTo>
                        <a:pt x="14" y="145"/>
                      </a:lnTo>
                      <a:lnTo>
                        <a:pt x="9" y="145"/>
                      </a:lnTo>
                      <a:lnTo>
                        <a:pt x="5" y="150"/>
                      </a:lnTo>
                      <a:lnTo>
                        <a:pt x="0" y="154"/>
                      </a:lnTo>
                      <a:lnTo>
                        <a:pt x="0" y="154"/>
                      </a:lnTo>
                      <a:lnTo>
                        <a:pt x="0" y="15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7" name="Freeform 27"/>
                <p:cNvSpPr>
                  <a:spLocks/>
                </p:cNvSpPr>
                <p:nvPr/>
              </p:nvSpPr>
              <p:spPr bwMode="auto">
                <a:xfrm>
                  <a:off x="2671763" y="2744788"/>
                  <a:ext cx="187325" cy="301625"/>
                </a:xfrm>
                <a:custGeom>
                  <a:avLst/>
                  <a:gdLst>
                    <a:gd name="T0" fmla="*/ 100 w 118"/>
                    <a:gd name="T1" fmla="*/ 27 h 190"/>
                    <a:gd name="T2" fmla="*/ 91 w 118"/>
                    <a:gd name="T3" fmla="*/ 36 h 190"/>
                    <a:gd name="T4" fmla="*/ 91 w 118"/>
                    <a:gd name="T5" fmla="*/ 40 h 190"/>
                    <a:gd name="T6" fmla="*/ 77 w 118"/>
                    <a:gd name="T7" fmla="*/ 59 h 190"/>
                    <a:gd name="T8" fmla="*/ 77 w 118"/>
                    <a:gd name="T9" fmla="*/ 72 h 190"/>
                    <a:gd name="T10" fmla="*/ 77 w 118"/>
                    <a:gd name="T11" fmla="*/ 77 h 190"/>
                    <a:gd name="T12" fmla="*/ 91 w 118"/>
                    <a:gd name="T13" fmla="*/ 81 h 190"/>
                    <a:gd name="T14" fmla="*/ 104 w 118"/>
                    <a:gd name="T15" fmla="*/ 95 h 190"/>
                    <a:gd name="T16" fmla="*/ 113 w 118"/>
                    <a:gd name="T17" fmla="*/ 99 h 190"/>
                    <a:gd name="T18" fmla="*/ 118 w 118"/>
                    <a:gd name="T19" fmla="*/ 104 h 190"/>
                    <a:gd name="T20" fmla="*/ 113 w 118"/>
                    <a:gd name="T21" fmla="*/ 108 h 190"/>
                    <a:gd name="T22" fmla="*/ 113 w 118"/>
                    <a:gd name="T23" fmla="*/ 113 h 190"/>
                    <a:gd name="T24" fmla="*/ 113 w 118"/>
                    <a:gd name="T25" fmla="*/ 117 h 190"/>
                    <a:gd name="T26" fmla="*/ 113 w 118"/>
                    <a:gd name="T27" fmla="*/ 122 h 190"/>
                    <a:gd name="T28" fmla="*/ 100 w 118"/>
                    <a:gd name="T29" fmla="*/ 122 h 190"/>
                    <a:gd name="T30" fmla="*/ 109 w 118"/>
                    <a:gd name="T31" fmla="*/ 122 h 190"/>
                    <a:gd name="T32" fmla="*/ 109 w 118"/>
                    <a:gd name="T33" fmla="*/ 117 h 190"/>
                    <a:gd name="T34" fmla="*/ 104 w 118"/>
                    <a:gd name="T35" fmla="*/ 117 h 190"/>
                    <a:gd name="T36" fmla="*/ 95 w 118"/>
                    <a:gd name="T37" fmla="*/ 117 h 190"/>
                    <a:gd name="T38" fmla="*/ 91 w 118"/>
                    <a:gd name="T39" fmla="*/ 113 h 190"/>
                    <a:gd name="T40" fmla="*/ 86 w 118"/>
                    <a:gd name="T41" fmla="*/ 122 h 190"/>
                    <a:gd name="T42" fmla="*/ 77 w 118"/>
                    <a:gd name="T43" fmla="*/ 122 h 190"/>
                    <a:gd name="T44" fmla="*/ 73 w 118"/>
                    <a:gd name="T45" fmla="*/ 122 h 190"/>
                    <a:gd name="T46" fmla="*/ 68 w 118"/>
                    <a:gd name="T47" fmla="*/ 127 h 190"/>
                    <a:gd name="T48" fmla="*/ 50 w 118"/>
                    <a:gd name="T49" fmla="*/ 136 h 190"/>
                    <a:gd name="T50" fmla="*/ 50 w 118"/>
                    <a:gd name="T51" fmla="*/ 140 h 190"/>
                    <a:gd name="T52" fmla="*/ 45 w 118"/>
                    <a:gd name="T53" fmla="*/ 145 h 190"/>
                    <a:gd name="T54" fmla="*/ 41 w 118"/>
                    <a:gd name="T55" fmla="*/ 145 h 190"/>
                    <a:gd name="T56" fmla="*/ 45 w 118"/>
                    <a:gd name="T57" fmla="*/ 149 h 190"/>
                    <a:gd name="T58" fmla="*/ 45 w 118"/>
                    <a:gd name="T59" fmla="*/ 158 h 190"/>
                    <a:gd name="T60" fmla="*/ 41 w 118"/>
                    <a:gd name="T61" fmla="*/ 154 h 190"/>
                    <a:gd name="T62" fmla="*/ 41 w 118"/>
                    <a:gd name="T63" fmla="*/ 158 h 190"/>
                    <a:gd name="T64" fmla="*/ 32 w 118"/>
                    <a:gd name="T65" fmla="*/ 163 h 190"/>
                    <a:gd name="T66" fmla="*/ 27 w 118"/>
                    <a:gd name="T67" fmla="*/ 167 h 190"/>
                    <a:gd name="T68" fmla="*/ 9 w 118"/>
                    <a:gd name="T69" fmla="*/ 190 h 190"/>
                    <a:gd name="T70" fmla="*/ 5 w 118"/>
                    <a:gd name="T71" fmla="*/ 185 h 190"/>
                    <a:gd name="T72" fmla="*/ 0 w 118"/>
                    <a:gd name="T73" fmla="*/ 172 h 190"/>
                    <a:gd name="T74" fmla="*/ 5 w 118"/>
                    <a:gd name="T75" fmla="*/ 167 h 190"/>
                    <a:gd name="T76" fmla="*/ 14 w 118"/>
                    <a:gd name="T77" fmla="*/ 158 h 190"/>
                    <a:gd name="T78" fmla="*/ 27 w 118"/>
                    <a:gd name="T79" fmla="*/ 149 h 190"/>
                    <a:gd name="T80" fmla="*/ 27 w 118"/>
                    <a:gd name="T81" fmla="*/ 136 h 190"/>
                    <a:gd name="T82" fmla="*/ 27 w 118"/>
                    <a:gd name="T83" fmla="*/ 122 h 190"/>
                    <a:gd name="T84" fmla="*/ 27 w 118"/>
                    <a:gd name="T85" fmla="*/ 108 h 190"/>
                    <a:gd name="T86" fmla="*/ 27 w 118"/>
                    <a:gd name="T87" fmla="*/ 99 h 190"/>
                    <a:gd name="T88" fmla="*/ 41 w 118"/>
                    <a:gd name="T89" fmla="*/ 95 h 190"/>
                    <a:gd name="T90" fmla="*/ 36 w 118"/>
                    <a:gd name="T91" fmla="*/ 90 h 190"/>
                    <a:gd name="T92" fmla="*/ 32 w 118"/>
                    <a:gd name="T93" fmla="*/ 86 h 190"/>
                    <a:gd name="T94" fmla="*/ 23 w 118"/>
                    <a:gd name="T95" fmla="*/ 77 h 190"/>
                    <a:gd name="T96" fmla="*/ 23 w 118"/>
                    <a:gd name="T97" fmla="*/ 72 h 190"/>
                    <a:gd name="T98" fmla="*/ 27 w 118"/>
                    <a:gd name="T99" fmla="*/ 63 h 190"/>
                    <a:gd name="T100" fmla="*/ 18 w 118"/>
                    <a:gd name="T101" fmla="*/ 54 h 190"/>
                    <a:gd name="T102" fmla="*/ 32 w 118"/>
                    <a:gd name="T103" fmla="*/ 45 h 190"/>
                    <a:gd name="T104" fmla="*/ 54 w 118"/>
                    <a:gd name="T105" fmla="*/ 45 h 190"/>
                    <a:gd name="T106" fmla="*/ 63 w 118"/>
                    <a:gd name="T107" fmla="*/ 36 h 190"/>
                    <a:gd name="T108" fmla="*/ 68 w 118"/>
                    <a:gd name="T109" fmla="*/ 22 h 190"/>
                    <a:gd name="T110" fmla="*/ 63 w 118"/>
                    <a:gd name="T111" fmla="*/ 4 h 190"/>
                    <a:gd name="T112" fmla="*/ 82 w 118"/>
                    <a:gd name="T113" fmla="*/ 4 h 190"/>
                    <a:gd name="T114" fmla="*/ 95 w 118"/>
                    <a:gd name="T115" fmla="*/ 1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 h="190">
                      <a:moveTo>
                        <a:pt x="100" y="22"/>
                      </a:moveTo>
                      <a:lnTo>
                        <a:pt x="100" y="22"/>
                      </a:lnTo>
                      <a:lnTo>
                        <a:pt x="100" y="22"/>
                      </a:lnTo>
                      <a:lnTo>
                        <a:pt x="100" y="27"/>
                      </a:lnTo>
                      <a:lnTo>
                        <a:pt x="100" y="27"/>
                      </a:lnTo>
                      <a:lnTo>
                        <a:pt x="100" y="27"/>
                      </a:lnTo>
                      <a:lnTo>
                        <a:pt x="95" y="31"/>
                      </a:lnTo>
                      <a:lnTo>
                        <a:pt x="91" y="31"/>
                      </a:lnTo>
                      <a:lnTo>
                        <a:pt x="91" y="31"/>
                      </a:lnTo>
                      <a:lnTo>
                        <a:pt x="91" y="36"/>
                      </a:lnTo>
                      <a:lnTo>
                        <a:pt x="91" y="36"/>
                      </a:lnTo>
                      <a:lnTo>
                        <a:pt x="91" y="36"/>
                      </a:lnTo>
                      <a:lnTo>
                        <a:pt x="91" y="36"/>
                      </a:lnTo>
                      <a:lnTo>
                        <a:pt x="91" y="36"/>
                      </a:lnTo>
                      <a:lnTo>
                        <a:pt x="91" y="40"/>
                      </a:lnTo>
                      <a:lnTo>
                        <a:pt x="91" y="40"/>
                      </a:lnTo>
                      <a:lnTo>
                        <a:pt x="91" y="45"/>
                      </a:lnTo>
                      <a:lnTo>
                        <a:pt x="86" y="49"/>
                      </a:lnTo>
                      <a:lnTo>
                        <a:pt x="82" y="54"/>
                      </a:lnTo>
                      <a:lnTo>
                        <a:pt x="77" y="59"/>
                      </a:lnTo>
                      <a:lnTo>
                        <a:pt x="77" y="63"/>
                      </a:lnTo>
                      <a:lnTo>
                        <a:pt x="77" y="68"/>
                      </a:lnTo>
                      <a:lnTo>
                        <a:pt x="77" y="68"/>
                      </a:lnTo>
                      <a:lnTo>
                        <a:pt x="77" y="68"/>
                      </a:lnTo>
                      <a:lnTo>
                        <a:pt x="77" y="72"/>
                      </a:lnTo>
                      <a:lnTo>
                        <a:pt x="77" y="72"/>
                      </a:lnTo>
                      <a:lnTo>
                        <a:pt x="77" y="72"/>
                      </a:lnTo>
                      <a:lnTo>
                        <a:pt x="77" y="72"/>
                      </a:lnTo>
                      <a:lnTo>
                        <a:pt x="77" y="77"/>
                      </a:lnTo>
                      <a:lnTo>
                        <a:pt x="77" y="77"/>
                      </a:lnTo>
                      <a:lnTo>
                        <a:pt x="77" y="81"/>
                      </a:lnTo>
                      <a:lnTo>
                        <a:pt x="82" y="81"/>
                      </a:lnTo>
                      <a:lnTo>
                        <a:pt x="86" y="81"/>
                      </a:lnTo>
                      <a:lnTo>
                        <a:pt x="86" y="81"/>
                      </a:lnTo>
                      <a:lnTo>
                        <a:pt x="91" y="81"/>
                      </a:lnTo>
                      <a:lnTo>
                        <a:pt x="91" y="86"/>
                      </a:lnTo>
                      <a:lnTo>
                        <a:pt x="91" y="86"/>
                      </a:lnTo>
                      <a:lnTo>
                        <a:pt x="100" y="90"/>
                      </a:lnTo>
                      <a:lnTo>
                        <a:pt x="104" y="95"/>
                      </a:lnTo>
                      <a:lnTo>
                        <a:pt x="104" y="95"/>
                      </a:lnTo>
                      <a:lnTo>
                        <a:pt x="109" y="95"/>
                      </a:lnTo>
                      <a:lnTo>
                        <a:pt x="109" y="95"/>
                      </a:lnTo>
                      <a:lnTo>
                        <a:pt x="109" y="95"/>
                      </a:lnTo>
                      <a:lnTo>
                        <a:pt x="113" y="95"/>
                      </a:lnTo>
                      <a:lnTo>
                        <a:pt x="113" y="99"/>
                      </a:lnTo>
                      <a:lnTo>
                        <a:pt x="113" y="99"/>
                      </a:lnTo>
                      <a:lnTo>
                        <a:pt x="113" y="99"/>
                      </a:lnTo>
                      <a:lnTo>
                        <a:pt x="113" y="99"/>
                      </a:lnTo>
                      <a:lnTo>
                        <a:pt x="113" y="104"/>
                      </a:lnTo>
                      <a:lnTo>
                        <a:pt x="118" y="104"/>
                      </a:lnTo>
                      <a:lnTo>
                        <a:pt x="118" y="104"/>
                      </a:lnTo>
                      <a:lnTo>
                        <a:pt x="118" y="104"/>
                      </a:lnTo>
                      <a:lnTo>
                        <a:pt x="118" y="104"/>
                      </a:lnTo>
                      <a:lnTo>
                        <a:pt x="118" y="108"/>
                      </a:lnTo>
                      <a:lnTo>
                        <a:pt x="113" y="108"/>
                      </a:lnTo>
                      <a:lnTo>
                        <a:pt x="113" y="108"/>
                      </a:lnTo>
                      <a:lnTo>
                        <a:pt x="113" y="108"/>
                      </a:lnTo>
                      <a:lnTo>
                        <a:pt x="113" y="108"/>
                      </a:lnTo>
                      <a:lnTo>
                        <a:pt x="113" y="113"/>
                      </a:lnTo>
                      <a:lnTo>
                        <a:pt x="113" y="113"/>
                      </a:lnTo>
                      <a:lnTo>
                        <a:pt x="113" y="113"/>
                      </a:lnTo>
                      <a:lnTo>
                        <a:pt x="118" y="113"/>
                      </a:lnTo>
                      <a:lnTo>
                        <a:pt x="113" y="113"/>
                      </a:lnTo>
                      <a:lnTo>
                        <a:pt x="113" y="113"/>
                      </a:lnTo>
                      <a:lnTo>
                        <a:pt x="113" y="117"/>
                      </a:lnTo>
                      <a:lnTo>
                        <a:pt x="113" y="117"/>
                      </a:lnTo>
                      <a:lnTo>
                        <a:pt x="113" y="117"/>
                      </a:lnTo>
                      <a:lnTo>
                        <a:pt x="113" y="122"/>
                      </a:lnTo>
                      <a:lnTo>
                        <a:pt x="113" y="122"/>
                      </a:lnTo>
                      <a:lnTo>
                        <a:pt x="113" y="122"/>
                      </a:lnTo>
                      <a:lnTo>
                        <a:pt x="109" y="127"/>
                      </a:lnTo>
                      <a:lnTo>
                        <a:pt x="109" y="127"/>
                      </a:lnTo>
                      <a:lnTo>
                        <a:pt x="104" y="127"/>
                      </a:lnTo>
                      <a:lnTo>
                        <a:pt x="104" y="127"/>
                      </a:lnTo>
                      <a:lnTo>
                        <a:pt x="100" y="122"/>
                      </a:lnTo>
                      <a:lnTo>
                        <a:pt x="100" y="122"/>
                      </a:lnTo>
                      <a:lnTo>
                        <a:pt x="104" y="122"/>
                      </a:lnTo>
                      <a:lnTo>
                        <a:pt x="104" y="122"/>
                      </a:lnTo>
                      <a:lnTo>
                        <a:pt x="109" y="122"/>
                      </a:lnTo>
                      <a:lnTo>
                        <a:pt x="109" y="122"/>
                      </a:lnTo>
                      <a:lnTo>
                        <a:pt x="109" y="122"/>
                      </a:lnTo>
                      <a:lnTo>
                        <a:pt x="109" y="122"/>
                      </a:lnTo>
                      <a:lnTo>
                        <a:pt x="109" y="122"/>
                      </a:lnTo>
                      <a:lnTo>
                        <a:pt x="109" y="122"/>
                      </a:lnTo>
                      <a:lnTo>
                        <a:pt x="109" y="117"/>
                      </a:lnTo>
                      <a:lnTo>
                        <a:pt x="109" y="117"/>
                      </a:lnTo>
                      <a:lnTo>
                        <a:pt x="109" y="117"/>
                      </a:lnTo>
                      <a:lnTo>
                        <a:pt x="104" y="117"/>
                      </a:lnTo>
                      <a:lnTo>
                        <a:pt x="104" y="117"/>
                      </a:lnTo>
                      <a:lnTo>
                        <a:pt x="104" y="117"/>
                      </a:lnTo>
                      <a:lnTo>
                        <a:pt x="104" y="117"/>
                      </a:lnTo>
                      <a:lnTo>
                        <a:pt x="104" y="122"/>
                      </a:lnTo>
                      <a:lnTo>
                        <a:pt x="100" y="117"/>
                      </a:lnTo>
                      <a:lnTo>
                        <a:pt x="100" y="117"/>
                      </a:lnTo>
                      <a:lnTo>
                        <a:pt x="95" y="117"/>
                      </a:lnTo>
                      <a:lnTo>
                        <a:pt x="95" y="117"/>
                      </a:lnTo>
                      <a:lnTo>
                        <a:pt x="95" y="117"/>
                      </a:lnTo>
                      <a:lnTo>
                        <a:pt x="95" y="113"/>
                      </a:lnTo>
                      <a:lnTo>
                        <a:pt x="95" y="113"/>
                      </a:lnTo>
                      <a:lnTo>
                        <a:pt x="91" y="113"/>
                      </a:lnTo>
                      <a:lnTo>
                        <a:pt x="86" y="117"/>
                      </a:lnTo>
                      <a:lnTo>
                        <a:pt x="91" y="117"/>
                      </a:lnTo>
                      <a:lnTo>
                        <a:pt x="91" y="117"/>
                      </a:lnTo>
                      <a:lnTo>
                        <a:pt x="86" y="117"/>
                      </a:lnTo>
                      <a:lnTo>
                        <a:pt x="86" y="122"/>
                      </a:lnTo>
                      <a:lnTo>
                        <a:pt x="82" y="122"/>
                      </a:lnTo>
                      <a:lnTo>
                        <a:pt x="82" y="122"/>
                      </a:lnTo>
                      <a:lnTo>
                        <a:pt x="77" y="122"/>
                      </a:lnTo>
                      <a:lnTo>
                        <a:pt x="77" y="122"/>
                      </a:lnTo>
                      <a:lnTo>
                        <a:pt x="77" y="122"/>
                      </a:lnTo>
                      <a:lnTo>
                        <a:pt x="77" y="122"/>
                      </a:lnTo>
                      <a:lnTo>
                        <a:pt x="77" y="122"/>
                      </a:lnTo>
                      <a:lnTo>
                        <a:pt x="73" y="122"/>
                      </a:lnTo>
                      <a:lnTo>
                        <a:pt x="73" y="122"/>
                      </a:lnTo>
                      <a:lnTo>
                        <a:pt x="73" y="122"/>
                      </a:lnTo>
                      <a:lnTo>
                        <a:pt x="73" y="122"/>
                      </a:lnTo>
                      <a:lnTo>
                        <a:pt x="73" y="122"/>
                      </a:lnTo>
                      <a:lnTo>
                        <a:pt x="73" y="127"/>
                      </a:lnTo>
                      <a:lnTo>
                        <a:pt x="73" y="127"/>
                      </a:lnTo>
                      <a:lnTo>
                        <a:pt x="68" y="127"/>
                      </a:lnTo>
                      <a:lnTo>
                        <a:pt x="63" y="127"/>
                      </a:lnTo>
                      <a:lnTo>
                        <a:pt x="63" y="127"/>
                      </a:lnTo>
                      <a:lnTo>
                        <a:pt x="59" y="127"/>
                      </a:lnTo>
                      <a:lnTo>
                        <a:pt x="54" y="131"/>
                      </a:lnTo>
                      <a:lnTo>
                        <a:pt x="50" y="136"/>
                      </a:lnTo>
                      <a:lnTo>
                        <a:pt x="50" y="140"/>
                      </a:lnTo>
                      <a:lnTo>
                        <a:pt x="50" y="140"/>
                      </a:lnTo>
                      <a:lnTo>
                        <a:pt x="50" y="140"/>
                      </a:lnTo>
                      <a:lnTo>
                        <a:pt x="50" y="140"/>
                      </a:lnTo>
                      <a:lnTo>
                        <a:pt x="50" y="140"/>
                      </a:lnTo>
                      <a:lnTo>
                        <a:pt x="50" y="145"/>
                      </a:lnTo>
                      <a:lnTo>
                        <a:pt x="50" y="145"/>
                      </a:lnTo>
                      <a:lnTo>
                        <a:pt x="45" y="145"/>
                      </a:lnTo>
                      <a:lnTo>
                        <a:pt x="45" y="145"/>
                      </a:lnTo>
                      <a:lnTo>
                        <a:pt x="45" y="145"/>
                      </a:lnTo>
                      <a:lnTo>
                        <a:pt x="45" y="140"/>
                      </a:lnTo>
                      <a:lnTo>
                        <a:pt x="45" y="140"/>
                      </a:lnTo>
                      <a:lnTo>
                        <a:pt x="41" y="140"/>
                      </a:lnTo>
                      <a:lnTo>
                        <a:pt x="41" y="145"/>
                      </a:lnTo>
                      <a:lnTo>
                        <a:pt x="41" y="145"/>
                      </a:lnTo>
                      <a:lnTo>
                        <a:pt x="41" y="145"/>
                      </a:lnTo>
                      <a:lnTo>
                        <a:pt x="41" y="145"/>
                      </a:lnTo>
                      <a:lnTo>
                        <a:pt x="41" y="145"/>
                      </a:lnTo>
                      <a:lnTo>
                        <a:pt x="41" y="145"/>
                      </a:lnTo>
                      <a:lnTo>
                        <a:pt x="45" y="149"/>
                      </a:lnTo>
                      <a:lnTo>
                        <a:pt x="45" y="149"/>
                      </a:lnTo>
                      <a:lnTo>
                        <a:pt x="45" y="154"/>
                      </a:lnTo>
                      <a:lnTo>
                        <a:pt x="45" y="154"/>
                      </a:lnTo>
                      <a:lnTo>
                        <a:pt x="45" y="154"/>
                      </a:lnTo>
                      <a:lnTo>
                        <a:pt x="45" y="158"/>
                      </a:lnTo>
                      <a:lnTo>
                        <a:pt x="45" y="158"/>
                      </a:lnTo>
                      <a:lnTo>
                        <a:pt x="45" y="158"/>
                      </a:lnTo>
                      <a:lnTo>
                        <a:pt x="41" y="158"/>
                      </a:lnTo>
                      <a:lnTo>
                        <a:pt x="41" y="154"/>
                      </a:lnTo>
                      <a:lnTo>
                        <a:pt x="41" y="154"/>
                      </a:lnTo>
                      <a:lnTo>
                        <a:pt x="41" y="154"/>
                      </a:lnTo>
                      <a:lnTo>
                        <a:pt x="36" y="158"/>
                      </a:lnTo>
                      <a:lnTo>
                        <a:pt x="36" y="158"/>
                      </a:lnTo>
                      <a:lnTo>
                        <a:pt x="41" y="158"/>
                      </a:lnTo>
                      <a:lnTo>
                        <a:pt x="41" y="158"/>
                      </a:lnTo>
                      <a:lnTo>
                        <a:pt x="41" y="163"/>
                      </a:lnTo>
                      <a:lnTo>
                        <a:pt x="36" y="158"/>
                      </a:lnTo>
                      <a:lnTo>
                        <a:pt x="36" y="163"/>
                      </a:lnTo>
                      <a:lnTo>
                        <a:pt x="36" y="163"/>
                      </a:lnTo>
                      <a:lnTo>
                        <a:pt x="32" y="163"/>
                      </a:lnTo>
                      <a:lnTo>
                        <a:pt x="32" y="163"/>
                      </a:lnTo>
                      <a:lnTo>
                        <a:pt x="32" y="163"/>
                      </a:lnTo>
                      <a:lnTo>
                        <a:pt x="32" y="167"/>
                      </a:lnTo>
                      <a:lnTo>
                        <a:pt x="32" y="167"/>
                      </a:lnTo>
                      <a:lnTo>
                        <a:pt x="27" y="167"/>
                      </a:lnTo>
                      <a:lnTo>
                        <a:pt x="27" y="167"/>
                      </a:lnTo>
                      <a:lnTo>
                        <a:pt x="23" y="172"/>
                      </a:lnTo>
                      <a:lnTo>
                        <a:pt x="18" y="185"/>
                      </a:lnTo>
                      <a:lnTo>
                        <a:pt x="14" y="190"/>
                      </a:lnTo>
                      <a:lnTo>
                        <a:pt x="9" y="190"/>
                      </a:lnTo>
                      <a:lnTo>
                        <a:pt x="9" y="190"/>
                      </a:lnTo>
                      <a:lnTo>
                        <a:pt x="9" y="190"/>
                      </a:lnTo>
                      <a:lnTo>
                        <a:pt x="5" y="185"/>
                      </a:lnTo>
                      <a:lnTo>
                        <a:pt x="5" y="185"/>
                      </a:lnTo>
                      <a:lnTo>
                        <a:pt x="5" y="185"/>
                      </a:lnTo>
                      <a:lnTo>
                        <a:pt x="0" y="176"/>
                      </a:lnTo>
                      <a:lnTo>
                        <a:pt x="0" y="176"/>
                      </a:lnTo>
                      <a:lnTo>
                        <a:pt x="0" y="176"/>
                      </a:lnTo>
                      <a:lnTo>
                        <a:pt x="0" y="172"/>
                      </a:lnTo>
                      <a:lnTo>
                        <a:pt x="0" y="172"/>
                      </a:lnTo>
                      <a:lnTo>
                        <a:pt x="0" y="172"/>
                      </a:lnTo>
                      <a:lnTo>
                        <a:pt x="0" y="167"/>
                      </a:lnTo>
                      <a:lnTo>
                        <a:pt x="5" y="167"/>
                      </a:lnTo>
                      <a:lnTo>
                        <a:pt x="5" y="167"/>
                      </a:lnTo>
                      <a:lnTo>
                        <a:pt x="5" y="167"/>
                      </a:lnTo>
                      <a:lnTo>
                        <a:pt x="5" y="167"/>
                      </a:lnTo>
                      <a:lnTo>
                        <a:pt x="9" y="163"/>
                      </a:lnTo>
                      <a:lnTo>
                        <a:pt x="9" y="163"/>
                      </a:lnTo>
                      <a:lnTo>
                        <a:pt x="14" y="158"/>
                      </a:lnTo>
                      <a:lnTo>
                        <a:pt x="14" y="158"/>
                      </a:lnTo>
                      <a:lnTo>
                        <a:pt x="14" y="154"/>
                      </a:lnTo>
                      <a:lnTo>
                        <a:pt x="14" y="154"/>
                      </a:lnTo>
                      <a:lnTo>
                        <a:pt x="18" y="154"/>
                      </a:lnTo>
                      <a:lnTo>
                        <a:pt x="18" y="149"/>
                      </a:lnTo>
                      <a:lnTo>
                        <a:pt x="27" y="149"/>
                      </a:lnTo>
                      <a:lnTo>
                        <a:pt x="27" y="149"/>
                      </a:lnTo>
                      <a:lnTo>
                        <a:pt x="27" y="149"/>
                      </a:lnTo>
                      <a:lnTo>
                        <a:pt x="27" y="149"/>
                      </a:lnTo>
                      <a:lnTo>
                        <a:pt x="27" y="145"/>
                      </a:lnTo>
                      <a:lnTo>
                        <a:pt x="27" y="136"/>
                      </a:lnTo>
                      <a:lnTo>
                        <a:pt x="27" y="136"/>
                      </a:lnTo>
                      <a:lnTo>
                        <a:pt x="27" y="131"/>
                      </a:lnTo>
                      <a:lnTo>
                        <a:pt x="27" y="122"/>
                      </a:lnTo>
                      <a:lnTo>
                        <a:pt x="32" y="122"/>
                      </a:lnTo>
                      <a:lnTo>
                        <a:pt x="27" y="122"/>
                      </a:lnTo>
                      <a:lnTo>
                        <a:pt x="27" y="117"/>
                      </a:lnTo>
                      <a:lnTo>
                        <a:pt x="27" y="117"/>
                      </a:lnTo>
                      <a:lnTo>
                        <a:pt x="27" y="117"/>
                      </a:lnTo>
                      <a:lnTo>
                        <a:pt x="27" y="113"/>
                      </a:lnTo>
                      <a:lnTo>
                        <a:pt x="27" y="108"/>
                      </a:lnTo>
                      <a:lnTo>
                        <a:pt x="27" y="108"/>
                      </a:lnTo>
                      <a:lnTo>
                        <a:pt x="23" y="104"/>
                      </a:lnTo>
                      <a:lnTo>
                        <a:pt x="27" y="104"/>
                      </a:lnTo>
                      <a:lnTo>
                        <a:pt x="27" y="99"/>
                      </a:lnTo>
                      <a:lnTo>
                        <a:pt x="27" y="99"/>
                      </a:lnTo>
                      <a:lnTo>
                        <a:pt x="32" y="99"/>
                      </a:lnTo>
                      <a:lnTo>
                        <a:pt x="36" y="99"/>
                      </a:lnTo>
                      <a:lnTo>
                        <a:pt x="36" y="99"/>
                      </a:lnTo>
                      <a:lnTo>
                        <a:pt x="41" y="95"/>
                      </a:lnTo>
                      <a:lnTo>
                        <a:pt x="41" y="95"/>
                      </a:lnTo>
                      <a:lnTo>
                        <a:pt x="41" y="90"/>
                      </a:lnTo>
                      <a:lnTo>
                        <a:pt x="41" y="90"/>
                      </a:lnTo>
                      <a:lnTo>
                        <a:pt x="41" y="90"/>
                      </a:lnTo>
                      <a:lnTo>
                        <a:pt x="36" y="90"/>
                      </a:lnTo>
                      <a:lnTo>
                        <a:pt x="36" y="90"/>
                      </a:lnTo>
                      <a:lnTo>
                        <a:pt x="36" y="86"/>
                      </a:lnTo>
                      <a:lnTo>
                        <a:pt x="36" y="86"/>
                      </a:lnTo>
                      <a:lnTo>
                        <a:pt x="32" y="86"/>
                      </a:lnTo>
                      <a:lnTo>
                        <a:pt x="32" y="86"/>
                      </a:lnTo>
                      <a:lnTo>
                        <a:pt x="32" y="86"/>
                      </a:lnTo>
                      <a:lnTo>
                        <a:pt x="27" y="86"/>
                      </a:lnTo>
                      <a:lnTo>
                        <a:pt x="27" y="81"/>
                      </a:lnTo>
                      <a:lnTo>
                        <a:pt x="23" y="81"/>
                      </a:lnTo>
                      <a:lnTo>
                        <a:pt x="23" y="81"/>
                      </a:lnTo>
                      <a:lnTo>
                        <a:pt x="23" y="77"/>
                      </a:lnTo>
                      <a:lnTo>
                        <a:pt x="27" y="77"/>
                      </a:lnTo>
                      <a:lnTo>
                        <a:pt x="23" y="72"/>
                      </a:lnTo>
                      <a:lnTo>
                        <a:pt x="23" y="72"/>
                      </a:lnTo>
                      <a:lnTo>
                        <a:pt x="23" y="72"/>
                      </a:lnTo>
                      <a:lnTo>
                        <a:pt x="23" y="72"/>
                      </a:lnTo>
                      <a:lnTo>
                        <a:pt x="23" y="72"/>
                      </a:lnTo>
                      <a:lnTo>
                        <a:pt x="27" y="72"/>
                      </a:lnTo>
                      <a:lnTo>
                        <a:pt x="27" y="68"/>
                      </a:lnTo>
                      <a:lnTo>
                        <a:pt x="27" y="68"/>
                      </a:lnTo>
                      <a:lnTo>
                        <a:pt x="27" y="63"/>
                      </a:lnTo>
                      <a:lnTo>
                        <a:pt x="27" y="63"/>
                      </a:lnTo>
                      <a:lnTo>
                        <a:pt x="27" y="63"/>
                      </a:lnTo>
                      <a:lnTo>
                        <a:pt x="23" y="63"/>
                      </a:lnTo>
                      <a:lnTo>
                        <a:pt x="23" y="63"/>
                      </a:lnTo>
                      <a:lnTo>
                        <a:pt x="18" y="54"/>
                      </a:lnTo>
                      <a:lnTo>
                        <a:pt x="27" y="49"/>
                      </a:lnTo>
                      <a:lnTo>
                        <a:pt x="32" y="49"/>
                      </a:lnTo>
                      <a:lnTo>
                        <a:pt x="32" y="49"/>
                      </a:lnTo>
                      <a:lnTo>
                        <a:pt x="32" y="45"/>
                      </a:lnTo>
                      <a:lnTo>
                        <a:pt x="32" y="45"/>
                      </a:lnTo>
                      <a:lnTo>
                        <a:pt x="32" y="40"/>
                      </a:lnTo>
                      <a:lnTo>
                        <a:pt x="32" y="40"/>
                      </a:lnTo>
                      <a:lnTo>
                        <a:pt x="41" y="45"/>
                      </a:lnTo>
                      <a:lnTo>
                        <a:pt x="45" y="45"/>
                      </a:lnTo>
                      <a:lnTo>
                        <a:pt x="54" y="45"/>
                      </a:lnTo>
                      <a:lnTo>
                        <a:pt x="59" y="40"/>
                      </a:lnTo>
                      <a:lnTo>
                        <a:pt x="59" y="40"/>
                      </a:lnTo>
                      <a:lnTo>
                        <a:pt x="59" y="40"/>
                      </a:lnTo>
                      <a:lnTo>
                        <a:pt x="63" y="36"/>
                      </a:lnTo>
                      <a:lnTo>
                        <a:pt x="63" y="36"/>
                      </a:lnTo>
                      <a:lnTo>
                        <a:pt x="63" y="36"/>
                      </a:lnTo>
                      <a:lnTo>
                        <a:pt x="63" y="31"/>
                      </a:lnTo>
                      <a:lnTo>
                        <a:pt x="63" y="31"/>
                      </a:lnTo>
                      <a:lnTo>
                        <a:pt x="63" y="27"/>
                      </a:lnTo>
                      <a:lnTo>
                        <a:pt x="68" y="22"/>
                      </a:lnTo>
                      <a:lnTo>
                        <a:pt x="68" y="13"/>
                      </a:lnTo>
                      <a:lnTo>
                        <a:pt x="68" y="9"/>
                      </a:lnTo>
                      <a:lnTo>
                        <a:pt x="68" y="9"/>
                      </a:lnTo>
                      <a:lnTo>
                        <a:pt x="63" y="4"/>
                      </a:lnTo>
                      <a:lnTo>
                        <a:pt x="63" y="4"/>
                      </a:lnTo>
                      <a:lnTo>
                        <a:pt x="77" y="0"/>
                      </a:lnTo>
                      <a:lnTo>
                        <a:pt x="77" y="0"/>
                      </a:lnTo>
                      <a:lnTo>
                        <a:pt x="82" y="0"/>
                      </a:lnTo>
                      <a:lnTo>
                        <a:pt x="82" y="4"/>
                      </a:lnTo>
                      <a:lnTo>
                        <a:pt x="82" y="4"/>
                      </a:lnTo>
                      <a:lnTo>
                        <a:pt x="86" y="9"/>
                      </a:lnTo>
                      <a:lnTo>
                        <a:pt x="86" y="9"/>
                      </a:lnTo>
                      <a:lnTo>
                        <a:pt x="95" y="13"/>
                      </a:lnTo>
                      <a:lnTo>
                        <a:pt x="95" y="13"/>
                      </a:lnTo>
                      <a:lnTo>
                        <a:pt x="95" y="18"/>
                      </a:lnTo>
                      <a:lnTo>
                        <a:pt x="95" y="18"/>
                      </a:lnTo>
                      <a:lnTo>
                        <a:pt x="100" y="22"/>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8" name="Freeform 28"/>
                <p:cNvSpPr>
                  <a:spLocks/>
                </p:cNvSpPr>
                <p:nvPr/>
              </p:nvSpPr>
              <p:spPr bwMode="auto">
                <a:xfrm>
                  <a:off x="2938463" y="2390775"/>
                  <a:ext cx="230188" cy="368300"/>
                </a:xfrm>
                <a:custGeom>
                  <a:avLst/>
                  <a:gdLst>
                    <a:gd name="T0" fmla="*/ 91 w 145"/>
                    <a:gd name="T1" fmla="*/ 182 h 232"/>
                    <a:gd name="T2" fmla="*/ 86 w 145"/>
                    <a:gd name="T3" fmla="*/ 191 h 232"/>
                    <a:gd name="T4" fmla="*/ 81 w 145"/>
                    <a:gd name="T5" fmla="*/ 200 h 232"/>
                    <a:gd name="T6" fmla="*/ 81 w 145"/>
                    <a:gd name="T7" fmla="*/ 209 h 232"/>
                    <a:gd name="T8" fmla="*/ 72 w 145"/>
                    <a:gd name="T9" fmla="*/ 218 h 232"/>
                    <a:gd name="T10" fmla="*/ 63 w 145"/>
                    <a:gd name="T11" fmla="*/ 223 h 232"/>
                    <a:gd name="T12" fmla="*/ 41 w 145"/>
                    <a:gd name="T13" fmla="*/ 232 h 232"/>
                    <a:gd name="T14" fmla="*/ 22 w 145"/>
                    <a:gd name="T15" fmla="*/ 232 h 232"/>
                    <a:gd name="T16" fmla="*/ 22 w 145"/>
                    <a:gd name="T17" fmla="*/ 218 h 232"/>
                    <a:gd name="T18" fmla="*/ 22 w 145"/>
                    <a:gd name="T19" fmla="*/ 209 h 232"/>
                    <a:gd name="T20" fmla="*/ 27 w 145"/>
                    <a:gd name="T21" fmla="*/ 200 h 232"/>
                    <a:gd name="T22" fmla="*/ 18 w 145"/>
                    <a:gd name="T23" fmla="*/ 186 h 232"/>
                    <a:gd name="T24" fmla="*/ 13 w 145"/>
                    <a:gd name="T25" fmla="*/ 173 h 232"/>
                    <a:gd name="T26" fmla="*/ 4 w 145"/>
                    <a:gd name="T27" fmla="*/ 159 h 232"/>
                    <a:gd name="T28" fmla="*/ 0 w 145"/>
                    <a:gd name="T29" fmla="*/ 155 h 232"/>
                    <a:gd name="T30" fmla="*/ 13 w 145"/>
                    <a:gd name="T31" fmla="*/ 141 h 232"/>
                    <a:gd name="T32" fmla="*/ 27 w 145"/>
                    <a:gd name="T33" fmla="*/ 123 h 232"/>
                    <a:gd name="T34" fmla="*/ 22 w 145"/>
                    <a:gd name="T35" fmla="*/ 114 h 232"/>
                    <a:gd name="T36" fmla="*/ 22 w 145"/>
                    <a:gd name="T37" fmla="*/ 100 h 232"/>
                    <a:gd name="T38" fmla="*/ 32 w 145"/>
                    <a:gd name="T39" fmla="*/ 86 h 232"/>
                    <a:gd name="T40" fmla="*/ 32 w 145"/>
                    <a:gd name="T41" fmla="*/ 73 h 232"/>
                    <a:gd name="T42" fmla="*/ 36 w 145"/>
                    <a:gd name="T43" fmla="*/ 64 h 232"/>
                    <a:gd name="T44" fmla="*/ 45 w 145"/>
                    <a:gd name="T45" fmla="*/ 50 h 232"/>
                    <a:gd name="T46" fmla="*/ 50 w 145"/>
                    <a:gd name="T47" fmla="*/ 28 h 232"/>
                    <a:gd name="T48" fmla="*/ 59 w 145"/>
                    <a:gd name="T49" fmla="*/ 14 h 232"/>
                    <a:gd name="T50" fmla="*/ 63 w 145"/>
                    <a:gd name="T51" fmla="*/ 14 h 232"/>
                    <a:gd name="T52" fmla="*/ 72 w 145"/>
                    <a:gd name="T53" fmla="*/ 14 h 232"/>
                    <a:gd name="T54" fmla="*/ 72 w 145"/>
                    <a:gd name="T55" fmla="*/ 23 h 232"/>
                    <a:gd name="T56" fmla="*/ 81 w 145"/>
                    <a:gd name="T57" fmla="*/ 23 h 232"/>
                    <a:gd name="T58" fmla="*/ 95 w 145"/>
                    <a:gd name="T59" fmla="*/ 23 h 232"/>
                    <a:gd name="T60" fmla="*/ 104 w 145"/>
                    <a:gd name="T61" fmla="*/ 18 h 232"/>
                    <a:gd name="T62" fmla="*/ 113 w 145"/>
                    <a:gd name="T63" fmla="*/ 5 h 232"/>
                    <a:gd name="T64" fmla="*/ 131 w 145"/>
                    <a:gd name="T65" fmla="*/ 5 h 232"/>
                    <a:gd name="T66" fmla="*/ 140 w 145"/>
                    <a:gd name="T67" fmla="*/ 23 h 232"/>
                    <a:gd name="T68" fmla="*/ 140 w 145"/>
                    <a:gd name="T69" fmla="*/ 41 h 232"/>
                    <a:gd name="T70" fmla="*/ 127 w 145"/>
                    <a:gd name="T71" fmla="*/ 41 h 232"/>
                    <a:gd name="T72" fmla="*/ 122 w 145"/>
                    <a:gd name="T73" fmla="*/ 50 h 232"/>
                    <a:gd name="T74" fmla="*/ 118 w 145"/>
                    <a:gd name="T75" fmla="*/ 55 h 232"/>
                    <a:gd name="T76" fmla="*/ 113 w 145"/>
                    <a:gd name="T77" fmla="*/ 73 h 232"/>
                    <a:gd name="T78" fmla="*/ 122 w 145"/>
                    <a:gd name="T79" fmla="*/ 82 h 232"/>
                    <a:gd name="T80" fmla="*/ 131 w 145"/>
                    <a:gd name="T81" fmla="*/ 77 h 232"/>
                    <a:gd name="T82" fmla="*/ 136 w 145"/>
                    <a:gd name="T83" fmla="*/ 91 h 232"/>
                    <a:gd name="T84" fmla="*/ 131 w 145"/>
                    <a:gd name="T85" fmla="*/ 96 h 232"/>
                    <a:gd name="T86" fmla="*/ 131 w 145"/>
                    <a:gd name="T87" fmla="*/ 109 h 232"/>
                    <a:gd name="T88" fmla="*/ 136 w 145"/>
                    <a:gd name="T89" fmla="*/ 114 h 232"/>
                    <a:gd name="T90" fmla="*/ 136 w 145"/>
                    <a:gd name="T91" fmla="*/ 127 h 232"/>
                    <a:gd name="T92" fmla="*/ 140 w 145"/>
                    <a:gd name="T93" fmla="*/ 150 h 232"/>
                    <a:gd name="T94" fmla="*/ 136 w 145"/>
                    <a:gd name="T95" fmla="*/ 145 h 232"/>
                    <a:gd name="T96" fmla="*/ 127 w 145"/>
                    <a:gd name="T97" fmla="*/ 145 h 232"/>
                    <a:gd name="T98" fmla="*/ 118 w 145"/>
                    <a:gd name="T99" fmla="*/ 141 h 232"/>
                    <a:gd name="T100" fmla="*/ 109 w 145"/>
                    <a:gd name="T101" fmla="*/ 136 h 232"/>
                    <a:gd name="T102" fmla="*/ 95 w 145"/>
                    <a:gd name="T103" fmla="*/ 150 h 232"/>
                    <a:gd name="T104" fmla="*/ 91 w 145"/>
                    <a:gd name="T105" fmla="*/ 16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 h="232">
                      <a:moveTo>
                        <a:pt x="86" y="173"/>
                      </a:moveTo>
                      <a:lnTo>
                        <a:pt x="86" y="173"/>
                      </a:lnTo>
                      <a:lnTo>
                        <a:pt x="91" y="177"/>
                      </a:lnTo>
                      <a:lnTo>
                        <a:pt x="91" y="177"/>
                      </a:lnTo>
                      <a:lnTo>
                        <a:pt x="91" y="182"/>
                      </a:lnTo>
                      <a:lnTo>
                        <a:pt x="91" y="182"/>
                      </a:lnTo>
                      <a:lnTo>
                        <a:pt x="86" y="186"/>
                      </a:lnTo>
                      <a:lnTo>
                        <a:pt x="86" y="186"/>
                      </a:lnTo>
                      <a:lnTo>
                        <a:pt x="86" y="186"/>
                      </a:lnTo>
                      <a:lnTo>
                        <a:pt x="86" y="186"/>
                      </a:lnTo>
                      <a:lnTo>
                        <a:pt x="81" y="186"/>
                      </a:lnTo>
                      <a:lnTo>
                        <a:pt x="86" y="191"/>
                      </a:lnTo>
                      <a:lnTo>
                        <a:pt x="86" y="191"/>
                      </a:lnTo>
                      <a:lnTo>
                        <a:pt x="86" y="191"/>
                      </a:lnTo>
                      <a:lnTo>
                        <a:pt x="81" y="195"/>
                      </a:lnTo>
                      <a:lnTo>
                        <a:pt x="81" y="195"/>
                      </a:lnTo>
                      <a:lnTo>
                        <a:pt x="86" y="200"/>
                      </a:lnTo>
                      <a:lnTo>
                        <a:pt x="81" y="200"/>
                      </a:lnTo>
                      <a:lnTo>
                        <a:pt x="81" y="200"/>
                      </a:lnTo>
                      <a:lnTo>
                        <a:pt x="81" y="204"/>
                      </a:lnTo>
                      <a:lnTo>
                        <a:pt x="81" y="204"/>
                      </a:lnTo>
                      <a:lnTo>
                        <a:pt x="81" y="204"/>
                      </a:lnTo>
                      <a:lnTo>
                        <a:pt x="81" y="204"/>
                      </a:lnTo>
                      <a:lnTo>
                        <a:pt x="81" y="209"/>
                      </a:lnTo>
                      <a:lnTo>
                        <a:pt x="81" y="209"/>
                      </a:lnTo>
                      <a:lnTo>
                        <a:pt x="81" y="209"/>
                      </a:lnTo>
                      <a:lnTo>
                        <a:pt x="81" y="213"/>
                      </a:lnTo>
                      <a:lnTo>
                        <a:pt x="77" y="213"/>
                      </a:lnTo>
                      <a:lnTo>
                        <a:pt x="77" y="213"/>
                      </a:lnTo>
                      <a:lnTo>
                        <a:pt x="72" y="218"/>
                      </a:lnTo>
                      <a:lnTo>
                        <a:pt x="72" y="218"/>
                      </a:lnTo>
                      <a:lnTo>
                        <a:pt x="68" y="218"/>
                      </a:lnTo>
                      <a:lnTo>
                        <a:pt x="68" y="218"/>
                      </a:lnTo>
                      <a:lnTo>
                        <a:pt x="68" y="218"/>
                      </a:lnTo>
                      <a:lnTo>
                        <a:pt x="68" y="223"/>
                      </a:lnTo>
                      <a:lnTo>
                        <a:pt x="63" y="223"/>
                      </a:lnTo>
                      <a:lnTo>
                        <a:pt x="63" y="223"/>
                      </a:lnTo>
                      <a:lnTo>
                        <a:pt x="59" y="227"/>
                      </a:lnTo>
                      <a:lnTo>
                        <a:pt x="54" y="227"/>
                      </a:lnTo>
                      <a:lnTo>
                        <a:pt x="50" y="232"/>
                      </a:lnTo>
                      <a:lnTo>
                        <a:pt x="45" y="232"/>
                      </a:lnTo>
                      <a:lnTo>
                        <a:pt x="41" y="232"/>
                      </a:lnTo>
                      <a:lnTo>
                        <a:pt x="36" y="232"/>
                      </a:lnTo>
                      <a:lnTo>
                        <a:pt x="32" y="232"/>
                      </a:lnTo>
                      <a:lnTo>
                        <a:pt x="32" y="232"/>
                      </a:lnTo>
                      <a:lnTo>
                        <a:pt x="27" y="232"/>
                      </a:lnTo>
                      <a:lnTo>
                        <a:pt x="27" y="232"/>
                      </a:lnTo>
                      <a:lnTo>
                        <a:pt x="22" y="232"/>
                      </a:lnTo>
                      <a:lnTo>
                        <a:pt x="22" y="232"/>
                      </a:lnTo>
                      <a:lnTo>
                        <a:pt x="22" y="232"/>
                      </a:lnTo>
                      <a:lnTo>
                        <a:pt x="22" y="232"/>
                      </a:lnTo>
                      <a:lnTo>
                        <a:pt x="18" y="227"/>
                      </a:lnTo>
                      <a:lnTo>
                        <a:pt x="18" y="223"/>
                      </a:lnTo>
                      <a:lnTo>
                        <a:pt x="22" y="218"/>
                      </a:lnTo>
                      <a:lnTo>
                        <a:pt x="22" y="218"/>
                      </a:lnTo>
                      <a:lnTo>
                        <a:pt x="22" y="213"/>
                      </a:lnTo>
                      <a:lnTo>
                        <a:pt x="22" y="213"/>
                      </a:lnTo>
                      <a:lnTo>
                        <a:pt x="22" y="209"/>
                      </a:lnTo>
                      <a:lnTo>
                        <a:pt x="22" y="209"/>
                      </a:lnTo>
                      <a:lnTo>
                        <a:pt x="22" y="209"/>
                      </a:lnTo>
                      <a:lnTo>
                        <a:pt x="27" y="209"/>
                      </a:lnTo>
                      <a:lnTo>
                        <a:pt x="27" y="209"/>
                      </a:lnTo>
                      <a:lnTo>
                        <a:pt x="27" y="204"/>
                      </a:lnTo>
                      <a:lnTo>
                        <a:pt x="27" y="200"/>
                      </a:lnTo>
                      <a:lnTo>
                        <a:pt x="27" y="200"/>
                      </a:lnTo>
                      <a:lnTo>
                        <a:pt x="27" y="200"/>
                      </a:lnTo>
                      <a:lnTo>
                        <a:pt x="27" y="195"/>
                      </a:lnTo>
                      <a:lnTo>
                        <a:pt x="22" y="191"/>
                      </a:lnTo>
                      <a:lnTo>
                        <a:pt x="22" y="191"/>
                      </a:lnTo>
                      <a:lnTo>
                        <a:pt x="18" y="191"/>
                      </a:lnTo>
                      <a:lnTo>
                        <a:pt x="18" y="186"/>
                      </a:lnTo>
                      <a:lnTo>
                        <a:pt x="18" y="186"/>
                      </a:lnTo>
                      <a:lnTo>
                        <a:pt x="18" y="186"/>
                      </a:lnTo>
                      <a:lnTo>
                        <a:pt x="18" y="182"/>
                      </a:lnTo>
                      <a:lnTo>
                        <a:pt x="18" y="177"/>
                      </a:lnTo>
                      <a:lnTo>
                        <a:pt x="18" y="177"/>
                      </a:lnTo>
                      <a:lnTo>
                        <a:pt x="18" y="173"/>
                      </a:lnTo>
                      <a:lnTo>
                        <a:pt x="13" y="173"/>
                      </a:lnTo>
                      <a:lnTo>
                        <a:pt x="13" y="168"/>
                      </a:lnTo>
                      <a:lnTo>
                        <a:pt x="9" y="164"/>
                      </a:lnTo>
                      <a:lnTo>
                        <a:pt x="9" y="159"/>
                      </a:lnTo>
                      <a:lnTo>
                        <a:pt x="9" y="159"/>
                      </a:lnTo>
                      <a:lnTo>
                        <a:pt x="4" y="159"/>
                      </a:lnTo>
                      <a:lnTo>
                        <a:pt x="4" y="159"/>
                      </a:lnTo>
                      <a:lnTo>
                        <a:pt x="4" y="159"/>
                      </a:lnTo>
                      <a:lnTo>
                        <a:pt x="4" y="155"/>
                      </a:lnTo>
                      <a:lnTo>
                        <a:pt x="0" y="155"/>
                      </a:lnTo>
                      <a:lnTo>
                        <a:pt x="0" y="155"/>
                      </a:lnTo>
                      <a:lnTo>
                        <a:pt x="0" y="155"/>
                      </a:lnTo>
                      <a:lnTo>
                        <a:pt x="0" y="155"/>
                      </a:lnTo>
                      <a:lnTo>
                        <a:pt x="0" y="150"/>
                      </a:lnTo>
                      <a:lnTo>
                        <a:pt x="4" y="145"/>
                      </a:lnTo>
                      <a:lnTo>
                        <a:pt x="4" y="145"/>
                      </a:lnTo>
                      <a:lnTo>
                        <a:pt x="9" y="141"/>
                      </a:lnTo>
                      <a:lnTo>
                        <a:pt x="9" y="141"/>
                      </a:lnTo>
                      <a:lnTo>
                        <a:pt x="13" y="141"/>
                      </a:lnTo>
                      <a:lnTo>
                        <a:pt x="13" y="141"/>
                      </a:lnTo>
                      <a:lnTo>
                        <a:pt x="13" y="141"/>
                      </a:lnTo>
                      <a:lnTo>
                        <a:pt x="13" y="141"/>
                      </a:lnTo>
                      <a:lnTo>
                        <a:pt x="18" y="136"/>
                      </a:lnTo>
                      <a:lnTo>
                        <a:pt x="22" y="127"/>
                      </a:lnTo>
                      <a:lnTo>
                        <a:pt x="27" y="123"/>
                      </a:lnTo>
                      <a:lnTo>
                        <a:pt x="27" y="123"/>
                      </a:lnTo>
                      <a:lnTo>
                        <a:pt x="27" y="123"/>
                      </a:lnTo>
                      <a:lnTo>
                        <a:pt x="27" y="118"/>
                      </a:lnTo>
                      <a:lnTo>
                        <a:pt x="22" y="118"/>
                      </a:lnTo>
                      <a:lnTo>
                        <a:pt x="22" y="114"/>
                      </a:lnTo>
                      <a:lnTo>
                        <a:pt x="22" y="114"/>
                      </a:lnTo>
                      <a:lnTo>
                        <a:pt x="22" y="109"/>
                      </a:lnTo>
                      <a:lnTo>
                        <a:pt x="22" y="109"/>
                      </a:lnTo>
                      <a:lnTo>
                        <a:pt x="22" y="105"/>
                      </a:lnTo>
                      <a:lnTo>
                        <a:pt x="22" y="105"/>
                      </a:lnTo>
                      <a:lnTo>
                        <a:pt x="22" y="105"/>
                      </a:lnTo>
                      <a:lnTo>
                        <a:pt x="22" y="100"/>
                      </a:lnTo>
                      <a:lnTo>
                        <a:pt x="27" y="100"/>
                      </a:lnTo>
                      <a:lnTo>
                        <a:pt x="27" y="96"/>
                      </a:lnTo>
                      <a:lnTo>
                        <a:pt x="32" y="96"/>
                      </a:lnTo>
                      <a:lnTo>
                        <a:pt x="32" y="96"/>
                      </a:lnTo>
                      <a:lnTo>
                        <a:pt x="32" y="91"/>
                      </a:lnTo>
                      <a:lnTo>
                        <a:pt x="32" y="86"/>
                      </a:lnTo>
                      <a:lnTo>
                        <a:pt x="32" y="86"/>
                      </a:lnTo>
                      <a:lnTo>
                        <a:pt x="32" y="86"/>
                      </a:lnTo>
                      <a:lnTo>
                        <a:pt x="27" y="82"/>
                      </a:lnTo>
                      <a:lnTo>
                        <a:pt x="27" y="77"/>
                      </a:lnTo>
                      <a:lnTo>
                        <a:pt x="32" y="77"/>
                      </a:lnTo>
                      <a:lnTo>
                        <a:pt x="32" y="73"/>
                      </a:lnTo>
                      <a:lnTo>
                        <a:pt x="32" y="73"/>
                      </a:lnTo>
                      <a:lnTo>
                        <a:pt x="36" y="68"/>
                      </a:lnTo>
                      <a:lnTo>
                        <a:pt x="36" y="68"/>
                      </a:lnTo>
                      <a:lnTo>
                        <a:pt x="36" y="64"/>
                      </a:lnTo>
                      <a:lnTo>
                        <a:pt x="36" y="64"/>
                      </a:lnTo>
                      <a:lnTo>
                        <a:pt x="36" y="64"/>
                      </a:lnTo>
                      <a:lnTo>
                        <a:pt x="36" y="59"/>
                      </a:lnTo>
                      <a:lnTo>
                        <a:pt x="36" y="59"/>
                      </a:lnTo>
                      <a:lnTo>
                        <a:pt x="41" y="59"/>
                      </a:lnTo>
                      <a:lnTo>
                        <a:pt x="41" y="55"/>
                      </a:lnTo>
                      <a:lnTo>
                        <a:pt x="41" y="55"/>
                      </a:lnTo>
                      <a:lnTo>
                        <a:pt x="45" y="50"/>
                      </a:lnTo>
                      <a:lnTo>
                        <a:pt x="45" y="50"/>
                      </a:lnTo>
                      <a:lnTo>
                        <a:pt x="45" y="46"/>
                      </a:lnTo>
                      <a:lnTo>
                        <a:pt x="45" y="46"/>
                      </a:lnTo>
                      <a:lnTo>
                        <a:pt x="45" y="32"/>
                      </a:lnTo>
                      <a:lnTo>
                        <a:pt x="50" y="28"/>
                      </a:lnTo>
                      <a:lnTo>
                        <a:pt x="50" y="28"/>
                      </a:lnTo>
                      <a:lnTo>
                        <a:pt x="50" y="28"/>
                      </a:lnTo>
                      <a:lnTo>
                        <a:pt x="54" y="23"/>
                      </a:lnTo>
                      <a:lnTo>
                        <a:pt x="54" y="18"/>
                      </a:lnTo>
                      <a:lnTo>
                        <a:pt x="59" y="18"/>
                      </a:lnTo>
                      <a:lnTo>
                        <a:pt x="59" y="14"/>
                      </a:lnTo>
                      <a:lnTo>
                        <a:pt x="59" y="14"/>
                      </a:lnTo>
                      <a:lnTo>
                        <a:pt x="59" y="14"/>
                      </a:lnTo>
                      <a:lnTo>
                        <a:pt x="59" y="14"/>
                      </a:lnTo>
                      <a:lnTo>
                        <a:pt x="59" y="14"/>
                      </a:lnTo>
                      <a:lnTo>
                        <a:pt x="59" y="14"/>
                      </a:lnTo>
                      <a:lnTo>
                        <a:pt x="59" y="14"/>
                      </a:lnTo>
                      <a:lnTo>
                        <a:pt x="63" y="14"/>
                      </a:lnTo>
                      <a:lnTo>
                        <a:pt x="63" y="14"/>
                      </a:lnTo>
                      <a:lnTo>
                        <a:pt x="63" y="14"/>
                      </a:lnTo>
                      <a:lnTo>
                        <a:pt x="68" y="14"/>
                      </a:lnTo>
                      <a:lnTo>
                        <a:pt x="68" y="14"/>
                      </a:lnTo>
                      <a:lnTo>
                        <a:pt x="68" y="14"/>
                      </a:lnTo>
                      <a:lnTo>
                        <a:pt x="72" y="14"/>
                      </a:lnTo>
                      <a:lnTo>
                        <a:pt x="72" y="18"/>
                      </a:lnTo>
                      <a:lnTo>
                        <a:pt x="72" y="18"/>
                      </a:lnTo>
                      <a:lnTo>
                        <a:pt x="72" y="18"/>
                      </a:lnTo>
                      <a:lnTo>
                        <a:pt x="72" y="18"/>
                      </a:lnTo>
                      <a:lnTo>
                        <a:pt x="72" y="23"/>
                      </a:lnTo>
                      <a:lnTo>
                        <a:pt x="72" y="23"/>
                      </a:lnTo>
                      <a:lnTo>
                        <a:pt x="72" y="23"/>
                      </a:lnTo>
                      <a:lnTo>
                        <a:pt x="77" y="28"/>
                      </a:lnTo>
                      <a:lnTo>
                        <a:pt x="77" y="28"/>
                      </a:lnTo>
                      <a:lnTo>
                        <a:pt x="81" y="23"/>
                      </a:lnTo>
                      <a:lnTo>
                        <a:pt x="81" y="23"/>
                      </a:lnTo>
                      <a:lnTo>
                        <a:pt x="81" y="23"/>
                      </a:lnTo>
                      <a:lnTo>
                        <a:pt x="86" y="23"/>
                      </a:lnTo>
                      <a:lnTo>
                        <a:pt x="91" y="23"/>
                      </a:lnTo>
                      <a:lnTo>
                        <a:pt x="91" y="23"/>
                      </a:lnTo>
                      <a:lnTo>
                        <a:pt x="95" y="23"/>
                      </a:lnTo>
                      <a:lnTo>
                        <a:pt x="95" y="23"/>
                      </a:lnTo>
                      <a:lnTo>
                        <a:pt x="95" y="23"/>
                      </a:lnTo>
                      <a:lnTo>
                        <a:pt x="95" y="23"/>
                      </a:lnTo>
                      <a:lnTo>
                        <a:pt x="100" y="23"/>
                      </a:lnTo>
                      <a:lnTo>
                        <a:pt x="100" y="23"/>
                      </a:lnTo>
                      <a:lnTo>
                        <a:pt x="100" y="23"/>
                      </a:lnTo>
                      <a:lnTo>
                        <a:pt x="100" y="18"/>
                      </a:lnTo>
                      <a:lnTo>
                        <a:pt x="104" y="18"/>
                      </a:lnTo>
                      <a:lnTo>
                        <a:pt x="104" y="14"/>
                      </a:lnTo>
                      <a:lnTo>
                        <a:pt x="104" y="14"/>
                      </a:lnTo>
                      <a:lnTo>
                        <a:pt x="109" y="14"/>
                      </a:lnTo>
                      <a:lnTo>
                        <a:pt x="109" y="9"/>
                      </a:lnTo>
                      <a:lnTo>
                        <a:pt x="113" y="5"/>
                      </a:lnTo>
                      <a:lnTo>
                        <a:pt x="113" y="5"/>
                      </a:lnTo>
                      <a:lnTo>
                        <a:pt x="118" y="5"/>
                      </a:lnTo>
                      <a:lnTo>
                        <a:pt x="122" y="0"/>
                      </a:lnTo>
                      <a:lnTo>
                        <a:pt x="127" y="0"/>
                      </a:lnTo>
                      <a:lnTo>
                        <a:pt x="127" y="0"/>
                      </a:lnTo>
                      <a:lnTo>
                        <a:pt x="131" y="0"/>
                      </a:lnTo>
                      <a:lnTo>
                        <a:pt x="131" y="5"/>
                      </a:lnTo>
                      <a:lnTo>
                        <a:pt x="131" y="5"/>
                      </a:lnTo>
                      <a:lnTo>
                        <a:pt x="131" y="5"/>
                      </a:lnTo>
                      <a:lnTo>
                        <a:pt x="131" y="14"/>
                      </a:lnTo>
                      <a:lnTo>
                        <a:pt x="136" y="14"/>
                      </a:lnTo>
                      <a:lnTo>
                        <a:pt x="136" y="18"/>
                      </a:lnTo>
                      <a:lnTo>
                        <a:pt x="140" y="23"/>
                      </a:lnTo>
                      <a:lnTo>
                        <a:pt x="140" y="23"/>
                      </a:lnTo>
                      <a:lnTo>
                        <a:pt x="145" y="23"/>
                      </a:lnTo>
                      <a:lnTo>
                        <a:pt x="145" y="28"/>
                      </a:lnTo>
                      <a:lnTo>
                        <a:pt x="140" y="32"/>
                      </a:lnTo>
                      <a:lnTo>
                        <a:pt x="145" y="37"/>
                      </a:lnTo>
                      <a:lnTo>
                        <a:pt x="140" y="41"/>
                      </a:lnTo>
                      <a:lnTo>
                        <a:pt x="140" y="41"/>
                      </a:lnTo>
                      <a:lnTo>
                        <a:pt x="136" y="41"/>
                      </a:lnTo>
                      <a:lnTo>
                        <a:pt x="136" y="41"/>
                      </a:lnTo>
                      <a:lnTo>
                        <a:pt x="131" y="41"/>
                      </a:lnTo>
                      <a:lnTo>
                        <a:pt x="131" y="41"/>
                      </a:lnTo>
                      <a:lnTo>
                        <a:pt x="127" y="41"/>
                      </a:lnTo>
                      <a:lnTo>
                        <a:pt x="127" y="41"/>
                      </a:lnTo>
                      <a:lnTo>
                        <a:pt x="127" y="46"/>
                      </a:lnTo>
                      <a:lnTo>
                        <a:pt x="122" y="46"/>
                      </a:lnTo>
                      <a:lnTo>
                        <a:pt x="127" y="46"/>
                      </a:lnTo>
                      <a:lnTo>
                        <a:pt x="122" y="50"/>
                      </a:lnTo>
                      <a:lnTo>
                        <a:pt x="122" y="50"/>
                      </a:lnTo>
                      <a:lnTo>
                        <a:pt x="118" y="50"/>
                      </a:lnTo>
                      <a:lnTo>
                        <a:pt x="118" y="50"/>
                      </a:lnTo>
                      <a:lnTo>
                        <a:pt x="118" y="50"/>
                      </a:lnTo>
                      <a:lnTo>
                        <a:pt x="118" y="55"/>
                      </a:lnTo>
                      <a:lnTo>
                        <a:pt x="118" y="55"/>
                      </a:lnTo>
                      <a:lnTo>
                        <a:pt x="118" y="55"/>
                      </a:lnTo>
                      <a:lnTo>
                        <a:pt x="113" y="55"/>
                      </a:lnTo>
                      <a:lnTo>
                        <a:pt x="113" y="59"/>
                      </a:lnTo>
                      <a:lnTo>
                        <a:pt x="113" y="59"/>
                      </a:lnTo>
                      <a:lnTo>
                        <a:pt x="113" y="68"/>
                      </a:lnTo>
                      <a:lnTo>
                        <a:pt x="113" y="68"/>
                      </a:lnTo>
                      <a:lnTo>
                        <a:pt x="113" y="73"/>
                      </a:lnTo>
                      <a:lnTo>
                        <a:pt x="113" y="73"/>
                      </a:lnTo>
                      <a:lnTo>
                        <a:pt x="113" y="77"/>
                      </a:lnTo>
                      <a:lnTo>
                        <a:pt x="113" y="77"/>
                      </a:lnTo>
                      <a:lnTo>
                        <a:pt x="118" y="82"/>
                      </a:lnTo>
                      <a:lnTo>
                        <a:pt x="118" y="82"/>
                      </a:lnTo>
                      <a:lnTo>
                        <a:pt x="122" y="82"/>
                      </a:lnTo>
                      <a:lnTo>
                        <a:pt x="122" y="82"/>
                      </a:lnTo>
                      <a:lnTo>
                        <a:pt x="122" y="82"/>
                      </a:lnTo>
                      <a:lnTo>
                        <a:pt x="127" y="82"/>
                      </a:lnTo>
                      <a:lnTo>
                        <a:pt x="127" y="77"/>
                      </a:lnTo>
                      <a:lnTo>
                        <a:pt x="131" y="77"/>
                      </a:lnTo>
                      <a:lnTo>
                        <a:pt x="131" y="77"/>
                      </a:lnTo>
                      <a:lnTo>
                        <a:pt x="131" y="77"/>
                      </a:lnTo>
                      <a:lnTo>
                        <a:pt x="136" y="77"/>
                      </a:lnTo>
                      <a:lnTo>
                        <a:pt x="136" y="82"/>
                      </a:lnTo>
                      <a:lnTo>
                        <a:pt x="136" y="82"/>
                      </a:lnTo>
                      <a:lnTo>
                        <a:pt x="136" y="86"/>
                      </a:lnTo>
                      <a:lnTo>
                        <a:pt x="136" y="91"/>
                      </a:lnTo>
                      <a:lnTo>
                        <a:pt x="136" y="91"/>
                      </a:lnTo>
                      <a:lnTo>
                        <a:pt x="136" y="91"/>
                      </a:lnTo>
                      <a:lnTo>
                        <a:pt x="136" y="91"/>
                      </a:lnTo>
                      <a:lnTo>
                        <a:pt x="136" y="96"/>
                      </a:lnTo>
                      <a:lnTo>
                        <a:pt x="136" y="96"/>
                      </a:lnTo>
                      <a:lnTo>
                        <a:pt x="131" y="96"/>
                      </a:lnTo>
                      <a:lnTo>
                        <a:pt x="131" y="100"/>
                      </a:lnTo>
                      <a:lnTo>
                        <a:pt x="136" y="105"/>
                      </a:lnTo>
                      <a:lnTo>
                        <a:pt x="136" y="105"/>
                      </a:lnTo>
                      <a:lnTo>
                        <a:pt x="136" y="109"/>
                      </a:lnTo>
                      <a:lnTo>
                        <a:pt x="136" y="109"/>
                      </a:lnTo>
                      <a:lnTo>
                        <a:pt x="131" y="109"/>
                      </a:lnTo>
                      <a:lnTo>
                        <a:pt x="131" y="109"/>
                      </a:lnTo>
                      <a:lnTo>
                        <a:pt x="131" y="109"/>
                      </a:lnTo>
                      <a:lnTo>
                        <a:pt x="131" y="114"/>
                      </a:lnTo>
                      <a:lnTo>
                        <a:pt x="131" y="114"/>
                      </a:lnTo>
                      <a:lnTo>
                        <a:pt x="131" y="114"/>
                      </a:lnTo>
                      <a:lnTo>
                        <a:pt x="136" y="114"/>
                      </a:lnTo>
                      <a:lnTo>
                        <a:pt x="136" y="118"/>
                      </a:lnTo>
                      <a:lnTo>
                        <a:pt x="136" y="118"/>
                      </a:lnTo>
                      <a:lnTo>
                        <a:pt x="136" y="123"/>
                      </a:lnTo>
                      <a:lnTo>
                        <a:pt x="136" y="123"/>
                      </a:lnTo>
                      <a:lnTo>
                        <a:pt x="136" y="123"/>
                      </a:lnTo>
                      <a:lnTo>
                        <a:pt x="136" y="127"/>
                      </a:lnTo>
                      <a:lnTo>
                        <a:pt x="136" y="127"/>
                      </a:lnTo>
                      <a:lnTo>
                        <a:pt x="136" y="127"/>
                      </a:lnTo>
                      <a:lnTo>
                        <a:pt x="145" y="136"/>
                      </a:lnTo>
                      <a:lnTo>
                        <a:pt x="145" y="136"/>
                      </a:lnTo>
                      <a:lnTo>
                        <a:pt x="145" y="145"/>
                      </a:lnTo>
                      <a:lnTo>
                        <a:pt x="140" y="150"/>
                      </a:lnTo>
                      <a:lnTo>
                        <a:pt x="140" y="150"/>
                      </a:lnTo>
                      <a:lnTo>
                        <a:pt x="136" y="150"/>
                      </a:lnTo>
                      <a:lnTo>
                        <a:pt x="136" y="150"/>
                      </a:lnTo>
                      <a:lnTo>
                        <a:pt x="136" y="150"/>
                      </a:lnTo>
                      <a:lnTo>
                        <a:pt x="136" y="150"/>
                      </a:lnTo>
                      <a:lnTo>
                        <a:pt x="136" y="145"/>
                      </a:lnTo>
                      <a:lnTo>
                        <a:pt x="131" y="145"/>
                      </a:lnTo>
                      <a:lnTo>
                        <a:pt x="131" y="145"/>
                      </a:lnTo>
                      <a:lnTo>
                        <a:pt x="131" y="145"/>
                      </a:lnTo>
                      <a:lnTo>
                        <a:pt x="131" y="145"/>
                      </a:lnTo>
                      <a:lnTo>
                        <a:pt x="127" y="145"/>
                      </a:lnTo>
                      <a:lnTo>
                        <a:pt x="127" y="145"/>
                      </a:lnTo>
                      <a:lnTo>
                        <a:pt x="118" y="145"/>
                      </a:lnTo>
                      <a:lnTo>
                        <a:pt x="118" y="145"/>
                      </a:lnTo>
                      <a:lnTo>
                        <a:pt x="118" y="145"/>
                      </a:lnTo>
                      <a:lnTo>
                        <a:pt x="118" y="141"/>
                      </a:lnTo>
                      <a:lnTo>
                        <a:pt x="118" y="141"/>
                      </a:lnTo>
                      <a:lnTo>
                        <a:pt x="118" y="141"/>
                      </a:lnTo>
                      <a:lnTo>
                        <a:pt x="118" y="141"/>
                      </a:lnTo>
                      <a:lnTo>
                        <a:pt x="118" y="141"/>
                      </a:lnTo>
                      <a:lnTo>
                        <a:pt x="113" y="136"/>
                      </a:lnTo>
                      <a:lnTo>
                        <a:pt x="109" y="136"/>
                      </a:lnTo>
                      <a:lnTo>
                        <a:pt x="109" y="136"/>
                      </a:lnTo>
                      <a:lnTo>
                        <a:pt x="109" y="136"/>
                      </a:lnTo>
                      <a:lnTo>
                        <a:pt x="104" y="141"/>
                      </a:lnTo>
                      <a:lnTo>
                        <a:pt x="100" y="150"/>
                      </a:lnTo>
                      <a:lnTo>
                        <a:pt x="100" y="150"/>
                      </a:lnTo>
                      <a:lnTo>
                        <a:pt x="100" y="150"/>
                      </a:lnTo>
                      <a:lnTo>
                        <a:pt x="95" y="150"/>
                      </a:lnTo>
                      <a:lnTo>
                        <a:pt x="95" y="150"/>
                      </a:lnTo>
                      <a:lnTo>
                        <a:pt x="95" y="150"/>
                      </a:lnTo>
                      <a:lnTo>
                        <a:pt x="95" y="150"/>
                      </a:lnTo>
                      <a:lnTo>
                        <a:pt x="91" y="159"/>
                      </a:lnTo>
                      <a:lnTo>
                        <a:pt x="91" y="159"/>
                      </a:lnTo>
                      <a:lnTo>
                        <a:pt x="91" y="159"/>
                      </a:lnTo>
                      <a:lnTo>
                        <a:pt x="91" y="164"/>
                      </a:lnTo>
                      <a:lnTo>
                        <a:pt x="91" y="164"/>
                      </a:lnTo>
                      <a:lnTo>
                        <a:pt x="91" y="164"/>
                      </a:lnTo>
                      <a:lnTo>
                        <a:pt x="86" y="168"/>
                      </a:lnTo>
                      <a:lnTo>
                        <a:pt x="86" y="168"/>
                      </a:lnTo>
                      <a:lnTo>
                        <a:pt x="86" y="173"/>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9" name="Freeform 29"/>
                <p:cNvSpPr>
                  <a:spLocks/>
                </p:cNvSpPr>
                <p:nvPr/>
              </p:nvSpPr>
              <p:spPr bwMode="auto">
                <a:xfrm>
                  <a:off x="2952751" y="2671763"/>
                  <a:ext cx="287338" cy="209550"/>
                </a:xfrm>
                <a:custGeom>
                  <a:avLst/>
                  <a:gdLst>
                    <a:gd name="T0" fmla="*/ 177 w 181"/>
                    <a:gd name="T1" fmla="*/ 68 h 132"/>
                    <a:gd name="T2" fmla="*/ 177 w 181"/>
                    <a:gd name="T3" fmla="*/ 82 h 132"/>
                    <a:gd name="T4" fmla="*/ 181 w 181"/>
                    <a:gd name="T5" fmla="*/ 100 h 132"/>
                    <a:gd name="T6" fmla="*/ 177 w 181"/>
                    <a:gd name="T7" fmla="*/ 105 h 132"/>
                    <a:gd name="T8" fmla="*/ 168 w 181"/>
                    <a:gd name="T9" fmla="*/ 114 h 132"/>
                    <a:gd name="T10" fmla="*/ 163 w 181"/>
                    <a:gd name="T11" fmla="*/ 118 h 132"/>
                    <a:gd name="T12" fmla="*/ 163 w 181"/>
                    <a:gd name="T13" fmla="*/ 127 h 132"/>
                    <a:gd name="T14" fmla="*/ 150 w 181"/>
                    <a:gd name="T15" fmla="*/ 132 h 132"/>
                    <a:gd name="T16" fmla="*/ 141 w 181"/>
                    <a:gd name="T17" fmla="*/ 123 h 132"/>
                    <a:gd name="T18" fmla="*/ 141 w 181"/>
                    <a:gd name="T19" fmla="*/ 123 h 132"/>
                    <a:gd name="T20" fmla="*/ 141 w 181"/>
                    <a:gd name="T21" fmla="*/ 114 h 132"/>
                    <a:gd name="T22" fmla="*/ 141 w 181"/>
                    <a:gd name="T23" fmla="*/ 105 h 132"/>
                    <a:gd name="T24" fmla="*/ 141 w 181"/>
                    <a:gd name="T25" fmla="*/ 95 h 132"/>
                    <a:gd name="T26" fmla="*/ 141 w 181"/>
                    <a:gd name="T27" fmla="*/ 91 h 132"/>
                    <a:gd name="T28" fmla="*/ 150 w 181"/>
                    <a:gd name="T29" fmla="*/ 82 h 132"/>
                    <a:gd name="T30" fmla="*/ 150 w 181"/>
                    <a:gd name="T31" fmla="*/ 73 h 132"/>
                    <a:gd name="T32" fmla="*/ 127 w 181"/>
                    <a:gd name="T33" fmla="*/ 68 h 132"/>
                    <a:gd name="T34" fmla="*/ 113 w 181"/>
                    <a:gd name="T35" fmla="*/ 77 h 132"/>
                    <a:gd name="T36" fmla="*/ 118 w 181"/>
                    <a:gd name="T37" fmla="*/ 82 h 132"/>
                    <a:gd name="T38" fmla="*/ 100 w 181"/>
                    <a:gd name="T39" fmla="*/ 91 h 132"/>
                    <a:gd name="T40" fmla="*/ 95 w 181"/>
                    <a:gd name="T41" fmla="*/ 100 h 132"/>
                    <a:gd name="T42" fmla="*/ 91 w 181"/>
                    <a:gd name="T43" fmla="*/ 109 h 132"/>
                    <a:gd name="T44" fmla="*/ 82 w 181"/>
                    <a:gd name="T45" fmla="*/ 127 h 132"/>
                    <a:gd name="T46" fmla="*/ 59 w 181"/>
                    <a:gd name="T47" fmla="*/ 127 h 132"/>
                    <a:gd name="T48" fmla="*/ 13 w 181"/>
                    <a:gd name="T49" fmla="*/ 118 h 132"/>
                    <a:gd name="T50" fmla="*/ 0 w 181"/>
                    <a:gd name="T51" fmla="*/ 114 h 132"/>
                    <a:gd name="T52" fmla="*/ 4 w 181"/>
                    <a:gd name="T53" fmla="*/ 100 h 132"/>
                    <a:gd name="T54" fmla="*/ 18 w 181"/>
                    <a:gd name="T55" fmla="*/ 95 h 132"/>
                    <a:gd name="T56" fmla="*/ 23 w 181"/>
                    <a:gd name="T57" fmla="*/ 86 h 132"/>
                    <a:gd name="T58" fmla="*/ 36 w 181"/>
                    <a:gd name="T59" fmla="*/ 64 h 132"/>
                    <a:gd name="T60" fmla="*/ 45 w 181"/>
                    <a:gd name="T61" fmla="*/ 50 h 132"/>
                    <a:gd name="T62" fmla="*/ 59 w 181"/>
                    <a:gd name="T63" fmla="*/ 41 h 132"/>
                    <a:gd name="T64" fmla="*/ 68 w 181"/>
                    <a:gd name="T65" fmla="*/ 36 h 132"/>
                    <a:gd name="T66" fmla="*/ 72 w 181"/>
                    <a:gd name="T67" fmla="*/ 32 h 132"/>
                    <a:gd name="T68" fmla="*/ 72 w 181"/>
                    <a:gd name="T69" fmla="*/ 23 h 132"/>
                    <a:gd name="T70" fmla="*/ 77 w 181"/>
                    <a:gd name="T71" fmla="*/ 14 h 132"/>
                    <a:gd name="T72" fmla="*/ 77 w 181"/>
                    <a:gd name="T73" fmla="*/ 9 h 132"/>
                    <a:gd name="T74" fmla="*/ 82 w 181"/>
                    <a:gd name="T75" fmla="*/ 0 h 132"/>
                    <a:gd name="T76" fmla="*/ 86 w 181"/>
                    <a:gd name="T77" fmla="*/ 14 h 132"/>
                    <a:gd name="T78" fmla="*/ 86 w 181"/>
                    <a:gd name="T79" fmla="*/ 27 h 132"/>
                    <a:gd name="T80" fmla="*/ 86 w 181"/>
                    <a:gd name="T81" fmla="*/ 36 h 132"/>
                    <a:gd name="T82" fmla="*/ 86 w 181"/>
                    <a:gd name="T83" fmla="*/ 46 h 132"/>
                    <a:gd name="T84" fmla="*/ 95 w 181"/>
                    <a:gd name="T85" fmla="*/ 46 h 132"/>
                    <a:gd name="T86" fmla="*/ 104 w 181"/>
                    <a:gd name="T87" fmla="*/ 59 h 132"/>
                    <a:gd name="T88" fmla="*/ 113 w 181"/>
                    <a:gd name="T89" fmla="*/ 59 h 132"/>
                    <a:gd name="T90" fmla="*/ 113 w 181"/>
                    <a:gd name="T91" fmla="*/ 55 h 132"/>
                    <a:gd name="T92" fmla="*/ 113 w 181"/>
                    <a:gd name="T93" fmla="*/ 41 h 132"/>
                    <a:gd name="T94" fmla="*/ 118 w 181"/>
                    <a:gd name="T95" fmla="*/ 27 h 132"/>
                    <a:gd name="T96" fmla="*/ 131 w 181"/>
                    <a:gd name="T97" fmla="*/ 36 h 132"/>
                    <a:gd name="T98" fmla="*/ 163 w 181"/>
                    <a:gd name="T99" fmla="*/ 32 h 132"/>
                    <a:gd name="T100" fmla="*/ 168 w 181"/>
                    <a:gd name="T101" fmla="*/ 36 h 132"/>
                    <a:gd name="T102" fmla="*/ 168 w 181"/>
                    <a:gd name="T103" fmla="*/ 46 h 132"/>
                    <a:gd name="T104" fmla="*/ 163 w 181"/>
                    <a:gd name="T105" fmla="*/ 55 h 132"/>
                    <a:gd name="T106" fmla="*/ 168 w 181"/>
                    <a:gd name="T107" fmla="*/ 6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132">
                      <a:moveTo>
                        <a:pt x="172" y="68"/>
                      </a:moveTo>
                      <a:lnTo>
                        <a:pt x="172" y="68"/>
                      </a:lnTo>
                      <a:lnTo>
                        <a:pt x="172" y="68"/>
                      </a:lnTo>
                      <a:lnTo>
                        <a:pt x="177" y="68"/>
                      </a:lnTo>
                      <a:lnTo>
                        <a:pt x="177" y="68"/>
                      </a:lnTo>
                      <a:lnTo>
                        <a:pt x="177" y="77"/>
                      </a:lnTo>
                      <a:lnTo>
                        <a:pt x="177" y="77"/>
                      </a:lnTo>
                      <a:lnTo>
                        <a:pt x="177" y="77"/>
                      </a:lnTo>
                      <a:lnTo>
                        <a:pt x="177" y="82"/>
                      </a:lnTo>
                      <a:lnTo>
                        <a:pt x="177" y="82"/>
                      </a:lnTo>
                      <a:lnTo>
                        <a:pt x="177" y="86"/>
                      </a:lnTo>
                      <a:lnTo>
                        <a:pt x="181" y="86"/>
                      </a:lnTo>
                      <a:lnTo>
                        <a:pt x="181" y="91"/>
                      </a:lnTo>
                      <a:lnTo>
                        <a:pt x="181" y="95"/>
                      </a:lnTo>
                      <a:lnTo>
                        <a:pt x="181" y="100"/>
                      </a:lnTo>
                      <a:lnTo>
                        <a:pt x="177" y="100"/>
                      </a:lnTo>
                      <a:lnTo>
                        <a:pt x="177" y="100"/>
                      </a:lnTo>
                      <a:lnTo>
                        <a:pt x="177" y="105"/>
                      </a:lnTo>
                      <a:lnTo>
                        <a:pt x="177" y="105"/>
                      </a:lnTo>
                      <a:lnTo>
                        <a:pt x="177" y="105"/>
                      </a:lnTo>
                      <a:lnTo>
                        <a:pt x="177" y="109"/>
                      </a:lnTo>
                      <a:lnTo>
                        <a:pt x="172" y="109"/>
                      </a:lnTo>
                      <a:lnTo>
                        <a:pt x="172" y="114"/>
                      </a:lnTo>
                      <a:lnTo>
                        <a:pt x="172" y="114"/>
                      </a:lnTo>
                      <a:lnTo>
                        <a:pt x="168" y="114"/>
                      </a:lnTo>
                      <a:lnTo>
                        <a:pt x="168" y="114"/>
                      </a:lnTo>
                      <a:lnTo>
                        <a:pt x="168" y="114"/>
                      </a:lnTo>
                      <a:lnTo>
                        <a:pt x="168" y="118"/>
                      </a:lnTo>
                      <a:lnTo>
                        <a:pt x="168" y="118"/>
                      </a:lnTo>
                      <a:lnTo>
                        <a:pt x="163" y="118"/>
                      </a:lnTo>
                      <a:lnTo>
                        <a:pt x="163" y="123"/>
                      </a:lnTo>
                      <a:lnTo>
                        <a:pt x="163" y="123"/>
                      </a:lnTo>
                      <a:lnTo>
                        <a:pt x="163" y="127"/>
                      </a:lnTo>
                      <a:lnTo>
                        <a:pt x="163" y="127"/>
                      </a:lnTo>
                      <a:lnTo>
                        <a:pt x="163" y="127"/>
                      </a:lnTo>
                      <a:lnTo>
                        <a:pt x="163" y="127"/>
                      </a:lnTo>
                      <a:lnTo>
                        <a:pt x="163" y="127"/>
                      </a:lnTo>
                      <a:lnTo>
                        <a:pt x="154" y="132"/>
                      </a:lnTo>
                      <a:lnTo>
                        <a:pt x="150" y="132"/>
                      </a:lnTo>
                      <a:lnTo>
                        <a:pt x="150" y="132"/>
                      </a:lnTo>
                      <a:lnTo>
                        <a:pt x="145" y="132"/>
                      </a:lnTo>
                      <a:lnTo>
                        <a:pt x="145" y="132"/>
                      </a:lnTo>
                      <a:lnTo>
                        <a:pt x="145" y="132"/>
                      </a:lnTo>
                      <a:lnTo>
                        <a:pt x="145" y="127"/>
                      </a:lnTo>
                      <a:lnTo>
                        <a:pt x="141" y="123"/>
                      </a:lnTo>
                      <a:lnTo>
                        <a:pt x="141" y="123"/>
                      </a:lnTo>
                      <a:lnTo>
                        <a:pt x="141" y="123"/>
                      </a:lnTo>
                      <a:lnTo>
                        <a:pt x="141" y="123"/>
                      </a:lnTo>
                      <a:lnTo>
                        <a:pt x="141" y="123"/>
                      </a:lnTo>
                      <a:lnTo>
                        <a:pt x="141" y="123"/>
                      </a:lnTo>
                      <a:lnTo>
                        <a:pt x="141" y="118"/>
                      </a:lnTo>
                      <a:lnTo>
                        <a:pt x="141" y="118"/>
                      </a:lnTo>
                      <a:lnTo>
                        <a:pt x="141" y="118"/>
                      </a:lnTo>
                      <a:lnTo>
                        <a:pt x="141" y="114"/>
                      </a:lnTo>
                      <a:lnTo>
                        <a:pt x="141" y="114"/>
                      </a:lnTo>
                      <a:lnTo>
                        <a:pt x="141" y="109"/>
                      </a:lnTo>
                      <a:lnTo>
                        <a:pt x="141" y="109"/>
                      </a:lnTo>
                      <a:lnTo>
                        <a:pt x="141" y="105"/>
                      </a:lnTo>
                      <a:lnTo>
                        <a:pt x="141" y="105"/>
                      </a:lnTo>
                      <a:lnTo>
                        <a:pt x="141" y="105"/>
                      </a:lnTo>
                      <a:lnTo>
                        <a:pt x="141" y="100"/>
                      </a:lnTo>
                      <a:lnTo>
                        <a:pt x="141" y="100"/>
                      </a:lnTo>
                      <a:lnTo>
                        <a:pt x="141" y="100"/>
                      </a:lnTo>
                      <a:lnTo>
                        <a:pt x="141" y="100"/>
                      </a:lnTo>
                      <a:lnTo>
                        <a:pt x="141" y="95"/>
                      </a:lnTo>
                      <a:lnTo>
                        <a:pt x="141" y="95"/>
                      </a:lnTo>
                      <a:lnTo>
                        <a:pt x="145" y="95"/>
                      </a:lnTo>
                      <a:lnTo>
                        <a:pt x="145" y="95"/>
                      </a:lnTo>
                      <a:lnTo>
                        <a:pt x="141" y="91"/>
                      </a:lnTo>
                      <a:lnTo>
                        <a:pt x="141" y="91"/>
                      </a:lnTo>
                      <a:lnTo>
                        <a:pt x="141" y="91"/>
                      </a:lnTo>
                      <a:lnTo>
                        <a:pt x="141" y="86"/>
                      </a:lnTo>
                      <a:lnTo>
                        <a:pt x="141" y="82"/>
                      </a:lnTo>
                      <a:lnTo>
                        <a:pt x="145" y="82"/>
                      </a:lnTo>
                      <a:lnTo>
                        <a:pt x="150" y="82"/>
                      </a:lnTo>
                      <a:lnTo>
                        <a:pt x="150" y="82"/>
                      </a:lnTo>
                      <a:lnTo>
                        <a:pt x="154" y="82"/>
                      </a:lnTo>
                      <a:lnTo>
                        <a:pt x="154" y="82"/>
                      </a:lnTo>
                      <a:lnTo>
                        <a:pt x="159" y="77"/>
                      </a:lnTo>
                      <a:lnTo>
                        <a:pt x="150" y="73"/>
                      </a:lnTo>
                      <a:lnTo>
                        <a:pt x="145" y="68"/>
                      </a:lnTo>
                      <a:lnTo>
                        <a:pt x="141" y="68"/>
                      </a:lnTo>
                      <a:lnTo>
                        <a:pt x="136" y="68"/>
                      </a:lnTo>
                      <a:lnTo>
                        <a:pt x="131" y="68"/>
                      </a:lnTo>
                      <a:lnTo>
                        <a:pt x="127" y="68"/>
                      </a:lnTo>
                      <a:lnTo>
                        <a:pt x="127" y="68"/>
                      </a:lnTo>
                      <a:lnTo>
                        <a:pt x="122" y="68"/>
                      </a:lnTo>
                      <a:lnTo>
                        <a:pt x="122" y="68"/>
                      </a:lnTo>
                      <a:lnTo>
                        <a:pt x="118" y="77"/>
                      </a:lnTo>
                      <a:lnTo>
                        <a:pt x="113" y="77"/>
                      </a:lnTo>
                      <a:lnTo>
                        <a:pt x="113" y="82"/>
                      </a:lnTo>
                      <a:lnTo>
                        <a:pt x="113" y="82"/>
                      </a:lnTo>
                      <a:lnTo>
                        <a:pt x="113" y="82"/>
                      </a:lnTo>
                      <a:lnTo>
                        <a:pt x="118" y="82"/>
                      </a:lnTo>
                      <a:lnTo>
                        <a:pt x="118" y="82"/>
                      </a:lnTo>
                      <a:lnTo>
                        <a:pt x="113" y="86"/>
                      </a:lnTo>
                      <a:lnTo>
                        <a:pt x="109" y="86"/>
                      </a:lnTo>
                      <a:lnTo>
                        <a:pt x="109" y="91"/>
                      </a:lnTo>
                      <a:lnTo>
                        <a:pt x="100" y="91"/>
                      </a:lnTo>
                      <a:lnTo>
                        <a:pt x="100" y="91"/>
                      </a:lnTo>
                      <a:lnTo>
                        <a:pt x="100" y="95"/>
                      </a:lnTo>
                      <a:lnTo>
                        <a:pt x="95" y="95"/>
                      </a:lnTo>
                      <a:lnTo>
                        <a:pt x="95" y="95"/>
                      </a:lnTo>
                      <a:lnTo>
                        <a:pt x="95" y="100"/>
                      </a:lnTo>
                      <a:lnTo>
                        <a:pt x="95" y="100"/>
                      </a:lnTo>
                      <a:lnTo>
                        <a:pt x="95" y="105"/>
                      </a:lnTo>
                      <a:lnTo>
                        <a:pt x="95" y="105"/>
                      </a:lnTo>
                      <a:lnTo>
                        <a:pt x="95" y="105"/>
                      </a:lnTo>
                      <a:lnTo>
                        <a:pt x="95" y="109"/>
                      </a:lnTo>
                      <a:lnTo>
                        <a:pt x="91" y="109"/>
                      </a:lnTo>
                      <a:lnTo>
                        <a:pt x="86" y="114"/>
                      </a:lnTo>
                      <a:lnTo>
                        <a:pt x="86" y="114"/>
                      </a:lnTo>
                      <a:lnTo>
                        <a:pt x="82" y="123"/>
                      </a:lnTo>
                      <a:lnTo>
                        <a:pt x="77" y="127"/>
                      </a:lnTo>
                      <a:lnTo>
                        <a:pt x="82" y="127"/>
                      </a:lnTo>
                      <a:lnTo>
                        <a:pt x="82" y="132"/>
                      </a:lnTo>
                      <a:lnTo>
                        <a:pt x="82" y="132"/>
                      </a:lnTo>
                      <a:lnTo>
                        <a:pt x="82" y="132"/>
                      </a:lnTo>
                      <a:lnTo>
                        <a:pt x="77" y="132"/>
                      </a:lnTo>
                      <a:lnTo>
                        <a:pt x="59" y="127"/>
                      </a:lnTo>
                      <a:lnTo>
                        <a:pt x="54" y="123"/>
                      </a:lnTo>
                      <a:lnTo>
                        <a:pt x="50" y="123"/>
                      </a:lnTo>
                      <a:lnTo>
                        <a:pt x="36" y="127"/>
                      </a:lnTo>
                      <a:lnTo>
                        <a:pt x="18" y="123"/>
                      </a:lnTo>
                      <a:lnTo>
                        <a:pt x="13" y="118"/>
                      </a:lnTo>
                      <a:lnTo>
                        <a:pt x="9" y="123"/>
                      </a:lnTo>
                      <a:lnTo>
                        <a:pt x="0" y="123"/>
                      </a:lnTo>
                      <a:lnTo>
                        <a:pt x="0" y="118"/>
                      </a:lnTo>
                      <a:lnTo>
                        <a:pt x="0" y="118"/>
                      </a:lnTo>
                      <a:lnTo>
                        <a:pt x="0" y="114"/>
                      </a:lnTo>
                      <a:lnTo>
                        <a:pt x="0" y="114"/>
                      </a:lnTo>
                      <a:lnTo>
                        <a:pt x="0" y="109"/>
                      </a:lnTo>
                      <a:lnTo>
                        <a:pt x="0" y="109"/>
                      </a:lnTo>
                      <a:lnTo>
                        <a:pt x="4" y="105"/>
                      </a:lnTo>
                      <a:lnTo>
                        <a:pt x="4" y="100"/>
                      </a:lnTo>
                      <a:lnTo>
                        <a:pt x="4" y="100"/>
                      </a:lnTo>
                      <a:lnTo>
                        <a:pt x="9" y="100"/>
                      </a:lnTo>
                      <a:lnTo>
                        <a:pt x="13" y="100"/>
                      </a:lnTo>
                      <a:lnTo>
                        <a:pt x="13" y="100"/>
                      </a:lnTo>
                      <a:lnTo>
                        <a:pt x="18" y="95"/>
                      </a:lnTo>
                      <a:lnTo>
                        <a:pt x="18" y="95"/>
                      </a:lnTo>
                      <a:lnTo>
                        <a:pt x="18" y="91"/>
                      </a:lnTo>
                      <a:lnTo>
                        <a:pt x="18" y="91"/>
                      </a:lnTo>
                      <a:lnTo>
                        <a:pt x="23" y="86"/>
                      </a:lnTo>
                      <a:lnTo>
                        <a:pt x="23" y="86"/>
                      </a:lnTo>
                      <a:lnTo>
                        <a:pt x="23" y="77"/>
                      </a:lnTo>
                      <a:lnTo>
                        <a:pt x="27" y="77"/>
                      </a:lnTo>
                      <a:lnTo>
                        <a:pt x="32" y="73"/>
                      </a:lnTo>
                      <a:lnTo>
                        <a:pt x="36" y="68"/>
                      </a:lnTo>
                      <a:lnTo>
                        <a:pt x="36" y="64"/>
                      </a:lnTo>
                      <a:lnTo>
                        <a:pt x="36" y="64"/>
                      </a:lnTo>
                      <a:lnTo>
                        <a:pt x="36" y="59"/>
                      </a:lnTo>
                      <a:lnTo>
                        <a:pt x="36" y="55"/>
                      </a:lnTo>
                      <a:lnTo>
                        <a:pt x="41" y="55"/>
                      </a:lnTo>
                      <a:lnTo>
                        <a:pt x="45" y="50"/>
                      </a:lnTo>
                      <a:lnTo>
                        <a:pt x="50" y="50"/>
                      </a:lnTo>
                      <a:lnTo>
                        <a:pt x="54" y="46"/>
                      </a:lnTo>
                      <a:lnTo>
                        <a:pt x="54" y="46"/>
                      </a:lnTo>
                      <a:lnTo>
                        <a:pt x="59" y="46"/>
                      </a:lnTo>
                      <a:lnTo>
                        <a:pt x="59" y="41"/>
                      </a:lnTo>
                      <a:lnTo>
                        <a:pt x="59" y="41"/>
                      </a:lnTo>
                      <a:lnTo>
                        <a:pt x="59" y="41"/>
                      </a:lnTo>
                      <a:lnTo>
                        <a:pt x="63" y="41"/>
                      </a:lnTo>
                      <a:lnTo>
                        <a:pt x="63" y="41"/>
                      </a:lnTo>
                      <a:lnTo>
                        <a:pt x="68" y="36"/>
                      </a:lnTo>
                      <a:lnTo>
                        <a:pt x="68" y="36"/>
                      </a:lnTo>
                      <a:lnTo>
                        <a:pt x="72" y="36"/>
                      </a:lnTo>
                      <a:lnTo>
                        <a:pt x="72" y="32"/>
                      </a:lnTo>
                      <a:lnTo>
                        <a:pt x="72" y="32"/>
                      </a:lnTo>
                      <a:lnTo>
                        <a:pt x="72" y="32"/>
                      </a:lnTo>
                      <a:lnTo>
                        <a:pt x="72" y="27"/>
                      </a:lnTo>
                      <a:lnTo>
                        <a:pt x="72" y="27"/>
                      </a:lnTo>
                      <a:lnTo>
                        <a:pt x="72" y="27"/>
                      </a:lnTo>
                      <a:lnTo>
                        <a:pt x="72" y="27"/>
                      </a:lnTo>
                      <a:lnTo>
                        <a:pt x="72" y="23"/>
                      </a:lnTo>
                      <a:lnTo>
                        <a:pt x="72" y="23"/>
                      </a:lnTo>
                      <a:lnTo>
                        <a:pt x="77" y="23"/>
                      </a:lnTo>
                      <a:lnTo>
                        <a:pt x="72" y="18"/>
                      </a:lnTo>
                      <a:lnTo>
                        <a:pt x="72" y="18"/>
                      </a:lnTo>
                      <a:lnTo>
                        <a:pt x="77" y="14"/>
                      </a:lnTo>
                      <a:lnTo>
                        <a:pt x="77" y="14"/>
                      </a:lnTo>
                      <a:lnTo>
                        <a:pt x="77" y="14"/>
                      </a:lnTo>
                      <a:lnTo>
                        <a:pt x="72" y="9"/>
                      </a:lnTo>
                      <a:lnTo>
                        <a:pt x="77" y="9"/>
                      </a:lnTo>
                      <a:lnTo>
                        <a:pt x="77" y="9"/>
                      </a:lnTo>
                      <a:lnTo>
                        <a:pt x="77" y="9"/>
                      </a:lnTo>
                      <a:lnTo>
                        <a:pt x="77" y="9"/>
                      </a:lnTo>
                      <a:lnTo>
                        <a:pt x="82" y="5"/>
                      </a:lnTo>
                      <a:lnTo>
                        <a:pt x="82" y="5"/>
                      </a:lnTo>
                      <a:lnTo>
                        <a:pt x="82" y="0"/>
                      </a:lnTo>
                      <a:lnTo>
                        <a:pt x="82" y="5"/>
                      </a:lnTo>
                      <a:lnTo>
                        <a:pt x="82" y="5"/>
                      </a:lnTo>
                      <a:lnTo>
                        <a:pt x="86" y="9"/>
                      </a:lnTo>
                      <a:lnTo>
                        <a:pt x="86" y="14"/>
                      </a:lnTo>
                      <a:lnTo>
                        <a:pt x="86" y="14"/>
                      </a:lnTo>
                      <a:lnTo>
                        <a:pt x="86" y="18"/>
                      </a:lnTo>
                      <a:lnTo>
                        <a:pt x="86" y="23"/>
                      </a:lnTo>
                      <a:lnTo>
                        <a:pt x="86" y="23"/>
                      </a:lnTo>
                      <a:lnTo>
                        <a:pt x="86" y="27"/>
                      </a:lnTo>
                      <a:lnTo>
                        <a:pt x="86" y="27"/>
                      </a:lnTo>
                      <a:lnTo>
                        <a:pt x="86" y="32"/>
                      </a:lnTo>
                      <a:lnTo>
                        <a:pt x="86" y="32"/>
                      </a:lnTo>
                      <a:lnTo>
                        <a:pt x="86" y="36"/>
                      </a:lnTo>
                      <a:lnTo>
                        <a:pt x="86" y="36"/>
                      </a:lnTo>
                      <a:lnTo>
                        <a:pt x="86" y="36"/>
                      </a:lnTo>
                      <a:lnTo>
                        <a:pt x="86" y="41"/>
                      </a:lnTo>
                      <a:lnTo>
                        <a:pt x="86" y="41"/>
                      </a:lnTo>
                      <a:lnTo>
                        <a:pt x="86" y="41"/>
                      </a:lnTo>
                      <a:lnTo>
                        <a:pt x="86" y="41"/>
                      </a:lnTo>
                      <a:lnTo>
                        <a:pt x="86" y="46"/>
                      </a:lnTo>
                      <a:lnTo>
                        <a:pt x="91" y="41"/>
                      </a:lnTo>
                      <a:lnTo>
                        <a:pt x="91" y="41"/>
                      </a:lnTo>
                      <a:lnTo>
                        <a:pt x="95" y="41"/>
                      </a:lnTo>
                      <a:lnTo>
                        <a:pt x="95" y="46"/>
                      </a:lnTo>
                      <a:lnTo>
                        <a:pt x="95" y="46"/>
                      </a:lnTo>
                      <a:lnTo>
                        <a:pt x="100" y="55"/>
                      </a:lnTo>
                      <a:lnTo>
                        <a:pt x="100" y="55"/>
                      </a:lnTo>
                      <a:lnTo>
                        <a:pt x="100" y="59"/>
                      </a:lnTo>
                      <a:lnTo>
                        <a:pt x="100" y="59"/>
                      </a:lnTo>
                      <a:lnTo>
                        <a:pt x="104" y="59"/>
                      </a:lnTo>
                      <a:lnTo>
                        <a:pt x="104" y="59"/>
                      </a:lnTo>
                      <a:lnTo>
                        <a:pt x="109" y="64"/>
                      </a:lnTo>
                      <a:lnTo>
                        <a:pt x="109" y="64"/>
                      </a:lnTo>
                      <a:lnTo>
                        <a:pt x="109" y="59"/>
                      </a:lnTo>
                      <a:lnTo>
                        <a:pt x="113" y="59"/>
                      </a:lnTo>
                      <a:lnTo>
                        <a:pt x="113" y="59"/>
                      </a:lnTo>
                      <a:lnTo>
                        <a:pt x="113" y="59"/>
                      </a:lnTo>
                      <a:lnTo>
                        <a:pt x="113" y="55"/>
                      </a:lnTo>
                      <a:lnTo>
                        <a:pt x="113" y="55"/>
                      </a:lnTo>
                      <a:lnTo>
                        <a:pt x="113" y="55"/>
                      </a:lnTo>
                      <a:lnTo>
                        <a:pt x="113" y="55"/>
                      </a:lnTo>
                      <a:lnTo>
                        <a:pt x="113" y="50"/>
                      </a:lnTo>
                      <a:lnTo>
                        <a:pt x="113" y="50"/>
                      </a:lnTo>
                      <a:lnTo>
                        <a:pt x="113" y="46"/>
                      </a:lnTo>
                      <a:lnTo>
                        <a:pt x="113" y="41"/>
                      </a:lnTo>
                      <a:lnTo>
                        <a:pt x="118" y="32"/>
                      </a:lnTo>
                      <a:lnTo>
                        <a:pt x="118" y="32"/>
                      </a:lnTo>
                      <a:lnTo>
                        <a:pt x="118" y="27"/>
                      </a:lnTo>
                      <a:lnTo>
                        <a:pt x="118" y="27"/>
                      </a:lnTo>
                      <a:lnTo>
                        <a:pt x="118" y="27"/>
                      </a:lnTo>
                      <a:lnTo>
                        <a:pt x="122" y="32"/>
                      </a:lnTo>
                      <a:lnTo>
                        <a:pt x="127" y="32"/>
                      </a:lnTo>
                      <a:lnTo>
                        <a:pt x="127" y="32"/>
                      </a:lnTo>
                      <a:lnTo>
                        <a:pt x="127" y="36"/>
                      </a:lnTo>
                      <a:lnTo>
                        <a:pt x="131" y="36"/>
                      </a:lnTo>
                      <a:lnTo>
                        <a:pt x="131" y="36"/>
                      </a:lnTo>
                      <a:lnTo>
                        <a:pt x="136" y="36"/>
                      </a:lnTo>
                      <a:lnTo>
                        <a:pt x="150" y="36"/>
                      </a:lnTo>
                      <a:lnTo>
                        <a:pt x="154" y="32"/>
                      </a:lnTo>
                      <a:lnTo>
                        <a:pt x="163" y="32"/>
                      </a:lnTo>
                      <a:lnTo>
                        <a:pt x="163" y="32"/>
                      </a:lnTo>
                      <a:lnTo>
                        <a:pt x="163" y="32"/>
                      </a:lnTo>
                      <a:lnTo>
                        <a:pt x="163" y="36"/>
                      </a:lnTo>
                      <a:lnTo>
                        <a:pt x="163" y="36"/>
                      </a:lnTo>
                      <a:lnTo>
                        <a:pt x="168" y="36"/>
                      </a:lnTo>
                      <a:lnTo>
                        <a:pt x="168" y="41"/>
                      </a:lnTo>
                      <a:lnTo>
                        <a:pt x="168" y="41"/>
                      </a:lnTo>
                      <a:lnTo>
                        <a:pt x="168" y="41"/>
                      </a:lnTo>
                      <a:lnTo>
                        <a:pt x="168" y="46"/>
                      </a:lnTo>
                      <a:lnTo>
                        <a:pt x="168" y="46"/>
                      </a:lnTo>
                      <a:lnTo>
                        <a:pt x="168" y="46"/>
                      </a:lnTo>
                      <a:lnTo>
                        <a:pt x="168" y="46"/>
                      </a:lnTo>
                      <a:lnTo>
                        <a:pt x="163" y="50"/>
                      </a:lnTo>
                      <a:lnTo>
                        <a:pt x="163" y="50"/>
                      </a:lnTo>
                      <a:lnTo>
                        <a:pt x="163" y="55"/>
                      </a:lnTo>
                      <a:lnTo>
                        <a:pt x="163" y="55"/>
                      </a:lnTo>
                      <a:lnTo>
                        <a:pt x="163" y="59"/>
                      </a:lnTo>
                      <a:lnTo>
                        <a:pt x="168" y="64"/>
                      </a:lnTo>
                      <a:lnTo>
                        <a:pt x="168" y="64"/>
                      </a:lnTo>
                      <a:lnTo>
                        <a:pt x="168" y="64"/>
                      </a:lnTo>
                      <a:lnTo>
                        <a:pt x="168" y="64"/>
                      </a:lnTo>
                      <a:lnTo>
                        <a:pt x="172" y="68"/>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0" name="Freeform 30"/>
                <p:cNvSpPr>
                  <a:spLocks/>
                </p:cNvSpPr>
                <p:nvPr/>
              </p:nvSpPr>
              <p:spPr bwMode="auto">
                <a:xfrm>
                  <a:off x="2844801" y="2398713"/>
                  <a:ext cx="165100" cy="136525"/>
                </a:xfrm>
                <a:custGeom>
                  <a:avLst/>
                  <a:gdLst>
                    <a:gd name="T0" fmla="*/ 32 w 104"/>
                    <a:gd name="T1" fmla="*/ 0 h 86"/>
                    <a:gd name="T2" fmla="*/ 27 w 104"/>
                    <a:gd name="T3" fmla="*/ 13 h 86"/>
                    <a:gd name="T4" fmla="*/ 41 w 104"/>
                    <a:gd name="T5" fmla="*/ 27 h 86"/>
                    <a:gd name="T6" fmla="*/ 59 w 104"/>
                    <a:gd name="T7" fmla="*/ 27 h 86"/>
                    <a:gd name="T8" fmla="*/ 68 w 104"/>
                    <a:gd name="T9" fmla="*/ 18 h 86"/>
                    <a:gd name="T10" fmla="*/ 72 w 104"/>
                    <a:gd name="T11" fmla="*/ 13 h 86"/>
                    <a:gd name="T12" fmla="*/ 72 w 104"/>
                    <a:gd name="T13" fmla="*/ 9 h 86"/>
                    <a:gd name="T14" fmla="*/ 91 w 104"/>
                    <a:gd name="T15" fmla="*/ 0 h 86"/>
                    <a:gd name="T16" fmla="*/ 100 w 104"/>
                    <a:gd name="T17" fmla="*/ 4 h 86"/>
                    <a:gd name="T18" fmla="*/ 104 w 104"/>
                    <a:gd name="T19" fmla="*/ 27 h 86"/>
                    <a:gd name="T20" fmla="*/ 104 w 104"/>
                    <a:gd name="T21" fmla="*/ 45 h 86"/>
                    <a:gd name="T22" fmla="*/ 100 w 104"/>
                    <a:gd name="T23" fmla="*/ 50 h 86"/>
                    <a:gd name="T24" fmla="*/ 95 w 104"/>
                    <a:gd name="T25" fmla="*/ 54 h 86"/>
                    <a:gd name="T26" fmla="*/ 95 w 104"/>
                    <a:gd name="T27" fmla="*/ 59 h 86"/>
                    <a:gd name="T28" fmla="*/ 91 w 104"/>
                    <a:gd name="T29" fmla="*/ 68 h 86"/>
                    <a:gd name="T30" fmla="*/ 86 w 104"/>
                    <a:gd name="T31" fmla="*/ 72 h 86"/>
                    <a:gd name="T32" fmla="*/ 77 w 104"/>
                    <a:gd name="T33" fmla="*/ 72 h 86"/>
                    <a:gd name="T34" fmla="*/ 63 w 104"/>
                    <a:gd name="T35" fmla="*/ 68 h 86"/>
                    <a:gd name="T36" fmla="*/ 59 w 104"/>
                    <a:gd name="T37" fmla="*/ 68 h 86"/>
                    <a:gd name="T38" fmla="*/ 54 w 104"/>
                    <a:gd name="T39" fmla="*/ 68 h 86"/>
                    <a:gd name="T40" fmla="*/ 54 w 104"/>
                    <a:gd name="T41" fmla="*/ 68 h 86"/>
                    <a:gd name="T42" fmla="*/ 54 w 104"/>
                    <a:gd name="T43" fmla="*/ 63 h 86"/>
                    <a:gd name="T44" fmla="*/ 45 w 104"/>
                    <a:gd name="T45" fmla="*/ 68 h 86"/>
                    <a:gd name="T46" fmla="*/ 41 w 104"/>
                    <a:gd name="T47" fmla="*/ 68 h 86"/>
                    <a:gd name="T48" fmla="*/ 32 w 104"/>
                    <a:gd name="T49" fmla="*/ 77 h 86"/>
                    <a:gd name="T50" fmla="*/ 27 w 104"/>
                    <a:gd name="T51" fmla="*/ 77 h 86"/>
                    <a:gd name="T52" fmla="*/ 27 w 104"/>
                    <a:gd name="T53" fmla="*/ 81 h 86"/>
                    <a:gd name="T54" fmla="*/ 23 w 104"/>
                    <a:gd name="T55" fmla="*/ 86 h 86"/>
                    <a:gd name="T56" fmla="*/ 18 w 104"/>
                    <a:gd name="T57" fmla="*/ 86 h 86"/>
                    <a:gd name="T58" fmla="*/ 18 w 104"/>
                    <a:gd name="T59" fmla="*/ 81 h 86"/>
                    <a:gd name="T60" fmla="*/ 13 w 104"/>
                    <a:gd name="T61" fmla="*/ 77 h 86"/>
                    <a:gd name="T62" fmla="*/ 9 w 104"/>
                    <a:gd name="T63" fmla="*/ 77 h 86"/>
                    <a:gd name="T64" fmla="*/ 4 w 104"/>
                    <a:gd name="T65" fmla="*/ 81 h 86"/>
                    <a:gd name="T66" fmla="*/ 4 w 104"/>
                    <a:gd name="T67" fmla="*/ 86 h 86"/>
                    <a:gd name="T68" fmla="*/ 0 w 104"/>
                    <a:gd name="T69" fmla="*/ 77 h 86"/>
                    <a:gd name="T70" fmla="*/ 0 w 104"/>
                    <a:gd name="T71" fmla="*/ 72 h 86"/>
                    <a:gd name="T72" fmla="*/ 0 w 104"/>
                    <a:gd name="T73" fmla="*/ 63 h 86"/>
                    <a:gd name="T74" fmla="*/ 0 w 104"/>
                    <a:gd name="T75" fmla="*/ 54 h 86"/>
                    <a:gd name="T76" fmla="*/ 0 w 104"/>
                    <a:gd name="T77" fmla="*/ 45 h 86"/>
                    <a:gd name="T78" fmla="*/ 4 w 104"/>
                    <a:gd name="T79" fmla="*/ 36 h 86"/>
                    <a:gd name="T80" fmla="*/ 4 w 104"/>
                    <a:gd name="T81" fmla="*/ 32 h 86"/>
                    <a:gd name="T82" fmla="*/ 4 w 104"/>
                    <a:gd name="T83" fmla="*/ 27 h 86"/>
                    <a:gd name="T84" fmla="*/ 9 w 104"/>
                    <a:gd name="T85" fmla="*/ 18 h 86"/>
                    <a:gd name="T86" fmla="*/ 13 w 104"/>
                    <a:gd name="T87" fmla="*/ 9 h 86"/>
                    <a:gd name="T88" fmla="*/ 18 w 104"/>
                    <a:gd name="T89" fmla="*/ 0 h 86"/>
                    <a:gd name="T90" fmla="*/ 23 w 104"/>
                    <a:gd name="T91" fmla="*/ 0 h 86"/>
                    <a:gd name="T92" fmla="*/ 27 w 104"/>
                    <a:gd name="T9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 h="86">
                      <a:moveTo>
                        <a:pt x="27" y="0"/>
                      </a:moveTo>
                      <a:lnTo>
                        <a:pt x="27" y="0"/>
                      </a:lnTo>
                      <a:lnTo>
                        <a:pt x="32" y="0"/>
                      </a:lnTo>
                      <a:lnTo>
                        <a:pt x="32" y="0"/>
                      </a:lnTo>
                      <a:lnTo>
                        <a:pt x="27" y="9"/>
                      </a:lnTo>
                      <a:lnTo>
                        <a:pt x="27" y="13"/>
                      </a:lnTo>
                      <a:lnTo>
                        <a:pt x="32" y="18"/>
                      </a:lnTo>
                      <a:lnTo>
                        <a:pt x="32" y="23"/>
                      </a:lnTo>
                      <a:lnTo>
                        <a:pt x="41" y="27"/>
                      </a:lnTo>
                      <a:lnTo>
                        <a:pt x="45" y="27"/>
                      </a:lnTo>
                      <a:lnTo>
                        <a:pt x="54" y="27"/>
                      </a:lnTo>
                      <a:lnTo>
                        <a:pt x="59" y="27"/>
                      </a:lnTo>
                      <a:lnTo>
                        <a:pt x="63" y="27"/>
                      </a:lnTo>
                      <a:lnTo>
                        <a:pt x="68" y="23"/>
                      </a:lnTo>
                      <a:lnTo>
                        <a:pt x="68" y="18"/>
                      </a:lnTo>
                      <a:lnTo>
                        <a:pt x="68" y="18"/>
                      </a:lnTo>
                      <a:lnTo>
                        <a:pt x="68" y="18"/>
                      </a:lnTo>
                      <a:lnTo>
                        <a:pt x="72" y="13"/>
                      </a:lnTo>
                      <a:lnTo>
                        <a:pt x="72" y="13"/>
                      </a:lnTo>
                      <a:lnTo>
                        <a:pt x="72" y="9"/>
                      </a:lnTo>
                      <a:lnTo>
                        <a:pt x="72" y="9"/>
                      </a:lnTo>
                      <a:lnTo>
                        <a:pt x="72" y="4"/>
                      </a:lnTo>
                      <a:lnTo>
                        <a:pt x="81" y="0"/>
                      </a:lnTo>
                      <a:lnTo>
                        <a:pt x="91" y="0"/>
                      </a:lnTo>
                      <a:lnTo>
                        <a:pt x="91" y="0"/>
                      </a:lnTo>
                      <a:lnTo>
                        <a:pt x="95" y="4"/>
                      </a:lnTo>
                      <a:lnTo>
                        <a:pt x="100" y="4"/>
                      </a:lnTo>
                      <a:lnTo>
                        <a:pt x="100" y="4"/>
                      </a:lnTo>
                      <a:lnTo>
                        <a:pt x="100" y="9"/>
                      </a:lnTo>
                      <a:lnTo>
                        <a:pt x="104" y="27"/>
                      </a:lnTo>
                      <a:lnTo>
                        <a:pt x="104" y="41"/>
                      </a:lnTo>
                      <a:lnTo>
                        <a:pt x="104" y="41"/>
                      </a:lnTo>
                      <a:lnTo>
                        <a:pt x="104" y="45"/>
                      </a:lnTo>
                      <a:lnTo>
                        <a:pt x="104" y="45"/>
                      </a:lnTo>
                      <a:lnTo>
                        <a:pt x="100" y="50"/>
                      </a:lnTo>
                      <a:lnTo>
                        <a:pt x="100" y="50"/>
                      </a:lnTo>
                      <a:lnTo>
                        <a:pt x="100" y="54"/>
                      </a:lnTo>
                      <a:lnTo>
                        <a:pt x="95" y="54"/>
                      </a:lnTo>
                      <a:lnTo>
                        <a:pt x="95" y="54"/>
                      </a:lnTo>
                      <a:lnTo>
                        <a:pt x="95" y="59"/>
                      </a:lnTo>
                      <a:lnTo>
                        <a:pt x="95" y="59"/>
                      </a:lnTo>
                      <a:lnTo>
                        <a:pt x="95" y="59"/>
                      </a:lnTo>
                      <a:lnTo>
                        <a:pt x="95" y="63"/>
                      </a:lnTo>
                      <a:lnTo>
                        <a:pt x="95" y="63"/>
                      </a:lnTo>
                      <a:lnTo>
                        <a:pt x="91" y="68"/>
                      </a:lnTo>
                      <a:lnTo>
                        <a:pt x="91" y="68"/>
                      </a:lnTo>
                      <a:lnTo>
                        <a:pt x="91" y="72"/>
                      </a:lnTo>
                      <a:lnTo>
                        <a:pt x="86" y="72"/>
                      </a:lnTo>
                      <a:lnTo>
                        <a:pt x="86" y="77"/>
                      </a:lnTo>
                      <a:lnTo>
                        <a:pt x="81" y="72"/>
                      </a:lnTo>
                      <a:lnTo>
                        <a:pt x="77" y="72"/>
                      </a:lnTo>
                      <a:lnTo>
                        <a:pt x="68" y="72"/>
                      </a:lnTo>
                      <a:lnTo>
                        <a:pt x="68" y="68"/>
                      </a:lnTo>
                      <a:lnTo>
                        <a:pt x="63" y="68"/>
                      </a:lnTo>
                      <a:lnTo>
                        <a:pt x="59" y="68"/>
                      </a:lnTo>
                      <a:lnTo>
                        <a:pt x="59" y="68"/>
                      </a:lnTo>
                      <a:lnTo>
                        <a:pt x="59" y="68"/>
                      </a:lnTo>
                      <a:lnTo>
                        <a:pt x="59" y="68"/>
                      </a:lnTo>
                      <a:lnTo>
                        <a:pt x="54" y="68"/>
                      </a:lnTo>
                      <a:lnTo>
                        <a:pt x="54" y="68"/>
                      </a:lnTo>
                      <a:lnTo>
                        <a:pt x="54" y="68"/>
                      </a:lnTo>
                      <a:lnTo>
                        <a:pt x="54" y="68"/>
                      </a:lnTo>
                      <a:lnTo>
                        <a:pt x="54" y="68"/>
                      </a:lnTo>
                      <a:lnTo>
                        <a:pt x="54" y="63"/>
                      </a:lnTo>
                      <a:lnTo>
                        <a:pt x="54" y="63"/>
                      </a:lnTo>
                      <a:lnTo>
                        <a:pt x="54" y="63"/>
                      </a:lnTo>
                      <a:lnTo>
                        <a:pt x="45" y="68"/>
                      </a:lnTo>
                      <a:lnTo>
                        <a:pt x="45" y="68"/>
                      </a:lnTo>
                      <a:lnTo>
                        <a:pt x="45" y="68"/>
                      </a:lnTo>
                      <a:lnTo>
                        <a:pt x="41" y="68"/>
                      </a:lnTo>
                      <a:lnTo>
                        <a:pt x="41" y="68"/>
                      </a:lnTo>
                      <a:lnTo>
                        <a:pt x="41" y="68"/>
                      </a:lnTo>
                      <a:lnTo>
                        <a:pt x="32" y="72"/>
                      </a:lnTo>
                      <a:lnTo>
                        <a:pt x="32" y="77"/>
                      </a:lnTo>
                      <a:lnTo>
                        <a:pt x="32" y="77"/>
                      </a:lnTo>
                      <a:lnTo>
                        <a:pt x="32" y="77"/>
                      </a:lnTo>
                      <a:lnTo>
                        <a:pt x="27" y="77"/>
                      </a:lnTo>
                      <a:lnTo>
                        <a:pt x="27" y="77"/>
                      </a:lnTo>
                      <a:lnTo>
                        <a:pt x="27" y="81"/>
                      </a:lnTo>
                      <a:lnTo>
                        <a:pt x="27" y="81"/>
                      </a:lnTo>
                      <a:lnTo>
                        <a:pt x="27" y="81"/>
                      </a:lnTo>
                      <a:lnTo>
                        <a:pt x="27" y="81"/>
                      </a:lnTo>
                      <a:lnTo>
                        <a:pt x="23" y="81"/>
                      </a:lnTo>
                      <a:lnTo>
                        <a:pt x="23" y="86"/>
                      </a:lnTo>
                      <a:lnTo>
                        <a:pt x="18" y="86"/>
                      </a:lnTo>
                      <a:lnTo>
                        <a:pt x="18" y="86"/>
                      </a:lnTo>
                      <a:lnTo>
                        <a:pt x="18" y="86"/>
                      </a:lnTo>
                      <a:lnTo>
                        <a:pt x="18" y="81"/>
                      </a:lnTo>
                      <a:lnTo>
                        <a:pt x="18" y="81"/>
                      </a:lnTo>
                      <a:lnTo>
                        <a:pt x="18" y="81"/>
                      </a:lnTo>
                      <a:lnTo>
                        <a:pt x="18" y="81"/>
                      </a:lnTo>
                      <a:lnTo>
                        <a:pt x="18" y="77"/>
                      </a:lnTo>
                      <a:lnTo>
                        <a:pt x="13" y="77"/>
                      </a:lnTo>
                      <a:lnTo>
                        <a:pt x="13" y="77"/>
                      </a:lnTo>
                      <a:lnTo>
                        <a:pt x="9" y="77"/>
                      </a:lnTo>
                      <a:lnTo>
                        <a:pt x="9" y="77"/>
                      </a:lnTo>
                      <a:lnTo>
                        <a:pt x="4" y="77"/>
                      </a:lnTo>
                      <a:lnTo>
                        <a:pt x="4" y="81"/>
                      </a:lnTo>
                      <a:lnTo>
                        <a:pt x="4" y="81"/>
                      </a:lnTo>
                      <a:lnTo>
                        <a:pt x="4" y="81"/>
                      </a:lnTo>
                      <a:lnTo>
                        <a:pt x="4" y="86"/>
                      </a:lnTo>
                      <a:lnTo>
                        <a:pt x="4" y="86"/>
                      </a:lnTo>
                      <a:lnTo>
                        <a:pt x="0" y="81"/>
                      </a:lnTo>
                      <a:lnTo>
                        <a:pt x="0" y="81"/>
                      </a:lnTo>
                      <a:lnTo>
                        <a:pt x="0" y="77"/>
                      </a:lnTo>
                      <a:lnTo>
                        <a:pt x="0" y="72"/>
                      </a:lnTo>
                      <a:lnTo>
                        <a:pt x="0" y="72"/>
                      </a:lnTo>
                      <a:lnTo>
                        <a:pt x="0" y="72"/>
                      </a:lnTo>
                      <a:lnTo>
                        <a:pt x="0" y="68"/>
                      </a:lnTo>
                      <a:lnTo>
                        <a:pt x="0" y="68"/>
                      </a:lnTo>
                      <a:lnTo>
                        <a:pt x="0" y="63"/>
                      </a:lnTo>
                      <a:lnTo>
                        <a:pt x="0" y="59"/>
                      </a:lnTo>
                      <a:lnTo>
                        <a:pt x="0" y="54"/>
                      </a:lnTo>
                      <a:lnTo>
                        <a:pt x="0" y="54"/>
                      </a:lnTo>
                      <a:lnTo>
                        <a:pt x="4" y="50"/>
                      </a:lnTo>
                      <a:lnTo>
                        <a:pt x="4" y="50"/>
                      </a:lnTo>
                      <a:lnTo>
                        <a:pt x="0" y="45"/>
                      </a:lnTo>
                      <a:lnTo>
                        <a:pt x="0" y="45"/>
                      </a:lnTo>
                      <a:lnTo>
                        <a:pt x="0" y="41"/>
                      </a:lnTo>
                      <a:lnTo>
                        <a:pt x="4" y="36"/>
                      </a:lnTo>
                      <a:lnTo>
                        <a:pt x="4" y="36"/>
                      </a:lnTo>
                      <a:lnTo>
                        <a:pt x="4" y="32"/>
                      </a:lnTo>
                      <a:lnTo>
                        <a:pt x="4" y="32"/>
                      </a:lnTo>
                      <a:lnTo>
                        <a:pt x="4" y="32"/>
                      </a:lnTo>
                      <a:lnTo>
                        <a:pt x="4" y="27"/>
                      </a:lnTo>
                      <a:lnTo>
                        <a:pt x="4" y="27"/>
                      </a:lnTo>
                      <a:lnTo>
                        <a:pt x="4" y="27"/>
                      </a:lnTo>
                      <a:lnTo>
                        <a:pt x="4" y="23"/>
                      </a:lnTo>
                      <a:lnTo>
                        <a:pt x="9" y="18"/>
                      </a:lnTo>
                      <a:lnTo>
                        <a:pt x="9" y="18"/>
                      </a:lnTo>
                      <a:lnTo>
                        <a:pt x="9" y="13"/>
                      </a:lnTo>
                      <a:lnTo>
                        <a:pt x="13" y="9"/>
                      </a:lnTo>
                      <a:lnTo>
                        <a:pt x="13" y="4"/>
                      </a:lnTo>
                      <a:lnTo>
                        <a:pt x="18" y="4"/>
                      </a:lnTo>
                      <a:lnTo>
                        <a:pt x="18" y="0"/>
                      </a:lnTo>
                      <a:lnTo>
                        <a:pt x="18" y="0"/>
                      </a:lnTo>
                      <a:lnTo>
                        <a:pt x="18" y="0"/>
                      </a:lnTo>
                      <a:lnTo>
                        <a:pt x="23" y="0"/>
                      </a:lnTo>
                      <a:lnTo>
                        <a:pt x="23" y="0"/>
                      </a:lnTo>
                      <a:lnTo>
                        <a:pt x="23" y="0"/>
                      </a:lnTo>
                      <a:lnTo>
                        <a:pt x="27" y="0"/>
                      </a:lnTo>
                      <a:lnTo>
                        <a:pt x="27" y="0"/>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1" name="Freeform 31"/>
                <p:cNvSpPr>
                  <a:spLocks noEditPoints="1"/>
                </p:cNvSpPr>
                <p:nvPr/>
              </p:nvSpPr>
              <p:spPr bwMode="auto">
                <a:xfrm>
                  <a:off x="3284538" y="641350"/>
                  <a:ext cx="985838" cy="857250"/>
                </a:xfrm>
                <a:custGeom>
                  <a:avLst/>
                  <a:gdLst>
                    <a:gd name="T0" fmla="*/ 0 w 621"/>
                    <a:gd name="T1" fmla="*/ 522 h 540"/>
                    <a:gd name="T2" fmla="*/ 607 w 621"/>
                    <a:gd name="T3" fmla="*/ 259 h 540"/>
                    <a:gd name="T4" fmla="*/ 589 w 621"/>
                    <a:gd name="T5" fmla="*/ 277 h 540"/>
                    <a:gd name="T6" fmla="*/ 571 w 621"/>
                    <a:gd name="T7" fmla="*/ 272 h 540"/>
                    <a:gd name="T8" fmla="*/ 567 w 621"/>
                    <a:gd name="T9" fmla="*/ 250 h 540"/>
                    <a:gd name="T10" fmla="*/ 544 w 621"/>
                    <a:gd name="T11" fmla="*/ 213 h 540"/>
                    <a:gd name="T12" fmla="*/ 562 w 621"/>
                    <a:gd name="T13" fmla="*/ 173 h 540"/>
                    <a:gd name="T14" fmla="*/ 562 w 621"/>
                    <a:gd name="T15" fmla="*/ 141 h 540"/>
                    <a:gd name="T16" fmla="*/ 512 w 621"/>
                    <a:gd name="T17" fmla="*/ 195 h 540"/>
                    <a:gd name="T18" fmla="*/ 467 w 621"/>
                    <a:gd name="T19" fmla="*/ 177 h 540"/>
                    <a:gd name="T20" fmla="*/ 453 w 621"/>
                    <a:gd name="T21" fmla="*/ 177 h 540"/>
                    <a:gd name="T22" fmla="*/ 421 w 621"/>
                    <a:gd name="T23" fmla="*/ 177 h 540"/>
                    <a:gd name="T24" fmla="*/ 421 w 621"/>
                    <a:gd name="T25" fmla="*/ 168 h 540"/>
                    <a:gd name="T26" fmla="*/ 367 w 621"/>
                    <a:gd name="T27" fmla="*/ 136 h 540"/>
                    <a:gd name="T28" fmla="*/ 267 w 621"/>
                    <a:gd name="T29" fmla="*/ 23 h 540"/>
                    <a:gd name="T30" fmla="*/ 240 w 621"/>
                    <a:gd name="T31" fmla="*/ 5 h 540"/>
                    <a:gd name="T32" fmla="*/ 222 w 621"/>
                    <a:gd name="T33" fmla="*/ 9 h 540"/>
                    <a:gd name="T34" fmla="*/ 213 w 621"/>
                    <a:gd name="T35" fmla="*/ 32 h 540"/>
                    <a:gd name="T36" fmla="*/ 222 w 621"/>
                    <a:gd name="T37" fmla="*/ 159 h 540"/>
                    <a:gd name="T38" fmla="*/ 199 w 621"/>
                    <a:gd name="T39" fmla="*/ 222 h 540"/>
                    <a:gd name="T40" fmla="*/ 195 w 621"/>
                    <a:gd name="T41" fmla="*/ 259 h 540"/>
                    <a:gd name="T42" fmla="*/ 181 w 621"/>
                    <a:gd name="T43" fmla="*/ 313 h 540"/>
                    <a:gd name="T44" fmla="*/ 158 w 621"/>
                    <a:gd name="T45" fmla="*/ 299 h 540"/>
                    <a:gd name="T46" fmla="*/ 113 w 621"/>
                    <a:gd name="T47" fmla="*/ 286 h 540"/>
                    <a:gd name="T48" fmla="*/ 95 w 621"/>
                    <a:gd name="T49" fmla="*/ 299 h 540"/>
                    <a:gd name="T50" fmla="*/ 108 w 621"/>
                    <a:gd name="T51" fmla="*/ 336 h 540"/>
                    <a:gd name="T52" fmla="*/ 86 w 621"/>
                    <a:gd name="T53" fmla="*/ 358 h 540"/>
                    <a:gd name="T54" fmla="*/ 68 w 621"/>
                    <a:gd name="T55" fmla="*/ 372 h 540"/>
                    <a:gd name="T56" fmla="*/ 45 w 621"/>
                    <a:gd name="T57" fmla="*/ 426 h 540"/>
                    <a:gd name="T58" fmla="*/ 77 w 621"/>
                    <a:gd name="T59" fmla="*/ 458 h 540"/>
                    <a:gd name="T60" fmla="*/ 77 w 621"/>
                    <a:gd name="T61" fmla="*/ 481 h 540"/>
                    <a:gd name="T62" fmla="*/ 63 w 621"/>
                    <a:gd name="T63" fmla="*/ 513 h 540"/>
                    <a:gd name="T64" fmla="*/ 77 w 621"/>
                    <a:gd name="T65" fmla="*/ 535 h 540"/>
                    <a:gd name="T66" fmla="*/ 108 w 621"/>
                    <a:gd name="T67" fmla="*/ 504 h 540"/>
                    <a:gd name="T68" fmla="*/ 136 w 621"/>
                    <a:gd name="T69" fmla="*/ 485 h 540"/>
                    <a:gd name="T70" fmla="*/ 167 w 621"/>
                    <a:gd name="T71" fmla="*/ 495 h 540"/>
                    <a:gd name="T72" fmla="*/ 163 w 621"/>
                    <a:gd name="T73" fmla="*/ 472 h 540"/>
                    <a:gd name="T74" fmla="*/ 122 w 621"/>
                    <a:gd name="T75" fmla="*/ 445 h 540"/>
                    <a:gd name="T76" fmla="*/ 104 w 621"/>
                    <a:gd name="T77" fmla="*/ 390 h 540"/>
                    <a:gd name="T78" fmla="*/ 158 w 621"/>
                    <a:gd name="T79" fmla="*/ 413 h 540"/>
                    <a:gd name="T80" fmla="*/ 163 w 621"/>
                    <a:gd name="T81" fmla="*/ 422 h 540"/>
                    <a:gd name="T82" fmla="*/ 204 w 621"/>
                    <a:gd name="T83" fmla="*/ 386 h 540"/>
                    <a:gd name="T84" fmla="*/ 285 w 621"/>
                    <a:gd name="T85" fmla="*/ 408 h 540"/>
                    <a:gd name="T86" fmla="*/ 381 w 621"/>
                    <a:gd name="T87" fmla="*/ 463 h 540"/>
                    <a:gd name="T88" fmla="*/ 399 w 621"/>
                    <a:gd name="T89" fmla="*/ 395 h 540"/>
                    <a:gd name="T90" fmla="*/ 485 w 621"/>
                    <a:gd name="T91" fmla="*/ 322 h 540"/>
                    <a:gd name="T92" fmla="*/ 521 w 621"/>
                    <a:gd name="T93" fmla="*/ 318 h 540"/>
                    <a:gd name="T94" fmla="*/ 530 w 621"/>
                    <a:gd name="T95" fmla="*/ 309 h 540"/>
                    <a:gd name="T96" fmla="*/ 544 w 621"/>
                    <a:gd name="T97" fmla="*/ 309 h 540"/>
                    <a:gd name="T98" fmla="*/ 558 w 621"/>
                    <a:gd name="T99" fmla="*/ 304 h 540"/>
                    <a:gd name="T100" fmla="*/ 589 w 621"/>
                    <a:gd name="T101" fmla="*/ 290 h 540"/>
                    <a:gd name="T102" fmla="*/ 603 w 621"/>
                    <a:gd name="T103" fmla="*/ 272 h 540"/>
                    <a:gd name="T104" fmla="*/ 621 w 621"/>
                    <a:gd name="T105" fmla="*/ 263 h 540"/>
                    <a:gd name="T106" fmla="*/ 430 w 621"/>
                    <a:gd name="T107" fmla="*/ 168 h 540"/>
                    <a:gd name="T108" fmla="*/ 571 w 621"/>
                    <a:gd name="T109" fmla="*/ 241 h 540"/>
                    <a:gd name="T110" fmla="*/ 567 w 621"/>
                    <a:gd name="T111" fmla="*/ 245 h 540"/>
                    <a:gd name="T112" fmla="*/ 172 w 621"/>
                    <a:gd name="T113" fmla="*/ 36 h 540"/>
                    <a:gd name="T114" fmla="*/ 181 w 621"/>
                    <a:gd name="T115" fmla="*/ 55 h 540"/>
                    <a:gd name="T116" fmla="*/ 158 w 621"/>
                    <a:gd name="T117" fmla="*/ 9 h 540"/>
                    <a:gd name="T118" fmla="*/ 163 w 621"/>
                    <a:gd name="T119" fmla="*/ 32 h 540"/>
                    <a:gd name="T120" fmla="*/ 13 w 621"/>
                    <a:gd name="T121" fmla="*/ 431 h 540"/>
                    <a:gd name="T122" fmla="*/ 18 w 621"/>
                    <a:gd name="T123" fmla="*/ 44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1" h="540">
                      <a:moveTo>
                        <a:pt x="4" y="522"/>
                      </a:moveTo>
                      <a:lnTo>
                        <a:pt x="4" y="522"/>
                      </a:lnTo>
                      <a:lnTo>
                        <a:pt x="4" y="522"/>
                      </a:lnTo>
                      <a:lnTo>
                        <a:pt x="4" y="526"/>
                      </a:lnTo>
                      <a:lnTo>
                        <a:pt x="4" y="526"/>
                      </a:lnTo>
                      <a:lnTo>
                        <a:pt x="0" y="526"/>
                      </a:lnTo>
                      <a:lnTo>
                        <a:pt x="0" y="526"/>
                      </a:lnTo>
                      <a:lnTo>
                        <a:pt x="0" y="526"/>
                      </a:lnTo>
                      <a:lnTo>
                        <a:pt x="0" y="522"/>
                      </a:lnTo>
                      <a:lnTo>
                        <a:pt x="0" y="522"/>
                      </a:lnTo>
                      <a:lnTo>
                        <a:pt x="0" y="522"/>
                      </a:lnTo>
                      <a:lnTo>
                        <a:pt x="0" y="522"/>
                      </a:lnTo>
                      <a:lnTo>
                        <a:pt x="4" y="522"/>
                      </a:lnTo>
                      <a:moveTo>
                        <a:pt x="616" y="259"/>
                      </a:moveTo>
                      <a:lnTo>
                        <a:pt x="616" y="259"/>
                      </a:lnTo>
                      <a:lnTo>
                        <a:pt x="616" y="259"/>
                      </a:lnTo>
                      <a:lnTo>
                        <a:pt x="616" y="259"/>
                      </a:lnTo>
                      <a:lnTo>
                        <a:pt x="616" y="259"/>
                      </a:lnTo>
                      <a:lnTo>
                        <a:pt x="612" y="259"/>
                      </a:lnTo>
                      <a:lnTo>
                        <a:pt x="612" y="259"/>
                      </a:lnTo>
                      <a:lnTo>
                        <a:pt x="612" y="259"/>
                      </a:lnTo>
                      <a:lnTo>
                        <a:pt x="612" y="259"/>
                      </a:lnTo>
                      <a:lnTo>
                        <a:pt x="612" y="259"/>
                      </a:lnTo>
                      <a:lnTo>
                        <a:pt x="607" y="259"/>
                      </a:lnTo>
                      <a:lnTo>
                        <a:pt x="603" y="259"/>
                      </a:lnTo>
                      <a:lnTo>
                        <a:pt x="603" y="263"/>
                      </a:lnTo>
                      <a:lnTo>
                        <a:pt x="603" y="263"/>
                      </a:lnTo>
                      <a:lnTo>
                        <a:pt x="603" y="263"/>
                      </a:lnTo>
                      <a:lnTo>
                        <a:pt x="603" y="263"/>
                      </a:lnTo>
                      <a:lnTo>
                        <a:pt x="603" y="263"/>
                      </a:lnTo>
                      <a:lnTo>
                        <a:pt x="598" y="268"/>
                      </a:lnTo>
                      <a:lnTo>
                        <a:pt x="598" y="268"/>
                      </a:lnTo>
                      <a:lnTo>
                        <a:pt x="594" y="272"/>
                      </a:lnTo>
                      <a:lnTo>
                        <a:pt x="589" y="277"/>
                      </a:lnTo>
                      <a:lnTo>
                        <a:pt x="589" y="277"/>
                      </a:lnTo>
                      <a:lnTo>
                        <a:pt x="589" y="277"/>
                      </a:lnTo>
                      <a:lnTo>
                        <a:pt x="594" y="277"/>
                      </a:lnTo>
                      <a:lnTo>
                        <a:pt x="594" y="281"/>
                      </a:lnTo>
                      <a:lnTo>
                        <a:pt x="594" y="281"/>
                      </a:lnTo>
                      <a:lnTo>
                        <a:pt x="589" y="281"/>
                      </a:lnTo>
                      <a:lnTo>
                        <a:pt x="589" y="277"/>
                      </a:lnTo>
                      <a:lnTo>
                        <a:pt x="580" y="277"/>
                      </a:lnTo>
                      <a:lnTo>
                        <a:pt x="576" y="277"/>
                      </a:lnTo>
                      <a:lnTo>
                        <a:pt x="576" y="277"/>
                      </a:lnTo>
                      <a:lnTo>
                        <a:pt x="571" y="277"/>
                      </a:lnTo>
                      <a:lnTo>
                        <a:pt x="571" y="272"/>
                      </a:lnTo>
                      <a:lnTo>
                        <a:pt x="571" y="272"/>
                      </a:lnTo>
                      <a:lnTo>
                        <a:pt x="571" y="272"/>
                      </a:lnTo>
                      <a:lnTo>
                        <a:pt x="571" y="272"/>
                      </a:lnTo>
                      <a:lnTo>
                        <a:pt x="567" y="272"/>
                      </a:lnTo>
                      <a:lnTo>
                        <a:pt x="567" y="272"/>
                      </a:lnTo>
                      <a:lnTo>
                        <a:pt x="567" y="268"/>
                      </a:lnTo>
                      <a:lnTo>
                        <a:pt x="567" y="268"/>
                      </a:lnTo>
                      <a:lnTo>
                        <a:pt x="571" y="268"/>
                      </a:lnTo>
                      <a:lnTo>
                        <a:pt x="576" y="272"/>
                      </a:lnTo>
                      <a:lnTo>
                        <a:pt x="580" y="272"/>
                      </a:lnTo>
                      <a:lnTo>
                        <a:pt x="576" y="268"/>
                      </a:lnTo>
                      <a:lnTo>
                        <a:pt x="571" y="263"/>
                      </a:lnTo>
                      <a:lnTo>
                        <a:pt x="571" y="259"/>
                      </a:lnTo>
                      <a:lnTo>
                        <a:pt x="567" y="250"/>
                      </a:lnTo>
                      <a:lnTo>
                        <a:pt x="567" y="245"/>
                      </a:lnTo>
                      <a:lnTo>
                        <a:pt x="567" y="245"/>
                      </a:lnTo>
                      <a:lnTo>
                        <a:pt x="562" y="245"/>
                      </a:lnTo>
                      <a:lnTo>
                        <a:pt x="562" y="241"/>
                      </a:lnTo>
                      <a:lnTo>
                        <a:pt x="562" y="241"/>
                      </a:lnTo>
                      <a:lnTo>
                        <a:pt x="562" y="236"/>
                      </a:lnTo>
                      <a:lnTo>
                        <a:pt x="562" y="236"/>
                      </a:lnTo>
                      <a:lnTo>
                        <a:pt x="558" y="231"/>
                      </a:lnTo>
                      <a:lnTo>
                        <a:pt x="553" y="227"/>
                      </a:lnTo>
                      <a:lnTo>
                        <a:pt x="548" y="222"/>
                      </a:lnTo>
                      <a:lnTo>
                        <a:pt x="548" y="218"/>
                      </a:lnTo>
                      <a:lnTo>
                        <a:pt x="544" y="213"/>
                      </a:lnTo>
                      <a:lnTo>
                        <a:pt x="544" y="213"/>
                      </a:lnTo>
                      <a:lnTo>
                        <a:pt x="544" y="213"/>
                      </a:lnTo>
                      <a:lnTo>
                        <a:pt x="548" y="209"/>
                      </a:lnTo>
                      <a:lnTo>
                        <a:pt x="548" y="209"/>
                      </a:lnTo>
                      <a:lnTo>
                        <a:pt x="548" y="204"/>
                      </a:lnTo>
                      <a:lnTo>
                        <a:pt x="548" y="200"/>
                      </a:lnTo>
                      <a:lnTo>
                        <a:pt x="548" y="200"/>
                      </a:lnTo>
                      <a:lnTo>
                        <a:pt x="548" y="195"/>
                      </a:lnTo>
                      <a:lnTo>
                        <a:pt x="553" y="191"/>
                      </a:lnTo>
                      <a:lnTo>
                        <a:pt x="553" y="186"/>
                      </a:lnTo>
                      <a:lnTo>
                        <a:pt x="562" y="173"/>
                      </a:lnTo>
                      <a:lnTo>
                        <a:pt x="562" y="173"/>
                      </a:lnTo>
                      <a:lnTo>
                        <a:pt x="562" y="163"/>
                      </a:lnTo>
                      <a:lnTo>
                        <a:pt x="562" y="163"/>
                      </a:lnTo>
                      <a:lnTo>
                        <a:pt x="567" y="154"/>
                      </a:lnTo>
                      <a:lnTo>
                        <a:pt x="571" y="150"/>
                      </a:lnTo>
                      <a:lnTo>
                        <a:pt x="571" y="145"/>
                      </a:lnTo>
                      <a:lnTo>
                        <a:pt x="571" y="141"/>
                      </a:lnTo>
                      <a:lnTo>
                        <a:pt x="567" y="141"/>
                      </a:lnTo>
                      <a:lnTo>
                        <a:pt x="567" y="136"/>
                      </a:lnTo>
                      <a:lnTo>
                        <a:pt x="567" y="136"/>
                      </a:lnTo>
                      <a:lnTo>
                        <a:pt x="567" y="136"/>
                      </a:lnTo>
                      <a:lnTo>
                        <a:pt x="562" y="141"/>
                      </a:lnTo>
                      <a:lnTo>
                        <a:pt x="562" y="141"/>
                      </a:lnTo>
                      <a:lnTo>
                        <a:pt x="562" y="145"/>
                      </a:lnTo>
                      <a:lnTo>
                        <a:pt x="558" y="145"/>
                      </a:lnTo>
                      <a:lnTo>
                        <a:pt x="553" y="154"/>
                      </a:lnTo>
                      <a:lnTo>
                        <a:pt x="553" y="159"/>
                      </a:lnTo>
                      <a:lnTo>
                        <a:pt x="553" y="159"/>
                      </a:lnTo>
                      <a:lnTo>
                        <a:pt x="548" y="163"/>
                      </a:lnTo>
                      <a:lnTo>
                        <a:pt x="539" y="168"/>
                      </a:lnTo>
                      <a:lnTo>
                        <a:pt x="539" y="168"/>
                      </a:lnTo>
                      <a:lnTo>
                        <a:pt x="530" y="182"/>
                      </a:lnTo>
                      <a:lnTo>
                        <a:pt x="521" y="195"/>
                      </a:lnTo>
                      <a:lnTo>
                        <a:pt x="517" y="195"/>
                      </a:lnTo>
                      <a:lnTo>
                        <a:pt x="512" y="195"/>
                      </a:lnTo>
                      <a:lnTo>
                        <a:pt x="499" y="195"/>
                      </a:lnTo>
                      <a:lnTo>
                        <a:pt x="485" y="195"/>
                      </a:lnTo>
                      <a:lnTo>
                        <a:pt x="480" y="195"/>
                      </a:lnTo>
                      <a:lnTo>
                        <a:pt x="480" y="195"/>
                      </a:lnTo>
                      <a:lnTo>
                        <a:pt x="476" y="191"/>
                      </a:lnTo>
                      <a:lnTo>
                        <a:pt x="476" y="191"/>
                      </a:lnTo>
                      <a:lnTo>
                        <a:pt x="471" y="191"/>
                      </a:lnTo>
                      <a:lnTo>
                        <a:pt x="471" y="186"/>
                      </a:lnTo>
                      <a:lnTo>
                        <a:pt x="471" y="186"/>
                      </a:lnTo>
                      <a:lnTo>
                        <a:pt x="467" y="186"/>
                      </a:lnTo>
                      <a:lnTo>
                        <a:pt x="467" y="182"/>
                      </a:lnTo>
                      <a:lnTo>
                        <a:pt x="467" y="177"/>
                      </a:lnTo>
                      <a:lnTo>
                        <a:pt x="467" y="173"/>
                      </a:lnTo>
                      <a:lnTo>
                        <a:pt x="467" y="173"/>
                      </a:lnTo>
                      <a:lnTo>
                        <a:pt x="462" y="173"/>
                      </a:lnTo>
                      <a:lnTo>
                        <a:pt x="462" y="177"/>
                      </a:lnTo>
                      <a:lnTo>
                        <a:pt x="462" y="182"/>
                      </a:lnTo>
                      <a:lnTo>
                        <a:pt x="462" y="182"/>
                      </a:lnTo>
                      <a:lnTo>
                        <a:pt x="458" y="186"/>
                      </a:lnTo>
                      <a:lnTo>
                        <a:pt x="458" y="186"/>
                      </a:lnTo>
                      <a:lnTo>
                        <a:pt x="458" y="186"/>
                      </a:lnTo>
                      <a:lnTo>
                        <a:pt x="458" y="186"/>
                      </a:lnTo>
                      <a:lnTo>
                        <a:pt x="453" y="186"/>
                      </a:lnTo>
                      <a:lnTo>
                        <a:pt x="453" y="177"/>
                      </a:lnTo>
                      <a:lnTo>
                        <a:pt x="458" y="177"/>
                      </a:lnTo>
                      <a:lnTo>
                        <a:pt x="458" y="177"/>
                      </a:lnTo>
                      <a:lnTo>
                        <a:pt x="458" y="177"/>
                      </a:lnTo>
                      <a:lnTo>
                        <a:pt x="458" y="177"/>
                      </a:lnTo>
                      <a:lnTo>
                        <a:pt x="458" y="173"/>
                      </a:lnTo>
                      <a:lnTo>
                        <a:pt x="453" y="173"/>
                      </a:lnTo>
                      <a:lnTo>
                        <a:pt x="444" y="173"/>
                      </a:lnTo>
                      <a:lnTo>
                        <a:pt x="440" y="173"/>
                      </a:lnTo>
                      <a:lnTo>
                        <a:pt x="440" y="173"/>
                      </a:lnTo>
                      <a:lnTo>
                        <a:pt x="435" y="177"/>
                      </a:lnTo>
                      <a:lnTo>
                        <a:pt x="435" y="177"/>
                      </a:lnTo>
                      <a:lnTo>
                        <a:pt x="421" y="177"/>
                      </a:lnTo>
                      <a:lnTo>
                        <a:pt x="421" y="177"/>
                      </a:lnTo>
                      <a:lnTo>
                        <a:pt x="421" y="177"/>
                      </a:lnTo>
                      <a:lnTo>
                        <a:pt x="417" y="177"/>
                      </a:lnTo>
                      <a:lnTo>
                        <a:pt x="417" y="177"/>
                      </a:lnTo>
                      <a:lnTo>
                        <a:pt x="417" y="177"/>
                      </a:lnTo>
                      <a:lnTo>
                        <a:pt x="417" y="173"/>
                      </a:lnTo>
                      <a:lnTo>
                        <a:pt x="412" y="173"/>
                      </a:lnTo>
                      <a:lnTo>
                        <a:pt x="412" y="168"/>
                      </a:lnTo>
                      <a:lnTo>
                        <a:pt x="412" y="168"/>
                      </a:lnTo>
                      <a:lnTo>
                        <a:pt x="412" y="168"/>
                      </a:lnTo>
                      <a:lnTo>
                        <a:pt x="421" y="168"/>
                      </a:lnTo>
                      <a:lnTo>
                        <a:pt x="421" y="168"/>
                      </a:lnTo>
                      <a:lnTo>
                        <a:pt x="399" y="159"/>
                      </a:lnTo>
                      <a:lnTo>
                        <a:pt x="385" y="150"/>
                      </a:lnTo>
                      <a:lnTo>
                        <a:pt x="385" y="150"/>
                      </a:lnTo>
                      <a:lnTo>
                        <a:pt x="381" y="150"/>
                      </a:lnTo>
                      <a:lnTo>
                        <a:pt x="381" y="145"/>
                      </a:lnTo>
                      <a:lnTo>
                        <a:pt x="381" y="145"/>
                      </a:lnTo>
                      <a:lnTo>
                        <a:pt x="381" y="141"/>
                      </a:lnTo>
                      <a:lnTo>
                        <a:pt x="376" y="141"/>
                      </a:lnTo>
                      <a:lnTo>
                        <a:pt x="372" y="141"/>
                      </a:lnTo>
                      <a:lnTo>
                        <a:pt x="367" y="136"/>
                      </a:lnTo>
                      <a:lnTo>
                        <a:pt x="367" y="136"/>
                      </a:lnTo>
                      <a:lnTo>
                        <a:pt x="367" y="136"/>
                      </a:lnTo>
                      <a:lnTo>
                        <a:pt x="358" y="127"/>
                      </a:lnTo>
                      <a:lnTo>
                        <a:pt x="349" y="123"/>
                      </a:lnTo>
                      <a:lnTo>
                        <a:pt x="344" y="118"/>
                      </a:lnTo>
                      <a:lnTo>
                        <a:pt x="340" y="114"/>
                      </a:lnTo>
                      <a:lnTo>
                        <a:pt x="335" y="109"/>
                      </a:lnTo>
                      <a:lnTo>
                        <a:pt x="317" y="91"/>
                      </a:lnTo>
                      <a:lnTo>
                        <a:pt x="313" y="82"/>
                      </a:lnTo>
                      <a:lnTo>
                        <a:pt x="308" y="82"/>
                      </a:lnTo>
                      <a:lnTo>
                        <a:pt x="308" y="77"/>
                      </a:lnTo>
                      <a:lnTo>
                        <a:pt x="299" y="64"/>
                      </a:lnTo>
                      <a:lnTo>
                        <a:pt x="272" y="27"/>
                      </a:lnTo>
                      <a:lnTo>
                        <a:pt x="267" y="23"/>
                      </a:lnTo>
                      <a:lnTo>
                        <a:pt x="258" y="18"/>
                      </a:lnTo>
                      <a:lnTo>
                        <a:pt x="254" y="14"/>
                      </a:lnTo>
                      <a:lnTo>
                        <a:pt x="249" y="9"/>
                      </a:lnTo>
                      <a:lnTo>
                        <a:pt x="249" y="5"/>
                      </a:lnTo>
                      <a:lnTo>
                        <a:pt x="249" y="5"/>
                      </a:lnTo>
                      <a:lnTo>
                        <a:pt x="249" y="5"/>
                      </a:lnTo>
                      <a:lnTo>
                        <a:pt x="245" y="0"/>
                      </a:lnTo>
                      <a:lnTo>
                        <a:pt x="245" y="0"/>
                      </a:lnTo>
                      <a:lnTo>
                        <a:pt x="240" y="0"/>
                      </a:lnTo>
                      <a:lnTo>
                        <a:pt x="240" y="0"/>
                      </a:lnTo>
                      <a:lnTo>
                        <a:pt x="240" y="5"/>
                      </a:lnTo>
                      <a:lnTo>
                        <a:pt x="240" y="5"/>
                      </a:lnTo>
                      <a:lnTo>
                        <a:pt x="240" y="9"/>
                      </a:lnTo>
                      <a:lnTo>
                        <a:pt x="240" y="9"/>
                      </a:lnTo>
                      <a:lnTo>
                        <a:pt x="235" y="9"/>
                      </a:lnTo>
                      <a:lnTo>
                        <a:pt x="235" y="9"/>
                      </a:lnTo>
                      <a:lnTo>
                        <a:pt x="235" y="14"/>
                      </a:lnTo>
                      <a:lnTo>
                        <a:pt x="231" y="14"/>
                      </a:lnTo>
                      <a:lnTo>
                        <a:pt x="226" y="14"/>
                      </a:lnTo>
                      <a:lnTo>
                        <a:pt x="222" y="14"/>
                      </a:lnTo>
                      <a:lnTo>
                        <a:pt x="222" y="14"/>
                      </a:lnTo>
                      <a:lnTo>
                        <a:pt x="222" y="14"/>
                      </a:lnTo>
                      <a:lnTo>
                        <a:pt x="222" y="14"/>
                      </a:lnTo>
                      <a:lnTo>
                        <a:pt x="222" y="9"/>
                      </a:lnTo>
                      <a:lnTo>
                        <a:pt x="222" y="9"/>
                      </a:lnTo>
                      <a:lnTo>
                        <a:pt x="217" y="9"/>
                      </a:lnTo>
                      <a:lnTo>
                        <a:pt x="217" y="9"/>
                      </a:lnTo>
                      <a:lnTo>
                        <a:pt x="217" y="14"/>
                      </a:lnTo>
                      <a:lnTo>
                        <a:pt x="217" y="14"/>
                      </a:lnTo>
                      <a:lnTo>
                        <a:pt x="217" y="18"/>
                      </a:lnTo>
                      <a:lnTo>
                        <a:pt x="217" y="23"/>
                      </a:lnTo>
                      <a:lnTo>
                        <a:pt x="217" y="23"/>
                      </a:lnTo>
                      <a:lnTo>
                        <a:pt x="217" y="27"/>
                      </a:lnTo>
                      <a:lnTo>
                        <a:pt x="217" y="27"/>
                      </a:lnTo>
                      <a:lnTo>
                        <a:pt x="213" y="27"/>
                      </a:lnTo>
                      <a:lnTo>
                        <a:pt x="213" y="32"/>
                      </a:lnTo>
                      <a:lnTo>
                        <a:pt x="213" y="32"/>
                      </a:lnTo>
                      <a:lnTo>
                        <a:pt x="213" y="32"/>
                      </a:lnTo>
                      <a:lnTo>
                        <a:pt x="213" y="36"/>
                      </a:lnTo>
                      <a:lnTo>
                        <a:pt x="213" y="41"/>
                      </a:lnTo>
                      <a:lnTo>
                        <a:pt x="213" y="46"/>
                      </a:lnTo>
                      <a:lnTo>
                        <a:pt x="226" y="73"/>
                      </a:lnTo>
                      <a:lnTo>
                        <a:pt x="226" y="82"/>
                      </a:lnTo>
                      <a:lnTo>
                        <a:pt x="231" y="100"/>
                      </a:lnTo>
                      <a:lnTo>
                        <a:pt x="231" y="114"/>
                      </a:lnTo>
                      <a:lnTo>
                        <a:pt x="231" y="118"/>
                      </a:lnTo>
                      <a:lnTo>
                        <a:pt x="231" y="141"/>
                      </a:lnTo>
                      <a:lnTo>
                        <a:pt x="222" y="159"/>
                      </a:lnTo>
                      <a:lnTo>
                        <a:pt x="222" y="163"/>
                      </a:lnTo>
                      <a:lnTo>
                        <a:pt x="222" y="191"/>
                      </a:lnTo>
                      <a:lnTo>
                        <a:pt x="222" y="195"/>
                      </a:lnTo>
                      <a:lnTo>
                        <a:pt x="222" y="200"/>
                      </a:lnTo>
                      <a:lnTo>
                        <a:pt x="222" y="209"/>
                      </a:lnTo>
                      <a:lnTo>
                        <a:pt x="217" y="213"/>
                      </a:lnTo>
                      <a:lnTo>
                        <a:pt x="217" y="213"/>
                      </a:lnTo>
                      <a:lnTo>
                        <a:pt x="208" y="218"/>
                      </a:lnTo>
                      <a:lnTo>
                        <a:pt x="208" y="222"/>
                      </a:lnTo>
                      <a:lnTo>
                        <a:pt x="208" y="222"/>
                      </a:lnTo>
                      <a:lnTo>
                        <a:pt x="204" y="222"/>
                      </a:lnTo>
                      <a:lnTo>
                        <a:pt x="199" y="222"/>
                      </a:lnTo>
                      <a:lnTo>
                        <a:pt x="199" y="222"/>
                      </a:lnTo>
                      <a:lnTo>
                        <a:pt x="195" y="227"/>
                      </a:lnTo>
                      <a:lnTo>
                        <a:pt x="195" y="231"/>
                      </a:lnTo>
                      <a:lnTo>
                        <a:pt x="195" y="236"/>
                      </a:lnTo>
                      <a:lnTo>
                        <a:pt x="190" y="236"/>
                      </a:lnTo>
                      <a:lnTo>
                        <a:pt x="195" y="241"/>
                      </a:lnTo>
                      <a:lnTo>
                        <a:pt x="195" y="245"/>
                      </a:lnTo>
                      <a:lnTo>
                        <a:pt x="195" y="250"/>
                      </a:lnTo>
                      <a:lnTo>
                        <a:pt x="195" y="250"/>
                      </a:lnTo>
                      <a:lnTo>
                        <a:pt x="199" y="254"/>
                      </a:lnTo>
                      <a:lnTo>
                        <a:pt x="195" y="259"/>
                      </a:lnTo>
                      <a:lnTo>
                        <a:pt x="195" y="259"/>
                      </a:lnTo>
                      <a:lnTo>
                        <a:pt x="195" y="263"/>
                      </a:lnTo>
                      <a:lnTo>
                        <a:pt x="195" y="263"/>
                      </a:lnTo>
                      <a:lnTo>
                        <a:pt x="199" y="272"/>
                      </a:lnTo>
                      <a:lnTo>
                        <a:pt x="204" y="277"/>
                      </a:lnTo>
                      <a:lnTo>
                        <a:pt x="204" y="281"/>
                      </a:lnTo>
                      <a:lnTo>
                        <a:pt x="199" y="286"/>
                      </a:lnTo>
                      <a:lnTo>
                        <a:pt x="199" y="295"/>
                      </a:lnTo>
                      <a:lnTo>
                        <a:pt x="195" y="295"/>
                      </a:lnTo>
                      <a:lnTo>
                        <a:pt x="190" y="304"/>
                      </a:lnTo>
                      <a:lnTo>
                        <a:pt x="181" y="309"/>
                      </a:lnTo>
                      <a:lnTo>
                        <a:pt x="181" y="313"/>
                      </a:lnTo>
                      <a:lnTo>
                        <a:pt x="181" y="313"/>
                      </a:lnTo>
                      <a:lnTo>
                        <a:pt x="176" y="313"/>
                      </a:lnTo>
                      <a:lnTo>
                        <a:pt x="176" y="313"/>
                      </a:lnTo>
                      <a:lnTo>
                        <a:pt x="172" y="309"/>
                      </a:lnTo>
                      <a:lnTo>
                        <a:pt x="172" y="309"/>
                      </a:lnTo>
                      <a:lnTo>
                        <a:pt x="167" y="309"/>
                      </a:lnTo>
                      <a:lnTo>
                        <a:pt x="163" y="309"/>
                      </a:lnTo>
                      <a:lnTo>
                        <a:pt x="163" y="309"/>
                      </a:lnTo>
                      <a:lnTo>
                        <a:pt x="163" y="304"/>
                      </a:lnTo>
                      <a:lnTo>
                        <a:pt x="163" y="304"/>
                      </a:lnTo>
                      <a:lnTo>
                        <a:pt x="163" y="299"/>
                      </a:lnTo>
                      <a:lnTo>
                        <a:pt x="163" y="299"/>
                      </a:lnTo>
                      <a:lnTo>
                        <a:pt x="158" y="299"/>
                      </a:lnTo>
                      <a:lnTo>
                        <a:pt x="154" y="304"/>
                      </a:lnTo>
                      <a:lnTo>
                        <a:pt x="145" y="304"/>
                      </a:lnTo>
                      <a:lnTo>
                        <a:pt x="140" y="304"/>
                      </a:lnTo>
                      <a:lnTo>
                        <a:pt x="140" y="304"/>
                      </a:lnTo>
                      <a:lnTo>
                        <a:pt x="140" y="304"/>
                      </a:lnTo>
                      <a:lnTo>
                        <a:pt x="140" y="299"/>
                      </a:lnTo>
                      <a:lnTo>
                        <a:pt x="131" y="299"/>
                      </a:lnTo>
                      <a:lnTo>
                        <a:pt x="131" y="295"/>
                      </a:lnTo>
                      <a:lnTo>
                        <a:pt x="127" y="295"/>
                      </a:lnTo>
                      <a:lnTo>
                        <a:pt x="127" y="290"/>
                      </a:lnTo>
                      <a:lnTo>
                        <a:pt x="117" y="286"/>
                      </a:lnTo>
                      <a:lnTo>
                        <a:pt x="113" y="286"/>
                      </a:lnTo>
                      <a:lnTo>
                        <a:pt x="113" y="286"/>
                      </a:lnTo>
                      <a:lnTo>
                        <a:pt x="113" y="281"/>
                      </a:lnTo>
                      <a:lnTo>
                        <a:pt x="113" y="281"/>
                      </a:lnTo>
                      <a:lnTo>
                        <a:pt x="108" y="281"/>
                      </a:lnTo>
                      <a:lnTo>
                        <a:pt x="108" y="281"/>
                      </a:lnTo>
                      <a:lnTo>
                        <a:pt x="108" y="286"/>
                      </a:lnTo>
                      <a:lnTo>
                        <a:pt x="108" y="286"/>
                      </a:lnTo>
                      <a:lnTo>
                        <a:pt x="108" y="286"/>
                      </a:lnTo>
                      <a:lnTo>
                        <a:pt x="108" y="286"/>
                      </a:lnTo>
                      <a:lnTo>
                        <a:pt x="104" y="290"/>
                      </a:lnTo>
                      <a:lnTo>
                        <a:pt x="99" y="290"/>
                      </a:lnTo>
                      <a:lnTo>
                        <a:pt x="95" y="299"/>
                      </a:lnTo>
                      <a:lnTo>
                        <a:pt x="99" y="304"/>
                      </a:lnTo>
                      <a:lnTo>
                        <a:pt x="99" y="309"/>
                      </a:lnTo>
                      <a:lnTo>
                        <a:pt x="104" y="309"/>
                      </a:lnTo>
                      <a:lnTo>
                        <a:pt x="108" y="313"/>
                      </a:lnTo>
                      <a:lnTo>
                        <a:pt x="113" y="318"/>
                      </a:lnTo>
                      <a:lnTo>
                        <a:pt x="113" y="322"/>
                      </a:lnTo>
                      <a:lnTo>
                        <a:pt x="113" y="327"/>
                      </a:lnTo>
                      <a:lnTo>
                        <a:pt x="113" y="327"/>
                      </a:lnTo>
                      <a:lnTo>
                        <a:pt x="117" y="327"/>
                      </a:lnTo>
                      <a:lnTo>
                        <a:pt x="113" y="331"/>
                      </a:lnTo>
                      <a:lnTo>
                        <a:pt x="113" y="331"/>
                      </a:lnTo>
                      <a:lnTo>
                        <a:pt x="108" y="336"/>
                      </a:lnTo>
                      <a:lnTo>
                        <a:pt x="104" y="345"/>
                      </a:lnTo>
                      <a:lnTo>
                        <a:pt x="99" y="345"/>
                      </a:lnTo>
                      <a:lnTo>
                        <a:pt x="99" y="349"/>
                      </a:lnTo>
                      <a:lnTo>
                        <a:pt x="99" y="354"/>
                      </a:lnTo>
                      <a:lnTo>
                        <a:pt x="95" y="354"/>
                      </a:lnTo>
                      <a:lnTo>
                        <a:pt x="95" y="354"/>
                      </a:lnTo>
                      <a:lnTo>
                        <a:pt x="95" y="358"/>
                      </a:lnTo>
                      <a:lnTo>
                        <a:pt x="95" y="363"/>
                      </a:lnTo>
                      <a:lnTo>
                        <a:pt x="90" y="363"/>
                      </a:lnTo>
                      <a:lnTo>
                        <a:pt x="90" y="363"/>
                      </a:lnTo>
                      <a:lnTo>
                        <a:pt x="90" y="358"/>
                      </a:lnTo>
                      <a:lnTo>
                        <a:pt x="86" y="358"/>
                      </a:lnTo>
                      <a:lnTo>
                        <a:pt x="86" y="354"/>
                      </a:lnTo>
                      <a:lnTo>
                        <a:pt x="81" y="354"/>
                      </a:lnTo>
                      <a:lnTo>
                        <a:pt x="81" y="358"/>
                      </a:lnTo>
                      <a:lnTo>
                        <a:pt x="77" y="363"/>
                      </a:lnTo>
                      <a:lnTo>
                        <a:pt x="77" y="363"/>
                      </a:lnTo>
                      <a:lnTo>
                        <a:pt x="77" y="363"/>
                      </a:lnTo>
                      <a:lnTo>
                        <a:pt x="77" y="363"/>
                      </a:lnTo>
                      <a:lnTo>
                        <a:pt x="77" y="363"/>
                      </a:lnTo>
                      <a:lnTo>
                        <a:pt x="72" y="368"/>
                      </a:lnTo>
                      <a:lnTo>
                        <a:pt x="72" y="372"/>
                      </a:lnTo>
                      <a:lnTo>
                        <a:pt x="68" y="372"/>
                      </a:lnTo>
                      <a:lnTo>
                        <a:pt x="68" y="372"/>
                      </a:lnTo>
                      <a:lnTo>
                        <a:pt x="59" y="372"/>
                      </a:lnTo>
                      <a:lnTo>
                        <a:pt x="54" y="377"/>
                      </a:lnTo>
                      <a:lnTo>
                        <a:pt x="49" y="381"/>
                      </a:lnTo>
                      <a:lnTo>
                        <a:pt x="49" y="386"/>
                      </a:lnTo>
                      <a:lnTo>
                        <a:pt x="49" y="395"/>
                      </a:lnTo>
                      <a:lnTo>
                        <a:pt x="49" y="399"/>
                      </a:lnTo>
                      <a:lnTo>
                        <a:pt x="49" y="404"/>
                      </a:lnTo>
                      <a:lnTo>
                        <a:pt x="49" y="408"/>
                      </a:lnTo>
                      <a:lnTo>
                        <a:pt x="45" y="417"/>
                      </a:lnTo>
                      <a:lnTo>
                        <a:pt x="45" y="417"/>
                      </a:lnTo>
                      <a:lnTo>
                        <a:pt x="40" y="422"/>
                      </a:lnTo>
                      <a:lnTo>
                        <a:pt x="45" y="426"/>
                      </a:lnTo>
                      <a:lnTo>
                        <a:pt x="45" y="431"/>
                      </a:lnTo>
                      <a:lnTo>
                        <a:pt x="45" y="431"/>
                      </a:lnTo>
                      <a:lnTo>
                        <a:pt x="49" y="436"/>
                      </a:lnTo>
                      <a:lnTo>
                        <a:pt x="54" y="436"/>
                      </a:lnTo>
                      <a:lnTo>
                        <a:pt x="54" y="436"/>
                      </a:lnTo>
                      <a:lnTo>
                        <a:pt x="54" y="440"/>
                      </a:lnTo>
                      <a:lnTo>
                        <a:pt x="54" y="440"/>
                      </a:lnTo>
                      <a:lnTo>
                        <a:pt x="54" y="440"/>
                      </a:lnTo>
                      <a:lnTo>
                        <a:pt x="59" y="445"/>
                      </a:lnTo>
                      <a:lnTo>
                        <a:pt x="68" y="449"/>
                      </a:lnTo>
                      <a:lnTo>
                        <a:pt x="72" y="449"/>
                      </a:lnTo>
                      <a:lnTo>
                        <a:pt x="77" y="458"/>
                      </a:lnTo>
                      <a:lnTo>
                        <a:pt x="81" y="463"/>
                      </a:lnTo>
                      <a:lnTo>
                        <a:pt x="77" y="467"/>
                      </a:lnTo>
                      <a:lnTo>
                        <a:pt x="77" y="467"/>
                      </a:lnTo>
                      <a:lnTo>
                        <a:pt x="81" y="472"/>
                      </a:lnTo>
                      <a:lnTo>
                        <a:pt x="81" y="472"/>
                      </a:lnTo>
                      <a:lnTo>
                        <a:pt x="81" y="472"/>
                      </a:lnTo>
                      <a:lnTo>
                        <a:pt x="81" y="476"/>
                      </a:lnTo>
                      <a:lnTo>
                        <a:pt x="81" y="476"/>
                      </a:lnTo>
                      <a:lnTo>
                        <a:pt x="77" y="476"/>
                      </a:lnTo>
                      <a:lnTo>
                        <a:pt x="77" y="476"/>
                      </a:lnTo>
                      <a:lnTo>
                        <a:pt x="77" y="476"/>
                      </a:lnTo>
                      <a:lnTo>
                        <a:pt x="77" y="481"/>
                      </a:lnTo>
                      <a:lnTo>
                        <a:pt x="77" y="481"/>
                      </a:lnTo>
                      <a:lnTo>
                        <a:pt x="77" y="481"/>
                      </a:lnTo>
                      <a:lnTo>
                        <a:pt x="77" y="485"/>
                      </a:lnTo>
                      <a:lnTo>
                        <a:pt x="77" y="485"/>
                      </a:lnTo>
                      <a:lnTo>
                        <a:pt x="77" y="485"/>
                      </a:lnTo>
                      <a:lnTo>
                        <a:pt x="77" y="485"/>
                      </a:lnTo>
                      <a:lnTo>
                        <a:pt x="72" y="485"/>
                      </a:lnTo>
                      <a:lnTo>
                        <a:pt x="72" y="485"/>
                      </a:lnTo>
                      <a:lnTo>
                        <a:pt x="72" y="495"/>
                      </a:lnTo>
                      <a:lnTo>
                        <a:pt x="68" y="499"/>
                      </a:lnTo>
                      <a:lnTo>
                        <a:pt x="68" y="508"/>
                      </a:lnTo>
                      <a:lnTo>
                        <a:pt x="63" y="513"/>
                      </a:lnTo>
                      <a:lnTo>
                        <a:pt x="63" y="517"/>
                      </a:lnTo>
                      <a:lnTo>
                        <a:pt x="63" y="517"/>
                      </a:lnTo>
                      <a:lnTo>
                        <a:pt x="68" y="526"/>
                      </a:lnTo>
                      <a:lnTo>
                        <a:pt x="68" y="531"/>
                      </a:lnTo>
                      <a:lnTo>
                        <a:pt x="68" y="535"/>
                      </a:lnTo>
                      <a:lnTo>
                        <a:pt x="72" y="535"/>
                      </a:lnTo>
                      <a:lnTo>
                        <a:pt x="72" y="535"/>
                      </a:lnTo>
                      <a:lnTo>
                        <a:pt x="72" y="535"/>
                      </a:lnTo>
                      <a:lnTo>
                        <a:pt x="77" y="535"/>
                      </a:lnTo>
                      <a:lnTo>
                        <a:pt x="77" y="535"/>
                      </a:lnTo>
                      <a:lnTo>
                        <a:pt x="77" y="535"/>
                      </a:lnTo>
                      <a:lnTo>
                        <a:pt x="77" y="535"/>
                      </a:lnTo>
                      <a:lnTo>
                        <a:pt x="81" y="540"/>
                      </a:lnTo>
                      <a:lnTo>
                        <a:pt x="86" y="540"/>
                      </a:lnTo>
                      <a:lnTo>
                        <a:pt x="86" y="535"/>
                      </a:lnTo>
                      <a:lnTo>
                        <a:pt x="86" y="535"/>
                      </a:lnTo>
                      <a:lnTo>
                        <a:pt x="90" y="531"/>
                      </a:lnTo>
                      <a:lnTo>
                        <a:pt x="90" y="531"/>
                      </a:lnTo>
                      <a:lnTo>
                        <a:pt x="90" y="526"/>
                      </a:lnTo>
                      <a:lnTo>
                        <a:pt x="104" y="526"/>
                      </a:lnTo>
                      <a:lnTo>
                        <a:pt x="108" y="522"/>
                      </a:lnTo>
                      <a:lnTo>
                        <a:pt x="108" y="517"/>
                      </a:lnTo>
                      <a:lnTo>
                        <a:pt x="108" y="508"/>
                      </a:lnTo>
                      <a:lnTo>
                        <a:pt x="108" y="504"/>
                      </a:lnTo>
                      <a:lnTo>
                        <a:pt x="113" y="504"/>
                      </a:lnTo>
                      <a:lnTo>
                        <a:pt x="117" y="499"/>
                      </a:lnTo>
                      <a:lnTo>
                        <a:pt x="117" y="499"/>
                      </a:lnTo>
                      <a:lnTo>
                        <a:pt x="117" y="499"/>
                      </a:lnTo>
                      <a:lnTo>
                        <a:pt x="122" y="495"/>
                      </a:lnTo>
                      <a:lnTo>
                        <a:pt x="127" y="495"/>
                      </a:lnTo>
                      <a:lnTo>
                        <a:pt x="127" y="485"/>
                      </a:lnTo>
                      <a:lnTo>
                        <a:pt x="127" y="485"/>
                      </a:lnTo>
                      <a:lnTo>
                        <a:pt x="131" y="485"/>
                      </a:lnTo>
                      <a:lnTo>
                        <a:pt x="131" y="481"/>
                      </a:lnTo>
                      <a:lnTo>
                        <a:pt x="136" y="485"/>
                      </a:lnTo>
                      <a:lnTo>
                        <a:pt x="136" y="485"/>
                      </a:lnTo>
                      <a:lnTo>
                        <a:pt x="136" y="485"/>
                      </a:lnTo>
                      <a:lnTo>
                        <a:pt x="136" y="490"/>
                      </a:lnTo>
                      <a:lnTo>
                        <a:pt x="136" y="490"/>
                      </a:lnTo>
                      <a:lnTo>
                        <a:pt x="136" y="490"/>
                      </a:lnTo>
                      <a:lnTo>
                        <a:pt x="136" y="495"/>
                      </a:lnTo>
                      <a:lnTo>
                        <a:pt x="136" y="495"/>
                      </a:lnTo>
                      <a:lnTo>
                        <a:pt x="140" y="490"/>
                      </a:lnTo>
                      <a:lnTo>
                        <a:pt x="145" y="490"/>
                      </a:lnTo>
                      <a:lnTo>
                        <a:pt x="149" y="490"/>
                      </a:lnTo>
                      <a:lnTo>
                        <a:pt x="158" y="495"/>
                      </a:lnTo>
                      <a:lnTo>
                        <a:pt x="163" y="499"/>
                      </a:lnTo>
                      <a:lnTo>
                        <a:pt x="167" y="495"/>
                      </a:lnTo>
                      <a:lnTo>
                        <a:pt x="172" y="490"/>
                      </a:lnTo>
                      <a:lnTo>
                        <a:pt x="176" y="490"/>
                      </a:lnTo>
                      <a:lnTo>
                        <a:pt x="176" y="490"/>
                      </a:lnTo>
                      <a:lnTo>
                        <a:pt x="181" y="485"/>
                      </a:lnTo>
                      <a:lnTo>
                        <a:pt x="181" y="485"/>
                      </a:lnTo>
                      <a:lnTo>
                        <a:pt x="181" y="485"/>
                      </a:lnTo>
                      <a:lnTo>
                        <a:pt x="172" y="476"/>
                      </a:lnTo>
                      <a:lnTo>
                        <a:pt x="172" y="476"/>
                      </a:lnTo>
                      <a:lnTo>
                        <a:pt x="167" y="476"/>
                      </a:lnTo>
                      <a:lnTo>
                        <a:pt x="167" y="476"/>
                      </a:lnTo>
                      <a:lnTo>
                        <a:pt x="163" y="476"/>
                      </a:lnTo>
                      <a:lnTo>
                        <a:pt x="163" y="472"/>
                      </a:lnTo>
                      <a:lnTo>
                        <a:pt x="158" y="472"/>
                      </a:lnTo>
                      <a:lnTo>
                        <a:pt x="154" y="463"/>
                      </a:lnTo>
                      <a:lnTo>
                        <a:pt x="154" y="463"/>
                      </a:lnTo>
                      <a:lnTo>
                        <a:pt x="149" y="458"/>
                      </a:lnTo>
                      <a:lnTo>
                        <a:pt x="145" y="458"/>
                      </a:lnTo>
                      <a:lnTo>
                        <a:pt x="140" y="449"/>
                      </a:lnTo>
                      <a:lnTo>
                        <a:pt x="140" y="449"/>
                      </a:lnTo>
                      <a:lnTo>
                        <a:pt x="136" y="445"/>
                      </a:lnTo>
                      <a:lnTo>
                        <a:pt x="131" y="445"/>
                      </a:lnTo>
                      <a:lnTo>
                        <a:pt x="131" y="445"/>
                      </a:lnTo>
                      <a:lnTo>
                        <a:pt x="127" y="445"/>
                      </a:lnTo>
                      <a:lnTo>
                        <a:pt x="122" y="445"/>
                      </a:lnTo>
                      <a:lnTo>
                        <a:pt x="117" y="449"/>
                      </a:lnTo>
                      <a:lnTo>
                        <a:pt x="117" y="445"/>
                      </a:lnTo>
                      <a:lnTo>
                        <a:pt x="108" y="440"/>
                      </a:lnTo>
                      <a:lnTo>
                        <a:pt x="108" y="436"/>
                      </a:lnTo>
                      <a:lnTo>
                        <a:pt x="95" y="431"/>
                      </a:lnTo>
                      <a:lnTo>
                        <a:pt x="95" y="426"/>
                      </a:lnTo>
                      <a:lnTo>
                        <a:pt x="90" y="422"/>
                      </a:lnTo>
                      <a:lnTo>
                        <a:pt x="95" y="417"/>
                      </a:lnTo>
                      <a:lnTo>
                        <a:pt x="95" y="408"/>
                      </a:lnTo>
                      <a:lnTo>
                        <a:pt x="95" y="404"/>
                      </a:lnTo>
                      <a:lnTo>
                        <a:pt x="104" y="395"/>
                      </a:lnTo>
                      <a:lnTo>
                        <a:pt x="104" y="390"/>
                      </a:lnTo>
                      <a:lnTo>
                        <a:pt x="108" y="386"/>
                      </a:lnTo>
                      <a:lnTo>
                        <a:pt x="113" y="386"/>
                      </a:lnTo>
                      <a:lnTo>
                        <a:pt x="117" y="386"/>
                      </a:lnTo>
                      <a:lnTo>
                        <a:pt x="122" y="386"/>
                      </a:lnTo>
                      <a:lnTo>
                        <a:pt x="131" y="386"/>
                      </a:lnTo>
                      <a:lnTo>
                        <a:pt x="131" y="386"/>
                      </a:lnTo>
                      <a:lnTo>
                        <a:pt x="136" y="386"/>
                      </a:lnTo>
                      <a:lnTo>
                        <a:pt x="154" y="404"/>
                      </a:lnTo>
                      <a:lnTo>
                        <a:pt x="154" y="413"/>
                      </a:lnTo>
                      <a:lnTo>
                        <a:pt x="154" y="413"/>
                      </a:lnTo>
                      <a:lnTo>
                        <a:pt x="154" y="413"/>
                      </a:lnTo>
                      <a:lnTo>
                        <a:pt x="158" y="413"/>
                      </a:lnTo>
                      <a:lnTo>
                        <a:pt x="158" y="417"/>
                      </a:lnTo>
                      <a:lnTo>
                        <a:pt x="163" y="417"/>
                      </a:lnTo>
                      <a:lnTo>
                        <a:pt x="163" y="417"/>
                      </a:lnTo>
                      <a:lnTo>
                        <a:pt x="158" y="417"/>
                      </a:lnTo>
                      <a:lnTo>
                        <a:pt x="154" y="417"/>
                      </a:lnTo>
                      <a:lnTo>
                        <a:pt x="154" y="417"/>
                      </a:lnTo>
                      <a:lnTo>
                        <a:pt x="154" y="417"/>
                      </a:lnTo>
                      <a:lnTo>
                        <a:pt x="158" y="422"/>
                      </a:lnTo>
                      <a:lnTo>
                        <a:pt x="158" y="422"/>
                      </a:lnTo>
                      <a:lnTo>
                        <a:pt x="158" y="422"/>
                      </a:lnTo>
                      <a:lnTo>
                        <a:pt x="158" y="422"/>
                      </a:lnTo>
                      <a:lnTo>
                        <a:pt x="163" y="422"/>
                      </a:lnTo>
                      <a:lnTo>
                        <a:pt x="163" y="422"/>
                      </a:lnTo>
                      <a:lnTo>
                        <a:pt x="163" y="417"/>
                      </a:lnTo>
                      <a:lnTo>
                        <a:pt x="167" y="413"/>
                      </a:lnTo>
                      <a:lnTo>
                        <a:pt x="172" y="408"/>
                      </a:lnTo>
                      <a:lnTo>
                        <a:pt x="176" y="404"/>
                      </a:lnTo>
                      <a:lnTo>
                        <a:pt x="181" y="404"/>
                      </a:lnTo>
                      <a:lnTo>
                        <a:pt x="181" y="404"/>
                      </a:lnTo>
                      <a:lnTo>
                        <a:pt x="181" y="404"/>
                      </a:lnTo>
                      <a:lnTo>
                        <a:pt x="181" y="404"/>
                      </a:lnTo>
                      <a:lnTo>
                        <a:pt x="186" y="399"/>
                      </a:lnTo>
                      <a:lnTo>
                        <a:pt x="186" y="399"/>
                      </a:lnTo>
                      <a:lnTo>
                        <a:pt x="204" y="386"/>
                      </a:lnTo>
                      <a:lnTo>
                        <a:pt x="213" y="381"/>
                      </a:lnTo>
                      <a:lnTo>
                        <a:pt x="222" y="381"/>
                      </a:lnTo>
                      <a:lnTo>
                        <a:pt x="231" y="377"/>
                      </a:lnTo>
                      <a:lnTo>
                        <a:pt x="240" y="381"/>
                      </a:lnTo>
                      <a:lnTo>
                        <a:pt x="249" y="386"/>
                      </a:lnTo>
                      <a:lnTo>
                        <a:pt x="249" y="386"/>
                      </a:lnTo>
                      <a:lnTo>
                        <a:pt x="254" y="386"/>
                      </a:lnTo>
                      <a:lnTo>
                        <a:pt x="258" y="390"/>
                      </a:lnTo>
                      <a:lnTo>
                        <a:pt x="263" y="395"/>
                      </a:lnTo>
                      <a:lnTo>
                        <a:pt x="276" y="399"/>
                      </a:lnTo>
                      <a:lnTo>
                        <a:pt x="281" y="404"/>
                      </a:lnTo>
                      <a:lnTo>
                        <a:pt x="285" y="408"/>
                      </a:lnTo>
                      <a:lnTo>
                        <a:pt x="303" y="422"/>
                      </a:lnTo>
                      <a:lnTo>
                        <a:pt x="313" y="426"/>
                      </a:lnTo>
                      <a:lnTo>
                        <a:pt x="335" y="436"/>
                      </a:lnTo>
                      <a:lnTo>
                        <a:pt x="353" y="440"/>
                      </a:lnTo>
                      <a:lnTo>
                        <a:pt x="367" y="449"/>
                      </a:lnTo>
                      <a:lnTo>
                        <a:pt x="372" y="454"/>
                      </a:lnTo>
                      <a:lnTo>
                        <a:pt x="376" y="454"/>
                      </a:lnTo>
                      <a:lnTo>
                        <a:pt x="376" y="458"/>
                      </a:lnTo>
                      <a:lnTo>
                        <a:pt x="376" y="458"/>
                      </a:lnTo>
                      <a:lnTo>
                        <a:pt x="376" y="463"/>
                      </a:lnTo>
                      <a:lnTo>
                        <a:pt x="381" y="463"/>
                      </a:lnTo>
                      <a:lnTo>
                        <a:pt x="381" y="463"/>
                      </a:lnTo>
                      <a:lnTo>
                        <a:pt x="385" y="463"/>
                      </a:lnTo>
                      <a:lnTo>
                        <a:pt x="385" y="454"/>
                      </a:lnTo>
                      <a:lnTo>
                        <a:pt x="385" y="454"/>
                      </a:lnTo>
                      <a:lnTo>
                        <a:pt x="385" y="449"/>
                      </a:lnTo>
                      <a:lnTo>
                        <a:pt x="390" y="440"/>
                      </a:lnTo>
                      <a:lnTo>
                        <a:pt x="390" y="436"/>
                      </a:lnTo>
                      <a:lnTo>
                        <a:pt x="390" y="436"/>
                      </a:lnTo>
                      <a:lnTo>
                        <a:pt x="390" y="431"/>
                      </a:lnTo>
                      <a:lnTo>
                        <a:pt x="390" y="422"/>
                      </a:lnTo>
                      <a:lnTo>
                        <a:pt x="390" y="417"/>
                      </a:lnTo>
                      <a:lnTo>
                        <a:pt x="390" y="413"/>
                      </a:lnTo>
                      <a:lnTo>
                        <a:pt x="399" y="395"/>
                      </a:lnTo>
                      <a:lnTo>
                        <a:pt x="412" y="372"/>
                      </a:lnTo>
                      <a:lnTo>
                        <a:pt x="417" y="368"/>
                      </a:lnTo>
                      <a:lnTo>
                        <a:pt x="430" y="354"/>
                      </a:lnTo>
                      <a:lnTo>
                        <a:pt x="440" y="340"/>
                      </a:lnTo>
                      <a:lnTo>
                        <a:pt x="453" y="331"/>
                      </a:lnTo>
                      <a:lnTo>
                        <a:pt x="467" y="322"/>
                      </a:lnTo>
                      <a:lnTo>
                        <a:pt x="480" y="318"/>
                      </a:lnTo>
                      <a:lnTo>
                        <a:pt x="480" y="318"/>
                      </a:lnTo>
                      <a:lnTo>
                        <a:pt x="485" y="318"/>
                      </a:lnTo>
                      <a:lnTo>
                        <a:pt x="485" y="322"/>
                      </a:lnTo>
                      <a:lnTo>
                        <a:pt x="485" y="322"/>
                      </a:lnTo>
                      <a:lnTo>
                        <a:pt x="485" y="322"/>
                      </a:lnTo>
                      <a:lnTo>
                        <a:pt x="485" y="322"/>
                      </a:lnTo>
                      <a:lnTo>
                        <a:pt x="485" y="322"/>
                      </a:lnTo>
                      <a:lnTo>
                        <a:pt x="494" y="327"/>
                      </a:lnTo>
                      <a:lnTo>
                        <a:pt x="499" y="327"/>
                      </a:lnTo>
                      <a:lnTo>
                        <a:pt x="499" y="327"/>
                      </a:lnTo>
                      <a:lnTo>
                        <a:pt x="508" y="322"/>
                      </a:lnTo>
                      <a:lnTo>
                        <a:pt x="521" y="327"/>
                      </a:lnTo>
                      <a:lnTo>
                        <a:pt x="526" y="327"/>
                      </a:lnTo>
                      <a:lnTo>
                        <a:pt x="526" y="322"/>
                      </a:lnTo>
                      <a:lnTo>
                        <a:pt x="521" y="322"/>
                      </a:lnTo>
                      <a:lnTo>
                        <a:pt x="521" y="322"/>
                      </a:lnTo>
                      <a:lnTo>
                        <a:pt x="521" y="318"/>
                      </a:lnTo>
                      <a:lnTo>
                        <a:pt x="521" y="318"/>
                      </a:lnTo>
                      <a:lnTo>
                        <a:pt x="521" y="318"/>
                      </a:lnTo>
                      <a:lnTo>
                        <a:pt x="521" y="313"/>
                      </a:lnTo>
                      <a:lnTo>
                        <a:pt x="521" y="313"/>
                      </a:lnTo>
                      <a:lnTo>
                        <a:pt x="521" y="313"/>
                      </a:lnTo>
                      <a:lnTo>
                        <a:pt x="526" y="313"/>
                      </a:lnTo>
                      <a:lnTo>
                        <a:pt x="526" y="309"/>
                      </a:lnTo>
                      <a:lnTo>
                        <a:pt x="526" y="309"/>
                      </a:lnTo>
                      <a:lnTo>
                        <a:pt x="526" y="309"/>
                      </a:lnTo>
                      <a:lnTo>
                        <a:pt x="526" y="309"/>
                      </a:lnTo>
                      <a:lnTo>
                        <a:pt x="526" y="309"/>
                      </a:lnTo>
                      <a:lnTo>
                        <a:pt x="530" y="309"/>
                      </a:lnTo>
                      <a:lnTo>
                        <a:pt x="530" y="313"/>
                      </a:lnTo>
                      <a:lnTo>
                        <a:pt x="530" y="313"/>
                      </a:lnTo>
                      <a:lnTo>
                        <a:pt x="530" y="313"/>
                      </a:lnTo>
                      <a:lnTo>
                        <a:pt x="535" y="318"/>
                      </a:lnTo>
                      <a:lnTo>
                        <a:pt x="535" y="318"/>
                      </a:lnTo>
                      <a:lnTo>
                        <a:pt x="539" y="318"/>
                      </a:lnTo>
                      <a:lnTo>
                        <a:pt x="544" y="318"/>
                      </a:lnTo>
                      <a:lnTo>
                        <a:pt x="548" y="318"/>
                      </a:lnTo>
                      <a:lnTo>
                        <a:pt x="548" y="313"/>
                      </a:lnTo>
                      <a:lnTo>
                        <a:pt x="548" y="313"/>
                      </a:lnTo>
                      <a:lnTo>
                        <a:pt x="548" y="313"/>
                      </a:lnTo>
                      <a:lnTo>
                        <a:pt x="544" y="309"/>
                      </a:lnTo>
                      <a:lnTo>
                        <a:pt x="548" y="309"/>
                      </a:lnTo>
                      <a:lnTo>
                        <a:pt x="553" y="309"/>
                      </a:lnTo>
                      <a:lnTo>
                        <a:pt x="553" y="309"/>
                      </a:lnTo>
                      <a:lnTo>
                        <a:pt x="553" y="309"/>
                      </a:lnTo>
                      <a:lnTo>
                        <a:pt x="553" y="309"/>
                      </a:lnTo>
                      <a:lnTo>
                        <a:pt x="553" y="304"/>
                      </a:lnTo>
                      <a:lnTo>
                        <a:pt x="558" y="304"/>
                      </a:lnTo>
                      <a:lnTo>
                        <a:pt x="558" y="304"/>
                      </a:lnTo>
                      <a:lnTo>
                        <a:pt x="562" y="304"/>
                      </a:lnTo>
                      <a:lnTo>
                        <a:pt x="558" y="304"/>
                      </a:lnTo>
                      <a:lnTo>
                        <a:pt x="558" y="304"/>
                      </a:lnTo>
                      <a:lnTo>
                        <a:pt x="558" y="304"/>
                      </a:lnTo>
                      <a:lnTo>
                        <a:pt x="558" y="299"/>
                      </a:lnTo>
                      <a:lnTo>
                        <a:pt x="558" y="299"/>
                      </a:lnTo>
                      <a:lnTo>
                        <a:pt x="558" y="295"/>
                      </a:lnTo>
                      <a:lnTo>
                        <a:pt x="558" y="295"/>
                      </a:lnTo>
                      <a:lnTo>
                        <a:pt x="567" y="295"/>
                      </a:lnTo>
                      <a:lnTo>
                        <a:pt x="567" y="295"/>
                      </a:lnTo>
                      <a:lnTo>
                        <a:pt x="571" y="290"/>
                      </a:lnTo>
                      <a:lnTo>
                        <a:pt x="571" y="290"/>
                      </a:lnTo>
                      <a:lnTo>
                        <a:pt x="580" y="290"/>
                      </a:lnTo>
                      <a:lnTo>
                        <a:pt x="585" y="286"/>
                      </a:lnTo>
                      <a:lnTo>
                        <a:pt x="585" y="286"/>
                      </a:lnTo>
                      <a:lnTo>
                        <a:pt x="589" y="290"/>
                      </a:lnTo>
                      <a:lnTo>
                        <a:pt x="589" y="290"/>
                      </a:lnTo>
                      <a:lnTo>
                        <a:pt x="594" y="290"/>
                      </a:lnTo>
                      <a:lnTo>
                        <a:pt x="594" y="290"/>
                      </a:lnTo>
                      <a:lnTo>
                        <a:pt x="594" y="290"/>
                      </a:lnTo>
                      <a:lnTo>
                        <a:pt x="594" y="286"/>
                      </a:lnTo>
                      <a:lnTo>
                        <a:pt x="594" y="286"/>
                      </a:lnTo>
                      <a:lnTo>
                        <a:pt x="598" y="281"/>
                      </a:lnTo>
                      <a:lnTo>
                        <a:pt x="598" y="277"/>
                      </a:lnTo>
                      <a:lnTo>
                        <a:pt x="598" y="277"/>
                      </a:lnTo>
                      <a:lnTo>
                        <a:pt x="598" y="277"/>
                      </a:lnTo>
                      <a:lnTo>
                        <a:pt x="603" y="272"/>
                      </a:lnTo>
                      <a:lnTo>
                        <a:pt x="603" y="272"/>
                      </a:lnTo>
                      <a:lnTo>
                        <a:pt x="603" y="272"/>
                      </a:lnTo>
                      <a:lnTo>
                        <a:pt x="603" y="272"/>
                      </a:lnTo>
                      <a:lnTo>
                        <a:pt x="603" y="268"/>
                      </a:lnTo>
                      <a:lnTo>
                        <a:pt x="607" y="272"/>
                      </a:lnTo>
                      <a:lnTo>
                        <a:pt x="607" y="268"/>
                      </a:lnTo>
                      <a:lnTo>
                        <a:pt x="607" y="268"/>
                      </a:lnTo>
                      <a:lnTo>
                        <a:pt x="612" y="268"/>
                      </a:lnTo>
                      <a:lnTo>
                        <a:pt x="612" y="268"/>
                      </a:lnTo>
                      <a:lnTo>
                        <a:pt x="616" y="268"/>
                      </a:lnTo>
                      <a:lnTo>
                        <a:pt x="616" y="263"/>
                      </a:lnTo>
                      <a:lnTo>
                        <a:pt x="616" y="263"/>
                      </a:lnTo>
                      <a:lnTo>
                        <a:pt x="621" y="263"/>
                      </a:lnTo>
                      <a:lnTo>
                        <a:pt x="621" y="263"/>
                      </a:lnTo>
                      <a:lnTo>
                        <a:pt x="621" y="259"/>
                      </a:lnTo>
                      <a:lnTo>
                        <a:pt x="621" y="259"/>
                      </a:lnTo>
                      <a:lnTo>
                        <a:pt x="616" y="259"/>
                      </a:lnTo>
                      <a:moveTo>
                        <a:pt x="430" y="173"/>
                      </a:moveTo>
                      <a:lnTo>
                        <a:pt x="430" y="173"/>
                      </a:lnTo>
                      <a:lnTo>
                        <a:pt x="426" y="168"/>
                      </a:lnTo>
                      <a:lnTo>
                        <a:pt x="426" y="168"/>
                      </a:lnTo>
                      <a:lnTo>
                        <a:pt x="426" y="168"/>
                      </a:lnTo>
                      <a:lnTo>
                        <a:pt x="430" y="168"/>
                      </a:lnTo>
                      <a:lnTo>
                        <a:pt x="430" y="168"/>
                      </a:lnTo>
                      <a:lnTo>
                        <a:pt x="430" y="168"/>
                      </a:lnTo>
                      <a:lnTo>
                        <a:pt x="435" y="173"/>
                      </a:lnTo>
                      <a:lnTo>
                        <a:pt x="440" y="173"/>
                      </a:lnTo>
                      <a:lnTo>
                        <a:pt x="440" y="173"/>
                      </a:lnTo>
                      <a:lnTo>
                        <a:pt x="435" y="173"/>
                      </a:lnTo>
                      <a:lnTo>
                        <a:pt x="430" y="173"/>
                      </a:lnTo>
                      <a:moveTo>
                        <a:pt x="485" y="195"/>
                      </a:moveTo>
                      <a:lnTo>
                        <a:pt x="485" y="195"/>
                      </a:lnTo>
                      <a:lnTo>
                        <a:pt x="485" y="195"/>
                      </a:lnTo>
                      <a:lnTo>
                        <a:pt x="485" y="195"/>
                      </a:lnTo>
                      <a:lnTo>
                        <a:pt x="485" y="195"/>
                      </a:lnTo>
                      <a:moveTo>
                        <a:pt x="571" y="241"/>
                      </a:moveTo>
                      <a:lnTo>
                        <a:pt x="571" y="241"/>
                      </a:lnTo>
                      <a:lnTo>
                        <a:pt x="571" y="241"/>
                      </a:lnTo>
                      <a:lnTo>
                        <a:pt x="558" y="231"/>
                      </a:lnTo>
                      <a:lnTo>
                        <a:pt x="567" y="236"/>
                      </a:lnTo>
                      <a:lnTo>
                        <a:pt x="571" y="236"/>
                      </a:lnTo>
                      <a:lnTo>
                        <a:pt x="571" y="236"/>
                      </a:lnTo>
                      <a:lnTo>
                        <a:pt x="576" y="241"/>
                      </a:lnTo>
                      <a:lnTo>
                        <a:pt x="576" y="241"/>
                      </a:lnTo>
                      <a:lnTo>
                        <a:pt x="576" y="241"/>
                      </a:lnTo>
                      <a:lnTo>
                        <a:pt x="571" y="241"/>
                      </a:lnTo>
                      <a:lnTo>
                        <a:pt x="571" y="245"/>
                      </a:lnTo>
                      <a:lnTo>
                        <a:pt x="571" y="245"/>
                      </a:lnTo>
                      <a:lnTo>
                        <a:pt x="567" y="245"/>
                      </a:lnTo>
                      <a:lnTo>
                        <a:pt x="567" y="245"/>
                      </a:lnTo>
                      <a:lnTo>
                        <a:pt x="567" y="245"/>
                      </a:lnTo>
                      <a:lnTo>
                        <a:pt x="567" y="241"/>
                      </a:lnTo>
                      <a:lnTo>
                        <a:pt x="571" y="241"/>
                      </a:lnTo>
                      <a:moveTo>
                        <a:pt x="172" y="46"/>
                      </a:moveTo>
                      <a:lnTo>
                        <a:pt x="172" y="46"/>
                      </a:lnTo>
                      <a:lnTo>
                        <a:pt x="172" y="46"/>
                      </a:lnTo>
                      <a:lnTo>
                        <a:pt x="172" y="41"/>
                      </a:lnTo>
                      <a:lnTo>
                        <a:pt x="172" y="41"/>
                      </a:lnTo>
                      <a:lnTo>
                        <a:pt x="172" y="41"/>
                      </a:lnTo>
                      <a:lnTo>
                        <a:pt x="172" y="36"/>
                      </a:lnTo>
                      <a:lnTo>
                        <a:pt x="172" y="36"/>
                      </a:lnTo>
                      <a:lnTo>
                        <a:pt x="176" y="36"/>
                      </a:lnTo>
                      <a:lnTo>
                        <a:pt x="181" y="36"/>
                      </a:lnTo>
                      <a:lnTo>
                        <a:pt x="181" y="41"/>
                      </a:lnTo>
                      <a:lnTo>
                        <a:pt x="186" y="41"/>
                      </a:lnTo>
                      <a:lnTo>
                        <a:pt x="190" y="46"/>
                      </a:lnTo>
                      <a:lnTo>
                        <a:pt x="190" y="46"/>
                      </a:lnTo>
                      <a:lnTo>
                        <a:pt x="190" y="50"/>
                      </a:lnTo>
                      <a:lnTo>
                        <a:pt x="186" y="50"/>
                      </a:lnTo>
                      <a:lnTo>
                        <a:pt x="186" y="50"/>
                      </a:lnTo>
                      <a:lnTo>
                        <a:pt x="186" y="55"/>
                      </a:lnTo>
                      <a:lnTo>
                        <a:pt x="181" y="55"/>
                      </a:lnTo>
                      <a:lnTo>
                        <a:pt x="181" y="55"/>
                      </a:lnTo>
                      <a:lnTo>
                        <a:pt x="181" y="55"/>
                      </a:lnTo>
                      <a:lnTo>
                        <a:pt x="176" y="50"/>
                      </a:lnTo>
                      <a:lnTo>
                        <a:pt x="172" y="50"/>
                      </a:lnTo>
                      <a:lnTo>
                        <a:pt x="172" y="46"/>
                      </a:lnTo>
                      <a:moveTo>
                        <a:pt x="158" y="14"/>
                      </a:moveTo>
                      <a:lnTo>
                        <a:pt x="158" y="14"/>
                      </a:lnTo>
                      <a:lnTo>
                        <a:pt x="154" y="9"/>
                      </a:lnTo>
                      <a:lnTo>
                        <a:pt x="154" y="9"/>
                      </a:lnTo>
                      <a:lnTo>
                        <a:pt x="154" y="9"/>
                      </a:lnTo>
                      <a:lnTo>
                        <a:pt x="154" y="9"/>
                      </a:lnTo>
                      <a:lnTo>
                        <a:pt x="158" y="9"/>
                      </a:lnTo>
                      <a:lnTo>
                        <a:pt x="158" y="9"/>
                      </a:lnTo>
                      <a:lnTo>
                        <a:pt x="158" y="9"/>
                      </a:lnTo>
                      <a:lnTo>
                        <a:pt x="158" y="9"/>
                      </a:lnTo>
                      <a:lnTo>
                        <a:pt x="158" y="9"/>
                      </a:lnTo>
                      <a:lnTo>
                        <a:pt x="163" y="9"/>
                      </a:lnTo>
                      <a:lnTo>
                        <a:pt x="163" y="9"/>
                      </a:lnTo>
                      <a:lnTo>
                        <a:pt x="163" y="14"/>
                      </a:lnTo>
                      <a:lnTo>
                        <a:pt x="163" y="27"/>
                      </a:lnTo>
                      <a:lnTo>
                        <a:pt x="163" y="32"/>
                      </a:lnTo>
                      <a:lnTo>
                        <a:pt x="163" y="32"/>
                      </a:lnTo>
                      <a:lnTo>
                        <a:pt x="158" y="32"/>
                      </a:lnTo>
                      <a:lnTo>
                        <a:pt x="158" y="32"/>
                      </a:lnTo>
                      <a:lnTo>
                        <a:pt x="163" y="32"/>
                      </a:lnTo>
                      <a:lnTo>
                        <a:pt x="158" y="27"/>
                      </a:lnTo>
                      <a:lnTo>
                        <a:pt x="158" y="23"/>
                      </a:lnTo>
                      <a:lnTo>
                        <a:pt x="158" y="18"/>
                      </a:lnTo>
                      <a:lnTo>
                        <a:pt x="158" y="14"/>
                      </a:lnTo>
                      <a:lnTo>
                        <a:pt x="158" y="14"/>
                      </a:lnTo>
                      <a:moveTo>
                        <a:pt x="9" y="440"/>
                      </a:moveTo>
                      <a:lnTo>
                        <a:pt x="9" y="440"/>
                      </a:lnTo>
                      <a:lnTo>
                        <a:pt x="9" y="440"/>
                      </a:lnTo>
                      <a:lnTo>
                        <a:pt x="9" y="440"/>
                      </a:lnTo>
                      <a:lnTo>
                        <a:pt x="9" y="436"/>
                      </a:lnTo>
                      <a:lnTo>
                        <a:pt x="9" y="436"/>
                      </a:lnTo>
                      <a:lnTo>
                        <a:pt x="13" y="431"/>
                      </a:lnTo>
                      <a:lnTo>
                        <a:pt x="13" y="431"/>
                      </a:lnTo>
                      <a:lnTo>
                        <a:pt x="13" y="431"/>
                      </a:lnTo>
                      <a:lnTo>
                        <a:pt x="18" y="431"/>
                      </a:lnTo>
                      <a:lnTo>
                        <a:pt x="18" y="431"/>
                      </a:lnTo>
                      <a:lnTo>
                        <a:pt x="22" y="431"/>
                      </a:lnTo>
                      <a:lnTo>
                        <a:pt x="22" y="431"/>
                      </a:lnTo>
                      <a:lnTo>
                        <a:pt x="22" y="431"/>
                      </a:lnTo>
                      <a:lnTo>
                        <a:pt x="22" y="436"/>
                      </a:lnTo>
                      <a:lnTo>
                        <a:pt x="18" y="440"/>
                      </a:lnTo>
                      <a:lnTo>
                        <a:pt x="18" y="440"/>
                      </a:lnTo>
                      <a:lnTo>
                        <a:pt x="18" y="445"/>
                      </a:lnTo>
                      <a:lnTo>
                        <a:pt x="18" y="449"/>
                      </a:lnTo>
                      <a:lnTo>
                        <a:pt x="18" y="449"/>
                      </a:lnTo>
                      <a:lnTo>
                        <a:pt x="13" y="454"/>
                      </a:lnTo>
                      <a:lnTo>
                        <a:pt x="9" y="454"/>
                      </a:lnTo>
                      <a:lnTo>
                        <a:pt x="9" y="454"/>
                      </a:lnTo>
                      <a:lnTo>
                        <a:pt x="9" y="449"/>
                      </a:lnTo>
                      <a:lnTo>
                        <a:pt x="9" y="449"/>
                      </a:lnTo>
                      <a:lnTo>
                        <a:pt x="9" y="449"/>
                      </a:lnTo>
                      <a:lnTo>
                        <a:pt x="9" y="449"/>
                      </a:lnTo>
                      <a:lnTo>
                        <a:pt x="9" y="445"/>
                      </a:lnTo>
                      <a:lnTo>
                        <a:pt x="9" y="445"/>
                      </a:lnTo>
                      <a:lnTo>
                        <a:pt x="9" y="440"/>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2" name="Freeform 32"/>
                <p:cNvSpPr>
                  <a:spLocks/>
                </p:cNvSpPr>
                <p:nvPr/>
              </p:nvSpPr>
              <p:spPr bwMode="auto">
                <a:xfrm>
                  <a:off x="2614613" y="2527300"/>
                  <a:ext cx="230188" cy="187325"/>
                </a:xfrm>
                <a:custGeom>
                  <a:avLst/>
                  <a:gdLst>
                    <a:gd name="T0" fmla="*/ 4 w 145"/>
                    <a:gd name="T1" fmla="*/ 91 h 118"/>
                    <a:gd name="T2" fmla="*/ 4 w 145"/>
                    <a:gd name="T3" fmla="*/ 91 h 118"/>
                    <a:gd name="T4" fmla="*/ 9 w 145"/>
                    <a:gd name="T5" fmla="*/ 91 h 118"/>
                    <a:gd name="T6" fmla="*/ 9 w 145"/>
                    <a:gd name="T7" fmla="*/ 96 h 118"/>
                    <a:gd name="T8" fmla="*/ 18 w 145"/>
                    <a:gd name="T9" fmla="*/ 96 h 118"/>
                    <a:gd name="T10" fmla="*/ 22 w 145"/>
                    <a:gd name="T11" fmla="*/ 91 h 118"/>
                    <a:gd name="T12" fmla="*/ 18 w 145"/>
                    <a:gd name="T13" fmla="*/ 100 h 118"/>
                    <a:gd name="T14" fmla="*/ 31 w 145"/>
                    <a:gd name="T15" fmla="*/ 100 h 118"/>
                    <a:gd name="T16" fmla="*/ 27 w 145"/>
                    <a:gd name="T17" fmla="*/ 91 h 118"/>
                    <a:gd name="T18" fmla="*/ 31 w 145"/>
                    <a:gd name="T19" fmla="*/ 91 h 118"/>
                    <a:gd name="T20" fmla="*/ 41 w 145"/>
                    <a:gd name="T21" fmla="*/ 96 h 118"/>
                    <a:gd name="T22" fmla="*/ 41 w 145"/>
                    <a:gd name="T23" fmla="*/ 91 h 118"/>
                    <a:gd name="T24" fmla="*/ 45 w 145"/>
                    <a:gd name="T25" fmla="*/ 91 h 118"/>
                    <a:gd name="T26" fmla="*/ 41 w 145"/>
                    <a:gd name="T27" fmla="*/ 87 h 118"/>
                    <a:gd name="T28" fmla="*/ 41 w 145"/>
                    <a:gd name="T29" fmla="*/ 82 h 118"/>
                    <a:gd name="T30" fmla="*/ 45 w 145"/>
                    <a:gd name="T31" fmla="*/ 82 h 118"/>
                    <a:gd name="T32" fmla="*/ 50 w 145"/>
                    <a:gd name="T33" fmla="*/ 87 h 118"/>
                    <a:gd name="T34" fmla="*/ 59 w 145"/>
                    <a:gd name="T35" fmla="*/ 82 h 118"/>
                    <a:gd name="T36" fmla="*/ 59 w 145"/>
                    <a:gd name="T37" fmla="*/ 73 h 118"/>
                    <a:gd name="T38" fmla="*/ 63 w 145"/>
                    <a:gd name="T39" fmla="*/ 78 h 118"/>
                    <a:gd name="T40" fmla="*/ 68 w 145"/>
                    <a:gd name="T41" fmla="*/ 78 h 118"/>
                    <a:gd name="T42" fmla="*/ 72 w 145"/>
                    <a:gd name="T43" fmla="*/ 69 h 118"/>
                    <a:gd name="T44" fmla="*/ 63 w 145"/>
                    <a:gd name="T45" fmla="*/ 50 h 118"/>
                    <a:gd name="T46" fmla="*/ 59 w 145"/>
                    <a:gd name="T47" fmla="*/ 37 h 118"/>
                    <a:gd name="T48" fmla="*/ 63 w 145"/>
                    <a:gd name="T49" fmla="*/ 28 h 118"/>
                    <a:gd name="T50" fmla="*/ 77 w 145"/>
                    <a:gd name="T51" fmla="*/ 14 h 118"/>
                    <a:gd name="T52" fmla="*/ 77 w 145"/>
                    <a:gd name="T53" fmla="*/ 5 h 118"/>
                    <a:gd name="T54" fmla="*/ 90 w 145"/>
                    <a:gd name="T55" fmla="*/ 0 h 118"/>
                    <a:gd name="T56" fmla="*/ 95 w 145"/>
                    <a:gd name="T57" fmla="*/ 5 h 118"/>
                    <a:gd name="T58" fmla="*/ 95 w 145"/>
                    <a:gd name="T59" fmla="*/ 14 h 118"/>
                    <a:gd name="T60" fmla="*/ 99 w 145"/>
                    <a:gd name="T61" fmla="*/ 19 h 118"/>
                    <a:gd name="T62" fmla="*/ 109 w 145"/>
                    <a:gd name="T63" fmla="*/ 19 h 118"/>
                    <a:gd name="T64" fmla="*/ 122 w 145"/>
                    <a:gd name="T65" fmla="*/ 23 h 118"/>
                    <a:gd name="T66" fmla="*/ 131 w 145"/>
                    <a:gd name="T67" fmla="*/ 32 h 118"/>
                    <a:gd name="T68" fmla="*/ 140 w 145"/>
                    <a:gd name="T69" fmla="*/ 32 h 118"/>
                    <a:gd name="T70" fmla="*/ 136 w 145"/>
                    <a:gd name="T71" fmla="*/ 46 h 118"/>
                    <a:gd name="T72" fmla="*/ 140 w 145"/>
                    <a:gd name="T73" fmla="*/ 50 h 118"/>
                    <a:gd name="T74" fmla="*/ 145 w 145"/>
                    <a:gd name="T75" fmla="*/ 55 h 118"/>
                    <a:gd name="T76" fmla="*/ 145 w 145"/>
                    <a:gd name="T77" fmla="*/ 64 h 118"/>
                    <a:gd name="T78" fmla="*/ 136 w 145"/>
                    <a:gd name="T79" fmla="*/ 69 h 118"/>
                    <a:gd name="T80" fmla="*/ 127 w 145"/>
                    <a:gd name="T81" fmla="*/ 69 h 118"/>
                    <a:gd name="T82" fmla="*/ 113 w 145"/>
                    <a:gd name="T83" fmla="*/ 73 h 118"/>
                    <a:gd name="T84" fmla="*/ 109 w 145"/>
                    <a:gd name="T85" fmla="*/ 69 h 118"/>
                    <a:gd name="T86" fmla="*/ 99 w 145"/>
                    <a:gd name="T87" fmla="*/ 69 h 118"/>
                    <a:gd name="T88" fmla="*/ 95 w 145"/>
                    <a:gd name="T89" fmla="*/ 69 h 118"/>
                    <a:gd name="T90" fmla="*/ 77 w 145"/>
                    <a:gd name="T91" fmla="*/ 78 h 118"/>
                    <a:gd name="T92" fmla="*/ 72 w 145"/>
                    <a:gd name="T93" fmla="*/ 82 h 118"/>
                    <a:gd name="T94" fmla="*/ 77 w 145"/>
                    <a:gd name="T95" fmla="*/ 91 h 118"/>
                    <a:gd name="T96" fmla="*/ 72 w 145"/>
                    <a:gd name="T97" fmla="*/ 91 h 118"/>
                    <a:gd name="T98" fmla="*/ 68 w 145"/>
                    <a:gd name="T99" fmla="*/ 96 h 118"/>
                    <a:gd name="T100" fmla="*/ 63 w 145"/>
                    <a:gd name="T101" fmla="*/ 96 h 118"/>
                    <a:gd name="T102" fmla="*/ 59 w 145"/>
                    <a:gd name="T103" fmla="*/ 100 h 118"/>
                    <a:gd name="T104" fmla="*/ 54 w 145"/>
                    <a:gd name="T105" fmla="*/ 100 h 118"/>
                    <a:gd name="T106" fmla="*/ 50 w 145"/>
                    <a:gd name="T107" fmla="*/ 109 h 118"/>
                    <a:gd name="T108" fmla="*/ 45 w 145"/>
                    <a:gd name="T109" fmla="*/ 114 h 118"/>
                    <a:gd name="T110" fmla="*/ 36 w 145"/>
                    <a:gd name="T111" fmla="*/ 114 h 118"/>
                    <a:gd name="T112" fmla="*/ 9 w 145"/>
                    <a:gd name="T113" fmla="*/ 114 h 118"/>
                    <a:gd name="T114" fmla="*/ 0 w 145"/>
                    <a:gd name="T115" fmla="*/ 105 h 118"/>
                    <a:gd name="T116" fmla="*/ 0 w 145"/>
                    <a:gd name="T117" fmla="*/ 100 h 118"/>
                    <a:gd name="T118" fmla="*/ 0 w 145"/>
                    <a:gd name="T119"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118">
                      <a:moveTo>
                        <a:pt x="4" y="91"/>
                      </a:moveTo>
                      <a:lnTo>
                        <a:pt x="4" y="91"/>
                      </a:lnTo>
                      <a:lnTo>
                        <a:pt x="4" y="91"/>
                      </a:lnTo>
                      <a:lnTo>
                        <a:pt x="4" y="91"/>
                      </a:lnTo>
                      <a:lnTo>
                        <a:pt x="4" y="91"/>
                      </a:lnTo>
                      <a:lnTo>
                        <a:pt x="4" y="91"/>
                      </a:lnTo>
                      <a:lnTo>
                        <a:pt x="4" y="91"/>
                      </a:lnTo>
                      <a:lnTo>
                        <a:pt x="4" y="91"/>
                      </a:lnTo>
                      <a:lnTo>
                        <a:pt x="4" y="91"/>
                      </a:lnTo>
                      <a:lnTo>
                        <a:pt x="4" y="91"/>
                      </a:lnTo>
                      <a:lnTo>
                        <a:pt x="4" y="91"/>
                      </a:lnTo>
                      <a:lnTo>
                        <a:pt x="9" y="91"/>
                      </a:lnTo>
                      <a:lnTo>
                        <a:pt x="9" y="91"/>
                      </a:lnTo>
                      <a:lnTo>
                        <a:pt x="9" y="96"/>
                      </a:lnTo>
                      <a:lnTo>
                        <a:pt x="9" y="96"/>
                      </a:lnTo>
                      <a:lnTo>
                        <a:pt x="9" y="96"/>
                      </a:lnTo>
                      <a:lnTo>
                        <a:pt x="13" y="96"/>
                      </a:lnTo>
                      <a:lnTo>
                        <a:pt x="13" y="96"/>
                      </a:lnTo>
                      <a:lnTo>
                        <a:pt x="13" y="96"/>
                      </a:lnTo>
                      <a:lnTo>
                        <a:pt x="18" y="96"/>
                      </a:lnTo>
                      <a:lnTo>
                        <a:pt x="18" y="96"/>
                      </a:lnTo>
                      <a:lnTo>
                        <a:pt x="22" y="91"/>
                      </a:lnTo>
                      <a:lnTo>
                        <a:pt x="22" y="91"/>
                      </a:lnTo>
                      <a:lnTo>
                        <a:pt x="22" y="91"/>
                      </a:lnTo>
                      <a:lnTo>
                        <a:pt x="22" y="96"/>
                      </a:lnTo>
                      <a:lnTo>
                        <a:pt x="22" y="96"/>
                      </a:lnTo>
                      <a:lnTo>
                        <a:pt x="22" y="96"/>
                      </a:lnTo>
                      <a:lnTo>
                        <a:pt x="18" y="100"/>
                      </a:lnTo>
                      <a:lnTo>
                        <a:pt x="18" y="100"/>
                      </a:lnTo>
                      <a:lnTo>
                        <a:pt x="27" y="100"/>
                      </a:lnTo>
                      <a:lnTo>
                        <a:pt x="31" y="100"/>
                      </a:lnTo>
                      <a:lnTo>
                        <a:pt x="31" y="100"/>
                      </a:lnTo>
                      <a:lnTo>
                        <a:pt x="31" y="96"/>
                      </a:lnTo>
                      <a:lnTo>
                        <a:pt x="31" y="96"/>
                      </a:lnTo>
                      <a:lnTo>
                        <a:pt x="31" y="96"/>
                      </a:lnTo>
                      <a:lnTo>
                        <a:pt x="27" y="91"/>
                      </a:lnTo>
                      <a:lnTo>
                        <a:pt x="27" y="91"/>
                      </a:lnTo>
                      <a:lnTo>
                        <a:pt x="27" y="91"/>
                      </a:lnTo>
                      <a:lnTo>
                        <a:pt x="31" y="91"/>
                      </a:lnTo>
                      <a:lnTo>
                        <a:pt x="31" y="91"/>
                      </a:lnTo>
                      <a:lnTo>
                        <a:pt x="31" y="91"/>
                      </a:lnTo>
                      <a:lnTo>
                        <a:pt x="36" y="91"/>
                      </a:lnTo>
                      <a:lnTo>
                        <a:pt x="36" y="96"/>
                      </a:lnTo>
                      <a:lnTo>
                        <a:pt x="41" y="96"/>
                      </a:lnTo>
                      <a:lnTo>
                        <a:pt x="41" y="96"/>
                      </a:lnTo>
                      <a:lnTo>
                        <a:pt x="41" y="91"/>
                      </a:lnTo>
                      <a:lnTo>
                        <a:pt x="41" y="91"/>
                      </a:lnTo>
                      <a:lnTo>
                        <a:pt x="41" y="91"/>
                      </a:lnTo>
                      <a:lnTo>
                        <a:pt x="41" y="91"/>
                      </a:lnTo>
                      <a:lnTo>
                        <a:pt x="41" y="91"/>
                      </a:lnTo>
                      <a:lnTo>
                        <a:pt x="41" y="91"/>
                      </a:lnTo>
                      <a:lnTo>
                        <a:pt x="45" y="91"/>
                      </a:lnTo>
                      <a:lnTo>
                        <a:pt x="45" y="87"/>
                      </a:lnTo>
                      <a:lnTo>
                        <a:pt x="45" y="87"/>
                      </a:lnTo>
                      <a:lnTo>
                        <a:pt x="45" y="87"/>
                      </a:lnTo>
                      <a:lnTo>
                        <a:pt x="41" y="87"/>
                      </a:lnTo>
                      <a:lnTo>
                        <a:pt x="41" y="82"/>
                      </a:lnTo>
                      <a:lnTo>
                        <a:pt x="41" y="82"/>
                      </a:lnTo>
                      <a:lnTo>
                        <a:pt x="41" y="82"/>
                      </a:lnTo>
                      <a:lnTo>
                        <a:pt x="41" y="82"/>
                      </a:lnTo>
                      <a:lnTo>
                        <a:pt x="41" y="82"/>
                      </a:lnTo>
                      <a:lnTo>
                        <a:pt x="45" y="82"/>
                      </a:lnTo>
                      <a:lnTo>
                        <a:pt x="45" y="82"/>
                      </a:lnTo>
                      <a:lnTo>
                        <a:pt x="45" y="82"/>
                      </a:lnTo>
                      <a:lnTo>
                        <a:pt x="45" y="87"/>
                      </a:lnTo>
                      <a:lnTo>
                        <a:pt x="45" y="87"/>
                      </a:lnTo>
                      <a:lnTo>
                        <a:pt x="45" y="87"/>
                      </a:lnTo>
                      <a:lnTo>
                        <a:pt x="50" y="87"/>
                      </a:lnTo>
                      <a:lnTo>
                        <a:pt x="59" y="82"/>
                      </a:lnTo>
                      <a:lnTo>
                        <a:pt x="59" y="82"/>
                      </a:lnTo>
                      <a:lnTo>
                        <a:pt x="59" y="82"/>
                      </a:lnTo>
                      <a:lnTo>
                        <a:pt x="59" y="82"/>
                      </a:lnTo>
                      <a:lnTo>
                        <a:pt x="59" y="78"/>
                      </a:lnTo>
                      <a:lnTo>
                        <a:pt x="59" y="78"/>
                      </a:lnTo>
                      <a:lnTo>
                        <a:pt x="59" y="78"/>
                      </a:lnTo>
                      <a:lnTo>
                        <a:pt x="59" y="73"/>
                      </a:lnTo>
                      <a:lnTo>
                        <a:pt x="59" y="69"/>
                      </a:lnTo>
                      <a:lnTo>
                        <a:pt x="63" y="69"/>
                      </a:lnTo>
                      <a:lnTo>
                        <a:pt x="63" y="73"/>
                      </a:lnTo>
                      <a:lnTo>
                        <a:pt x="63" y="78"/>
                      </a:lnTo>
                      <a:lnTo>
                        <a:pt x="68" y="82"/>
                      </a:lnTo>
                      <a:lnTo>
                        <a:pt x="68" y="82"/>
                      </a:lnTo>
                      <a:lnTo>
                        <a:pt x="68" y="78"/>
                      </a:lnTo>
                      <a:lnTo>
                        <a:pt x="68" y="78"/>
                      </a:lnTo>
                      <a:lnTo>
                        <a:pt x="68" y="78"/>
                      </a:lnTo>
                      <a:lnTo>
                        <a:pt x="68" y="73"/>
                      </a:lnTo>
                      <a:lnTo>
                        <a:pt x="72" y="73"/>
                      </a:lnTo>
                      <a:lnTo>
                        <a:pt x="72" y="69"/>
                      </a:lnTo>
                      <a:lnTo>
                        <a:pt x="72" y="64"/>
                      </a:lnTo>
                      <a:lnTo>
                        <a:pt x="72" y="64"/>
                      </a:lnTo>
                      <a:lnTo>
                        <a:pt x="63" y="50"/>
                      </a:lnTo>
                      <a:lnTo>
                        <a:pt x="63" y="50"/>
                      </a:lnTo>
                      <a:lnTo>
                        <a:pt x="63" y="46"/>
                      </a:lnTo>
                      <a:lnTo>
                        <a:pt x="63" y="46"/>
                      </a:lnTo>
                      <a:lnTo>
                        <a:pt x="59" y="41"/>
                      </a:lnTo>
                      <a:lnTo>
                        <a:pt x="59" y="37"/>
                      </a:lnTo>
                      <a:lnTo>
                        <a:pt x="59" y="37"/>
                      </a:lnTo>
                      <a:lnTo>
                        <a:pt x="59" y="37"/>
                      </a:lnTo>
                      <a:lnTo>
                        <a:pt x="63" y="32"/>
                      </a:lnTo>
                      <a:lnTo>
                        <a:pt x="63" y="28"/>
                      </a:lnTo>
                      <a:lnTo>
                        <a:pt x="68" y="23"/>
                      </a:lnTo>
                      <a:lnTo>
                        <a:pt x="68" y="23"/>
                      </a:lnTo>
                      <a:lnTo>
                        <a:pt x="77" y="14"/>
                      </a:lnTo>
                      <a:lnTo>
                        <a:pt x="77" y="14"/>
                      </a:lnTo>
                      <a:lnTo>
                        <a:pt x="77" y="14"/>
                      </a:lnTo>
                      <a:lnTo>
                        <a:pt x="77" y="14"/>
                      </a:lnTo>
                      <a:lnTo>
                        <a:pt x="77" y="10"/>
                      </a:lnTo>
                      <a:lnTo>
                        <a:pt x="77" y="5"/>
                      </a:lnTo>
                      <a:lnTo>
                        <a:pt x="77" y="5"/>
                      </a:lnTo>
                      <a:lnTo>
                        <a:pt x="77" y="5"/>
                      </a:lnTo>
                      <a:lnTo>
                        <a:pt x="86" y="5"/>
                      </a:lnTo>
                      <a:lnTo>
                        <a:pt x="90" y="0"/>
                      </a:lnTo>
                      <a:lnTo>
                        <a:pt x="90" y="0"/>
                      </a:lnTo>
                      <a:lnTo>
                        <a:pt x="90" y="5"/>
                      </a:lnTo>
                      <a:lnTo>
                        <a:pt x="95" y="5"/>
                      </a:lnTo>
                      <a:lnTo>
                        <a:pt x="95" y="5"/>
                      </a:lnTo>
                      <a:lnTo>
                        <a:pt x="95" y="5"/>
                      </a:lnTo>
                      <a:lnTo>
                        <a:pt x="95" y="10"/>
                      </a:lnTo>
                      <a:lnTo>
                        <a:pt x="95" y="14"/>
                      </a:lnTo>
                      <a:lnTo>
                        <a:pt x="95" y="14"/>
                      </a:lnTo>
                      <a:lnTo>
                        <a:pt x="95" y="14"/>
                      </a:lnTo>
                      <a:lnTo>
                        <a:pt x="95" y="14"/>
                      </a:lnTo>
                      <a:lnTo>
                        <a:pt x="99" y="19"/>
                      </a:lnTo>
                      <a:lnTo>
                        <a:pt x="99" y="19"/>
                      </a:lnTo>
                      <a:lnTo>
                        <a:pt x="104" y="19"/>
                      </a:lnTo>
                      <a:lnTo>
                        <a:pt x="109" y="19"/>
                      </a:lnTo>
                      <a:lnTo>
                        <a:pt x="109" y="19"/>
                      </a:lnTo>
                      <a:lnTo>
                        <a:pt x="109" y="19"/>
                      </a:lnTo>
                      <a:lnTo>
                        <a:pt x="113" y="19"/>
                      </a:lnTo>
                      <a:lnTo>
                        <a:pt x="113" y="19"/>
                      </a:lnTo>
                      <a:lnTo>
                        <a:pt x="118" y="19"/>
                      </a:lnTo>
                      <a:lnTo>
                        <a:pt x="122" y="23"/>
                      </a:lnTo>
                      <a:lnTo>
                        <a:pt x="127" y="23"/>
                      </a:lnTo>
                      <a:lnTo>
                        <a:pt x="127" y="28"/>
                      </a:lnTo>
                      <a:lnTo>
                        <a:pt x="131" y="32"/>
                      </a:lnTo>
                      <a:lnTo>
                        <a:pt x="131" y="32"/>
                      </a:lnTo>
                      <a:lnTo>
                        <a:pt x="140" y="28"/>
                      </a:lnTo>
                      <a:lnTo>
                        <a:pt x="140" y="32"/>
                      </a:lnTo>
                      <a:lnTo>
                        <a:pt x="140" y="32"/>
                      </a:lnTo>
                      <a:lnTo>
                        <a:pt x="140" y="32"/>
                      </a:lnTo>
                      <a:lnTo>
                        <a:pt x="136" y="37"/>
                      </a:lnTo>
                      <a:lnTo>
                        <a:pt x="136" y="41"/>
                      </a:lnTo>
                      <a:lnTo>
                        <a:pt x="136" y="46"/>
                      </a:lnTo>
                      <a:lnTo>
                        <a:pt x="136" y="46"/>
                      </a:lnTo>
                      <a:lnTo>
                        <a:pt x="136" y="46"/>
                      </a:lnTo>
                      <a:lnTo>
                        <a:pt x="136" y="50"/>
                      </a:lnTo>
                      <a:lnTo>
                        <a:pt x="136" y="50"/>
                      </a:lnTo>
                      <a:lnTo>
                        <a:pt x="140" y="50"/>
                      </a:lnTo>
                      <a:lnTo>
                        <a:pt x="140" y="50"/>
                      </a:lnTo>
                      <a:lnTo>
                        <a:pt x="145" y="50"/>
                      </a:lnTo>
                      <a:lnTo>
                        <a:pt x="145" y="55"/>
                      </a:lnTo>
                      <a:lnTo>
                        <a:pt x="145" y="55"/>
                      </a:lnTo>
                      <a:lnTo>
                        <a:pt x="145" y="59"/>
                      </a:lnTo>
                      <a:lnTo>
                        <a:pt x="145" y="59"/>
                      </a:lnTo>
                      <a:lnTo>
                        <a:pt x="145" y="64"/>
                      </a:lnTo>
                      <a:lnTo>
                        <a:pt x="145" y="64"/>
                      </a:lnTo>
                      <a:lnTo>
                        <a:pt x="145" y="64"/>
                      </a:lnTo>
                      <a:lnTo>
                        <a:pt x="140" y="69"/>
                      </a:lnTo>
                      <a:lnTo>
                        <a:pt x="140" y="69"/>
                      </a:lnTo>
                      <a:lnTo>
                        <a:pt x="136" y="69"/>
                      </a:lnTo>
                      <a:lnTo>
                        <a:pt x="136" y="69"/>
                      </a:lnTo>
                      <a:lnTo>
                        <a:pt x="131" y="69"/>
                      </a:lnTo>
                      <a:lnTo>
                        <a:pt x="127" y="69"/>
                      </a:lnTo>
                      <a:lnTo>
                        <a:pt x="127" y="69"/>
                      </a:lnTo>
                      <a:lnTo>
                        <a:pt x="113" y="69"/>
                      </a:lnTo>
                      <a:lnTo>
                        <a:pt x="113" y="69"/>
                      </a:lnTo>
                      <a:lnTo>
                        <a:pt x="113" y="69"/>
                      </a:lnTo>
                      <a:lnTo>
                        <a:pt x="113" y="73"/>
                      </a:lnTo>
                      <a:lnTo>
                        <a:pt x="113" y="73"/>
                      </a:lnTo>
                      <a:lnTo>
                        <a:pt x="109" y="69"/>
                      </a:lnTo>
                      <a:lnTo>
                        <a:pt x="109" y="69"/>
                      </a:lnTo>
                      <a:lnTo>
                        <a:pt x="109" y="69"/>
                      </a:lnTo>
                      <a:lnTo>
                        <a:pt x="104" y="69"/>
                      </a:lnTo>
                      <a:lnTo>
                        <a:pt x="104" y="69"/>
                      </a:lnTo>
                      <a:lnTo>
                        <a:pt x="99" y="69"/>
                      </a:lnTo>
                      <a:lnTo>
                        <a:pt x="99" y="69"/>
                      </a:lnTo>
                      <a:lnTo>
                        <a:pt x="95" y="69"/>
                      </a:lnTo>
                      <a:lnTo>
                        <a:pt x="95" y="69"/>
                      </a:lnTo>
                      <a:lnTo>
                        <a:pt x="95" y="69"/>
                      </a:lnTo>
                      <a:lnTo>
                        <a:pt x="95" y="69"/>
                      </a:lnTo>
                      <a:lnTo>
                        <a:pt x="90" y="78"/>
                      </a:lnTo>
                      <a:lnTo>
                        <a:pt x="86" y="82"/>
                      </a:lnTo>
                      <a:lnTo>
                        <a:pt x="77" y="78"/>
                      </a:lnTo>
                      <a:lnTo>
                        <a:pt x="77" y="78"/>
                      </a:lnTo>
                      <a:lnTo>
                        <a:pt x="72" y="78"/>
                      </a:lnTo>
                      <a:lnTo>
                        <a:pt x="72" y="82"/>
                      </a:lnTo>
                      <a:lnTo>
                        <a:pt x="72" y="82"/>
                      </a:lnTo>
                      <a:lnTo>
                        <a:pt x="72" y="82"/>
                      </a:lnTo>
                      <a:lnTo>
                        <a:pt x="72" y="82"/>
                      </a:lnTo>
                      <a:lnTo>
                        <a:pt x="72" y="87"/>
                      </a:lnTo>
                      <a:lnTo>
                        <a:pt x="77" y="87"/>
                      </a:lnTo>
                      <a:lnTo>
                        <a:pt x="77" y="91"/>
                      </a:lnTo>
                      <a:lnTo>
                        <a:pt x="77" y="91"/>
                      </a:lnTo>
                      <a:lnTo>
                        <a:pt x="72" y="91"/>
                      </a:lnTo>
                      <a:lnTo>
                        <a:pt x="72" y="91"/>
                      </a:lnTo>
                      <a:lnTo>
                        <a:pt x="72" y="91"/>
                      </a:lnTo>
                      <a:lnTo>
                        <a:pt x="68" y="91"/>
                      </a:lnTo>
                      <a:lnTo>
                        <a:pt x="68" y="91"/>
                      </a:lnTo>
                      <a:lnTo>
                        <a:pt x="68" y="96"/>
                      </a:lnTo>
                      <a:lnTo>
                        <a:pt x="68" y="96"/>
                      </a:lnTo>
                      <a:lnTo>
                        <a:pt x="68" y="96"/>
                      </a:lnTo>
                      <a:lnTo>
                        <a:pt x="68" y="96"/>
                      </a:lnTo>
                      <a:lnTo>
                        <a:pt x="68" y="96"/>
                      </a:lnTo>
                      <a:lnTo>
                        <a:pt x="63" y="96"/>
                      </a:lnTo>
                      <a:lnTo>
                        <a:pt x="63" y="96"/>
                      </a:lnTo>
                      <a:lnTo>
                        <a:pt x="63" y="100"/>
                      </a:lnTo>
                      <a:lnTo>
                        <a:pt x="59" y="100"/>
                      </a:lnTo>
                      <a:lnTo>
                        <a:pt x="59" y="100"/>
                      </a:lnTo>
                      <a:lnTo>
                        <a:pt x="54" y="100"/>
                      </a:lnTo>
                      <a:lnTo>
                        <a:pt x="54" y="100"/>
                      </a:lnTo>
                      <a:lnTo>
                        <a:pt x="54" y="100"/>
                      </a:lnTo>
                      <a:lnTo>
                        <a:pt x="54" y="100"/>
                      </a:lnTo>
                      <a:lnTo>
                        <a:pt x="54" y="100"/>
                      </a:lnTo>
                      <a:lnTo>
                        <a:pt x="50" y="100"/>
                      </a:lnTo>
                      <a:lnTo>
                        <a:pt x="50" y="100"/>
                      </a:lnTo>
                      <a:lnTo>
                        <a:pt x="50" y="109"/>
                      </a:lnTo>
                      <a:lnTo>
                        <a:pt x="50" y="109"/>
                      </a:lnTo>
                      <a:lnTo>
                        <a:pt x="45" y="114"/>
                      </a:lnTo>
                      <a:lnTo>
                        <a:pt x="45" y="114"/>
                      </a:lnTo>
                      <a:lnTo>
                        <a:pt x="45" y="114"/>
                      </a:lnTo>
                      <a:lnTo>
                        <a:pt x="45" y="114"/>
                      </a:lnTo>
                      <a:lnTo>
                        <a:pt x="41" y="114"/>
                      </a:lnTo>
                      <a:lnTo>
                        <a:pt x="41" y="114"/>
                      </a:lnTo>
                      <a:lnTo>
                        <a:pt x="36" y="114"/>
                      </a:lnTo>
                      <a:lnTo>
                        <a:pt x="31" y="118"/>
                      </a:lnTo>
                      <a:lnTo>
                        <a:pt x="27" y="118"/>
                      </a:lnTo>
                      <a:lnTo>
                        <a:pt x="9" y="114"/>
                      </a:lnTo>
                      <a:lnTo>
                        <a:pt x="9" y="114"/>
                      </a:lnTo>
                      <a:lnTo>
                        <a:pt x="4" y="109"/>
                      </a:lnTo>
                      <a:lnTo>
                        <a:pt x="4" y="109"/>
                      </a:lnTo>
                      <a:lnTo>
                        <a:pt x="4" y="109"/>
                      </a:lnTo>
                      <a:lnTo>
                        <a:pt x="0" y="105"/>
                      </a:lnTo>
                      <a:lnTo>
                        <a:pt x="0" y="100"/>
                      </a:lnTo>
                      <a:lnTo>
                        <a:pt x="0" y="100"/>
                      </a:lnTo>
                      <a:lnTo>
                        <a:pt x="0" y="100"/>
                      </a:lnTo>
                      <a:lnTo>
                        <a:pt x="0" y="100"/>
                      </a:lnTo>
                      <a:lnTo>
                        <a:pt x="0" y="96"/>
                      </a:lnTo>
                      <a:lnTo>
                        <a:pt x="0" y="96"/>
                      </a:lnTo>
                      <a:lnTo>
                        <a:pt x="0" y="96"/>
                      </a:lnTo>
                      <a:lnTo>
                        <a:pt x="0" y="96"/>
                      </a:lnTo>
                      <a:lnTo>
                        <a:pt x="0" y="91"/>
                      </a:lnTo>
                      <a:lnTo>
                        <a:pt x="4" y="91"/>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3" name="Freeform 33"/>
                <p:cNvSpPr>
                  <a:spLocks noEditPoints="1"/>
                </p:cNvSpPr>
                <p:nvPr/>
              </p:nvSpPr>
              <p:spPr bwMode="auto">
                <a:xfrm>
                  <a:off x="2405063" y="2636838"/>
                  <a:ext cx="201613" cy="293687"/>
                </a:xfrm>
                <a:custGeom>
                  <a:avLst/>
                  <a:gdLst>
                    <a:gd name="T0" fmla="*/ 127 w 127"/>
                    <a:gd name="T1" fmla="*/ 127 h 185"/>
                    <a:gd name="T2" fmla="*/ 127 w 127"/>
                    <a:gd name="T3" fmla="*/ 113 h 185"/>
                    <a:gd name="T4" fmla="*/ 127 w 127"/>
                    <a:gd name="T5" fmla="*/ 99 h 185"/>
                    <a:gd name="T6" fmla="*/ 118 w 127"/>
                    <a:gd name="T7" fmla="*/ 86 h 185"/>
                    <a:gd name="T8" fmla="*/ 123 w 127"/>
                    <a:gd name="T9" fmla="*/ 81 h 185"/>
                    <a:gd name="T10" fmla="*/ 118 w 127"/>
                    <a:gd name="T11" fmla="*/ 72 h 185"/>
                    <a:gd name="T12" fmla="*/ 114 w 127"/>
                    <a:gd name="T13" fmla="*/ 68 h 185"/>
                    <a:gd name="T14" fmla="*/ 104 w 127"/>
                    <a:gd name="T15" fmla="*/ 63 h 185"/>
                    <a:gd name="T16" fmla="*/ 95 w 127"/>
                    <a:gd name="T17" fmla="*/ 58 h 185"/>
                    <a:gd name="T18" fmla="*/ 86 w 127"/>
                    <a:gd name="T19" fmla="*/ 54 h 185"/>
                    <a:gd name="T20" fmla="*/ 77 w 127"/>
                    <a:gd name="T21" fmla="*/ 49 h 185"/>
                    <a:gd name="T22" fmla="*/ 77 w 127"/>
                    <a:gd name="T23" fmla="*/ 40 h 185"/>
                    <a:gd name="T24" fmla="*/ 82 w 127"/>
                    <a:gd name="T25" fmla="*/ 40 h 185"/>
                    <a:gd name="T26" fmla="*/ 86 w 127"/>
                    <a:gd name="T27" fmla="*/ 40 h 185"/>
                    <a:gd name="T28" fmla="*/ 91 w 127"/>
                    <a:gd name="T29" fmla="*/ 27 h 185"/>
                    <a:gd name="T30" fmla="*/ 86 w 127"/>
                    <a:gd name="T31" fmla="*/ 22 h 185"/>
                    <a:gd name="T32" fmla="*/ 73 w 127"/>
                    <a:gd name="T33" fmla="*/ 18 h 185"/>
                    <a:gd name="T34" fmla="*/ 73 w 127"/>
                    <a:gd name="T35" fmla="*/ 9 h 185"/>
                    <a:gd name="T36" fmla="*/ 68 w 127"/>
                    <a:gd name="T37" fmla="*/ 4 h 185"/>
                    <a:gd name="T38" fmla="*/ 50 w 127"/>
                    <a:gd name="T39" fmla="*/ 4 h 185"/>
                    <a:gd name="T40" fmla="*/ 23 w 127"/>
                    <a:gd name="T41" fmla="*/ 4 h 185"/>
                    <a:gd name="T42" fmla="*/ 23 w 127"/>
                    <a:gd name="T43" fmla="*/ 27 h 185"/>
                    <a:gd name="T44" fmla="*/ 32 w 127"/>
                    <a:gd name="T45" fmla="*/ 40 h 185"/>
                    <a:gd name="T46" fmla="*/ 32 w 127"/>
                    <a:gd name="T47" fmla="*/ 49 h 185"/>
                    <a:gd name="T48" fmla="*/ 23 w 127"/>
                    <a:gd name="T49" fmla="*/ 54 h 185"/>
                    <a:gd name="T50" fmla="*/ 18 w 127"/>
                    <a:gd name="T51" fmla="*/ 63 h 185"/>
                    <a:gd name="T52" fmla="*/ 14 w 127"/>
                    <a:gd name="T53" fmla="*/ 68 h 185"/>
                    <a:gd name="T54" fmla="*/ 5 w 127"/>
                    <a:gd name="T55" fmla="*/ 81 h 185"/>
                    <a:gd name="T56" fmla="*/ 0 w 127"/>
                    <a:gd name="T57" fmla="*/ 99 h 185"/>
                    <a:gd name="T58" fmla="*/ 5 w 127"/>
                    <a:gd name="T59" fmla="*/ 108 h 185"/>
                    <a:gd name="T60" fmla="*/ 5 w 127"/>
                    <a:gd name="T61" fmla="*/ 117 h 185"/>
                    <a:gd name="T62" fmla="*/ 14 w 127"/>
                    <a:gd name="T63" fmla="*/ 117 h 185"/>
                    <a:gd name="T64" fmla="*/ 18 w 127"/>
                    <a:gd name="T65" fmla="*/ 117 h 185"/>
                    <a:gd name="T66" fmla="*/ 23 w 127"/>
                    <a:gd name="T67" fmla="*/ 113 h 185"/>
                    <a:gd name="T68" fmla="*/ 27 w 127"/>
                    <a:gd name="T69" fmla="*/ 108 h 185"/>
                    <a:gd name="T70" fmla="*/ 27 w 127"/>
                    <a:gd name="T71" fmla="*/ 113 h 185"/>
                    <a:gd name="T72" fmla="*/ 32 w 127"/>
                    <a:gd name="T73" fmla="*/ 113 h 185"/>
                    <a:gd name="T74" fmla="*/ 55 w 127"/>
                    <a:gd name="T75" fmla="*/ 117 h 185"/>
                    <a:gd name="T76" fmla="*/ 73 w 127"/>
                    <a:gd name="T77" fmla="*/ 131 h 185"/>
                    <a:gd name="T78" fmla="*/ 95 w 127"/>
                    <a:gd name="T79" fmla="*/ 136 h 185"/>
                    <a:gd name="T80" fmla="*/ 114 w 127"/>
                    <a:gd name="T81" fmla="*/ 127 h 185"/>
                    <a:gd name="T82" fmla="*/ 118 w 127"/>
                    <a:gd name="T83" fmla="*/ 127 h 185"/>
                    <a:gd name="T84" fmla="*/ 127 w 127"/>
                    <a:gd name="T85" fmla="*/ 127 h 185"/>
                    <a:gd name="T86" fmla="*/ 77 w 127"/>
                    <a:gd name="T87" fmla="*/ 145 h 185"/>
                    <a:gd name="T88" fmla="*/ 68 w 127"/>
                    <a:gd name="T89" fmla="*/ 163 h 185"/>
                    <a:gd name="T90" fmla="*/ 68 w 127"/>
                    <a:gd name="T91" fmla="*/ 172 h 185"/>
                    <a:gd name="T92" fmla="*/ 68 w 127"/>
                    <a:gd name="T93" fmla="*/ 181 h 185"/>
                    <a:gd name="T94" fmla="*/ 59 w 127"/>
                    <a:gd name="T95" fmla="*/ 185 h 185"/>
                    <a:gd name="T96" fmla="*/ 45 w 127"/>
                    <a:gd name="T97" fmla="*/ 181 h 185"/>
                    <a:gd name="T98" fmla="*/ 59 w 127"/>
                    <a:gd name="T99" fmla="*/ 154 h 185"/>
                    <a:gd name="T100" fmla="*/ 64 w 127"/>
                    <a:gd name="T101" fmla="*/ 149 h 185"/>
                    <a:gd name="T102" fmla="*/ 77 w 127"/>
                    <a:gd name="T103" fmla="*/ 14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7" h="185">
                      <a:moveTo>
                        <a:pt x="127" y="127"/>
                      </a:moveTo>
                      <a:lnTo>
                        <a:pt x="127" y="127"/>
                      </a:lnTo>
                      <a:lnTo>
                        <a:pt x="127" y="127"/>
                      </a:lnTo>
                      <a:lnTo>
                        <a:pt x="127" y="127"/>
                      </a:lnTo>
                      <a:lnTo>
                        <a:pt x="127" y="127"/>
                      </a:lnTo>
                      <a:lnTo>
                        <a:pt x="127" y="127"/>
                      </a:lnTo>
                      <a:lnTo>
                        <a:pt x="127" y="122"/>
                      </a:lnTo>
                      <a:lnTo>
                        <a:pt x="127" y="117"/>
                      </a:lnTo>
                      <a:lnTo>
                        <a:pt x="127" y="113"/>
                      </a:lnTo>
                      <a:lnTo>
                        <a:pt x="127" y="113"/>
                      </a:lnTo>
                      <a:lnTo>
                        <a:pt x="127" y="108"/>
                      </a:lnTo>
                      <a:lnTo>
                        <a:pt x="127" y="108"/>
                      </a:lnTo>
                      <a:lnTo>
                        <a:pt x="127" y="104"/>
                      </a:lnTo>
                      <a:lnTo>
                        <a:pt x="127" y="104"/>
                      </a:lnTo>
                      <a:lnTo>
                        <a:pt x="127" y="99"/>
                      </a:lnTo>
                      <a:lnTo>
                        <a:pt x="123" y="99"/>
                      </a:lnTo>
                      <a:lnTo>
                        <a:pt x="118" y="95"/>
                      </a:lnTo>
                      <a:lnTo>
                        <a:pt x="118" y="90"/>
                      </a:lnTo>
                      <a:lnTo>
                        <a:pt x="118" y="86"/>
                      </a:lnTo>
                      <a:lnTo>
                        <a:pt x="118" y="86"/>
                      </a:lnTo>
                      <a:lnTo>
                        <a:pt x="118" y="86"/>
                      </a:lnTo>
                      <a:lnTo>
                        <a:pt x="118" y="86"/>
                      </a:lnTo>
                      <a:lnTo>
                        <a:pt x="118" y="86"/>
                      </a:lnTo>
                      <a:lnTo>
                        <a:pt x="123" y="86"/>
                      </a:lnTo>
                      <a:lnTo>
                        <a:pt x="123" y="81"/>
                      </a:lnTo>
                      <a:lnTo>
                        <a:pt x="123" y="81"/>
                      </a:lnTo>
                      <a:lnTo>
                        <a:pt x="123" y="77"/>
                      </a:lnTo>
                      <a:lnTo>
                        <a:pt x="123" y="77"/>
                      </a:lnTo>
                      <a:lnTo>
                        <a:pt x="123" y="77"/>
                      </a:lnTo>
                      <a:lnTo>
                        <a:pt x="118" y="72"/>
                      </a:lnTo>
                      <a:lnTo>
                        <a:pt x="118" y="72"/>
                      </a:lnTo>
                      <a:lnTo>
                        <a:pt x="114" y="72"/>
                      </a:lnTo>
                      <a:lnTo>
                        <a:pt x="114" y="72"/>
                      </a:lnTo>
                      <a:lnTo>
                        <a:pt x="114" y="72"/>
                      </a:lnTo>
                      <a:lnTo>
                        <a:pt x="114" y="68"/>
                      </a:lnTo>
                      <a:lnTo>
                        <a:pt x="109" y="68"/>
                      </a:lnTo>
                      <a:lnTo>
                        <a:pt x="109" y="68"/>
                      </a:lnTo>
                      <a:lnTo>
                        <a:pt x="104" y="68"/>
                      </a:lnTo>
                      <a:lnTo>
                        <a:pt x="104" y="68"/>
                      </a:lnTo>
                      <a:lnTo>
                        <a:pt x="104" y="63"/>
                      </a:lnTo>
                      <a:lnTo>
                        <a:pt x="100" y="63"/>
                      </a:lnTo>
                      <a:lnTo>
                        <a:pt x="100" y="58"/>
                      </a:lnTo>
                      <a:lnTo>
                        <a:pt x="100" y="58"/>
                      </a:lnTo>
                      <a:lnTo>
                        <a:pt x="100" y="58"/>
                      </a:lnTo>
                      <a:lnTo>
                        <a:pt x="95" y="58"/>
                      </a:lnTo>
                      <a:lnTo>
                        <a:pt x="95" y="58"/>
                      </a:lnTo>
                      <a:lnTo>
                        <a:pt x="91" y="58"/>
                      </a:lnTo>
                      <a:lnTo>
                        <a:pt x="91" y="58"/>
                      </a:lnTo>
                      <a:lnTo>
                        <a:pt x="91" y="58"/>
                      </a:lnTo>
                      <a:lnTo>
                        <a:pt x="86" y="54"/>
                      </a:lnTo>
                      <a:lnTo>
                        <a:pt x="86" y="54"/>
                      </a:lnTo>
                      <a:lnTo>
                        <a:pt x="82" y="54"/>
                      </a:lnTo>
                      <a:lnTo>
                        <a:pt x="82" y="54"/>
                      </a:lnTo>
                      <a:lnTo>
                        <a:pt x="77" y="49"/>
                      </a:lnTo>
                      <a:lnTo>
                        <a:pt x="77" y="49"/>
                      </a:lnTo>
                      <a:lnTo>
                        <a:pt x="77" y="49"/>
                      </a:lnTo>
                      <a:lnTo>
                        <a:pt x="73" y="45"/>
                      </a:lnTo>
                      <a:lnTo>
                        <a:pt x="73" y="45"/>
                      </a:lnTo>
                      <a:lnTo>
                        <a:pt x="77" y="40"/>
                      </a:lnTo>
                      <a:lnTo>
                        <a:pt x="77" y="40"/>
                      </a:lnTo>
                      <a:lnTo>
                        <a:pt x="77" y="40"/>
                      </a:lnTo>
                      <a:lnTo>
                        <a:pt x="77" y="36"/>
                      </a:lnTo>
                      <a:lnTo>
                        <a:pt x="77" y="36"/>
                      </a:lnTo>
                      <a:lnTo>
                        <a:pt x="82" y="40"/>
                      </a:lnTo>
                      <a:lnTo>
                        <a:pt x="82" y="40"/>
                      </a:lnTo>
                      <a:lnTo>
                        <a:pt x="82" y="40"/>
                      </a:lnTo>
                      <a:lnTo>
                        <a:pt x="82" y="40"/>
                      </a:lnTo>
                      <a:lnTo>
                        <a:pt x="86" y="40"/>
                      </a:lnTo>
                      <a:lnTo>
                        <a:pt x="86" y="40"/>
                      </a:lnTo>
                      <a:lnTo>
                        <a:pt x="86" y="40"/>
                      </a:lnTo>
                      <a:lnTo>
                        <a:pt x="86" y="40"/>
                      </a:lnTo>
                      <a:lnTo>
                        <a:pt x="91" y="36"/>
                      </a:lnTo>
                      <a:lnTo>
                        <a:pt x="91" y="36"/>
                      </a:lnTo>
                      <a:lnTo>
                        <a:pt x="91" y="36"/>
                      </a:lnTo>
                      <a:lnTo>
                        <a:pt x="91" y="27"/>
                      </a:lnTo>
                      <a:lnTo>
                        <a:pt x="91" y="22"/>
                      </a:lnTo>
                      <a:lnTo>
                        <a:pt x="86" y="22"/>
                      </a:lnTo>
                      <a:lnTo>
                        <a:pt x="86" y="22"/>
                      </a:lnTo>
                      <a:lnTo>
                        <a:pt x="86" y="22"/>
                      </a:lnTo>
                      <a:lnTo>
                        <a:pt x="86" y="22"/>
                      </a:lnTo>
                      <a:lnTo>
                        <a:pt x="82" y="22"/>
                      </a:lnTo>
                      <a:lnTo>
                        <a:pt x="82" y="22"/>
                      </a:lnTo>
                      <a:lnTo>
                        <a:pt x="77" y="22"/>
                      </a:lnTo>
                      <a:lnTo>
                        <a:pt x="77" y="22"/>
                      </a:lnTo>
                      <a:lnTo>
                        <a:pt x="73" y="18"/>
                      </a:lnTo>
                      <a:lnTo>
                        <a:pt x="73" y="13"/>
                      </a:lnTo>
                      <a:lnTo>
                        <a:pt x="73" y="13"/>
                      </a:lnTo>
                      <a:lnTo>
                        <a:pt x="73" y="13"/>
                      </a:lnTo>
                      <a:lnTo>
                        <a:pt x="73" y="9"/>
                      </a:lnTo>
                      <a:lnTo>
                        <a:pt x="73" y="9"/>
                      </a:lnTo>
                      <a:lnTo>
                        <a:pt x="73" y="9"/>
                      </a:lnTo>
                      <a:lnTo>
                        <a:pt x="73" y="4"/>
                      </a:lnTo>
                      <a:lnTo>
                        <a:pt x="68" y="4"/>
                      </a:lnTo>
                      <a:lnTo>
                        <a:pt x="68" y="4"/>
                      </a:lnTo>
                      <a:lnTo>
                        <a:pt x="68" y="4"/>
                      </a:lnTo>
                      <a:lnTo>
                        <a:pt x="64" y="4"/>
                      </a:lnTo>
                      <a:lnTo>
                        <a:pt x="64" y="4"/>
                      </a:lnTo>
                      <a:lnTo>
                        <a:pt x="64" y="4"/>
                      </a:lnTo>
                      <a:lnTo>
                        <a:pt x="55" y="4"/>
                      </a:lnTo>
                      <a:lnTo>
                        <a:pt x="50" y="4"/>
                      </a:lnTo>
                      <a:lnTo>
                        <a:pt x="45" y="4"/>
                      </a:lnTo>
                      <a:lnTo>
                        <a:pt x="36" y="0"/>
                      </a:lnTo>
                      <a:lnTo>
                        <a:pt x="32" y="0"/>
                      </a:lnTo>
                      <a:lnTo>
                        <a:pt x="27" y="4"/>
                      </a:lnTo>
                      <a:lnTo>
                        <a:pt x="23" y="4"/>
                      </a:lnTo>
                      <a:lnTo>
                        <a:pt x="18" y="9"/>
                      </a:lnTo>
                      <a:lnTo>
                        <a:pt x="18" y="9"/>
                      </a:lnTo>
                      <a:lnTo>
                        <a:pt x="23" y="9"/>
                      </a:lnTo>
                      <a:lnTo>
                        <a:pt x="23" y="13"/>
                      </a:lnTo>
                      <a:lnTo>
                        <a:pt x="23" y="27"/>
                      </a:lnTo>
                      <a:lnTo>
                        <a:pt x="27" y="31"/>
                      </a:lnTo>
                      <a:lnTo>
                        <a:pt x="27" y="36"/>
                      </a:lnTo>
                      <a:lnTo>
                        <a:pt x="27" y="36"/>
                      </a:lnTo>
                      <a:lnTo>
                        <a:pt x="32" y="40"/>
                      </a:lnTo>
                      <a:lnTo>
                        <a:pt x="32" y="40"/>
                      </a:lnTo>
                      <a:lnTo>
                        <a:pt x="32" y="45"/>
                      </a:lnTo>
                      <a:lnTo>
                        <a:pt x="32" y="45"/>
                      </a:lnTo>
                      <a:lnTo>
                        <a:pt x="32" y="45"/>
                      </a:lnTo>
                      <a:lnTo>
                        <a:pt x="32" y="49"/>
                      </a:lnTo>
                      <a:lnTo>
                        <a:pt x="32" y="49"/>
                      </a:lnTo>
                      <a:lnTo>
                        <a:pt x="27" y="54"/>
                      </a:lnTo>
                      <a:lnTo>
                        <a:pt x="27" y="54"/>
                      </a:lnTo>
                      <a:lnTo>
                        <a:pt x="23" y="54"/>
                      </a:lnTo>
                      <a:lnTo>
                        <a:pt x="23" y="54"/>
                      </a:lnTo>
                      <a:lnTo>
                        <a:pt x="23" y="54"/>
                      </a:lnTo>
                      <a:lnTo>
                        <a:pt x="18" y="54"/>
                      </a:lnTo>
                      <a:lnTo>
                        <a:pt x="18" y="54"/>
                      </a:lnTo>
                      <a:lnTo>
                        <a:pt x="18" y="54"/>
                      </a:lnTo>
                      <a:lnTo>
                        <a:pt x="18" y="58"/>
                      </a:lnTo>
                      <a:lnTo>
                        <a:pt x="18" y="63"/>
                      </a:lnTo>
                      <a:lnTo>
                        <a:pt x="18" y="63"/>
                      </a:lnTo>
                      <a:lnTo>
                        <a:pt x="18" y="63"/>
                      </a:lnTo>
                      <a:lnTo>
                        <a:pt x="18" y="68"/>
                      </a:lnTo>
                      <a:lnTo>
                        <a:pt x="14" y="68"/>
                      </a:lnTo>
                      <a:lnTo>
                        <a:pt x="14" y="68"/>
                      </a:lnTo>
                      <a:lnTo>
                        <a:pt x="9" y="77"/>
                      </a:lnTo>
                      <a:lnTo>
                        <a:pt x="5" y="81"/>
                      </a:lnTo>
                      <a:lnTo>
                        <a:pt x="0" y="81"/>
                      </a:lnTo>
                      <a:lnTo>
                        <a:pt x="0" y="81"/>
                      </a:lnTo>
                      <a:lnTo>
                        <a:pt x="5" y="81"/>
                      </a:lnTo>
                      <a:lnTo>
                        <a:pt x="0" y="86"/>
                      </a:lnTo>
                      <a:lnTo>
                        <a:pt x="0" y="86"/>
                      </a:lnTo>
                      <a:lnTo>
                        <a:pt x="0" y="90"/>
                      </a:lnTo>
                      <a:lnTo>
                        <a:pt x="0" y="95"/>
                      </a:lnTo>
                      <a:lnTo>
                        <a:pt x="0" y="99"/>
                      </a:lnTo>
                      <a:lnTo>
                        <a:pt x="0" y="99"/>
                      </a:lnTo>
                      <a:lnTo>
                        <a:pt x="0" y="104"/>
                      </a:lnTo>
                      <a:lnTo>
                        <a:pt x="0" y="104"/>
                      </a:lnTo>
                      <a:lnTo>
                        <a:pt x="5" y="108"/>
                      </a:lnTo>
                      <a:lnTo>
                        <a:pt x="5" y="108"/>
                      </a:lnTo>
                      <a:lnTo>
                        <a:pt x="5" y="113"/>
                      </a:lnTo>
                      <a:lnTo>
                        <a:pt x="5" y="113"/>
                      </a:lnTo>
                      <a:lnTo>
                        <a:pt x="5" y="113"/>
                      </a:lnTo>
                      <a:lnTo>
                        <a:pt x="5" y="117"/>
                      </a:lnTo>
                      <a:lnTo>
                        <a:pt x="5" y="117"/>
                      </a:lnTo>
                      <a:lnTo>
                        <a:pt x="5" y="117"/>
                      </a:lnTo>
                      <a:lnTo>
                        <a:pt x="9" y="117"/>
                      </a:lnTo>
                      <a:lnTo>
                        <a:pt x="9" y="117"/>
                      </a:lnTo>
                      <a:lnTo>
                        <a:pt x="9" y="117"/>
                      </a:lnTo>
                      <a:lnTo>
                        <a:pt x="14" y="117"/>
                      </a:lnTo>
                      <a:lnTo>
                        <a:pt x="14" y="117"/>
                      </a:lnTo>
                      <a:lnTo>
                        <a:pt x="14" y="117"/>
                      </a:lnTo>
                      <a:lnTo>
                        <a:pt x="14" y="117"/>
                      </a:lnTo>
                      <a:lnTo>
                        <a:pt x="14" y="117"/>
                      </a:lnTo>
                      <a:lnTo>
                        <a:pt x="18" y="117"/>
                      </a:lnTo>
                      <a:lnTo>
                        <a:pt x="18" y="117"/>
                      </a:lnTo>
                      <a:lnTo>
                        <a:pt x="23" y="113"/>
                      </a:lnTo>
                      <a:lnTo>
                        <a:pt x="23" y="113"/>
                      </a:lnTo>
                      <a:lnTo>
                        <a:pt x="23" y="113"/>
                      </a:lnTo>
                      <a:lnTo>
                        <a:pt x="23" y="113"/>
                      </a:lnTo>
                      <a:lnTo>
                        <a:pt x="23" y="113"/>
                      </a:lnTo>
                      <a:lnTo>
                        <a:pt x="23" y="113"/>
                      </a:lnTo>
                      <a:lnTo>
                        <a:pt x="23" y="113"/>
                      </a:lnTo>
                      <a:lnTo>
                        <a:pt x="23" y="108"/>
                      </a:lnTo>
                      <a:lnTo>
                        <a:pt x="27" y="108"/>
                      </a:lnTo>
                      <a:lnTo>
                        <a:pt x="23" y="113"/>
                      </a:lnTo>
                      <a:lnTo>
                        <a:pt x="27" y="113"/>
                      </a:lnTo>
                      <a:lnTo>
                        <a:pt x="27" y="113"/>
                      </a:lnTo>
                      <a:lnTo>
                        <a:pt x="27" y="113"/>
                      </a:lnTo>
                      <a:lnTo>
                        <a:pt x="27" y="113"/>
                      </a:lnTo>
                      <a:lnTo>
                        <a:pt x="27" y="113"/>
                      </a:lnTo>
                      <a:lnTo>
                        <a:pt x="32" y="113"/>
                      </a:lnTo>
                      <a:lnTo>
                        <a:pt x="32" y="113"/>
                      </a:lnTo>
                      <a:lnTo>
                        <a:pt x="32" y="113"/>
                      </a:lnTo>
                      <a:lnTo>
                        <a:pt x="32" y="113"/>
                      </a:lnTo>
                      <a:lnTo>
                        <a:pt x="32" y="113"/>
                      </a:lnTo>
                      <a:lnTo>
                        <a:pt x="32" y="113"/>
                      </a:lnTo>
                      <a:lnTo>
                        <a:pt x="45" y="113"/>
                      </a:lnTo>
                      <a:lnTo>
                        <a:pt x="50" y="113"/>
                      </a:lnTo>
                      <a:lnTo>
                        <a:pt x="55" y="117"/>
                      </a:lnTo>
                      <a:lnTo>
                        <a:pt x="59" y="122"/>
                      </a:lnTo>
                      <a:lnTo>
                        <a:pt x="64" y="122"/>
                      </a:lnTo>
                      <a:lnTo>
                        <a:pt x="68" y="127"/>
                      </a:lnTo>
                      <a:lnTo>
                        <a:pt x="68" y="131"/>
                      </a:lnTo>
                      <a:lnTo>
                        <a:pt x="73" y="131"/>
                      </a:lnTo>
                      <a:lnTo>
                        <a:pt x="73" y="131"/>
                      </a:lnTo>
                      <a:lnTo>
                        <a:pt x="77" y="131"/>
                      </a:lnTo>
                      <a:lnTo>
                        <a:pt x="82" y="136"/>
                      </a:lnTo>
                      <a:lnTo>
                        <a:pt x="86" y="136"/>
                      </a:lnTo>
                      <a:lnTo>
                        <a:pt x="95" y="136"/>
                      </a:lnTo>
                      <a:lnTo>
                        <a:pt x="100" y="131"/>
                      </a:lnTo>
                      <a:lnTo>
                        <a:pt x="100" y="131"/>
                      </a:lnTo>
                      <a:lnTo>
                        <a:pt x="109" y="127"/>
                      </a:lnTo>
                      <a:lnTo>
                        <a:pt x="109" y="127"/>
                      </a:lnTo>
                      <a:lnTo>
                        <a:pt x="114" y="127"/>
                      </a:lnTo>
                      <a:lnTo>
                        <a:pt x="114" y="127"/>
                      </a:lnTo>
                      <a:lnTo>
                        <a:pt x="114" y="127"/>
                      </a:lnTo>
                      <a:lnTo>
                        <a:pt x="118" y="127"/>
                      </a:lnTo>
                      <a:lnTo>
                        <a:pt x="118" y="127"/>
                      </a:lnTo>
                      <a:lnTo>
                        <a:pt x="118" y="127"/>
                      </a:lnTo>
                      <a:lnTo>
                        <a:pt x="123" y="131"/>
                      </a:lnTo>
                      <a:lnTo>
                        <a:pt x="123" y="131"/>
                      </a:lnTo>
                      <a:lnTo>
                        <a:pt x="123" y="131"/>
                      </a:lnTo>
                      <a:lnTo>
                        <a:pt x="123" y="131"/>
                      </a:lnTo>
                      <a:lnTo>
                        <a:pt x="127" y="127"/>
                      </a:lnTo>
                      <a:moveTo>
                        <a:pt x="82" y="140"/>
                      </a:moveTo>
                      <a:lnTo>
                        <a:pt x="82" y="140"/>
                      </a:lnTo>
                      <a:lnTo>
                        <a:pt x="82" y="140"/>
                      </a:lnTo>
                      <a:lnTo>
                        <a:pt x="82" y="145"/>
                      </a:lnTo>
                      <a:lnTo>
                        <a:pt x="77" y="145"/>
                      </a:lnTo>
                      <a:lnTo>
                        <a:pt x="77" y="145"/>
                      </a:lnTo>
                      <a:lnTo>
                        <a:pt x="77" y="149"/>
                      </a:lnTo>
                      <a:lnTo>
                        <a:pt x="68" y="158"/>
                      </a:lnTo>
                      <a:lnTo>
                        <a:pt x="68" y="163"/>
                      </a:lnTo>
                      <a:lnTo>
                        <a:pt x="68" y="163"/>
                      </a:lnTo>
                      <a:lnTo>
                        <a:pt x="68" y="167"/>
                      </a:lnTo>
                      <a:lnTo>
                        <a:pt x="68" y="167"/>
                      </a:lnTo>
                      <a:lnTo>
                        <a:pt x="68" y="167"/>
                      </a:lnTo>
                      <a:lnTo>
                        <a:pt x="68" y="172"/>
                      </a:lnTo>
                      <a:lnTo>
                        <a:pt x="68" y="172"/>
                      </a:lnTo>
                      <a:lnTo>
                        <a:pt x="73" y="176"/>
                      </a:lnTo>
                      <a:lnTo>
                        <a:pt x="73" y="176"/>
                      </a:lnTo>
                      <a:lnTo>
                        <a:pt x="73" y="181"/>
                      </a:lnTo>
                      <a:lnTo>
                        <a:pt x="68" y="181"/>
                      </a:lnTo>
                      <a:lnTo>
                        <a:pt x="68" y="181"/>
                      </a:lnTo>
                      <a:lnTo>
                        <a:pt x="64" y="181"/>
                      </a:lnTo>
                      <a:lnTo>
                        <a:pt x="64" y="181"/>
                      </a:lnTo>
                      <a:lnTo>
                        <a:pt x="59" y="185"/>
                      </a:lnTo>
                      <a:lnTo>
                        <a:pt x="59" y="185"/>
                      </a:lnTo>
                      <a:lnTo>
                        <a:pt x="59" y="185"/>
                      </a:lnTo>
                      <a:lnTo>
                        <a:pt x="55" y="185"/>
                      </a:lnTo>
                      <a:lnTo>
                        <a:pt x="50" y="185"/>
                      </a:lnTo>
                      <a:lnTo>
                        <a:pt x="45" y="185"/>
                      </a:lnTo>
                      <a:lnTo>
                        <a:pt x="45" y="181"/>
                      </a:lnTo>
                      <a:lnTo>
                        <a:pt x="45" y="181"/>
                      </a:lnTo>
                      <a:lnTo>
                        <a:pt x="41" y="181"/>
                      </a:lnTo>
                      <a:lnTo>
                        <a:pt x="41" y="176"/>
                      </a:lnTo>
                      <a:lnTo>
                        <a:pt x="41" y="172"/>
                      </a:lnTo>
                      <a:lnTo>
                        <a:pt x="50" y="167"/>
                      </a:lnTo>
                      <a:lnTo>
                        <a:pt x="59" y="154"/>
                      </a:lnTo>
                      <a:lnTo>
                        <a:pt x="59" y="154"/>
                      </a:lnTo>
                      <a:lnTo>
                        <a:pt x="59" y="154"/>
                      </a:lnTo>
                      <a:lnTo>
                        <a:pt x="64" y="154"/>
                      </a:lnTo>
                      <a:lnTo>
                        <a:pt x="64" y="154"/>
                      </a:lnTo>
                      <a:lnTo>
                        <a:pt x="64" y="149"/>
                      </a:lnTo>
                      <a:lnTo>
                        <a:pt x="64" y="149"/>
                      </a:lnTo>
                      <a:lnTo>
                        <a:pt x="68" y="145"/>
                      </a:lnTo>
                      <a:lnTo>
                        <a:pt x="68" y="145"/>
                      </a:lnTo>
                      <a:lnTo>
                        <a:pt x="73" y="145"/>
                      </a:lnTo>
                      <a:lnTo>
                        <a:pt x="77" y="140"/>
                      </a:lnTo>
                      <a:lnTo>
                        <a:pt x="77" y="140"/>
                      </a:lnTo>
                      <a:lnTo>
                        <a:pt x="82" y="140"/>
                      </a:lnTo>
                      <a:lnTo>
                        <a:pt x="82" y="140"/>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4" name="Freeform 34"/>
                <p:cNvSpPr>
                  <a:spLocks/>
                </p:cNvSpPr>
                <p:nvPr/>
              </p:nvSpPr>
              <p:spPr bwMode="auto">
                <a:xfrm>
                  <a:off x="2520951" y="2620963"/>
                  <a:ext cx="187325" cy="223837"/>
                </a:xfrm>
                <a:custGeom>
                  <a:avLst/>
                  <a:gdLst>
                    <a:gd name="T0" fmla="*/ 0 w 118"/>
                    <a:gd name="T1" fmla="*/ 14 h 141"/>
                    <a:gd name="T2" fmla="*/ 4 w 118"/>
                    <a:gd name="T3" fmla="*/ 14 h 141"/>
                    <a:gd name="T4" fmla="*/ 9 w 118"/>
                    <a:gd name="T5" fmla="*/ 14 h 141"/>
                    <a:gd name="T6" fmla="*/ 18 w 118"/>
                    <a:gd name="T7" fmla="*/ 10 h 141"/>
                    <a:gd name="T8" fmla="*/ 27 w 118"/>
                    <a:gd name="T9" fmla="*/ 5 h 141"/>
                    <a:gd name="T10" fmla="*/ 41 w 118"/>
                    <a:gd name="T11" fmla="*/ 5 h 141"/>
                    <a:gd name="T12" fmla="*/ 45 w 118"/>
                    <a:gd name="T13" fmla="*/ 14 h 141"/>
                    <a:gd name="T14" fmla="*/ 41 w 118"/>
                    <a:gd name="T15" fmla="*/ 14 h 141"/>
                    <a:gd name="T16" fmla="*/ 36 w 118"/>
                    <a:gd name="T17" fmla="*/ 28 h 141"/>
                    <a:gd name="T18" fmla="*/ 36 w 118"/>
                    <a:gd name="T19" fmla="*/ 32 h 141"/>
                    <a:gd name="T20" fmla="*/ 36 w 118"/>
                    <a:gd name="T21" fmla="*/ 28 h 141"/>
                    <a:gd name="T22" fmla="*/ 41 w 118"/>
                    <a:gd name="T23" fmla="*/ 28 h 141"/>
                    <a:gd name="T24" fmla="*/ 36 w 118"/>
                    <a:gd name="T25" fmla="*/ 32 h 141"/>
                    <a:gd name="T26" fmla="*/ 45 w 118"/>
                    <a:gd name="T27" fmla="*/ 37 h 141"/>
                    <a:gd name="T28" fmla="*/ 45 w 118"/>
                    <a:gd name="T29" fmla="*/ 41 h 141"/>
                    <a:gd name="T30" fmla="*/ 50 w 118"/>
                    <a:gd name="T31" fmla="*/ 37 h 141"/>
                    <a:gd name="T32" fmla="*/ 54 w 118"/>
                    <a:gd name="T33" fmla="*/ 37 h 141"/>
                    <a:gd name="T34" fmla="*/ 50 w 118"/>
                    <a:gd name="T35" fmla="*/ 28 h 141"/>
                    <a:gd name="T36" fmla="*/ 59 w 118"/>
                    <a:gd name="T37" fmla="*/ 28 h 141"/>
                    <a:gd name="T38" fmla="*/ 63 w 118"/>
                    <a:gd name="T39" fmla="*/ 28 h 141"/>
                    <a:gd name="T40" fmla="*/ 63 w 118"/>
                    <a:gd name="T41" fmla="*/ 32 h 141"/>
                    <a:gd name="T42" fmla="*/ 59 w 118"/>
                    <a:gd name="T43" fmla="*/ 37 h 141"/>
                    <a:gd name="T44" fmla="*/ 59 w 118"/>
                    <a:gd name="T45" fmla="*/ 41 h 141"/>
                    <a:gd name="T46" fmla="*/ 63 w 118"/>
                    <a:gd name="T47" fmla="*/ 50 h 141"/>
                    <a:gd name="T48" fmla="*/ 68 w 118"/>
                    <a:gd name="T49" fmla="*/ 55 h 141"/>
                    <a:gd name="T50" fmla="*/ 100 w 118"/>
                    <a:gd name="T51" fmla="*/ 68 h 141"/>
                    <a:gd name="T52" fmla="*/ 100 w 118"/>
                    <a:gd name="T53" fmla="*/ 82 h 141"/>
                    <a:gd name="T54" fmla="*/ 95 w 118"/>
                    <a:gd name="T55" fmla="*/ 100 h 141"/>
                    <a:gd name="T56" fmla="*/ 100 w 118"/>
                    <a:gd name="T57" fmla="*/ 114 h 141"/>
                    <a:gd name="T58" fmla="*/ 100 w 118"/>
                    <a:gd name="T59" fmla="*/ 118 h 141"/>
                    <a:gd name="T60" fmla="*/ 104 w 118"/>
                    <a:gd name="T61" fmla="*/ 118 h 141"/>
                    <a:gd name="T62" fmla="*/ 109 w 118"/>
                    <a:gd name="T63" fmla="*/ 123 h 141"/>
                    <a:gd name="T64" fmla="*/ 113 w 118"/>
                    <a:gd name="T65" fmla="*/ 132 h 141"/>
                    <a:gd name="T66" fmla="*/ 118 w 118"/>
                    <a:gd name="T67" fmla="*/ 141 h 141"/>
                    <a:gd name="T68" fmla="*/ 109 w 118"/>
                    <a:gd name="T69" fmla="*/ 141 h 141"/>
                    <a:gd name="T70" fmla="*/ 100 w 118"/>
                    <a:gd name="T71" fmla="*/ 141 h 141"/>
                    <a:gd name="T72" fmla="*/ 95 w 118"/>
                    <a:gd name="T73" fmla="*/ 141 h 141"/>
                    <a:gd name="T74" fmla="*/ 86 w 118"/>
                    <a:gd name="T75" fmla="*/ 132 h 141"/>
                    <a:gd name="T76" fmla="*/ 81 w 118"/>
                    <a:gd name="T77" fmla="*/ 123 h 141"/>
                    <a:gd name="T78" fmla="*/ 72 w 118"/>
                    <a:gd name="T79" fmla="*/ 114 h 141"/>
                    <a:gd name="T80" fmla="*/ 68 w 118"/>
                    <a:gd name="T81" fmla="*/ 109 h 141"/>
                    <a:gd name="T82" fmla="*/ 68 w 118"/>
                    <a:gd name="T83" fmla="*/ 109 h 141"/>
                    <a:gd name="T84" fmla="*/ 63 w 118"/>
                    <a:gd name="T85" fmla="*/ 109 h 141"/>
                    <a:gd name="T86" fmla="*/ 54 w 118"/>
                    <a:gd name="T87" fmla="*/ 100 h 141"/>
                    <a:gd name="T88" fmla="*/ 45 w 118"/>
                    <a:gd name="T89" fmla="*/ 96 h 141"/>
                    <a:gd name="T90" fmla="*/ 45 w 118"/>
                    <a:gd name="T91" fmla="*/ 96 h 141"/>
                    <a:gd name="T92" fmla="*/ 50 w 118"/>
                    <a:gd name="T93" fmla="*/ 87 h 141"/>
                    <a:gd name="T94" fmla="*/ 45 w 118"/>
                    <a:gd name="T95" fmla="*/ 82 h 141"/>
                    <a:gd name="T96" fmla="*/ 41 w 118"/>
                    <a:gd name="T97" fmla="*/ 78 h 141"/>
                    <a:gd name="T98" fmla="*/ 31 w 118"/>
                    <a:gd name="T99" fmla="*/ 78 h 141"/>
                    <a:gd name="T100" fmla="*/ 27 w 118"/>
                    <a:gd name="T101" fmla="*/ 68 h 141"/>
                    <a:gd name="T102" fmla="*/ 18 w 118"/>
                    <a:gd name="T103" fmla="*/ 68 h 141"/>
                    <a:gd name="T104" fmla="*/ 13 w 118"/>
                    <a:gd name="T105" fmla="*/ 64 h 141"/>
                    <a:gd name="T106" fmla="*/ 4 w 118"/>
                    <a:gd name="T107" fmla="*/ 59 h 141"/>
                    <a:gd name="T108" fmla="*/ 4 w 118"/>
                    <a:gd name="T109" fmla="*/ 50 h 141"/>
                    <a:gd name="T110" fmla="*/ 4 w 118"/>
                    <a:gd name="T111" fmla="*/ 46 h 141"/>
                    <a:gd name="T112" fmla="*/ 9 w 118"/>
                    <a:gd name="T113" fmla="*/ 50 h 141"/>
                    <a:gd name="T114" fmla="*/ 13 w 118"/>
                    <a:gd name="T115" fmla="*/ 50 h 141"/>
                    <a:gd name="T116" fmla="*/ 18 w 118"/>
                    <a:gd name="T117" fmla="*/ 37 h 141"/>
                    <a:gd name="T118" fmla="*/ 13 w 118"/>
                    <a:gd name="T119" fmla="*/ 32 h 141"/>
                    <a:gd name="T120" fmla="*/ 4 w 118"/>
                    <a:gd name="T121" fmla="*/ 32 h 141"/>
                    <a:gd name="T122" fmla="*/ 0 w 118"/>
                    <a:gd name="T123" fmla="*/ 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8" h="141">
                      <a:moveTo>
                        <a:pt x="0" y="19"/>
                      </a:moveTo>
                      <a:lnTo>
                        <a:pt x="0" y="19"/>
                      </a:lnTo>
                      <a:lnTo>
                        <a:pt x="0" y="19"/>
                      </a:lnTo>
                      <a:lnTo>
                        <a:pt x="0" y="14"/>
                      </a:lnTo>
                      <a:lnTo>
                        <a:pt x="0" y="14"/>
                      </a:lnTo>
                      <a:lnTo>
                        <a:pt x="0" y="14"/>
                      </a:lnTo>
                      <a:lnTo>
                        <a:pt x="4" y="14"/>
                      </a:lnTo>
                      <a:lnTo>
                        <a:pt x="4" y="14"/>
                      </a:lnTo>
                      <a:lnTo>
                        <a:pt x="4" y="14"/>
                      </a:lnTo>
                      <a:lnTo>
                        <a:pt x="9" y="14"/>
                      </a:lnTo>
                      <a:lnTo>
                        <a:pt x="9" y="14"/>
                      </a:lnTo>
                      <a:lnTo>
                        <a:pt x="9" y="14"/>
                      </a:lnTo>
                      <a:lnTo>
                        <a:pt x="9" y="10"/>
                      </a:lnTo>
                      <a:lnTo>
                        <a:pt x="13" y="10"/>
                      </a:lnTo>
                      <a:lnTo>
                        <a:pt x="13" y="10"/>
                      </a:lnTo>
                      <a:lnTo>
                        <a:pt x="18" y="10"/>
                      </a:lnTo>
                      <a:lnTo>
                        <a:pt x="18" y="10"/>
                      </a:lnTo>
                      <a:lnTo>
                        <a:pt x="22" y="5"/>
                      </a:lnTo>
                      <a:lnTo>
                        <a:pt x="22" y="5"/>
                      </a:lnTo>
                      <a:lnTo>
                        <a:pt x="27" y="5"/>
                      </a:lnTo>
                      <a:lnTo>
                        <a:pt x="31" y="0"/>
                      </a:lnTo>
                      <a:lnTo>
                        <a:pt x="36" y="0"/>
                      </a:lnTo>
                      <a:lnTo>
                        <a:pt x="36" y="5"/>
                      </a:lnTo>
                      <a:lnTo>
                        <a:pt x="41" y="5"/>
                      </a:lnTo>
                      <a:lnTo>
                        <a:pt x="41" y="5"/>
                      </a:lnTo>
                      <a:lnTo>
                        <a:pt x="41" y="5"/>
                      </a:lnTo>
                      <a:lnTo>
                        <a:pt x="45" y="10"/>
                      </a:lnTo>
                      <a:lnTo>
                        <a:pt x="45" y="14"/>
                      </a:lnTo>
                      <a:lnTo>
                        <a:pt x="45" y="14"/>
                      </a:lnTo>
                      <a:lnTo>
                        <a:pt x="45" y="14"/>
                      </a:lnTo>
                      <a:lnTo>
                        <a:pt x="41" y="14"/>
                      </a:lnTo>
                      <a:lnTo>
                        <a:pt x="41" y="14"/>
                      </a:lnTo>
                      <a:lnTo>
                        <a:pt x="41" y="19"/>
                      </a:lnTo>
                      <a:lnTo>
                        <a:pt x="41" y="19"/>
                      </a:lnTo>
                      <a:lnTo>
                        <a:pt x="41" y="23"/>
                      </a:lnTo>
                      <a:lnTo>
                        <a:pt x="36" y="28"/>
                      </a:lnTo>
                      <a:lnTo>
                        <a:pt x="31" y="28"/>
                      </a:lnTo>
                      <a:lnTo>
                        <a:pt x="31" y="28"/>
                      </a:lnTo>
                      <a:lnTo>
                        <a:pt x="31" y="32"/>
                      </a:lnTo>
                      <a:lnTo>
                        <a:pt x="36" y="32"/>
                      </a:lnTo>
                      <a:lnTo>
                        <a:pt x="36" y="32"/>
                      </a:lnTo>
                      <a:lnTo>
                        <a:pt x="36" y="28"/>
                      </a:lnTo>
                      <a:lnTo>
                        <a:pt x="36" y="28"/>
                      </a:lnTo>
                      <a:lnTo>
                        <a:pt x="36" y="28"/>
                      </a:lnTo>
                      <a:lnTo>
                        <a:pt x="41" y="23"/>
                      </a:lnTo>
                      <a:lnTo>
                        <a:pt x="41" y="28"/>
                      </a:lnTo>
                      <a:lnTo>
                        <a:pt x="41" y="28"/>
                      </a:lnTo>
                      <a:lnTo>
                        <a:pt x="41" y="28"/>
                      </a:lnTo>
                      <a:lnTo>
                        <a:pt x="41" y="28"/>
                      </a:lnTo>
                      <a:lnTo>
                        <a:pt x="41" y="28"/>
                      </a:lnTo>
                      <a:lnTo>
                        <a:pt x="41" y="32"/>
                      </a:lnTo>
                      <a:lnTo>
                        <a:pt x="36" y="32"/>
                      </a:lnTo>
                      <a:lnTo>
                        <a:pt x="45" y="37"/>
                      </a:lnTo>
                      <a:lnTo>
                        <a:pt x="45" y="37"/>
                      </a:lnTo>
                      <a:lnTo>
                        <a:pt x="45" y="37"/>
                      </a:lnTo>
                      <a:lnTo>
                        <a:pt x="45" y="37"/>
                      </a:lnTo>
                      <a:lnTo>
                        <a:pt x="45" y="37"/>
                      </a:lnTo>
                      <a:lnTo>
                        <a:pt x="45" y="37"/>
                      </a:lnTo>
                      <a:lnTo>
                        <a:pt x="45" y="41"/>
                      </a:lnTo>
                      <a:lnTo>
                        <a:pt x="45" y="41"/>
                      </a:lnTo>
                      <a:lnTo>
                        <a:pt x="45" y="41"/>
                      </a:lnTo>
                      <a:lnTo>
                        <a:pt x="45" y="41"/>
                      </a:lnTo>
                      <a:lnTo>
                        <a:pt x="50" y="41"/>
                      </a:lnTo>
                      <a:lnTo>
                        <a:pt x="50" y="37"/>
                      </a:lnTo>
                      <a:lnTo>
                        <a:pt x="54" y="37"/>
                      </a:lnTo>
                      <a:lnTo>
                        <a:pt x="54" y="41"/>
                      </a:lnTo>
                      <a:lnTo>
                        <a:pt x="54" y="37"/>
                      </a:lnTo>
                      <a:lnTo>
                        <a:pt x="54" y="37"/>
                      </a:lnTo>
                      <a:lnTo>
                        <a:pt x="50" y="37"/>
                      </a:lnTo>
                      <a:lnTo>
                        <a:pt x="50" y="32"/>
                      </a:lnTo>
                      <a:lnTo>
                        <a:pt x="50" y="32"/>
                      </a:lnTo>
                      <a:lnTo>
                        <a:pt x="50" y="28"/>
                      </a:lnTo>
                      <a:lnTo>
                        <a:pt x="50" y="28"/>
                      </a:lnTo>
                      <a:lnTo>
                        <a:pt x="54" y="28"/>
                      </a:lnTo>
                      <a:lnTo>
                        <a:pt x="54" y="28"/>
                      </a:lnTo>
                      <a:lnTo>
                        <a:pt x="59" y="28"/>
                      </a:lnTo>
                      <a:lnTo>
                        <a:pt x="59" y="28"/>
                      </a:lnTo>
                      <a:lnTo>
                        <a:pt x="59" y="28"/>
                      </a:lnTo>
                      <a:lnTo>
                        <a:pt x="63" y="28"/>
                      </a:lnTo>
                      <a:lnTo>
                        <a:pt x="63" y="28"/>
                      </a:lnTo>
                      <a:lnTo>
                        <a:pt x="63" y="28"/>
                      </a:lnTo>
                      <a:lnTo>
                        <a:pt x="63" y="32"/>
                      </a:lnTo>
                      <a:lnTo>
                        <a:pt x="63" y="32"/>
                      </a:lnTo>
                      <a:lnTo>
                        <a:pt x="63" y="32"/>
                      </a:lnTo>
                      <a:lnTo>
                        <a:pt x="63" y="32"/>
                      </a:lnTo>
                      <a:lnTo>
                        <a:pt x="59" y="32"/>
                      </a:lnTo>
                      <a:lnTo>
                        <a:pt x="59" y="37"/>
                      </a:lnTo>
                      <a:lnTo>
                        <a:pt x="59" y="37"/>
                      </a:lnTo>
                      <a:lnTo>
                        <a:pt x="59" y="37"/>
                      </a:lnTo>
                      <a:lnTo>
                        <a:pt x="59" y="37"/>
                      </a:lnTo>
                      <a:lnTo>
                        <a:pt x="59" y="41"/>
                      </a:lnTo>
                      <a:lnTo>
                        <a:pt x="59" y="41"/>
                      </a:lnTo>
                      <a:lnTo>
                        <a:pt x="59" y="41"/>
                      </a:lnTo>
                      <a:lnTo>
                        <a:pt x="59" y="41"/>
                      </a:lnTo>
                      <a:lnTo>
                        <a:pt x="59" y="46"/>
                      </a:lnTo>
                      <a:lnTo>
                        <a:pt x="63" y="50"/>
                      </a:lnTo>
                      <a:lnTo>
                        <a:pt x="63" y="50"/>
                      </a:lnTo>
                      <a:lnTo>
                        <a:pt x="63" y="50"/>
                      </a:lnTo>
                      <a:lnTo>
                        <a:pt x="68" y="55"/>
                      </a:lnTo>
                      <a:lnTo>
                        <a:pt x="68" y="55"/>
                      </a:lnTo>
                      <a:lnTo>
                        <a:pt x="86" y="59"/>
                      </a:lnTo>
                      <a:lnTo>
                        <a:pt x="90" y="59"/>
                      </a:lnTo>
                      <a:lnTo>
                        <a:pt x="95" y="64"/>
                      </a:lnTo>
                      <a:lnTo>
                        <a:pt x="100" y="68"/>
                      </a:lnTo>
                      <a:lnTo>
                        <a:pt x="100" y="73"/>
                      </a:lnTo>
                      <a:lnTo>
                        <a:pt x="100" y="78"/>
                      </a:lnTo>
                      <a:lnTo>
                        <a:pt x="100" y="78"/>
                      </a:lnTo>
                      <a:lnTo>
                        <a:pt x="100" y="82"/>
                      </a:lnTo>
                      <a:lnTo>
                        <a:pt x="100" y="87"/>
                      </a:lnTo>
                      <a:lnTo>
                        <a:pt x="100" y="87"/>
                      </a:lnTo>
                      <a:lnTo>
                        <a:pt x="95" y="100"/>
                      </a:lnTo>
                      <a:lnTo>
                        <a:pt x="95" y="100"/>
                      </a:lnTo>
                      <a:lnTo>
                        <a:pt x="95" y="105"/>
                      </a:lnTo>
                      <a:lnTo>
                        <a:pt x="100" y="109"/>
                      </a:lnTo>
                      <a:lnTo>
                        <a:pt x="100" y="109"/>
                      </a:lnTo>
                      <a:lnTo>
                        <a:pt x="100" y="114"/>
                      </a:lnTo>
                      <a:lnTo>
                        <a:pt x="100" y="114"/>
                      </a:lnTo>
                      <a:lnTo>
                        <a:pt x="100" y="118"/>
                      </a:lnTo>
                      <a:lnTo>
                        <a:pt x="100" y="118"/>
                      </a:lnTo>
                      <a:lnTo>
                        <a:pt x="100" y="118"/>
                      </a:lnTo>
                      <a:lnTo>
                        <a:pt x="100" y="118"/>
                      </a:lnTo>
                      <a:lnTo>
                        <a:pt x="104" y="118"/>
                      </a:lnTo>
                      <a:lnTo>
                        <a:pt x="104" y="118"/>
                      </a:lnTo>
                      <a:lnTo>
                        <a:pt x="104" y="118"/>
                      </a:lnTo>
                      <a:lnTo>
                        <a:pt x="109" y="123"/>
                      </a:lnTo>
                      <a:lnTo>
                        <a:pt x="109" y="123"/>
                      </a:lnTo>
                      <a:lnTo>
                        <a:pt x="109" y="123"/>
                      </a:lnTo>
                      <a:lnTo>
                        <a:pt x="109" y="123"/>
                      </a:lnTo>
                      <a:lnTo>
                        <a:pt x="113" y="127"/>
                      </a:lnTo>
                      <a:lnTo>
                        <a:pt x="113" y="127"/>
                      </a:lnTo>
                      <a:lnTo>
                        <a:pt x="113" y="127"/>
                      </a:lnTo>
                      <a:lnTo>
                        <a:pt x="113" y="132"/>
                      </a:lnTo>
                      <a:lnTo>
                        <a:pt x="113" y="132"/>
                      </a:lnTo>
                      <a:lnTo>
                        <a:pt x="118" y="141"/>
                      </a:lnTo>
                      <a:lnTo>
                        <a:pt x="118" y="141"/>
                      </a:lnTo>
                      <a:lnTo>
                        <a:pt x="118" y="141"/>
                      </a:lnTo>
                      <a:lnTo>
                        <a:pt x="113" y="141"/>
                      </a:lnTo>
                      <a:lnTo>
                        <a:pt x="113" y="141"/>
                      </a:lnTo>
                      <a:lnTo>
                        <a:pt x="113" y="141"/>
                      </a:lnTo>
                      <a:lnTo>
                        <a:pt x="109" y="141"/>
                      </a:lnTo>
                      <a:lnTo>
                        <a:pt x="109" y="137"/>
                      </a:lnTo>
                      <a:lnTo>
                        <a:pt x="104" y="137"/>
                      </a:lnTo>
                      <a:lnTo>
                        <a:pt x="104" y="141"/>
                      </a:lnTo>
                      <a:lnTo>
                        <a:pt x="100" y="141"/>
                      </a:lnTo>
                      <a:lnTo>
                        <a:pt x="100" y="141"/>
                      </a:lnTo>
                      <a:lnTo>
                        <a:pt x="95" y="141"/>
                      </a:lnTo>
                      <a:lnTo>
                        <a:pt x="95" y="141"/>
                      </a:lnTo>
                      <a:lnTo>
                        <a:pt x="95" y="141"/>
                      </a:lnTo>
                      <a:lnTo>
                        <a:pt x="90" y="137"/>
                      </a:lnTo>
                      <a:lnTo>
                        <a:pt x="86" y="137"/>
                      </a:lnTo>
                      <a:lnTo>
                        <a:pt x="86" y="137"/>
                      </a:lnTo>
                      <a:lnTo>
                        <a:pt x="86" y="132"/>
                      </a:lnTo>
                      <a:lnTo>
                        <a:pt x="81" y="132"/>
                      </a:lnTo>
                      <a:lnTo>
                        <a:pt x="86" y="127"/>
                      </a:lnTo>
                      <a:lnTo>
                        <a:pt x="81" y="127"/>
                      </a:lnTo>
                      <a:lnTo>
                        <a:pt x="81" y="123"/>
                      </a:lnTo>
                      <a:lnTo>
                        <a:pt x="81" y="123"/>
                      </a:lnTo>
                      <a:lnTo>
                        <a:pt x="77" y="114"/>
                      </a:lnTo>
                      <a:lnTo>
                        <a:pt x="77" y="114"/>
                      </a:lnTo>
                      <a:lnTo>
                        <a:pt x="72" y="114"/>
                      </a:lnTo>
                      <a:lnTo>
                        <a:pt x="72" y="114"/>
                      </a:lnTo>
                      <a:lnTo>
                        <a:pt x="72" y="109"/>
                      </a:lnTo>
                      <a:lnTo>
                        <a:pt x="72" y="109"/>
                      </a:lnTo>
                      <a:lnTo>
                        <a:pt x="68" y="109"/>
                      </a:lnTo>
                      <a:lnTo>
                        <a:pt x="68" y="109"/>
                      </a:lnTo>
                      <a:lnTo>
                        <a:pt x="68" y="109"/>
                      </a:lnTo>
                      <a:lnTo>
                        <a:pt x="68" y="109"/>
                      </a:lnTo>
                      <a:lnTo>
                        <a:pt x="68" y="109"/>
                      </a:lnTo>
                      <a:lnTo>
                        <a:pt x="68" y="114"/>
                      </a:lnTo>
                      <a:lnTo>
                        <a:pt x="68" y="114"/>
                      </a:lnTo>
                      <a:lnTo>
                        <a:pt x="63" y="114"/>
                      </a:lnTo>
                      <a:lnTo>
                        <a:pt x="63" y="109"/>
                      </a:lnTo>
                      <a:lnTo>
                        <a:pt x="59" y="109"/>
                      </a:lnTo>
                      <a:lnTo>
                        <a:pt x="59" y="105"/>
                      </a:lnTo>
                      <a:lnTo>
                        <a:pt x="59" y="105"/>
                      </a:lnTo>
                      <a:lnTo>
                        <a:pt x="54" y="100"/>
                      </a:lnTo>
                      <a:lnTo>
                        <a:pt x="54" y="100"/>
                      </a:lnTo>
                      <a:lnTo>
                        <a:pt x="50" y="100"/>
                      </a:lnTo>
                      <a:lnTo>
                        <a:pt x="45" y="100"/>
                      </a:lnTo>
                      <a:lnTo>
                        <a:pt x="45" y="96"/>
                      </a:lnTo>
                      <a:lnTo>
                        <a:pt x="45" y="96"/>
                      </a:lnTo>
                      <a:lnTo>
                        <a:pt x="45" y="96"/>
                      </a:lnTo>
                      <a:lnTo>
                        <a:pt x="45" y="96"/>
                      </a:lnTo>
                      <a:lnTo>
                        <a:pt x="45" y="96"/>
                      </a:lnTo>
                      <a:lnTo>
                        <a:pt x="50" y="96"/>
                      </a:lnTo>
                      <a:lnTo>
                        <a:pt x="50" y="91"/>
                      </a:lnTo>
                      <a:lnTo>
                        <a:pt x="50" y="91"/>
                      </a:lnTo>
                      <a:lnTo>
                        <a:pt x="50" y="87"/>
                      </a:lnTo>
                      <a:lnTo>
                        <a:pt x="50" y="87"/>
                      </a:lnTo>
                      <a:lnTo>
                        <a:pt x="50" y="87"/>
                      </a:lnTo>
                      <a:lnTo>
                        <a:pt x="45" y="82"/>
                      </a:lnTo>
                      <a:lnTo>
                        <a:pt x="45" y="82"/>
                      </a:lnTo>
                      <a:lnTo>
                        <a:pt x="41" y="82"/>
                      </a:lnTo>
                      <a:lnTo>
                        <a:pt x="41" y="82"/>
                      </a:lnTo>
                      <a:lnTo>
                        <a:pt x="41" y="82"/>
                      </a:lnTo>
                      <a:lnTo>
                        <a:pt x="41" y="78"/>
                      </a:lnTo>
                      <a:lnTo>
                        <a:pt x="36" y="78"/>
                      </a:lnTo>
                      <a:lnTo>
                        <a:pt x="36" y="78"/>
                      </a:lnTo>
                      <a:lnTo>
                        <a:pt x="31" y="78"/>
                      </a:lnTo>
                      <a:lnTo>
                        <a:pt x="31" y="78"/>
                      </a:lnTo>
                      <a:lnTo>
                        <a:pt x="31" y="73"/>
                      </a:lnTo>
                      <a:lnTo>
                        <a:pt x="27" y="73"/>
                      </a:lnTo>
                      <a:lnTo>
                        <a:pt x="27" y="68"/>
                      </a:lnTo>
                      <a:lnTo>
                        <a:pt x="27" y="68"/>
                      </a:lnTo>
                      <a:lnTo>
                        <a:pt x="27" y="68"/>
                      </a:lnTo>
                      <a:lnTo>
                        <a:pt x="22" y="68"/>
                      </a:lnTo>
                      <a:lnTo>
                        <a:pt x="22" y="68"/>
                      </a:lnTo>
                      <a:lnTo>
                        <a:pt x="18" y="68"/>
                      </a:lnTo>
                      <a:lnTo>
                        <a:pt x="18" y="68"/>
                      </a:lnTo>
                      <a:lnTo>
                        <a:pt x="18" y="68"/>
                      </a:lnTo>
                      <a:lnTo>
                        <a:pt x="13" y="64"/>
                      </a:lnTo>
                      <a:lnTo>
                        <a:pt x="13" y="64"/>
                      </a:lnTo>
                      <a:lnTo>
                        <a:pt x="9" y="64"/>
                      </a:lnTo>
                      <a:lnTo>
                        <a:pt x="9" y="64"/>
                      </a:lnTo>
                      <a:lnTo>
                        <a:pt x="4" y="59"/>
                      </a:lnTo>
                      <a:lnTo>
                        <a:pt x="4" y="59"/>
                      </a:lnTo>
                      <a:lnTo>
                        <a:pt x="4" y="59"/>
                      </a:lnTo>
                      <a:lnTo>
                        <a:pt x="0" y="55"/>
                      </a:lnTo>
                      <a:lnTo>
                        <a:pt x="0" y="55"/>
                      </a:lnTo>
                      <a:lnTo>
                        <a:pt x="4" y="50"/>
                      </a:lnTo>
                      <a:lnTo>
                        <a:pt x="4" y="50"/>
                      </a:lnTo>
                      <a:lnTo>
                        <a:pt x="4" y="50"/>
                      </a:lnTo>
                      <a:lnTo>
                        <a:pt x="4" y="46"/>
                      </a:lnTo>
                      <a:lnTo>
                        <a:pt x="4" y="46"/>
                      </a:lnTo>
                      <a:lnTo>
                        <a:pt x="9" y="50"/>
                      </a:lnTo>
                      <a:lnTo>
                        <a:pt x="9" y="50"/>
                      </a:lnTo>
                      <a:lnTo>
                        <a:pt x="9" y="50"/>
                      </a:lnTo>
                      <a:lnTo>
                        <a:pt x="9" y="50"/>
                      </a:lnTo>
                      <a:lnTo>
                        <a:pt x="13" y="50"/>
                      </a:lnTo>
                      <a:lnTo>
                        <a:pt x="13" y="50"/>
                      </a:lnTo>
                      <a:lnTo>
                        <a:pt x="13" y="50"/>
                      </a:lnTo>
                      <a:lnTo>
                        <a:pt x="13" y="50"/>
                      </a:lnTo>
                      <a:lnTo>
                        <a:pt x="18" y="46"/>
                      </a:lnTo>
                      <a:lnTo>
                        <a:pt x="18" y="46"/>
                      </a:lnTo>
                      <a:lnTo>
                        <a:pt x="18" y="46"/>
                      </a:lnTo>
                      <a:lnTo>
                        <a:pt x="18" y="37"/>
                      </a:lnTo>
                      <a:lnTo>
                        <a:pt x="18" y="32"/>
                      </a:lnTo>
                      <a:lnTo>
                        <a:pt x="13" y="32"/>
                      </a:lnTo>
                      <a:lnTo>
                        <a:pt x="13" y="32"/>
                      </a:lnTo>
                      <a:lnTo>
                        <a:pt x="13" y="32"/>
                      </a:lnTo>
                      <a:lnTo>
                        <a:pt x="13" y="32"/>
                      </a:lnTo>
                      <a:lnTo>
                        <a:pt x="9" y="32"/>
                      </a:lnTo>
                      <a:lnTo>
                        <a:pt x="9" y="32"/>
                      </a:lnTo>
                      <a:lnTo>
                        <a:pt x="4" y="32"/>
                      </a:lnTo>
                      <a:lnTo>
                        <a:pt x="4" y="32"/>
                      </a:lnTo>
                      <a:lnTo>
                        <a:pt x="0" y="28"/>
                      </a:lnTo>
                      <a:lnTo>
                        <a:pt x="0" y="23"/>
                      </a:lnTo>
                      <a:lnTo>
                        <a:pt x="0" y="23"/>
                      </a:lnTo>
                      <a:lnTo>
                        <a:pt x="0" y="23"/>
                      </a:lnTo>
                      <a:lnTo>
                        <a:pt x="0" y="19"/>
                      </a:lnTo>
                      <a:lnTo>
                        <a:pt x="0" y="1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5" name="Freeform 35"/>
                <p:cNvSpPr>
                  <a:spLocks/>
                </p:cNvSpPr>
                <p:nvPr/>
              </p:nvSpPr>
              <p:spPr bwMode="auto">
                <a:xfrm>
                  <a:off x="2620963" y="2830513"/>
                  <a:ext cx="115888" cy="187325"/>
                </a:xfrm>
                <a:custGeom>
                  <a:avLst/>
                  <a:gdLst>
                    <a:gd name="T0" fmla="*/ 55 w 73"/>
                    <a:gd name="T1" fmla="*/ 9 h 118"/>
                    <a:gd name="T2" fmla="*/ 59 w 73"/>
                    <a:gd name="T3" fmla="*/ 9 h 118"/>
                    <a:gd name="T4" fmla="*/ 59 w 73"/>
                    <a:gd name="T5" fmla="*/ 14 h 118"/>
                    <a:gd name="T6" fmla="*/ 55 w 73"/>
                    <a:gd name="T7" fmla="*/ 18 h 118"/>
                    <a:gd name="T8" fmla="*/ 55 w 73"/>
                    <a:gd name="T9" fmla="*/ 18 h 118"/>
                    <a:gd name="T10" fmla="*/ 55 w 73"/>
                    <a:gd name="T11" fmla="*/ 23 h 118"/>
                    <a:gd name="T12" fmla="*/ 59 w 73"/>
                    <a:gd name="T13" fmla="*/ 27 h 118"/>
                    <a:gd name="T14" fmla="*/ 64 w 73"/>
                    <a:gd name="T15" fmla="*/ 32 h 118"/>
                    <a:gd name="T16" fmla="*/ 68 w 73"/>
                    <a:gd name="T17" fmla="*/ 32 h 118"/>
                    <a:gd name="T18" fmla="*/ 73 w 73"/>
                    <a:gd name="T19" fmla="*/ 36 h 118"/>
                    <a:gd name="T20" fmla="*/ 73 w 73"/>
                    <a:gd name="T21" fmla="*/ 41 h 118"/>
                    <a:gd name="T22" fmla="*/ 68 w 73"/>
                    <a:gd name="T23" fmla="*/ 45 h 118"/>
                    <a:gd name="T24" fmla="*/ 59 w 73"/>
                    <a:gd name="T25" fmla="*/ 45 h 118"/>
                    <a:gd name="T26" fmla="*/ 59 w 73"/>
                    <a:gd name="T27" fmla="*/ 54 h 118"/>
                    <a:gd name="T28" fmla="*/ 59 w 73"/>
                    <a:gd name="T29" fmla="*/ 63 h 118"/>
                    <a:gd name="T30" fmla="*/ 59 w 73"/>
                    <a:gd name="T31" fmla="*/ 68 h 118"/>
                    <a:gd name="T32" fmla="*/ 59 w 73"/>
                    <a:gd name="T33" fmla="*/ 77 h 118"/>
                    <a:gd name="T34" fmla="*/ 59 w 73"/>
                    <a:gd name="T35" fmla="*/ 91 h 118"/>
                    <a:gd name="T36" fmla="*/ 59 w 73"/>
                    <a:gd name="T37" fmla="*/ 95 h 118"/>
                    <a:gd name="T38" fmla="*/ 50 w 73"/>
                    <a:gd name="T39" fmla="*/ 100 h 118"/>
                    <a:gd name="T40" fmla="*/ 46 w 73"/>
                    <a:gd name="T41" fmla="*/ 104 h 118"/>
                    <a:gd name="T42" fmla="*/ 41 w 73"/>
                    <a:gd name="T43" fmla="*/ 109 h 118"/>
                    <a:gd name="T44" fmla="*/ 37 w 73"/>
                    <a:gd name="T45" fmla="*/ 113 h 118"/>
                    <a:gd name="T46" fmla="*/ 32 w 73"/>
                    <a:gd name="T47" fmla="*/ 118 h 118"/>
                    <a:gd name="T48" fmla="*/ 23 w 73"/>
                    <a:gd name="T49" fmla="*/ 113 h 118"/>
                    <a:gd name="T50" fmla="*/ 18 w 73"/>
                    <a:gd name="T51" fmla="*/ 113 h 118"/>
                    <a:gd name="T52" fmla="*/ 14 w 73"/>
                    <a:gd name="T53" fmla="*/ 113 h 118"/>
                    <a:gd name="T54" fmla="*/ 9 w 73"/>
                    <a:gd name="T55" fmla="*/ 113 h 118"/>
                    <a:gd name="T56" fmla="*/ 5 w 73"/>
                    <a:gd name="T57" fmla="*/ 113 h 118"/>
                    <a:gd name="T58" fmla="*/ 5 w 73"/>
                    <a:gd name="T59" fmla="*/ 109 h 118"/>
                    <a:gd name="T60" fmla="*/ 5 w 73"/>
                    <a:gd name="T61" fmla="*/ 100 h 118"/>
                    <a:gd name="T62" fmla="*/ 0 w 73"/>
                    <a:gd name="T63" fmla="*/ 95 h 118"/>
                    <a:gd name="T64" fmla="*/ 0 w 73"/>
                    <a:gd name="T65" fmla="*/ 91 h 118"/>
                    <a:gd name="T66" fmla="*/ 0 w 73"/>
                    <a:gd name="T67" fmla="*/ 86 h 118"/>
                    <a:gd name="T68" fmla="*/ 5 w 73"/>
                    <a:gd name="T69" fmla="*/ 77 h 118"/>
                    <a:gd name="T70" fmla="*/ 9 w 73"/>
                    <a:gd name="T71" fmla="*/ 73 h 118"/>
                    <a:gd name="T72" fmla="*/ 18 w 73"/>
                    <a:gd name="T73" fmla="*/ 68 h 118"/>
                    <a:gd name="T74" fmla="*/ 14 w 73"/>
                    <a:gd name="T75" fmla="*/ 63 h 118"/>
                    <a:gd name="T76" fmla="*/ 9 w 73"/>
                    <a:gd name="T77" fmla="*/ 50 h 118"/>
                    <a:gd name="T78" fmla="*/ 14 w 73"/>
                    <a:gd name="T79" fmla="*/ 45 h 118"/>
                    <a:gd name="T80" fmla="*/ 14 w 73"/>
                    <a:gd name="T81" fmla="*/ 41 h 118"/>
                    <a:gd name="T82" fmla="*/ 14 w 73"/>
                    <a:gd name="T83" fmla="*/ 32 h 118"/>
                    <a:gd name="T84" fmla="*/ 9 w 73"/>
                    <a:gd name="T85" fmla="*/ 27 h 118"/>
                    <a:gd name="T86" fmla="*/ 14 w 73"/>
                    <a:gd name="T87" fmla="*/ 9 h 118"/>
                    <a:gd name="T88" fmla="*/ 18 w 73"/>
                    <a:gd name="T89" fmla="*/ 0 h 118"/>
                    <a:gd name="T90" fmla="*/ 23 w 73"/>
                    <a:gd name="T91" fmla="*/ 5 h 118"/>
                    <a:gd name="T92" fmla="*/ 32 w 73"/>
                    <a:gd name="T93" fmla="*/ 9 h 118"/>
                    <a:gd name="T94" fmla="*/ 37 w 73"/>
                    <a:gd name="T95" fmla="*/ 9 h 118"/>
                    <a:gd name="T96" fmla="*/ 46 w 73"/>
                    <a:gd name="T97" fmla="*/ 5 h 118"/>
                    <a:gd name="T98" fmla="*/ 50 w 73"/>
                    <a:gd name="T99" fmla="*/ 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3" h="118">
                      <a:moveTo>
                        <a:pt x="55" y="9"/>
                      </a:moveTo>
                      <a:lnTo>
                        <a:pt x="55" y="9"/>
                      </a:lnTo>
                      <a:lnTo>
                        <a:pt x="55" y="9"/>
                      </a:lnTo>
                      <a:lnTo>
                        <a:pt x="55" y="9"/>
                      </a:lnTo>
                      <a:lnTo>
                        <a:pt x="55" y="9"/>
                      </a:lnTo>
                      <a:lnTo>
                        <a:pt x="59" y="9"/>
                      </a:lnTo>
                      <a:lnTo>
                        <a:pt x="59" y="9"/>
                      </a:lnTo>
                      <a:lnTo>
                        <a:pt x="59" y="9"/>
                      </a:lnTo>
                      <a:lnTo>
                        <a:pt x="59" y="14"/>
                      </a:lnTo>
                      <a:lnTo>
                        <a:pt x="59" y="14"/>
                      </a:lnTo>
                      <a:lnTo>
                        <a:pt x="59" y="18"/>
                      </a:lnTo>
                      <a:lnTo>
                        <a:pt x="55" y="18"/>
                      </a:lnTo>
                      <a:lnTo>
                        <a:pt x="55" y="18"/>
                      </a:lnTo>
                      <a:lnTo>
                        <a:pt x="55" y="18"/>
                      </a:lnTo>
                      <a:lnTo>
                        <a:pt x="55" y="18"/>
                      </a:lnTo>
                      <a:lnTo>
                        <a:pt x="55" y="18"/>
                      </a:lnTo>
                      <a:lnTo>
                        <a:pt x="59" y="23"/>
                      </a:lnTo>
                      <a:lnTo>
                        <a:pt x="55" y="23"/>
                      </a:lnTo>
                      <a:lnTo>
                        <a:pt x="55" y="27"/>
                      </a:lnTo>
                      <a:lnTo>
                        <a:pt x="55" y="27"/>
                      </a:lnTo>
                      <a:lnTo>
                        <a:pt x="59" y="27"/>
                      </a:lnTo>
                      <a:lnTo>
                        <a:pt x="59" y="32"/>
                      </a:lnTo>
                      <a:lnTo>
                        <a:pt x="64" y="32"/>
                      </a:lnTo>
                      <a:lnTo>
                        <a:pt x="64" y="32"/>
                      </a:lnTo>
                      <a:lnTo>
                        <a:pt x="64" y="32"/>
                      </a:lnTo>
                      <a:lnTo>
                        <a:pt x="68" y="32"/>
                      </a:lnTo>
                      <a:lnTo>
                        <a:pt x="68" y="32"/>
                      </a:lnTo>
                      <a:lnTo>
                        <a:pt x="68" y="36"/>
                      </a:lnTo>
                      <a:lnTo>
                        <a:pt x="68" y="36"/>
                      </a:lnTo>
                      <a:lnTo>
                        <a:pt x="73" y="36"/>
                      </a:lnTo>
                      <a:lnTo>
                        <a:pt x="73" y="36"/>
                      </a:lnTo>
                      <a:lnTo>
                        <a:pt x="73" y="36"/>
                      </a:lnTo>
                      <a:lnTo>
                        <a:pt x="73" y="41"/>
                      </a:lnTo>
                      <a:lnTo>
                        <a:pt x="73" y="41"/>
                      </a:lnTo>
                      <a:lnTo>
                        <a:pt x="68" y="45"/>
                      </a:lnTo>
                      <a:lnTo>
                        <a:pt x="68" y="45"/>
                      </a:lnTo>
                      <a:lnTo>
                        <a:pt x="64" y="45"/>
                      </a:lnTo>
                      <a:lnTo>
                        <a:pt x="59" y="45"/>
                      </a:lnTo>
                      <a:lnTo>
                        <a:pt x="59" y="45"/>
                      </a:lnTo>
                      <a:lnTo>
                        <a:pt x="59" y="50"/>
                      </a:lnTo>
                      <a:lnTo>
                        <a:pt x="55" y="50"/>
                      </a:lnTo>
                      <a:lnTo>
                        <a:pt x="59" y="54"/>
                      </a:lnTo>
                      <a:lnTo>
                        <a:pt x="59" y="54"/>
                      </a:lnTo>
                      <a:lnTo>
                        <a:pt x="59" y="59"/>
                      </a:lnTo>
                      <a:lnTo>
                        <a:pt x="59" y="63"/>
                      </a:lnTo>
                      <a:lnTo>
                        <a:pt x="59" y="63"/>
                      </a:lnTo>
                      <a:lnTo>
                        <a:pt x="59" y="63"/>
                      </a:lnTo>
                      <a:lnTo>
                        <a:pt x="59" y="68"/>
                      </a:lnTo>
                      <a:lnTo>
                        <a:pt x="64" y="68"/>
                      </a:lnTo>
                      <a:lnTo>
                        <a:pt x="59" y="68"/>
                      </a:lnTo>
                      <a:lnTo>
                        <a:pt x="59" y="77"/>
                      </a:lnTo>
                      <a:lnTo>
                        <a:pt x="59" y="82"/>
                      </a:lnTo>
                      <a:lnTo>
                        <a:pt x="59" y="82"/>
                      </a:lnTo>
                      <a:lnTo>
                        <a:pt x="59" y="91"/>
                      </a:lnTo>
                      <a:lnTo>
                        <a:pt x="59" y="95"/>
                      </a:lnTo>
                      <a:lnTo>
                        <a:pt x="59" y="95"/>
                      </a:lnTo>
                      <a:lnTo>
                        <a:pt x="59" y="95"/>
                      </a:lnTo>
                      <a:lnTo>
                        <a:pt x="59" y="95"/>
                      </a:lnTo>
                      <a:lnTo>
                        <a:pt x="50" y="95"/>
                      </a:lnTo>
                      <a:lnTo>
                        <a:pt x="50" y="100"/>
                      </a:lnTo>
                      <a:lnTo>
                        <a:pt x="46" y="100"/>
                      </a:lnTo>
                      <a:lnTo>
                        <a:pt x="46" y="100"/>
                      </a:lnTo>
                      <a:lnTo>
                        <a:pt x="46" y="104"/>
                      </a:lnTo>
                      <a:lnTo>
                        <a:pt x="46" y="104"/>
                      </a:lnTo>
                      <a:lnTo>
                        <a:pt x="41" y="109"/>
                      </a:lnTo>
                      <a:lnTo>
                        <a:pt x="41" y="109"/>
                      </a:lnTo>
                      <a:lnTo>
                        <a:pt x="37" y="113"/>
                      </a:lnTo>
                      <a:lnTo>
                        <a:pt x="37" y="113"/>
                      </a:lnTo>
                      <a:lnTo>
                        <a:pt x="37" y="113"/>
                      </a:lnTo>
                      <a:lnTo>
                        <a:pt x="37" y="113"/>
                      </a:lnTo>
                      <a:lnTo>
                        <a:pt x="32" y="113"/>
                      </a:lnTo>
                      <a:lnTo>
                        <a:pt x="32" y="118"/>
                      </a:lnTo>
                      <a:lnTo>
                        <a:pt x="32" y="118"/>
                      </a:lnTo>
                      <a:lnTo>
                        <a:pt x="27" y="113"/>
                      </a:lnTo>
                      <a:lnTo>
                        <a:pt x="23" y="113"/>
                      </a:lnTo>
                      <a:lnTo>
                        <a:pt x="23" y="113"/>
                      </a:lnTo>
                      <a:lnTo>
                        <a:pt x="23" y="113"/>
                      </a:lnTo>
                      <a:lnTo>
                        <a:pt x="18" y="113"/>
                      </a:lnTo>
                      <a:lnTo>
                        <a:pt x="18" y="113"/>
                      </a:lnTo>
                      <a:lnTo>
                        <a:pt x="18" y="113"/>
                      </a:lnTo>
                      <a:lnTo>
                        <a:pt x="14" y="113"/>
                      </a:lnTo>
                      <a:lnTo>
                        <a:pt x="14" y="113"/>
                      </a:lnTo>
                      <a:lnTo>
                        <a:pt x="9" y="113"/>
                      </a:lnTo>
                      <a:lnTo>
                        <a:pt x="9" y="113"/>
                      </a:lnTo>
                      <a:lnTo>
                        <a:pt x="9" y="113"/>
                      </a:lnTo>
                      <a:lnTo>
                        <a:pt x="5" y="113"/>
                      </a:lnTo>
                      <a:lnTo>
                        <a:pt x="5" y="113"/>
                      </a:lnTo>
                      <a:lnTo>
                        <a:pt x="5" y="113"/>
                      </a:lnTo>
                      <a:lnTo>
                        <a:pt x="5" y="113"/>
                      </a:lnTo>
                      <a:lnTo>
                        <a:pt x="5" y="109"/>
                      </a:lnTo>
                      <a:lnTo>
                        <a:pt x="5" y="104"/>
                      </a:lnTo>
                      <a:lnTo>
                        <a:pt x="5" y="104"/>
                      </a:lnTo>
                      <a:lnTo>
                        <a:pt x="5" y="100"/>
                      </a:lnTo>
                      <a:lnTo>
                        <a:pt x="5" y="100"/>
                      </a:lnTo>
                      <a:lnTo>
                        <a:pt x="0" y="95"/>
                      </a:lnTo>
                      <a:lnTo>
                        <a:pt x="0" y="95"/>
                      </a:lnTo>
                      <a:lnTo>
                        <a:pt x="0" y="91"/>
                      </a:lnTo>
                      <a:lnTo>
                        <a:pt x="0" y="91"/>
                      </a:lnTo>
                      <a:lnTo>
                        <a:pt x="0" y="91"/>
                      </a:lnTo>
                      <a:lnTo>
                        <a:pt x="0" y="91"/>
                      </a:lnTo>
                      <a:lnTo>
                        <a:pt x="0" y="86"/>
                      </a:lnTo>
                      <a:lnTo>
                        <a:pt x="0" y="86"/>
                      </a:lnTo>
                      <a:lnTo>
                        <a:pt x="0" y="82"/>
                      </a:lnTo>
                      <a:lnTo>
                        <a:pt x="5" y="77"/>
                      </a:lnTo>
                      <a:lnTo>
                        <a:pt x="5" y="77"/>
                      </a:lnTo>
                      <a:lnTo>
                        <a:pt x="9" y="73"/>
                      </a:lnTo>
                      <a:lnTo>
                        <a:pt x="9" y="73"/>
                      </a:lnTo>
                      <a:lnTo>
                        <a:pt x="9" y="73"/>
                      </a:lnTo>
                      <a:lnTo>
                        <a:pt x="14" y="68"/>
                      </a:lnTo>
                      <a:lnTo>
                        <a:pt x="14" y="73"/>
                      </a:lnTo>
                      <a:lnTo>
                        <a:pt x="18" y="68"/>
                      </a:lnTo>
                      <a:lnTo>
                        <a:pt x="18" y="68"/>
                      </a:lnTo>
                      <a:lnTo>
                        <a:pt x="14" y="63"/>
                      </a:lnTo>
                      <a:lnTo>
                        <a:pt x="14" y="63"/>
                      </a:lnTo>
                      <a:lnTo>
                        <a:pt x="14" y="59"/>
                      </a:lnTo>
                      <a:lnTo>
                        <a:pt x="14" y="54"/>
                      </a:lnTo>
                      <a:lnTo>
                        <a:pt x="9" y="50"/>
                      </a:lnTo>
                      <a:lnTo>
                        <a:pt x="14" y="50"/>
                      </a:lnTo>
                      <a:lnTo>
                        <a:pt x="14" y="50"/>
                      </a:lnTo>
                      <a:lnTo>
                        <a:pt x="14" y="45"/>
                      </a:lnTo>
                      <a:lnTo>
                        <a:pt x="14" y="45"/>
                      </a:lnTo>
                      <a:lnTo>
                        <a:pt x="14" y="41"/>
                      </a:lnTo>
                      <a:lnTo>
                        <a:pt x="14" y="41"/>
                      </a:lnTo>
                      <a:lnTo>
                        <a:pt x="14" y="36"/>
                      </a:lnTo>
                      <a:lnTo>
                        <a:pt x="14" y="32"/>
                      </a:lnTo>
                      <a:lnTo>
                        <a:pt x="14" y="32"/>
                      </a:lnTo>
                      <a:lnTo>
                        <a:pt x="9" y="27"/>
                      </a:lnTo>
                      <a:lnTo>
                        <a:pt x="9" y="27"/>
                      </a:lnTo>
                      <a:lnTo>
                        <a:pt x="9" y="27"/>
                      </a:lnTo>
                      <a:lnTo>
                        <a:pt x="9" y="27"/>
                      </a:lnTo>
                      <a:lnTo>
                        <a:pt x="14" y="18"/>
                      </a:lnTo>
                      <a:lnTo>
                        <a:pt x="14" y="9"/>
                      </a:lnTo>
                      <a:lnTo>
                        <a:pt x="14" y="9"/>
                      </a:lnTo>
                      <a:lnTo>
                        <a:pt x="18" y="9"/>
                      </a:lnTo>
                      <a:lnTo>
                        <a:pt x="18" y="0"/>
                      </a:lnTo>
                      <a:lnTo>
                        <a:pt x="23" y="0"/>
                      </a:lnTo>
                      <a:lnTo>
                        <a:pt x="23" y="5"/>
                      </a:lnTo>
                      <a:lnTo>
                        <a:pt x="23" y="5"/>
                      </a:lnTo>
                      <a:lnTo>
                        <a:pt x="27" y="5"/>
                      </a:lnTo>
                      <a:lnTo>
                        <a:pt x="32" y="9"/>
                      </a:lnTo>
                      <a:lnTo>
                        <a:pt x="32" y="9"/>
                      </a:lnTo>
                      <a:lnTo>
                        <a:pt x="32" y="9"/>
                      </a:lnTo>
                      <a:lnTo>
                        <a:pt x="37" y="9"/>
                      </a:lnTo>
                      <a:lnTo>
                        <a:pt x="37" y="9"/>
                      </a:lnTo>
                      <a:lnTo>
                        <a:pt x="41" y="9"/>
                      </a:lnTo>
                      <a:lnTo>
                        <a:pt x="41" y="5"/>
                      </a:lnTo>
                      <a:lnTo>
                        <a:pt x="46" y="5"/>
                      </a:lnTo>
                      <a:lnTo>
                        <a:pt x="46" y="9"/>
                      </a:lnTo>
                      <a:lnTo>
                        <a:pt x="50" y="9"/>
                      </a:lnTo>
                      <a:lnTo>
                        <a:pt x="50" y="9"/>
                      </a:lnTo>
                      <a:lnTo>
                        <a:pt x="50" y="9"/>
                      </a:lnTo>
                      <a:lnTo>
                        <a:pt x="55" y="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6" name="Freeform 36"/>
                <p:cNvSpPr>
                  <a:spLocks/>
                </p:cNvSpPr>
                <p:nvPr/>
              </p:nvSpPr>
              <p:spPr bwMode="auto">
                <a:xfrm>
                  <a:off x="2541588" y="2779713"/>
                  <a:ext cx="115888" cy="144462"/>
                </a:xfrm>
                <a:custGeom>
                  <a:avLst/>
                  <a:gdLst>
                    <a:gd name="T0" fmla="*/ 0 w 73"/>
                    <a:gd name="T1" fmla="*/ 91 h 91"/>
                    <a:gd name="T2" fmla="*/ 0 w 73"/>
                    <a:gd name="T3" fmla="*/ 86 h 91"/>
                    <a:gd name="T4" fmla="*/ 18 w 73"/>
                    <a:gd name="T5" fmla="*/ 82 h 91"/>
                    <a:gd name="T6" fmla="*/ 23 w 73"/>
                    <a:gd name="T7" fmla="*/ 77 h 91"/>
                    <a:gd name="T8" fmla="*/ 32 w 73"/>
                    <a:gd name="T9" fmla="*/ 64 h 91"/>
                    <a:gd name="T10" fmla="*/ 37 w 73"/>
                    <a:gd name="T11" fmla="*/ 64 h 91"/>
                    <a:gd name="T12" fmla="*/ 37 w 73"/>
                    <a:gd name="T13" fmla="*/ 64 h 91"/>
                    <a:gd name="T14" fmla="*/ 41 w 73"/>
                    <a:gd name="T15" fmla="*/ 59 h 91"/>
                    <a:gd name="T16" fmla="*/ 41 w 73"/>
                    <a:gd name="T17" fmla="*/ 55 h 91"/>
                    <a:gd name="T18" fmla="*/ 41 w 73"/>
                    <a:gd name="T19" fmla="*/ 50 h 91"/>
                    <a:gd name="T20" fmla="*/ 37 w 73"/>
                    <a:gd name="T21" fmla="*/ 41 h 91"/>
                    <a:gd name="T22" fmla="*/ 41 w 73"/>
                    <a:gd name="T23" fmla="*/ 37 h 91"/>
                    <a:gd name="T24" fmla="*/ 41 w 73"/>
                    <a:gd name="T25" fmla="*/ 37 h 91"/>
                    <a:gd name="T26" fmla="*/ 41 w 73"/>
                    <a:gd name="T27" fmla="*/ 37 h 91"/>
                    <a:gd name="T28" fmla="*/ 41 w 73"/>
                    <a:gd name="T29" fmla="*/ 27 h 91"/>
                    <a:gd name="T30" fmla="*/ 41 w 73"/>
                    <a:gd name="T31" fmla="*/ 23 h 91"/>
                    <a:gd name="T32" fmla="*/ 41 w 73"/>
                    <a:gd name="T33" fmla="*/ 18 h 91"/>
                    <a:gd name="T34" fmla="*/ 41 w 73"/>
                    <a:gd name="T35" fmla="*/ 14 h 91"/>
                    <a:gd name="T36" fmla="*/ 37 w 73"/>
                    <a:gd name="T37" fmla="*/ 9 h 91"/>
                    <a:gd name="T38" fmla="*/ 32 w 73"/>
                    <a:gd name="T39" fmla="*/ 0 h 91"/>
                    <a:gd name="T40" fmla="*/ 41 w 73"/>
                    <a:gd name="T41" fmla="*/ 0 h 91"/>
                    <a:gd name="T42" fmla="*/ 46 w 73"/>
                    <a:gd name="T43" fmla="*/ 5 h 91"/>
                    <a:gd name="T44" fmla="*/ 46 w 73"/>
                    <a:gd name="T45" fmla="*/ 9 h 91"/>
                    <a:gd name="T46" fmla="*/ 50 w 73"/>
                    <a:gd name="T47" fmla="*/ 14 h 91"/>
                    <a:gd name="T48" fmla="*/ 55 w 73"/>
                    <a:gd name="T49" fmla="*/ 14 h 91"/>
                    <a:gd name="T50" fmla="*/ 55 w 73"/>
                    <a:gd name="T51" fmla="*/ 9 h 91"/>
                    <a:gd name="T52" fmla="*/ 55 w 73"/>
                    <a:gd name="T53" fmla="*/ 9 h 91"/>
                    <a:gd name="T54" fmla="*/ 59 w 73"/>
                    <a:gd name="T55" fmla="*/ 9 h 91"/>
                    <a:gd name="T56" fmla="*/ 59 w 73"/>
                    <a:gd name="T57" fmla="*/ 14 h 91"/>
                    <a:gd name="T58" fmla="*/ 64 w 73"/>
                    <a:gd name="T59" fmla="*/ 14 h 91"/>
                    <a:gd name="T60" fmla="*/ 68 w 73"/>
                    <a:gd name="T61" fmla="*/ 23 h 91"/>
                    <a:gd name="T62" fmla="*/ 68 w 73"/>
                    <a:gd name="T63" fmla="*/ 27 h 91"/>
                    <a:gd name="T64" fmla="*/ 68 w 73"/>
                    <a:gd name="T65" fmla="*/ 32 h 91"/>
                    <a:gd name="T66" fmla="*/ 64 w 73"/>
                    <a:gd name="T67" fmla="*/ 41 h 91"/>
                    <a:gd name="T68" fmla="*/ 64 w 73"/>
                    <a:gd name="T69" fmla="*/ 50 h 91"/>
                    <a:gd name="T70" fmla="*/ 59 w 73"/>
                    <a:gd name="T71" fmla="*/ 59 h 91"/>
                    <a:gd name="T72" fmla="*/ 59 w 73"/>
                    <a:gd name="T73" fmla="*/ 59 h 91"/>
                    <a:gd name="T74" fmla="*/ 64 w 73"/>
                    <a:gd name="T75" fmla="*/ 64 h 91"/>
                    <a:gd name="T76" fmla="*/ 64 w 73"/>
                    <a:gd name="T77" fmla="*/ 73 h 91"/>
                    <a:gd name="T78" fmla="*/ 64 w 73"/>
                    <a:gd name="T79" fmla="*/ 77 h 91"/>
                    <a:gd name="T80" fmla="*/ 64 w 73"/>
                    <a:gd name="T81" fmla="*/ 82 h 91"/>
                    <a:gd name="T82" fmla="*/ 59 w 73"/>
                    <a:gd name="T83" fmla="*/ 82 h 91"/>
                    <a:gd name="T84" fmla="*/ 46 w 73"/>
                    <a:gd name="T85" fmla="*/ 86 h 91"/>
                    <a:gd name="T86" fmla="*/ 46 w 73"/>
                    <a:gd name="T87" fmla="*/ 86 h 91"/>
                    <a:gd name="T88" fmla="*/ 41 w 73"/>
                    <a:gd name="T89" fmla="*/ 86 h 91"/>
                    <a:gd name="T90" fmla="*/ 23 w 73"/>
                    <a:gd name="T91" fmla="*/ 86 h 91"/>
                    <a:gd name="T92" fmla="*/ 0 w 73"/>
                    <a:gd name="T93"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 h="91">
                      <a:moveTo>
                        <a:pt x="0" y="91"/>
                      </a:moveTo>
                      <a:lnTo>
                        <a:pt x="0" y="91"/>
                      </a:lnTo>
                      <a:lnTo>
                        <a:pt x="0" y="91"/>
                      </a:lnTo>
                      <a:lnTo>
                        <a:pt x="0" y="86"/>
                      </a:lnTo>
                      <a:lnTo>
                        <a:pt x="0" y="86"/>
                      </a:lnTo>
                      <a:lnTo>
                        <a:pt x="18" y="82"/>
                      </a:lnTo>
                      <a:lnTo>
                        <a:pt x="18" y="77"/>
                      </a:lnTo>
                      <a:lnTo>
                        <a:pt x="23" y="77"/>
                      </a:lnTo>
                      <a:lnTo>
                        <a:pt x="32" y="68"/>
                      </a:lnTo>
                      <a:lnTo>
                        <a:pt x="32" y="64"/>
                      </a:lnTo>
                      <a:lnTo>
                        <a:pt x="32" y="64"/>
                      </a:lnTo>
                      <a:lnTo>
                        <a:pt x="37" y="64"/>
                      </a:lnTo>
                      <a:lnTo>
                        <a:pt x="37" y="64"/>
                      </a:lnTo>
                      <a:lnTo>
                        <a:pt x="37" y="64"/>
                      </a:lnTo>
                      <a:lnTo>
                        <a:pt x="37" y="64"/>
                      </a:lnTo>
                      <a:lnTo>
                        <a:pt x="41" y="59"/>
                      </a:lnTo>
                      <a:lnTo>
                        <a:pt x="41" y="55"/>
                      </a:lnTo>
                      <a:lnTo>
                        <a:pt x="41" y="55"/>
                      </a:lnTo>
                      <a:lnTo>
                        <a:pt x="41" y="50"/>
                      </a:lnTo>
                      <a:lnTo>
                        <a:pt x="41" y="50"/>
                      </a:lnTo>
                      <a:lnTo>
                        <a:pt x="41" y="46"/>
                      </a:lnTo>
                      <a:lnTo>
                        <a:pt x="37" y="41"/>
                      </a:lnTo>
                      <a:lnTo>
                        <a:pt x="37" y="41"/>
                      </a:lnTo>
                      <a:lnTo>
                        <a:pt x="41" y="37"/>
                      </a:lnTo>
                      <a:lnTo>
                        <a:pt x="41" y="37"/>
                      </a:lnTo>
                      <a:lnTo>
                        <a:pt x="41" y="37"/>
                      </a:lnTo>
                      <a:lnTo>
                        <a:pt x="41" y="37"/>
                      </a:lnTo>
                      <a:lnTo>
                        <a:pt x="41" y="37"/>
                      </a:lnTo>
                      <a:lnTo>
                        <a:pt x="41" y="32"/>
                      </a:lnTo>
                      <a:lnTo>
                        <a:pt x="41" y="27"/>
                      </a:lnTo>
                      <a:lnTo>
                        <a:pt x="41" y="23"/>
                      </a:lnTo>
                      <a:lnTo>
                        <a:pt x="41" y="23"/>
                      </a:lnTo>
                      <a:lnTo>
                        <a:pt x="41" y="18"/>
                      </a:lnTo>
                      <a:lnTo>
                        <a:pt x="41" y="18"/>
                      </a:lnTo>
                      <a:lnTo>
                        <a:pt x="41" y="14"/>
                      </a:lnTo>
                      <a:lnTo>
                        <a:pt x="41" y="14"/>
                      </a:lnTo>
                      <a:lnTo>
                        <a:pt x="41" y="9"/>
                      </a:lnTo>
                      <a:lnTo>
                        <a:pt x="37" y="9"/>
                      </a:lnTo>
                      <a:lnTo>
                        <a:pt x="32" y="5"/>
                      </a:lnTo>
                      <a:lnTo>
                        <a:pt x="32" y="0"/>
                      </a:lnTo>
                      <a:lnTo>
                        <a:pt x="37" y="0"/>
                      </a:lnTo>
                      <a:lnTo>
                        <a:pt x="41" y="0"/>
                      </a:lnTo>
                      <a:lnTo>
                        <a:pt x="41" y="0"/>
                      </a:lnTo>
                      <a:lnTo>
                        <a:pt x="46" y="5"/>
                      </a:lnTo>
                      <a:lnTo>
                        <a:pt x="46" y="5"/>
                      </a:lnTo>
                      <a:lnTo>
                        <a:pt x="46" y="9"/>
                      </a:lnTo>
                      <a:lnTo>
                        <a:pt x="50" y="9"/>
                      </a:lnTo>
                      <a:lnTo>
                        <a:pt x="50" y="14"/>
                      </a:lnTo>
                      <a:lnTo>
                        <a:pt x="55" y="14"/>
                      </a:lnTo>
                      <a:lnTo>
                        <a:pt x="55" y="14"/>
                      </a:lnTo>
                      <a:lnTo>
                        <a:pt x="55" y="9"/>
                      </a:lnTo>
                      <a:lnTo>
                        <a:pt x="55" y="9"/>
                      </a:lnTo>
                      <a:lnTo>
                        <a:pt x="55" y="9"/>
                      </a:lnTo>
                      <a:lnTo>
                        <a:pt x="55" y="9"/>
                      </a:lnTo>
                      <a:lnTo>
                        <a:pt x="55" y="9"/>
                      </a:lnTo>
                      <a:lnTo>
                        <a:pt x="59" y="9"/>
                      </a:lnTo>
                      <a:lnTo>
                        <a:pt x="59" y="9"/>
                      </a:lnTo>
                      <a:lnTo>
                        <a:pt x="59" y="14"/>
                      </a:lnTo>
                      <a:lnTo>
                        <a:pt x="59" y="14"/>
                      </a:lnTo>
                      <a:lnTo>
                        <a:pt x="64" y="14"/>
                      </a:lnTo>
                      <a:lnTo>
                        <a:pt x="64" y="14"/>
                      </a:lnTo>
                      <a:lnTo>
                        <a:pt x="68" y="23"/>
                      </a:lnTo>
                      <a:lnTo>
                        <a:pt x="68" y="23"/>
                      </a:lnTo>
                      <a:lnTo>
                        <a:pt x="68" y="27"/>
                      </a:lnTo>
                      <a:lnTo>
                        <a:pt x="73" y="27"/>
                      </a:lnTo>
                      <a:lnTo>
                        <a:pt x="68" y="32"/>
                      </a:lnTo>
                      <a:lnTo>
                        <a:pt x="68" y="41"/>
                      </a:lnTo>
                      <a:lnTo>
                        <a:pt x="64" y="41"/>
                      </a:lnTo>
                      <a:lnTo>
                        <a:pt x="64" y="41"/>
                      </a:lnTo>
                      <a:lnTo>
                        <a:pt x="64" y="50"/>
                      </a:lnTo>
                      <a:lnTo>
                        <a:pt x="59" y="59"/>
                      </a:lnTo>
                      <a:lnTo>
                        <a:pt x="59" y="59"/>
                      </a:lnTo>
                      <a:lnTo>
                        <a:pt x="59" y="59"/>
                      </a:lnTo>
                      <a:lnTo>
                        <a:pt x="59" y="59"/>
                      </a:lnTo>
                      <a:lnTo>
                        <a:pt x="64" y="64"/>
                      </a:lnTo>
                      <a:lnTo>
                        <a:pt x="64" y="64"/>
                      </a:lnTo>
                      <a:lnTo>
                        <a:pt x="64" y="68"/>
                      </a:lnTo>
                      <a:lnTo>
                        <a:pt x="64" y="73"/>
                      </a:lnTo>
                      <a:lnTo>
                        <a:pt x="64" y="73"/>
                      </a:lnTo>
                      <a:lnTo>
                        <a:pt x="64" y="77"/>
                      </a:lnTo>
                      <a:lnTo>
                        <a:pt x="64" y="77"/>
                      </a:lnTo>
                      <a:lnTo>
                        <a:pt x="64" y="82"/>
                      </a:lnTo>
                      <a:lnTo>
                        <a:pt x="64" y="82"/>
                      </a:lnTo>
                      <a:lnTo>
                        <a:pt x="59" y="82"/>
                      </a:lnTo>
                      <a:lnTo>
                        <a:pt x="55" y="82"/>
                      </a:lnTo>
                      <a:lnTo>
                        <a:pt x="46" y="86"/>
                      </a:lnTo>
                      <a:lnTo>
                        <a:pt x="46" y="86"/>
                      </a:lnTo>
                      <a:lnTo>
                        <a:pt x="46" y="86"/>
                      </a:lnTo>
                      <a:lnTo>
                        <a:pt x="41" y="86"/>
                      </a:lnTo>
                      <a:lnTo>
                        <a:pt x="41" y="86"/>
                      </a:lnTo>
                      <a:lnTo>
                        <a:pt x="28" y="86"/>
                      </a:lnTo>
                      <a:lnTo>
                        <a:pt x="23" y="86"/>
                      </a:lnTo>
                      <a:lnTo>
                        <a:pt x="5" y="91"/>
                      </a:lnTo>
                      <a:lnTo>
                        <a:pt x="0" y="91"/>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7" name="Freeform 37"/>
                <p:cNvSpPr>
                  <a:spLocks/>
                </p:cNvSpPr>
                <p:nvPr/>
              </p:nvSpPr>
              <p:spPr bwMode="auto">
                <a:xfrm>
                  <a:off x="2663826" y="2651125"/>
                  <a:ext cx="115888" cy="179387"/>
                </a:xfrm>
                <a:custGeom>
                  <a:avLst/>
                  <a:gdLst>
                    <a:gd name="T0" fmla="*/ 68 w 73"/>
                    <a:gd name="T1" fmla="*/ 54 h 113"/>
                    <a:gd name="T2" fmla="*/ 68 w 73"/>
                    <a:gd name="T3" fmla="*/ 63 h 113"/>
                    <a:gd name="T4" fmla="*/ 73 w 73"/>
                    <a:gd name="T5" fmla="*/ 68 h 113"/>
                    <a:gd name="T6" fmla="*/ 73 w 73"/>
                    <a:gd name="T7" fmla="*/ 72 h 113"/>
                    <a:gd name="T8" fmla="*/ 68 w 73"/>
                    <a:gd name="T9" fmla="*/ 86 h 113"/>
                    <a:gd name="T10" fmla="*/ 68 w 73"/>
                    <a:gd name="T11" fmla="*/ 90 h 113"/>
                    <a:gd name="T12" fmla="*/ 68 w 73"/>
                    <a:gd name="T13" fmla="*/ 95 h 113"/>
                    <a:gd name="T14" fmla="*/ 64 w 73"/>
                    <a:gd name="T15" fmla="*/ 99 h 113"/>
                    <a:gd name="T16" fmla="*/ 64 w 73"/>
                    <a:gd name="T17" fmla="*/ 99 h 113"/>
                    <a:gd name="T18" fmla="*/ 50 w 73"/>
                    <a:gd name="T19" fmla="*/ 104 h 113"/>
                    <a:gd name="T20" fmla="*/ 37 w 73"/>
                    <a:gd name="T21" fmla="*/ 99 h 113"/>
                    <a:gd name="T22" fmla="*/ 37 w 73"/>
                    <a:gd name="T23" fmla="*/ 104 h 113"/>
                    <a:gd name="T24" fmla="*/ 37 w 73"/>
                    <a:gd name="T25" fmla="*/ 108 h 113"/>
                    <a:gd name="T26" fmla="*/ 32 w 73"/>
                    <a:gd name="T27" fmla="*/ 108 h 113"/>
                    <a:gd name="T28" fmla="*/ 23 w 73"/>
                    <a:gd name="T29" fmla="*/ 113 h 113"/>
                    <a:gd name="T30" fmla="*/ 23 w 73"/>
                    <a:gd name="T31" fmla="*/ 108 h 113"/>
                    <a:gd name="T32" fmla="*/ 19 w 73"/>
                    <a:gd name="T33" fmla="*/ 104 h 113"/>
                    <a:gd name="T34" fmla="*/ 19 w 73"/>
                    <a:gd name="T35" fmla="*/ 104 h 113"/>
                    <a:gd name="T36" fmla="*/ 14 w 73"/>
                    <a:gd name="T37" fmla="*/ 99 h 113"/>
                    <a:gd name="T38" fmla="*/ 14 w 73"/>
                    <a:gd name="T39" fmla="*/ 99 h 113"/>
                    <a:gd name="T40" fmla="*/ 10 w 73"/>
                    <a:gd name="T41" fmla="*/ 99 h 113"/>
                    <a:gd name="T42" fmla="*/ 10 w 73"/>
                    <a:gd name="T43" fmla="*/ 99 h 113"/>
                    <a:gd name="T44" fmla="*/ 10 w 73"/>
                    <a:gd name="T45" fmla="*/ 95 h 113"/>
                    <a:gd name="T46" fmla="*/ 10 w 73"/>
                    <a:gd name="T47" fmla="*/ 90 h 113"/>
                    <a:gd name="T48" fmla="*/ 5 w 73"/>
                    <a:gd name="T49" fmla="*/ 81 h 113"/>
                    <a:gd name="T50" fmla="*/ 10 w 73"/>
                    <a:gd name="T51" fmla="*/ 68 h 113"/>
                    <a:gd name="T52" fmla="*/ 10 w 73"/>
                    <a:gd name="T53" fmla="*/ 63 h 113"/>
                    <a:gd name="T54" fmla="*/ 10 w 73"/>
                    <a:gd name="T55" fmla="*/ 59 h 113"/>
                    <a:gd name="T56" fmla="*/ 10 w 73"/>
                    <a:gd name="T57" fmla="*/ 49 h 113"/>
                    <a:gd name="T58" fmla="*/ 0 w 73"/>
                    <a:gd name="T59" fmla="*/ 40 h 113"/>
                    <a:gd name="T60" fmla="*/ 10 w 73"/>
                    <a:gd name="T61" fmla="*/ 36 h 113"/>
                    <a:gd name="T62" fmla="*/ 14 w 73"/>
                    <a:gd name="T63" fmla="*/ 36 h 113"/>
                    <a:gd name="T64" fmla="*/ 14 w 73"/>
                    <a:gd name="T65" fmla="*/ 36 h 113"/>
                    <a:gd name="T66" fmla="*/ 19 w 73"/>
                    <a:gd name="T67" fmla="*/ 31 h 113"/>
                    <a:gd name="T68" fmla="*/ 19 w 73"/>
                    <a:gd name="T69" fmla="*/ 22 h 113"/>
                    <a:gd name="T70" fmla="*/ 23 w 73"/>
                    <a:gd name="T71" fmla="*/ 22 h 113"/>
                    <a:gd name="T72" fmla="*/ 23 w 73"/>
                    <a:gd name="T73" fmla="*/ 22 h 113"/>
                    <a:gd name="T74" fmla="*/ 23 w 73"/>
                    <a:gd name="T75" fmla="*/ 22 h 113"/>
                    <a:gd name="T76" fmla="*/ 28 w 73"/>
                    <a:gd name="T77" fmla="*/ 22 h 113"/>
                    <a:gd name="T78" fmla="*/ 32 w 73"/>
                    <a:gd name="T79" fmla="*/ 18 h 113"/>
                    <a:gd name="T80" fmla="*/ 37 w 73"/>
                    <a:gd name="T81" fmla="*/ 18 h 113"/>
                    <a:gd name="T82" fmla="*/ 37 w 73"/>
                    <a:gd name="T83" fmla="*/ 18 h 113"/>
                    <a:gd name="T84" fmla="*/ 37 w 73"/>
                    <a:gd name="T85" fmla="*/ 18 h 113"/>
                    <a:gd name="T86" fmla="*/ 37 w 73"/>
                    <a:gd name="T87" fmla="*/ 13 h 113"/>
                    <a:gd name="T88" fmla="*/ 41 w 73"/>
                    <a:gd name="T89" fmla="*/ 13 h 113"/>
                    <a:gd name="T90" fmla="*/ 46 w 73"/>
                    <a:gd name="T91" fmla="*/ 13 h 113"/>
                    <a:gd name="T92" fmla="*/ 46 w 73"/>
                    <a:gd name="T93" fmla="*/ 9 h 113"/>
                    <a:gd name="T94" fmla="*/ 41 w 73"/>
                    <a:gd name="T95" fmla="*/ 4 h 113"/>
                    <a:gd name="T96" fmla="*/ 41 w 73"/>
                    <a:gd name="T97" fmla="*/ 4 h 113"/>
                    <a:gd name="T98" fmla="*/ 41 w 73"/>
                    <a:gd name="T99" fmla="*/ 0 h 113"/>
                    <a:gd name="T100" fmla="*/ 46 w 73"/>
                    <a:gd name="T101" fmla="*/ 0 h 113"/>
                    <a:gd name="T102" fmla="*/ 59 w 73"/>
                    <a:gd name="T103" fmla="*/ 9 h 113"/>
                    <a:gd name="T104" fmla="*/ 59 w 73"/>
                    <a:gd name="T105" fmla="*/ 13 h 113"/>
                    <a:gd name="T106" fmla="*/ 64 w 73"/>
                    <a:gd name="T107" fmla="*/ 18 h 113"/>
                    <a:gd name="T108" fmla="*/ 64 w 73"/>
                    <a:gd name="T109" fmla="*/ 18 h 113"/>
                    <a:gd name="T110" fmla="*/ 68 w 73"/>
                    <a:gd name="T111" fmla="*/ 22 h 113"/>
                    <a:gd name="T112" fmla="*/ 68 w 73"/>
                    <a:gd name="T113" fmla="*/ 31 h 113"/>
                    <a:gd name="T114" fmla="*/ 68 w 73"/>
                    <a:gd name="T115" fmla="*/ 40 h 113"/>
                    <a:gd name="T116" fmla="*/ 68 w 73"/>
                    <a:gd name="T117" fmla="*/ 4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113">
                      <a:moveTo>
                        <a:pt x="68" y="54"/>
                      </a:moveTo>
                      <a:lnTo>
                        <a:pt x="68" y="54"/>
                      </a:lnTo>
                      <a:lnTo>
                        <a:pt x="68" y="59"/>
                      </a:lnTo>
                      <a:lnTo>
                        <a:pt x="68" y="63"/>
                      </a:lnTo>
                      <a:lnTo>
                        <a:pt x="68" y="63"/>
                      </a:lnTo>
                      <a:lnTo>
                        <a:pt x="73" y="68"/>
                      </a:lnTo>
                      <a:lnTo>
                        <a:pt x="73" y="68"/>
                      </a:lnTo>
                      <a:lnTo>
                        <a:pt x="73" y="72"/>
                      </a:lnTo>
                      <a:lnTo>
                        <a:pt x="73" y="81"/>
                      </a:lnTo>
                      <a:lnTo>
                        <a:pt x="68" y="86"/>
                      </a:lnTo>
                      <a:lnTo>
                        <a:pt x="68" y="90"/>
                      </a:lnTo>
                      <a:lnTo>
                        <a:pt x="68" y="90"/>
                      </a:lnTo>
                      <a:lnTo>
                        <a:pt x="68" y="95"/>
                      </a:lnTo>
                      <a:lnTo>
                        <a:pt x="68" y="95"/>
                      </a:lnTo>
                      <a:lnTo>
                        <a:pt x="68" y="95"/>
                      </a:lnTo>
                      <a:lnTo>
                        <a:pt x="64" y="99"/>
                      </a:lnTo>
                      <a:lnTo>
                        <a:pt x="64" y="99"/>
                      </a:lnTo>
                      <a:lnTo>
                        <a:pt x="64" y="99"/>
                      </a:lnTo>
                      <a:lnTo>
                        <a:pt x="59" y="104"/>
                      </a:lnTo>
                      <a:lnTo>
                        <a:pt x="50" y="104"/>
                      </a:lnTo>
                      <a:lnTo>
                        <a:pt x="46" y="104"/>
                      </a:lnTo>
                      <a:lnTo>
                        <a:pt x="37" y="99"/>
                      </a:lnTo>
                      <a:lnTo>
                        <a:pt x="37" y="99"/>
                      </a:lnTo>
                      <a:lnTo>
                        <a:pt x="37" y="104"/>
                      </a:lnTo>
                      <a:lnTo>
                        <a:pt x="37" y="104"/>
                      </a:lnTo>
                      <a:lnTo>
                        <a:pt x="37" y="108"/>
                      </a:lnTo>
                      <a:lnTo>
                        <a:pt x="37" y="108"/>
                      </a:lnTo>
                      <a:lnTo>
                        <a:pt x="32" y="108"/>
                      </a:lnTo>
                      <a:lnTo>
                        <a:pt x="23" y="113"/>
                      </a:lnTo>
                      <a:lnTo>
                        <a:pt x="23" y="113"/>
                      </a:lnTo>
                      <a:lnTo>
                        <a:pt x="23" y="108"/>
                      </a:lnTo>
                      <a:lnTo>
                        <a:pt x="23" y="108"/>
                      </a:lnTo>
                      <a:lnTo>
                        <a:pt x="23" y="108"/>
                      </a:lnTo>
                      <a:lnTo>
                        <a:pt x="19" y="104"/>
                      </a:lnTo>
                      <a:lnTo>
                        <a:pt x="19" y="104"/>
                      </a:lnTo>
                      <a:lnTo>
                        <a:pt x="19" y="104"/>
                      </a:lnTo>
                      <a:lnTo>
                        <a:pt x="19" y="104"/>
                      </a:lnTo>
                      <a:lnTo>
                        <a:pt x="14" y="99"/>
                      </a:lnTo>
                      <a:lnTo>
                        <a:pt x="14" y="99"/>
                      </a:lnTo>
                      <a:lnTo>
                        <a:pt x="14" y="99"/>
                      </a:lnTo>
                      <a:lnTo>
                        <a:pt x="10" y="99"/>
                      </a:lnTo>
                      <a:lnTo>
                        <a:pt x="10" y="99"/>
                      </a:lnTo>
                      <a:lnTo>
                        <a:pt x="10" y="99"/>
                      </a:lnTo>
                      <a:lnTo>
                        <a:pt x="10" y="99"/>
                      </a:lnTo>
                      <a:lnTo>
                        <a:pt x="10" y="95"/>
                      </a:lnTo>
                      <a:lnTo>
                        <a:pt x="10" y="95"/>
                      </a:lnTo>
                      <a:lnTo>
                        <a:pt x="10" y="90"/>
                      </a:lnTo>
                      <a:lnTo>
                        <a:pt x="10" y="90"/>
                      </a:lnTo>
                      <a:lnTo>
                        <a:pt x="5" y="86"/>
                      </a:lnTo>
                      <a:lnTo>
                        <a:pt x="5" y="81"/>
                      </a:lnTo>
                      <a:lnTo>
                        <a:pt x="5" y="81"/>
                      </a:lnTo>
                      <a:lnTo>
                        <a:pt x="10" y="68"/>
                      </a:lnTo>
                      <a:lnTo>
                        <a:pt x="10" y="68"/>
                      </a:lnTo>
                      <a:lnTo>
                        <a:pt x="10" y="63"/>
                      </a:lnTo>
                      <a:lnTo>
                        <a:pt x="10" y="59"/>
                      </a:lnTo>
                      <a:lnTo>
                        <a:pt x="10" y="59"/>
                      </a:lnTo>
                      <a:lnTo>
                        <a:pt x="10" y="54"/>
                      </a:lnTo>
                      <a:lnTo>
                        <a:pt x="10" y="49"/>
                      </a:lnTo>
                      <a:lnTo>
                        <a:pt x="5" y="45"/>
                      </a:lnTo>
                      <a:lnTo>
                        <a:pt x="0" y="40"/>
                      </a:lnTo>
                      <a:lnTo>
                        <a:pt x="5" y="36"/>
                      </a:lnTo>
                      <a:lnTo>
                        <a:pt x="10" y="36"/>
                      </a:lnTo>
                      <a:lnTo>
                        <a:pt x="10" y="36"/>
                      </a:lnTo>
                      <a:lnTo>
                        <a:pt x="14" y="36"/>
                      </a:lnTo>
                      <a:lnTo>
                        <a:pt x="14" y="36"/>
                      </a:lnTo>
                      <a:lnTo>
                        <a:pt x="14" y="36"/>
                      </a:lnTo>
                      <a:lnTo>
                        <a:pt x="14" y="36"/>
                      </a:lnTo>
                      <a:lnTo>
                        <a:pt x="19" y="31"/>
                      </a:lnTo>
                      <a:lnTo>
                        <a:pt x="19" y="31"/>
                      </a:lnTo>
                      <a:lnTo>
                        <a:pt x="19" y="22"/>
                      </a:lnTo>
                      <a:lnTo>
                        <a:pt x="19" y="22"/>
                      </a:lnTo>
                      <a:lnTo>
                        <a:pt x="23" y="22"/>
                      </a:lnTo>
                      <a:lnTo>
                        <a:pt x="23" y="22"/>
                      </a:lnTo>
                      <a:lnTo>
                        <a:pt x="23" y="22"/>
                      </a:lnTo>
                      <a:lnTo>
                        <a:pt x="23" y="22"/>
                      </a:lnTo>
                      <a:lnTo>
                        <a:pt x="23" y="22"/>
                      </a:lnTo>
                      <a:lnTo>
                        <a:pt x="28" y="22"/>
                      </a:lnTo>
                      <a:lnTo>
                        <a:pt x="28" y="22"/>
                      </a:lnTo>
                      <a:lnTo>
                        <a:pt x="32" y="22"/>
                      </a:lnTo>
                      <a:lnTo>
                        <a:pt x="32" y="18"/>
                      </a:lnTo>
                      <a:lnTo>
                        <a:pt x="32" y="18"/>
                      </a:lnTo>
                      <a:lnTo>
                        <a:pt x="37" y="18"/>
                      </a:lnTo>
                      <a:lnTo>
                        <a:pt x="37" y="18"/>
                      </a:lnTo>
                      <a:lnTo>
                        <a:pt x="37" y="18"/>
                      </a:lnTo>
                      <a:lnTo>
                        <a:pt x="37" y="18"/>
                      </a:lnTo>
                      <a:lnTo>
                        <a:pt x="37" y="18"/>
                      </a:lnTo>
                      <a:lnTo>
                        <a:pt x="37" y="13"/>
                      </a:lnTo>
                      <a:lnTo>
                        <a:pt x="37" y="13"/>
                      </a:lnTo>
                      <a:lnTo>
                        <a:pt x="41" y="13"/>
                      </a:lnTo>
                      <a:lnTo>
                        <a:pt x="41" y="13"/>
                      </a:lnTo>
                      <a:lnTo>
                        <a:pt x="41" y="13"/>
                      </a:lnTo>
                      <a:lnTo>
                        <a:pt x="46" y="13"/>
                      </a:lnTo>
                      <a:lnTo>
                        <a:pt x="46" y="13"/>
                      </a:lnTo>
                      <a:lnTo>
                        <a:pt x="46" y="9"/>
                      </a:lnTo>
                      <a:lnTo>
                        <a:pt x="41" y="9"/>
                      </a:lnTo>
                      <a:lnTo>
                        <a:pt x="41" y="4"/>
                      </a:lnTo>
                      <a:lnTo>
                        <a:pt x="41" y="4"/>
                      </a:lnTo>
                      <a:lnTo>
                        <a:pt x="41" y="4"/>
                      </a:lnTo>
                      <a:lnTo>
                        <a:pt x="41" y="4"/>
                      </a:lnTo>
                      <a:lnTo>
                        <a:pt x="41" y="0"/>
                      </a:lnTo>
                      <a:lnTo>
                        <a:pt x="46" y="0"/>
                      </a:lnTo>
                      <a:lnTo>
                        <a:pt x="46" y="0"/>
                      </a:lnTo>
                      <a:lnTo>
                        <a:pt x="55" y="4"/>
                      </a:lnTo>
                      <a:lnTo>
                        <a:pt x="59" y="9"/>
                      </a:lnTo>
                      <a:lnTo>
                        <a:pt x="59" y="13"/>
                      </a:lnTo>
                      <a:lnTo>
                        <a:pt x="59" y="13"/>
                      </a:lnTo>
                      <a:lnTo>
                        <a:pt x="64" y="18"/>
                      </a:lnTo>
                      <a:lnTo>
                        <a:pt x="64" y="18"/>
                      </a:lnTo>
                      <a:lnTo>
                        <a:pt x="64" y="18"/>
                      </a:lnTo>
                      <a:lnTo>
                        <a:pt x="64" y="18"/>
                      </a:lnTo>
                      <a:lnTo>
                        <a:pt x="68" y="18"/>
                      </a:lnTo>
                      <a:lnTo>
                        <a:pt x="68" y="22"/>
                      </a:lnTo>
                      <a:lnTo>
                        <a:pt x="68" y="22"/>
                      </a:lnTo>
                      <a:lnTo>
                        <a:pt x="68" y="31"/>
                      </a:lnTo>
                      <a:lnTo>
                        <a:pt x="73" y="36"/>
                      </a:lnTo>
                      <a:lnTo>
                        <a:pt x="68" y="40"/>
                      </a:lnTo>
                      <a:lnTo>
                        <a:pt x="68" y="45"/>
                      </a:lnTo>
                      <a:lnTo>
                        <a:pt x="68" y="45"/>
                      </a:lnTo>
                      <a:lnTo>
                        <a:pt x="68" y="5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8" name="Freeform 38"/>
                <p:cNvSpPr>
                  <a:spLocks/>
                </p:cNvSpPr>
                <p:nvPr/>
              </p:nvSpPr>
              <p:spPr bwMode="auto">
                <a:xfrm>
                  <a:off x="2535238" y="2909888"/>
                  <a:ext cx="158750" cy="187325"/>
                </a:xfrm>
                <a:custGeom>
                  <a:avLst/>
                  <a:gdLst>
                    <a:gd name="T0" fmla="*/ 95 w 100"/>
                    <a:gd name="T1" fmla="*/ 86 h 118"/>
                    <a:gd name="T2" fmla="*/ 100 w 100"/>
                    <a:gd name="T3" fmla="*/ 91 h 118"/>
                    <a:gd name="T4" fmla="*/ 95 w 100"/>
                    <a:gd name="T5" fmla="*/ 100 h 118"/>
                    <a:gd name="T6" fmla="*/ 95 w 100"/>
                    <a:gd name="T7" fmla="*/ 100 h 118"/>
                    <a:gd name="T8" fmla="*/ 86 w 100"/>
                    <a:gd name="T9" fmla="*/ 109 h 118"/>
                    <a:gd name="T10" fmla="*/ 77 w 100"/>
                    <a:gd name="T11" fmla="*/ 113 h 118"/>
                    <a:gd name="T12" fmla="*/ 77 w 100"/>
                    <a:gd name="T13" fmla="*/ 118 h 118"/>
                    <a:gd name="T14" fmla="*/ 72 w 100"/>
                    <a:gd name="T15" fmla="*/ 118 h 118"/>
                    <a:gd name="T16" fmla="*/ 63 w 100"/>
                    <a:gd name="T17" fmla="*/ 109 h 118"/>
                    <a:gd name="T18" fmla="*/ 41 w 100"/>
                    <a:gd name="T19" fmla="*/ 100 h 118"/>
                    <a:gd name="T20" fmla="*/ 32 w 100"/>
                    <a:gd name="T21" fmla="*/ 95 h 118"/>
                    <a:gd name="T22" fmla="*/ 32 w 100"/>
                    <a:gd name="T23" fmla="*/ 91 h 118"/>
                    <a:gd name="T24" fmla="*/ 27 w 100"/>
                    <a:gd name="T25" fmla="*/ 91 h 118"/>
                    <a:gd name="T26" fmla="*/ 32 w 100"/>
                    <a:gd name="T27" fmla="*/ 86 h 118"/>
                    <a:gd name="T28" fmla="*/ 32 w 100"/>
                    <a:gd name="T29" fmla="*/ 81 h 118"/>
                    <a:gd name="T30" fmla="*/ 22 w 100"/>
                    <a:gd name="T31" fmla="*/ 72 h 118"/>
                    <a:gd name="T32" fmla="*/ 18 w 100"/>
                    <a:gd name="T33" fmla="*/ 68 h 118"/>
                    <a:gd name="T34" fmla="*/ 9 w 100"/>
                    <a:gd name="T35" fmla="*/ 59 h 118"/>
                    <a:gd name="T36" fmla="*/ 0 w 100"/>
                    <a:gd name="T37" fmla="*/ 59 h 118"/>
                    <a:gd name="T38" fmla="*/ 0 w 100"/>
                    <a:gd name="T39" fmla="*/ 54 h 118"/>
                    <a:gd name="T40" fmla="*/ 0 w 100"/>
                    <a:gd name="T41" fmla="*/ 54 h 118"/>
                    <a:gd name="T42" fmla="*/ 4 w 100"/>
                    <a:gd name="T43" fmla="*/ 50 h 118"/>
                    <a:gd name="T44" fmla="*/ 0 w 100"/>
                    <a:gd name="T45" fmla="*/ 50 h 118"/>
                    <a:gd name="T46" fmla="*/ 4 w 100"/>
                    <a:gd name="T47" fmla="*/ 45 h 118"/>
                    <a:gd name="T48" fmla="*/ 9 w 100"/>
                    <a:gd name="T49" fmla="*/ 41 h 118"/>
                    <a:gd name="T50" fmla="*/ 9 w 100"/>
                    <a:gd name="T51" fmla="*/ 36 h 118"/>
                    <a:gd name="T52" fmla="*/ 4 w 100"/>
                    <a:gd name="T53" fmla="*/ 32 h 118"/>
                    <a:gd name="T54" fmla="*/ 9 w 100"/>
                    <a:gd name="T55" fmla="*/ 27 h 118"/>
                    <a:gd name="T56" fmla="*/ 9 w 100"/>
                    <a:gd name="T57" fmla="*/ 27 h 118"/>
                    <a:gd name="T58" fmla="*/ 13 w 100"/>
                    <a:gd name="T59" fmla="*/ 27 h 118"/>
                    <a:gd name="T60" fmla="*/ 13 w 100"/>
                    <a:gd name="T61" fmla="*/ 23 h 118"/>
                    <a:gd name="T62" fmla="*/ 9 w 100"/>
                    <a:gd name="T63" fmla="*/ 13 h 118"/>
                    <a:gd name="T64" fmla="*/ 4 w 100"/>
                    <a:gd name="T65" fmla="*/ 4 h 118"/>
                    <a:gd name="T66" fmla="*/ 4 w 100"/>
                    <a:gd name="T67" fmla="*/ 9 h 118"/>
                    <a:gd name="T68" fmla="*/ 32 w 100"/>
                    <a:gd name="T69" fmla="*/ 4 h 118"/>
                    <a:gd name="T70" fmla="*/ 50 w 100"/>
                    <a:gd name="T71" fmla="*/ 4 h 118"/>
                    <a:gd name="T72" fmla="*/ 59 w 100"/>
                    <a:gd name="T73" fmla="*/ 0 h 118"/>
                    <a:gd name="T74" fmla="*/ 68 w 100"/>
                    <a:gd name="T75" fmla="*/ 9 h 118"/>
                    <a:gd name="T76" fmla="*/ 72 w 100"/>
                    <a:gd name="T77" fmla="*/ 18 h 118"/>
                    <a:gd name="T78" fmla="*/ 68 w 100"/>
                    <a:gd name="T79" fmla="*/ 18 h 118"/>
                    <a:gd name="T80" fmla="*/ 63 w 100"/>
                    <a:gd name="T81" fmla="*/ 23 h 118"/>
                    <a:gd name="T82" fmla="*/ 54 w 100"/>
                    <a:gd name="T83" fmla="*/ 32 h 118"/>
                    <a:gd name="T84" fmla="*/ 54 w 100"/>
                    <a:gd name="T85" fmla="*/ 41 h 118"/>
                    <a:gd name="T86" fmla="*/ 54 w 100"/>
                    <a:gd name="T87" fmla="*/ 41 h 118"/>
                    <a:gd name="T88" fmla="*/ 59 w 100"/>
                    <a:gd name="T89" fmla="*/ 50 h 118"/>
                    <a:gd name="T90" fmla="*/ 59 w 100"/>
                    <a:gd name="T91" fmla="*/ 54 h 118"/>
                    <a:gd name="T92" fmla="*/ 59 w 100"/>
                    <a:gd name="T93" fmla="*/ 63 h 118"/>
                    <a:gd name="T94" fmla="*/ 63 w 100"/>
                    <a:gd name="T95" fmla="*/ 63 h 118"/>
                    <a:gd name="T96" fmla="*/ 68 w 100"/>
                    <a:gd name="T97" fmla="*/ 63 h 118"/>
                    <a:gd name="T98" fmla="*/ 72 w 100"/>
                    <a:gd name="T99" fmla="*/ 63 h 118"/>
                    <a:gd name="T100" fmla="*/ 77 w 100"/>
                    <a:gd name="T101" fmla="*/ 63 h 118"/>
                    <a:gd name="T102" fmla="*/ 86 w 100"/>
                    <a:gd name="T103" fmla="*/ 68 h 118"/>
                    <a:gd name="T104" fmla="*/ 86 w 100"/>
                    <a:gd name="T105" fmla="*/ 72 h 118"/>
                    <a:gd name="T106" fmla="*/ 91 w 100"/>
                    <a:gd name="T107" fmla="*/ 81 h 118"/>
                    <a:gd name="T108" fmla="*/ 95 w 100"/>
                    <a:gd name="T109"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118">
                      <a:moveTo>
                        <a:pt x="95" y="86"/>
                      </a:moveTo>
                      <a:lnTo>
                        <a:pt x="95" y="86"/>
                      </a:lnTo>
                      <a:lnTo>
                        <a:pt x="95" y="86"/>
                      </a:lnTo>
                      <a:lnTo>
                        <a:pt x="100" y="86"/>
                      </a:lnTo>
                      <a:lnTo>
                        <a:pt x="100" y="86"/>
                      </a:lnTo>
                      <a:lnTo>
                        <a:pt x="100" y="91"/>
                      </a:lnTo>
                      <a:lnTo>
                        <a:pt x="95" y="95"/>
                      </a:lnTo>
                      <a:lnTo>
                        <a:pt x="95" y="95"/>
                      </a:lnTo>
                      <a:lnTo>
                        <a:pt x="95" y="100"/>
                      </a:lnTo>
                      <a:lnTo>
                        <a:pt x="95" y="100"/>
                      </a:lnTo>
                      <a:lnTo>
                        <a:pt x="95" y="100"/>
                      </a:lnTo>
                      <a:lnTo>
                        <a:pt x="95" y="100"/>
                      </a:lnTo>
                      <a:lnTo>
                        <a:pt x="91" y="104"/>
                      </a:lnTo>
                      <a:lnTo>
                        <a:pt x="86" y="104"/>
                      </a:lnTo>
                      <a:lnTo>
                        <a:pt x="86" y="109"/>
                      </a:lnTo>
                      <a:lnTo>
                        <a:pt x="81" y="109"/>
                      </a:lnTo>
                      <a:lnTo>
                        <a:pt x="77" y="109"/>
                      </a:lnTo>
                      <a:lnTo>
                        <a:pt x="77" y="113"/>
                      </a:lnTo>
                      <a:lnTo>
                        <a:pt x="77" y="113"/>
                      </a:lnTo>
                      <a:lnTo>
                        <a:pt x="77" y="113"/>
                      </a:lnTo>
                      <a:lnTo>
                        <a:pt x="77" y="118"/>
                      </a:lnTo>
                      <a:lnTo>
                        <a:pt x="72" y="118"/>
                      </a:lnTo>
                      <a:lnTo>
                        <a:pt x="72" y="118"/>
                      </a:lnTo>
                      <a:lnTo>
                        <a:pt x="72" y="118"/>
                      </a:lnTo>
                      <a:lnTo>
                        <a:pt x="72" y="113"/>
                      </a:lnTo>
                      <a:lnTo>
                        <a:pt x="72" y="113"/>
                      </a:lnTo>
                      <a:lnTo>
                        <a:pt x="63" y="109"/>
                      </a:lnTo>
                      <a:lnTo>
                        <a:pt x="59" y="109"/>
                      </a:lnTo>
                      <a:lnTo>
                        <a:pt x="45" y="104"/>
                      </a:lnTo>
                      <a:lnTo>
                        <a:pt x="41" y="100"/>
                      </a:lnTo>
                      <a:lnTo>
                        <a:pt x="36" y="100"/>
                      </a:lnTo>
                      <a:lnTo>
                        <a:pt x="36" y="95"/>
                      </a:lnTo>
                      <a:lnTo>
                        <a:pt x="32" y="95"/>
                      </a:lnTo>
                      <a:lnTo>
                        <a:pt x="32" y="95"/>
                      </a:lnTo>
                      <a:lnTo>
                        <a:pt x="32" y="91"/>
                      </a:lnTo>
                      <a:lnTo>
                        <a:pt x="32" y="91"/>
                      </a:lnTo>
                      <a:lnTo>
                        <a:pt x="32" y="91"/>
                      </a:lnTo>
                      <a:lnTo>
                        <a:pt x="32" y="91"/>
                      </a:lnTo>
                      <a:lnTo>
                        <a:pt x="27" y="91"/>
                      </a:lnTo>
                      <a:lnTo>
                        <a:pt x="27" y="86"/>
                      </a:lnTo>
                      <a:lnTo>
                        <a:pt x="27" y="86"/>
                      </a:lnTo>
                      <a:lnTo>
                        <a:pt x="32" y="86"/>
                      </a:lnTo>
                      <a:lnTo>
                        <a:pt x="32" y="86"/>
                      </a:lnTo>
                      <a:lnTo>
                        <a:pt x="36" y="81"/>
                      </a:lnTo>
                      <a:lnTo>
                        <a:pt x="32" y="81"/>
                      </a:lnTo>
                      <a:lnTo>
                        <a:pt x="27" y="77"/>
                      </a:lnTo>
                      <a:lnTo>
                        <a:pt x="27" y="77"/>
                      </a:lnTo>
                      <a:lnTo>
                        <a:pt x="22" y="72"/>
                      </a:lnTo>
                      <a:lnTo>
                        <a:pt x="22" y="72"/>
                      </a:lnTo>
                      <a:lnTo>
                        <a:pt x="18" y="72"/>
                      </a:lnTo>
                      <a:lnTo>
                        <a:pt x="18" y="68"/>
                      </a:lnTo>
                      <a:lnTo>
                        <a:pt x="13" y="68"/>
                      </a:lnTo>
                      <a:lnTo>
                        <a:pt x="9" y="63"/>
                      </a:lnTo>
                      <a:lnTo>
                        <a:pt x="9" y="59"/>
                      </a:lnTo>
                      <a:lnTo>
                        <a:pt x="9" y="59"/>
                      </a:lnTo>
                      <a:lnTo>
                        <a:pt x="4" y="59"/>
                      </a:lnTo>
                      <a:lnTo>
                        <a:pt x="0" y="59"/>
                      </a:lnTo>
                      <a:lnTo>
                        <a:pt x="0" y="59"/>
                      </a:lnTo>
                      <a:lnTo>
                        <a:pt x="0" y="54"/>
                      </a:lnTo>
                      <a:lnTo>
                        <a:pt x="0" y="54"/>
                      </a:lnTo>
                      <a:lnTo>
                        <a:pt x="0" y="54"/>
                      </a:lnTo>
                      <a:lnTo>
                        <a:pt x="0" y="54"/>
                      </a:lnTo>
                      <a:lnTo>
                        <a:pt x="0" y="54"/>
                      </a:lnTo>
                      <a:lnTo>
                        <a:pt x="0" y="54"/>
                      </a:lnTo>
                      <a:lnTo>
                        <a:pt x="0" y="50"/>
                      </a:lnTo>
                      <a:lnTo>
                        <a:pt x="4" y="50"/>
                      </a:lnTo>
                      <a:lnTo>
                        <a:pt x="4" y="50"/>
                      </a:lnTo>
                      <a:lnTo>
                        <a:pt x="4" y="50"/>
                      </a:lnTo>
                      <a:lnTo>
                        <a:pt x="0" y="50"/>
                      </a:lnTo>
                      <a:lnTo>
                        <a:pt x="4" y="45"/>
                      </a:lnTo>
                      <a:lnTo>
                        <a:pt x="4" y="45"/>
                      </a:lnTo>
                      <a:lnTo>
                        <a:pt x="4" y="45"/>
                      </a:lnTo>
                      <a:lnTo>
                        <a:pt x="9" y="45"/>
                      </a:lnTo>
                      <a:lnTo>
                        <a:pt x="9" y="41"/>
                      </a:lnTo>
                      <a:lnTo>
                        <a:pt x="9" y="41"/>
                      </a:lnTo>
                      <a:lnTo>
                        <a:pt x="9" y="41"/>
                      </a:lnTo>
                      <a:lnTo>
                        <a:pt x="9" y="36"/>
                      </a:lnTo>
                      <a:lnTo>
                        <a:pt x="9" y="36"/>
                      </a:lnTo>
                      <a:lnTo>
                        <a:pt x="9" y="36"/>
                      </a:lnTo>
                      <a:lnTo>
                        <a:pt x="4" y="36"/>
                      </a:lnTo>
                      <a:lnTo>
                        <a:pt x="4" y="32"/>
                      </a:lnTo>
                      <a:lnTo>
                        <a:pt x="4" y="32"/>
                      </a:lnTo>
                      <a:lnTo>
                        <a:pt x="4" y="32"/>
                      </a:lnTo>
                      <a:lnTo>
                        <a:pt x="9" y="27"/>
                      </a:lnTo>
                      <a:lnTo>
                        <a:pt x="9" y="27"/>
                      </a:lnTo>
                      <a:lnTo>
                        <a:pt x="9" y="27"/>
                      </a:lnTo>
                      <a:lnTo>
                        <a:pt x="9" y="27"/>
                      </a:lnTo>
                      <a:lnTo>
                        <a:pt x="9" y="27"/>
                      </a:lnTo>
                      <a:lnTo>
                        <a:pt x="9" y="27"/>
                      </a:lnTo>
                      <a:lnTo>
                        <a:pt x="13" y="27"/>
                      </a:lnTo>
                      <a:lnTo>
                        <a:pt x="13" y="23"/>
                      </a:lnTo>
                      <a:lnTo>
                        <a:pt x="13" y="23"/>
                      </a:lnTo>
                      <a:lnTo>
                        <a:pt x="13" y="23"/>
                      </a:lnTo>
                      <a:lnTo>
                        <a:pt x="9" y="18"/>
                      </a:lnTo>
                      <a:lnTo>
                        <a:pt x="9" y="13"/>
                      </a:lnTo>
                      <a:lnTo>
                        <a:pt x="9" y="13"/>
                      </a:lnTo>
                      <a:lnTo>
                        <a:pt x="4" y="13"/>
                      </a:lnTo>
                      <a:lnTo>
                        <a:pt x="4" y="9"/>
                      </a:lnTo>
                      <a:lnTo>
                        <a:pt x="4" y="4"/>
                      </a:lnTo>
                      <a:lnTo>
                        <a:pt x="4" y="4"/>
                      </a:lnTo>
                      <a:lnTo>
                        <a:pt x="4" y="9"/>
                      </a:lnTo>
                      <a:lnTo>
                        <a:pt x="4" y="9"/>
                      </a:lnTo>
                      <a:lnTo>
                        <a:pt x="9" y="9"/>
                      </a:lnTo>
                      <a:lnTo>
                        <a:pt x="27" y="4"/>
                      </a:lnTo>
                      <a:lnTo>
                        <a:pt x="32" y="4"/>
                      </a:lnTo>
                      <a:lnTo>
                        <a:pt x="45" y="4"/>
                      </a:lnTo>
                      <a:lnTo>
                        <a:pt x="45" y="4"/>
                      </a:lnTo>
                      <a:lnTo>
                        <a:pt x="50" y="4"/>
                      </a:lnTo>
                      <a:lnTo>
                        <a:pt x="50" y="4"/>
                      </a:lnTo>
                      <a:lnTo>
                        <a:pt x="50" y="4"/>
                      </a:lnTo>
                      <a:lnTo>
                        <a:pt x="59" y="0"/>
                      </a:lnTo>
                      <a:lnTo>
                        <a:pt x="63" y="0"/>
                      </a:lnTo>
                      <a:lnTo>
                        <a:pt x="68" y="4"/>
                      </a:lnTo>
                      <a:lnTo>
                        <a:pt x="68" y="9"/>
                      </a:lnTo>
                      <a:lnTo>
                        <a:pt x="68" y="13"/>
                      </a:lnTo>
                      <a:lnTo>
                        <a:pt x="68" y="13"/>
                      </a:lnTo>
                      <a:lnTo>
                        <a:pt x="72" y="18"/>
                      </a:lnTo>
                      <a:lnTo>
                        <a:pt x="72" y="18"/>
                      </a:lnTo>
                      <a:lnTo>
                        <a:pt x="68" y="23"/>
                      </a:lnTo>
                      <a:lnTo>
                        <a:pt x="68" y="18"/>
                      </a:lnTo>
                      <a:lnTo>
                        <a:pt x="63" y="23"/>
                      </a:lnTo>
                      <a:lnTo>
                        <a:pt x="63" y="23"/>
                      </a:lnTo>
                      <a:lnTo>
                        <a:pt x="63" y="23"/>
                      </a:lnTo>
                      <a:lnTo>
                        <a:pt x="59" y="27"/>
                      </a:lnTo>
                      <a:lnTo>
                        <a:pt x="59" y="27"/>
                      </a:lnTo>
                      <a:lnTo>
                        <a:pt x="54" y="32"/>
                      </a:lnTo>
                      <a:lnTo>
                        <a:pt x="54" y="36"/>
                      </a:lnTo>
                      <a:lnTo>
                        <a:pt x="54" y="36"/>
                      </a:lnTo>
                      <a:lnTo>
                        <a:pt x="54" y="41"/>
                      </a:lnTo>
                      <a:lnTo>
                        <a:pt x="54" y="41"/>
                      </a:lnTo>
                      <a:lnTo>
                        <a:pt x="54" y="41"/>
                      </a:lnTo>
                      <a:lnTo>
                        <a:pt x="54" y="41"/>
                      </a:lnTo>
                      <a:lnTo>
                        <a:pt x="54" y="45"/>
                      </a:lnTo>
                      <a:lnTo>
                        <a:pt x="54" y="45"/>
                      </a:lnTo>
                      <a:lnTo>
                        <a:pt x="59" y="50"/>
                      </a:lnTo>
                      <a:lnTo>
                        <a:pt x="59" y="50"/>
                      </a:lnTo>
                      <a:lnTo>
                        <a:pt x="59" y="54"/>
                      </a:lnTo>
                      <a:lnTo>
                        <a:pt x="59" y="54"/>
                      </a:lnTo>
                      <a:lnTo>
                        <a:pt x="59" y="59"/>
                      </a:lnTo>
                      <a:lnTo>
                        <a:pt x="59" y="63"/>
                      </a:lnTo>
                      <a:lnTo>
                        <a:pt x="59" y="63"/>
                      </a:lnTo>
                      <a:lnTo>
                        <a:pt x="59" y="63"/>
                      </a:lnTo>
                      <a:lnTo>
                        <a:pt x="59" y="63"/>
                      </a:lnTo>
                      <a:lnTo>
                        <a:pt x="63" y="63"/>
                      </a:lnTo>
                      <a:lnTo>
                        <a:pt x="63" y="63"/>
                      </a:lnTo>
                      <a:lnTo>
                        <a:pt x="63" y="63"/>
                      </a:lnTo>
                      <a:lnTo>
                        <a:pt x="68" y="63"/>
                      </a:lnTo>
                      <a:lnTo>
                        <a:pt x="68" y="63"/>
                      </a:lnTo>
                      <a:lnTo>
                        <a:pt x="72" y="63"/>
                      </a:lnTo>
                      <a:lnTo>
                        <a:pt x="72" y="63"/>
                      </a:lnTo>
                      <a:lnTo>
                        <a:pt x="72" y="63"/>
                      </a:lnTo>
                      <a:lnTo>
                        <a:pt x="77" y="63"/>
                      </a:lnTo>
                      <a:lnTo>
                        <a:pt x="77" y="63"/>
                      </a:lnTo>
                      <a:lnTo>
                        <a:pt x="77" y="63"/>
                      </a:lnTo>
                      <a:lnTo>
                        <a:pt x="81" y="63"/>
                      </a:lnTo>
                      <a:lnTo>
                        <a:pt x="86" y="68"/>
                      </a:lnTo>
                      <a:lnTo>
                        <a:pt x="86" y="68"/>
                      </a:lnTo>
                      <a:lnTo>
                        <a:pt x="86" y="72"/>
                      </a:lnTo>
                      <a:lnTo>
                        <a:pt x="86" y="72"/>
                      </a:lnTo>
                      <a:lnTo>
                        <a:pt x="86" y="72"/>
                      </a:lnTo>
                      <a:lnTo>
                        <a:pt x="91" y="81"/>
                      </a:lnTo>
                      <a:lnTo>
                        <a:pt x="91" y="81"/>
                      </a:lnTo>
                      <a:lnTo>
                        <a:pt x="91" y="81"/>
                      </a:lnTo>
                      <a:lnTo>
                        <a:pt x="95" y="86"/>
                      </a:lnTo>
                      <a:lnTo>
                        <a:pt x="95" y="86"/>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09" name="Freeform 39"/>
                <p:cNvSpPr>
                  <a:spLocks/>
                </p:cNvSpPr>
                <p:nvPr/>
              </p:nvSpPr>
              <p:spPr bwMode="auto">
                <a:xfrm>
                  <a:off x="3348038" y="2586038"/>
                  <a:ext cx="187325" cy="236537"/>
                </a:xfrm>
                <a:custGeom>
                  <a:avLst/>
                  <a:gdLst>
                    <a:gd name="T0" fmla="*/ 118 w 118"/>
                    <a:gd name="T1" fmla="*/ 45 h 149"/>
                    <a:gd name="T2" fmla="*/ 118 w 118"/>
                    <a:gd name="T3" fmla="*/ 45 h 149"/>
                    <a:gd name="T4" fmla="*/ 118 w 118"/>
                    <a:gd name="T5" fmla="*/ 50 h 149"/>
                    <a:gd name="T6" fmla="*/ 114 w 118"/>
                    <a:gd name="T7" fmla="*/ 50 h 149"/>
                    <a:gd name="T8" fmla="*/ 109 w 118"/>
                    <a:gd name="T9" fmla="*/ 50 h 149"/>
                    <a:gd name="T10" fmla="*/ 96 w 118"/>
                    <a:gd name="T11" fmla="*/ 50 h 149"/>
                    <a:gd name="T12" fmla="*/ 73 w 118"/>
                    <a:gd name="T13" fmla="*/ 72 h 149"/>
                    <a:gd name="T14" fmla="*/ 68 w 118"/>
                    <a:gd name="T15" fmla="*/ 100 h 149"/>
                    <a:gd name="T16" fmla="*/ 68 w 118"/>
                    <a:gd name="T17" fmla="*/ 113 h 149"/>
                    <a:gd name="T18" fmla="*/ 64 w 118"/>
                    <a:gd name="T19" fmla="*/ 118 h 149"/>
                    <a:gd name="T20" fmla="*/ 59 w 118"/>
                    <a:gd name="T21" fmla="*/ 122 h 149"/>
                    <a:gd name="T22" fmla="*/ 50 w 118"/>
                    <a:gd name="T23" fmla="*/ 122 h 149"/>
                    <a:gd name="T24" fmla="*/ 41 w 118"/>
                    <a:gd name="T25" fmla="*/ 122 h 149"/>
                    <a:gd name="T26" fmla="*/ 37 w 118"/>
                    <a:gd name="T27" fmla="*/ 127 h 149"/>
                    <a:gd name="T28" fmla="*/ 23 w 118"/>
                    <a:gd name="T29" fmla="*/ 136 h 149"/>
                    <a:gd name="T30" fmla="*/ 23 w 118"/>
                    <a:gd name="T31" fmla="*/ 140 h 149"/>
                    <a:gd name="T32" fmla="*/ 23 w 118"/>
                    <a:gd name="T33" fmla="*/ 145 h 149"/>
                    <a:gd name="T34" fmla="*/ 19 w 118"/>
                    <a:gd name="T35" fmla="*/ 149 h 149"/>
                    <a:gd name="T36" fmla="*/ 9 w 118"/>
                    <a:gd name="T37" fmla="*/ 149 h 149"/>
                    <a:gd name="T38" fmla="*/ 9 w 118"/>
                    <a:gd name="T39" fmla="*/ 149 h 149"/>
                    <a:gd name="T40" fmla="*/ 0 w 118"/>
                    <a:gd name="T41" fmla="*/ 145 h 149"/>
                    <a:gd name="T42" fmla="*/ 0 w 118"/>
                    <a:gd name="T43" fmla="*/ 140 h 149"/>
                    <a:gd name="T44" fmla="*/ 5 w 118"/>
                    <a:gd name="T45" fmla="*/ 140 h 149"/>
                    <a:gd name="T46" fmla="*/ 9 w 118"/>
                    <a:gd name="T47" fmla="*/ 140 h 149"/>
                    <a:gd name="T48" fmla="*/ 9 w 118"/>
                    <a:gd name="T49" fmla="*/ 136 h 149"/>
                    <a:gd name="T50" fmla="*/ 9 w 118"/>
                    <a:gd name="T51" fmla="*/ 131 h 149"/>
                    <a:gd name="T52" fmla="*/ 9 w 118"/>
                    <a:gd name="T53" fmla="*/ 127 h 149"/>
                    <a:gd name="T54" fmla="*/ 9 w 118"/>
                    <a:gd name="T55" fmla="*/ 118 h 149"/>
                    <a:gd name="T56" fmla="*/ 5 w 118"/>
                    <a:gd name="T57" fmla="*/ 113 h 149"/>
                    <a:gd name="T58" fmla="*/ 9 w 118"/>
                    <a:gd name="T59" fmla="*/ 109 h 149"/>
                    <a:gd name="T60" fmla="*/ 5 w 118"/>
                    <a:gd name="T61" fmla="*/ 100 h 149"/>
                    <a:gd name="T62" fmla="*/ 5 w 118"/>
                    <a:gd name="T63" fmla="*/ 100 h 149"/>
                    <a:gd name="T64" fmla="*/ 9 w 118"/>
                    <a:gd name="T65" fmla="*/ 95 h 149"/>
                    <a:gd name="T66" fmla="*/ 14 w 118"/>
                    <a:gd name="T67" fmla="*/ 90 h 149"/>
                    <a:gd name="T68" fmla="*/ 14 w 118"/>
                    <a:gd name="T69" fmla="*/ 86 h 149"/>
                    <a:gd name="T70" fmla="*/ 23 w 118"/>
                    <a:gd name="T71" fmla="*/ 81 h 149"/>
                    <a:gd name="T72" fmla="*/ 32 w 118"/>
                    <a:gd name="T73" fmla="*/ 72 h 149"/>
                    <a:gd name="T74" fmla="*/ 37 w 118"/>
                    <a:gd name="T75" fmla="*/ 68 h 149"/>
                    <a:gd name="T76" fmla="*/ 32 w 118"/>
                    <a:gd name="T77" fmla="*/ 63 h 149"/>
                    <a:gd name="T78" fmla="*/ 32 w 118"/>
                    <a:gd name="T79" fmla="*/ 54 h 149"/>
                    <a:gd name="T80" fmla="*/ 28 w 118"/>
                    <a:gd name="T81" fmla="*/ 54 h 149"/>
                    <a:gd name="T82" fmla="*/ 19 w 118"/>
                    <a:gd name="T83" fmla="*/ 54 h 149"/>
                    <a:gd name="T84" fmla="*/ 14 w 118"/>
                    <a:gd name="T85" fmla="*/ 54 h 149"/>
                    <a:gd name="T86" fmla="*/ 14 w 118"/>
                    <a:gd name="T87" fmla="*/ 59 h 149"/>
                    <a:gd name="T88" fmla="*/ 14 w 118"/>
                    <a:gd name="T89" fmla="*/ 54 h 149"/>
                    <a:gd name="T90" fmla="*/ 9 w 118"/>
                    <a:gd name="T91" fmla="*/ 36 h 149"/>
                    <a:gd name="T92" fmla="*/ 9 w 118"/>
                    <a:gd name="T93" fmla="*/ 22 h 149"/>
                    <a:gd name="T94" fmla="*/ 5 w 118"/>
                    <a:gd name="T95" fmla="*/ 18 h 149"/>
                    <a:gd name="T96" fmla="*/ 0 w 118"/>
                    <a:gd name="T97" fmla="*/ 0 h 149"/>
                    <a:gd name="T98" fmla="*/ 5 w 118"/>
                    <a:gd name="T99" fmla="*/ 0 h 149"/>
                    <a:gd name="T100" fmla="*/ 23 w 118"/>
                    <a:gd name="T101" fmla="*/ 22 h 149"/>
                    <a:gd name="T102" fmla="*/ 46 w 118"/>
                    <a:gd name="T103" fmla="*/ 32 h 149"/>
                    <a:gd name="T104" fmla="*/ 64 w 118"/>
                    <a:gd name="T105" fmla="*/ 27 h 149"/>
                    <a:gd name="T106" fmla="*/ 82 w 118"/>
                    <a:gd name="T107" fmla="*/ 22 h 149"/>
                    <a:gd name="T108" fmla="*/ 96 w 118"/>
                    <a:gd name="T109" fmla="*/ 32 h 149"/>
                    <a:gd name="T110" fmla="*/ 105 w 118"/>
                    <a:gd name="T111" fmla="*/ 36 h 149"/>
                    <a:gd name="T112" fmla="*/ 114 w 118"/>
                    <a:gd name="T113" fmla="*/ 4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8" h="149">
                      <a:moveTo>
                        <a:pt x="114" y="45"/>
                      </a:moveTo>
                      <a:lnTo>
                        <a:pt x="114" y="45"/>
                      </a:lnTo>
                      <a:lnTo>
                        <a:pt x="118" y="45"/>
                      </a:lnTo>
                      <a:lnTo>
                        <a:pt x="118" y="45"/>
                      </a:lnTo>
                      <a:lnTo>
                        <a:pt x="118" y="45"/>
                      </a:lnTo>
                      <a:lnTo>
                        <a:pt x="118" y="45"/>
                      </a:lnTo>
                      <a:lnTo>
                        <a:pt x="118" y="45"/>
                      </a:lnTo>
                      <a:lnTo>
                        <a:pt x="118" y="45"/>
                      </a:lnTo>
                      <a:lnTo>
                        <a:pt x="118" y="50"/>
                      </a:lnTo>
                      <a:lnTo>
                        <a:pt x="118" y="50"/>
                      </a:lnTo>
                      <a:lnTo>
                        <a:pt x="118" y="50"/>
                      </a:lnTo>
                      <a:lnTo>
                        <a:pt x="114" y="50"/>
                      </a:lnTo>
                      <a:lnTo>
                        <a:pt x="114" y="50"/>
                      </a:lnTo>
                      <a:lnTo>
                        <a:pt x="114" y="50"/>
                      </a:lnTo>
                      <a:lnTo>
                        <a:pt x="109" y="50"/>
                      </a:lnTo>
                      <a:lnTo>
                        <a:pt x="109" y="50"/>
                      </a:lnTo>
                      <a:lnTo>
                        <a:pt x="105" y="50"/>
                      </a:lnTo>
                      <a:lnTo>
                        <a:pt x="96" y="50"/>
                      </a:lnTo>
                      <a:lnTo>
                        <a:pt x="91" y="54"/>
                      </a:lnTo>
                      <a:lnTo>
                        <a:pt x="77" y="68"/>
                      </a:lnTo>
                      <a:lnTo>
                        <a:pt x="73" y="72"/>
                      </a:lnTo>
                      <a:lnTo>
                        <a:pt x="68" y="86"/>
                      </a:lnTo>
                      <a:lnTo>
                        <a:pt x="68" y="95"/>
                      </a:lnTo>
                      <a:lnTo>
                        <a:pt x="68" y="100"/>
                      </a:lnTo>
                      <a:lnTo>
                        <a:pt x="68" y="104"/>
                      </a:lnTo>
                      <a:lnTo>
                        <a:pt x="68" y="109"/>
                      </a:lnTo>
                      <a:lnTo>
                        <a:pt x="68" y="113"/>
                      </a:lnTo>
                      <a:lnTo>
                        <a:pt x="68" y="113"/>
                      </a:lnTo>
                      <a:lnTo>
                        <a:pt x="64" y="118"/>
                      </a:lnTo>
                      <a:lnTo>
                        <a:pt x="64" y="118"/>
                      </a:lnTo>
                      <a:lnTo>
                        <a:pt x="64" y="118"/>
                      </a:lnTo>
                      <a:lnTo>
                        <a:pt x="59" y="122"/>
                      </a:lnTo>
                      <a:lnTo>
                        <a:pt x="59" y="122"/>
                      </a:lnTo>
                      <a:lnTo>
                        <a:pt x="55" y="122"/>
                      </a:lnTo>
                      <a:lnTo>
                        <a:pt x="55" y="122"/>
                      </a:lnTo>
                      <a:lnTo>
                        <a:pt x="50" y="122"/>
                      </a:lnTo>
                      <a:lnTo>
                        <a:pt x="50" y="122"/>
                      </a:lnTo>
                      <a:lnTo>
                        <a:pt x="50" y="122"/>
                      </a:lnTo>
                      <a:lnTo>
                        <a:pt x="41" y="122"/>
                      </a:lnTo>
                      <a:lnTo>
                        <a:pt x="41" y="122"/>
                      </a:lnTo>
                      <a:lnTo>
                        <a:pt x="37" y="127"/>
                      </a:lnTo>
                      <a:lnTo>
                        <a:pt x="37" y="127"/>
                      </a:lnTo>
                      <a:lnTo>
                        <a:pt x="37" y="131"/>
                      </a:lnTo>
                      <a:lnTo>
                        <a:pt x="32" y="131"/>
                      </a:lnTo>
                      <a:lnTo>
                        <a:pt x="23" y="136"/>
                      </a:lnTo>
                      <a:lnTo>
                        <a:pt x="23" y="136"/>
                      </a:lnTo>
                      <a:lnTo>
                        <a:pt x="23" y="136"/>
                      </a:lnTo>
                      <a:lnTo>
                        <a:pt x="23" y="140"/>
                      </a:lnTo>
                      <a:lnTo>
                        <a:pt x="23" y="140"/>
                      </a:lnTo>
                      <a:lnTo>
                        <a:pt x="23" y="140"/>
                      </a:lnTo>
                      <a:lnTo>
                        <a:pt x="23" y="145"/>
                      </a:lnTo>
                      <a:lnTo>
                        <a:pt x="23" y="145"/>
                      </a:lnTo>
                      <a:lnTo>
                        <a:pt x="19" y="149"/>
                      </a:lnTo>
                      <a:lnTo>
                        <a:pt x="19" y="149"/>
                      </a:lnTo>
                      <a:lnTo>
                        <a:pt x="14" y="149"/>
                      </a:lnTo>
                      <a:lnTo>
                        <a:pt x="9" y="149"/>
                      </a:lnTo>
                      <a:lnTo>
                        <a:pt x="9" y="149"/>
                      </a:lnTo>
                      <a:lnTo>
                        <a:pt x="9" y="149"/>
                      </a:lnTo>
                      <a:lnTo>
                        <a:pt x="9" y="149"/>
                      </a:lnTo>
                      <a:lnTo>
                        <a:pt x="9" y="149"/>
                      </a:lnTo>
                      <a:lnTo>
                        <a:pt x="5" y="149"/>
                      </a:lnTo>
                      <a:lnTo>
                        <a:pt x="5" y="145"/>
                      </a:lnTo>
                      <a:lnTo>
                        <a:pt x="0" y="145"/>
                      </a:lnTo>
                      <a:lnTo>
                        <a:pt x="0" y="140"/>
                      </a:lnTo>
                      <a:lnTo>
                        <a:pt x="0" y="140"/>
                      </a:lnTo>
                      <a:lnTo>
                        <a:pt x="0" y="140"/>
                      </a:lnTo>
                      <a:lnTo>
                        <a:pt x="5" y="140"/>
                      </a:lnTo>
                      <a:lnTo>
                        <a:pt x="5" y="140"/>
                      </a:lnTo>
                      <a:lnTo>
                        <a:pt x="5" y="140"/>
                      </a:lnTo>
                      <a:lnTo>
                        <a:pt x="9" y="140"/>
                      </a:lnTo>
                      <a:lnTo>
                        <a:pt x="9" y="140"/>
                      </a:lnTo>
                      <a:lnTo>
                        <a:pt x="9" y="140"/>
                      </a:lnTo>
                      <a:lnTo>
                        <a:pt x="9" y="140"/>
                      </a:lnTo>
                      <a:lnTo>
                        <a:pt x="9" y="136"/>
                      </a:lnTo>
                      <a:lnTo>
                        <a:pt x="9" y="136"/>
                      </a:lnTo>
                      <a:lnTo>
                        <a:pt x="9" y="136"/>
                      </a:lnTo>
                      <a:lnTo>
                        <a:pt x="9" y="136"/>
                      </a:lnTo>
                      <a:lnTo>
                        <a:pt x="9" y="131"/>
                      </a:lnTo>
                      <a:lnTo>
                        <a:pt x="9" y="131"/>
                      </a:lnTo>
                      <a:lnTo>
                        <a:pt x="9" y="131"/>
                      </a:lnTo>
                      <a:lnTo>
                        <a:pt x="9" y="127"/>
                      </a:lnTo>
                      <a:lnTo>
                        <a:pt x="9" y="127"/>
                      </a:lnTo>
                      <a:lnTo>
                        <a:pt x="9" y="127"/>
                      </a:lnTo>
                      <a:lnTo>
                        <a:pt x="9" y="118"/>
                      </a:lnTo>
                      <a:lnTo>
                        <a:pt x="5" y="118"/>
                      </a:lnTo>
                      <a:lnTo>
                        <a:pt x="5" y="118"/>
                      </a:lnTo>
                      <a:lnTo>
                        <a:pt x="5" y="113"/>
                      </a:lnTo>
                      <a:lnTo>
                        <a:pt x="9" y="113"/>
                      </a:lnTo>
                      <a:lnTo>
                        <a:pt x="9" y="113"/>
                      </a:lnTo>
                      <a:lnTo>
                        <a:pt x="9" y="109"/>
                      </a:lnTo>
                      <a:lnTo>
                        <a:pt x="14" y="109"/>
                      </a:lnTo>
                      <a:lnTo>
                        <a:pt x="9" y="104"/>
                      </a:lnTo>
                      <a:lnTo>
                        <a:pt x="5" y="100"/>
                      </a:lnTo>
                      <a:lnTo>
                        <a:pt x="0" y="100"/>
                      </a:lnTo>
                      <a:lnTo>
                        <a:pt x="0" y="100"/>
                      </a:lnTo>
                      <a:lnTo>
                        <a:pt x="5" y="100"/>
                      </a:lnTo>
                      <a:lnTo>
                        <a:pt x="5" y="95"/>
                      </a:lnTo>
                      <a:lnTo>
                        <a:pt x="9" y="95"/>
                      </a:lnTo>
                      <a:lnTo>
                        <a:pt x="9" y="95"/>
                      </a:lnTo>
                      <a:lnTo>
                        <a:pt x="14" y="95"/>
                      </a:lnTo>
                      <a:lnTo>
                        <a:pt x="14" y="95"/>
                      </a:lnTo>
                      <a:lnTo>
                        <a:pt x="14" y="90"/>
                      </a:lnTo>
                      <a:lnTo>
                        <a:pt x="19" y="90"/>
                      </a:lnTo>
                      <a:lnTo>
                        <a:pt x="14" y="86"/>
                      </a:lnTo>
                      <a:lnTo>
                        <a:pt x="14" y="86"/>
                      </a:lnTo>
                      <a:lnTo>
                        <a:pt x="19" y="81"/>
                      </a:lnTo>
                      <a:lnTo>
                        <a:pt x="23" y="81"/>
                      </a:lnTo>
                      <a:lnTo>
                        <a:pt x="23" y="81"/>
                      </a:lnTo>
                      <a:lnTo>
                        <a:pt x="23" y="81"/>
                      </a:lnTo>
                      <a:lnTo>
                        <a:pt x="28" y="77"/>
                      </a:lnTo>
                      <a:lnTo>
                        <a:pt x="32" y="72"/>
                      </a:lnTo>
                      <a:lnTo>
                        <a:pt x="32" y="68"/>
                      </a:lnTo>
                      <a:lnTo>
                        <a:pt x="37" y="68"/>
                      </a:lnTo>
                      <a:lnTo>
                        <a:pt x="37" y="68"/>
                      </a:lnTo>
                      <a:lnTo>
                        <a:pt x="37" y="63"/>
                      </a:lnTo>
                      <a:lnTo>
                        <a:pt x="37" y="63"/>
                      </a:lnTo>
                      <a:lnTo>
                        <a:pt x="32" y="63"/>
                      </a:lnTo>
                      <a:lnTo>
                        <a:pt x="32" y="59"/>
                      </a:lnTo>
                      <a:lnTo>
                        <a:pt x="32" y="59"/>
                      </a:lnTo>
                      <a:lnTo>
                        <a:pt x="32" y="54"/>
                      </a:lnTo>
                      <a:lnTo>
                        <a:pt x="28" y="54"/>
                      </a:lnTo>
                      <a:lnTo>
                        <a:pt x="28" y="54"/>
                      </a:lnTo>
                      <a:lnTo>
                        <a:pt x="28" y="54"/>
                      </a:lnTo>
                      <a:lnTo>
                        <a:pt x="23" y="54"/>
                      </a:lnTo>
                      <a:lnTo>
                        <a:pt x="19" y="54"/>
                      </a:lnTo>
                      <a:lnTo>
                        <a:pt x="19" y="54"/>
                      </a:lnTo>
                      <a:lnTo>
                        <a:pt x="19" y="54"/>
                      </a:lnTo>
                      <a:lnTo>
                        <a:pt x="19" y="54"/>
                      </a:lnTo>
                      <a:lnTo>
                        <a:pt x="14" y="54"/>
                      </a:lnTo>
                      <a:lnTo>
                        <a:pt x="14" y="59"/>
                      </a:lnTo>
                      <a:lnTo>
                        <a:pt x="14" y="59"/>
                      </a:lnTo>
                      <a:lnTo>
                        <a:pt x="14" y="59"/>
                      </a:lnTo>
                      <a:lnTo>
                        <a:pt x="9" y="59"/>
                      </a:lnTo>
                      <a:lnTo>
                        <a:pt x="9" y="54"/>
                      </a:lnTo>
                      <a:lnTo>
                        <a:pt x="14" y="54"/>
                      </a:lnTo>
                      <a:lnTo>
                        <a:pt x="14" y="50"/>
                      </a:lnTo>
                      <a:lnTo>
                        <a:pt x="14" y="50"/>
                      </a:lnTo>
                      <a:lnTo>
                        <a:pt x="9" y="36"/>
                      </a:lnTo>
                      <a:lnTo>
                        <a:pt x="9" y="27"/>
                      </a:lnTo>
                      <a:lnTo>
                        <a:pt x="9" y="27"/>
                      </a:lnTo>
                      <a:lnTo>
                        <a:pt x="9" y="22"/>
                      </a:lnTo>
                      <a:lnTo>
                        <a:pt x="9" y="22"/>
                      </a:lnTo>
                      <a:lnTo>
                        <a:pt x="9" y="18"/>
                      </a:lnTo>
                      <a:lnTo>
                        <a:pt x="5" y="18"/>
                      </a:lnTo>
                      <a:lnTo>
                        <a:pt x="5" y="9"/>
                      </a:lnTo>
                      <a:lnTo>
                        <a:pt x="0" y="4"/>
                      </a:lnTo>
                      <a:lnTo>
                        <a:pt x="0" y="0"/>
                      </a:lnTo>
                      <a:lnTo>
                        <a:pt x="0" y="0"/>
                      </a:lnTo>
                      <a:lnTo>
                        <a:pt x="5" y="0"/>
                      </a:lnTo>
                      <a:lnTo>
                        <a:pt x="5" y="0"/>
                      </a:lnTo>
                      <a:lnTo>
                        <a:pt x="9" y="9"/>
                      </a:lnTo>
                      <a:lnTo>
                        <a:pt x="19" y="18"/>
                      </a:lnTo>
                      <a:lnTo>
                        <a:pt x="23" y="22"/>
                      </a:lnTo>
                      <a:lnTo>
                        <a:pt x="37" y="27"/>
                      </a:lnTo>
                      <a:lnTo>
                        <a:pt x="41" y="32"/>
                      </a:lnTo>
                      <a:lnTo>
                        <a:pt x="46" y="32"/>
                      </a:lnTo>
                      <a:lnTo>
                        <a:pt x="59" y="27"/>
                      </a:lnTo>
                      <a:lnTo>
                        <a:pt x="64" y="27"/>
                      </a:lnTo>
                      <a:lnTo>
                        <a:pt x="64" y="27"/>
                      </a:lnTo>
                      <a:lnTo>
                        <a:pt x="68" y="22"/>
                      </a:lnTo>
                      <a:lnTo>
                        <a:pt x="73" y="22"/>
                      </a:lnTo>
                      <a:lnTo>
                        <a:pt x="82" y="22"/>
                      </a:lnTo>
                      <a:lnTo>
                        <a:pt x="87" y="22"/>
                      </a:lnTo>
                      <a:lnTo>
                        <a:pt x="91" y="27"/>
                      </a:lnTo>
                      <a:lnTo>
                        <a:pt x="96" y="32"/>
                      </a:lnTo>
                      <a:lnTo>
                        <a:pt x="100" y="32"/>
                      </a:lnTo>
                      <a:lnTo>
                        <a:pt x="100" y="32"/>
                      </a:lnTo>
                      <a:lnTo>
                        <a:pt x="105" y="36"/>
                      </a:lnTo>
                      <a:lnTo>
                        <a:pt x="109" y="41"/>
                      </a:lnTo>
                      <a:lnTo>
                        <a:pt x="109" y="41"/>
                      </a:lnTo>
                      <a:lnTo>
                        <a:pt x="114" y="45"/>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0" name="Freeform 40"/>
                <p:cNvSpPr>
                  <a:spLocks/>
                </p:cNvSpPr>
                <p:nvPr/>
              </p:nvSpPr>
              <p:spPr bwMode="auto">
                <a:xfrm>
                  <a:off x="3117851" y="2390775"/>
                  <a:ext cx="215900" cy="215900"/>
                </a:xfrm>
                <a:custGeom>
                  <a:avLst/>
                  <a:gdLst>
                    <a:gd name="T0" fmla="*/ 86 w 136"/>
                    <a:gd name="T1" fmla="*/ 9 h 136"/>
                    <a:gd name="T2" fmla="*/ 95 w 136"/>
                    <a:gd name="T3" fmla="*/ 14 h 136"/>
                    <a:gd name="T4" fmla="*/ 100 w 136"/>
                    <a:gd name="T5" fmla="*/ 23 h 136"/>
                    <a:gd name="T6" fmla="*/ 105 w 136"/>
                    <a:gd name="T7" fmla="*/ 28 h 136"/>
                    <a:gd name="T8" fmla="*/ 100 w 136"/>
                    <a:gd name="T9" fmla="*/ 32 h 136"/>
                    <a:gd name="T10" fmla="*/ 100 w 136"/>
                    <a:gd name="T11" fmla="*/ 41 h 136"/>
                    <a:gd name="T12" fmla="*/ 95 w 136"/>
                    <a:gd name="T13" fmla="*/ 50 h 136"/>
                    <a:gd name="T14" fmla="*/ 109 w 136"/>
                    <a:gd name="T15" fmla="*/ 55 h 136"/>
                    <a:gd name="T16" fmla="*/ 109 w 136"/>
                    <a:gd name="T17" fmla="*/ 59 h 136"/>
                    <a:gd name="T18" fmla="*/ 109 w 136"/>
                    <a:gd name="T19" fmla="*/ 64 h 136"/>
                    <a:gd name="T20" fmla="*/ 105 w 136"/>
                    <a:gd name="T21" fmla="*/ 68 h 136"/>
                    <a:gd name="T22" fmla="*/ 105 w 136"/>
                    <a:gd name="T23" fmla="*/ 77 h 136"/>
                    <a:gd name="T24" fmla="*/ 100 w 136"/>
                    <a:gd name="T25" fmla="*/ 82 h 136"/>
                    <a:gd name="T26" fmla="*/ 100 w 136"/>
                    <a:gd name="T27" fmla="*/ 86 h 136"/>
                    <a:gd name="T28" fmla="*/ 109 w 136"/>
                    <a:gd name="T29" fmla="*/ 96 h 136"/>
                    <a:gd name="T30" fmla="*/ 114 w 136"/>
                    <a:gd name="T31" fmla="*/ 96 h 136"/>
                    <a:gd name="T32" fmla="*/ 132 w 136"/>
                    <a:gd name="T33" fmla="*/ 105 h 136"/>
                    <a:gd name="T34" fmla="*/ 123 w 136"/>
                    <a:gd name="T35" fmla="*/ 109 h 136"/>
                    <a:gd name="T36" fmla="*/ 109 w 136"/>
                    <a:gd name="T37" fmla="*/ 105 h 136"/>
                    <a:gd name="T38" fmla="*/ 86 w 136"/>
                    <a:gd name="T39" fmla="*/ 100 h 136"/>
                    <a:gd name="T40" fmla="*/ 77 w 136"/>
                    <a:gd name="T41" fmla="*/ 96 h 136"/>
                    <a:gd name="T42" fmla="*/ 68 w 136"/>
                    <a:gd name="T43" fmla="*/ 109 h 136"/>
                    <a:gd name="T44" fmla="*/ 68 w 136"/>
                    <a:gd name="T45" fmla="*/ 114 h 136"/>
                    <a:gd name="T46" fmla="*/ 41 w 136"/>
                    <a:gd name="T47" fmla="*/ 127 h 136"/>
                    <a:gd name="T48" fmla="*/ 37 w 136"/>
                    <a:gd name="T49" fmla="*/ 132 h 136"/>
                    <a:gd name="T50" fmla="*/ 32 w 136"/>
                    <a:gd name="T51" fmla="*/ 136 h 136"/>
                    <a:gd name="T52" fmla="*/ 23 w 136"/>
                    <a:gd name="T53" fmla="*/ 127 h 136"/>
                    <a:gd name="T54" fmla="*/ 23 w 136"/>
                    <a:gd name="T55" fmla="*/ 118 h 136"/>
                    <a:gd name="T56" fmla="*/ 18 w 136"/>
                    <a:gd name="T57" fmla="*/ 114 h 136"/>
                    <a:gd name="T58" fmla="*/ 18 w 136"/>
                    <a:gd name="T59" fmla="*/ 109 h 136"/>
                    <a:gd name="T60" fmla="*/ 23 w 136"/>
                    <a:gd name="T61" fmla="*/ 105 h 136"/>
                    <a:gd name="T62" fmla="*/ 23 w 136"/>
                    <a:gd name="T63" fmla="*/ 96 h 136"/>
                    <a:gd name="T64" fmla="*/ 23 w 136"/>
                    <a:gd name="T65" fmla="*/ 91 h 136"/>
                    <a:gd name="T66" fmla="*/ 23 w 136"/>
                    <a:gd name="T67" fmla="*/ 77 h 136"/>
                    <a:gd name="T68" fmla="*/ 14 w 136"/>
                    <a:gd name="T69" fmla="*/ 77 h 136"/>
                    <a:gd name="T70" fmla="*/ 9 w 136"/>
                    <a:gd name="T71" fmla="*/ 82 h 136"/>
                    <a:gd name="T72" fmla="*/ 0 w 136"/>
                    <a:gd name="T73" fmla="*/ 77 h 136"/>
                    <a:gd name="T74" fmla="*/ 0 w 136"/>
                    <a:gd name="T75" fmla="*/ 68 h 136"/>
                    <a:gd name="T76" fmla="*/ 5 w 136"/>
                    <a:gd name="T77" fmla="*/ 55 h 136"/>
                    <a:gd name="T78" fmla="*/ 5 w 136"/>
                    <a:gd name="T79" fmla="*/ 50 h 136"/>
                    <a:gd name="T80" fmla="*/ 14 w 136"/>
                    <a:gd name="T81" fmla="*/ 46 h 136"/>
                    <a:gd name="T82" fmla="*/ 14 w 136"/>
                    <a:gd name="T83" fmla="*/ 41 h 136"/>
                    <a:gd name="T84" fmla="*/ 23 w 136"/>
                    <a:gd name="T85" fmla="*/ 41 h 136"/>
                    <a:gd name="T86" fmla="*/ 37 w 136"/>
                    <a:gd name="T87" fmla="*/ 37 h 136"/>
                    <a:gd name="T88" fmla="*/ 46 w 136"/>
                    <a:gd name="T89" fmla="*/ 32 h 136"/>
                    <a:gd name="T90" fmla="*/ 55 w 136"/>
                    <a:gd name="T91" fmla="*/ 28 h 136"/>
                    <a:gd name="T92" fmla="*/ 55 w 136"/>
                    <a:gd name="T93" fmla="*/ 18 h 136"/>
                    <a:gd name="T94" fmla="*/ 59 w 136"/>
                    <a:gd name="T95" fmla="*/ 14 h 136"/>
                    <a:gd name="T96" fmla="*/ 64 w 136"/>
                    <a:gd name="T97" fmla="*/ 9 h 136"/>
                    <a:gd name="T98" fmla="*/ 73 w 136"/>
                    <a:gd name="T99" fmla="*/ 5 h 136"/>
                    <a:gd name="T100" fmla="*/ 77 w 136"/>
                    <a:gd name="T101" fmla="*/ 0 h 136"/>
                    <a:gd name="T102" fmla="*/ 77 w 136"/>
                    <a:gd name="T103" fmla="*/ 5 h 136"/>
                    <a:gd name="T104" fmla="*/ 82 w 136"/>
                    <a:gd name="T105" fmla="*/ 5 h 136"/>
                    <a:gd name="T106" fmla="*/ 86 w 136"/>
                    <a:gd name="T107" fmla="*/ 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6" h="136">
                      <a:moveTo>
                        <a:pt x="86" y="9"/>
                      </a:moveTo>
                      <a:lnTo>
                        <a:pt x="86" y="9"/>
                      </a:lnTo>
                      <a:lnTo>
                        <a:pt x="86" y="9"/>
                      </a:lnTo>
                      <a:lnTo>
                        <a:pt x="86" y="9"/>
                      </a:lnTo>
                      <a:lnTo>
                        <a:pt x="86" y="14"/>
                      </a:lnTo>
                      <a:lnTo>
                        <a:pt x="86" y="14"/>
                      </a:lnTo>
                      <a:lnTo>
                        <a:pt x="91" y="14"/>
                      </a:lnTo>
                      <a:lnTo>
                        <a:pt x="95" y="14"/>
                      </a:lnTo>
                      <a:lnTo>
                        <a:pt x="105" y="18"/>
                      </a:lnTo>
                      <a:lnTo>
                        <a:pt x="100" y="23"/>
                      </a:lnTo>
                      <a:lnTo>
                        <a:pt x="100" y="23"/>
                      </a:lnTo>
                      <a:lnTo>
                        <a:pt x="100" y="23"/>
                      </a:lnTo>
                      <a:lnTo>
                        <a:pt x="100" y="28"/>
                      </a:lnTo>
                      <a:lnTo>
                        <a:pt x="105" y="28"/>
                      </a:lnTo>
                      <a:lnTo>
                        <a:pt x="105" y="28"/>
                      </a:lnTo>
                      <a:lnTo>
                        <a:pt x="105" y="28"/>
                      </a:lnTo>
                      <a:lnTo>
                        <a:pt x="105" y="28"/>
                      </a:lnTo>
                      <a:lnTo>
                        <a:pt x="105" y="32"/>
                      </a:lnTo>
                      <a:lnTo>
                        <a:pt x="100" y="32"/>
                      </a:lnTo>
                      <a:lnTo>
                        <a:pt x="100" y="32"/>
                      </a:lnTo>
                      <a:lnTo>
                        <a:pt x="100" y="37"/>
                      </a:lnTo>
                      <a:lnTo>
                        <a:pt x="100" y="37"/>
                      </a:lnTo>
                      <a:lnTo>
                        <a:pt x="100" y="41"/>
                      </a:lnTo>
                      <a:lnTo>
                        <a:pt x="100" y="41"/>
                      </a:lnTo>
                      <a:lnTo>
                        <a:pt x="95" y="46"/>
                      </a:lnTo>
                      <a:lnTo>
                        <a:pt x="95" y="50"/>
                      </a:lnTo>
                      <a:lnTo>
                        <a:pt x="95" y="50"/>
                      </a:lnTo>
                      <a:lnTo>
                        <a:pt x="95" y="50"/>
                      </a:lnTo>
                      <a:lnTo>
                        <a:pt x="100" y="55"/>
                      </a:lnTo>
                      <a:lnTo>
                        <a:pt x="100" y="55"/>
                      </a:lnTo>
                      <a:lnTo>
                        <a:pt x="105" y="55"/>
                      </a:lnTo>
                      <a:lnTo>
                        <a:pt x="109" y="55"/>
                      </a:lnTo>
                      <a:lnTo>
                        <a:pt x="109" y="55"/>
                      </a:lnTo>
                      <a:lnTo>
                        <a:pt x="114" y="59"/>
                      </a:lnTo>
                      <a:lnTo>
                        <a:pt x="114" y="59"/>
                      </a:lnTo>
                      <a:lnTo>
                        <a:pt x="109" y="59"/>
                      </a:lnTo>
                      <a:lnTo>
                        <a:pt x="109" y="64"/>
                      </a:lnTo>
                      <a:lnTo>
                        <a:pt x="109" y="64"/>
                      </a:lnTo>
                      <a:lnTo>
                        <a:pt x="109" y="64"/>
                      </a:lnTo>
                      <a:lnTo>
                        <a:pt x="109" y="64"/>
                      </a:lnTo>
                      <a:lnTo>
                        <a:pt x="109" y="68"/>
                      </a:lnTo>
                      <a:lnTo>
                        <a:pt x="109" y="68"/>
                      </a:lnTo>
                      <a:lnTo>
                        <a:pt x="105" y="68"/>
                      </a:lnTo>
                      <a:lnTo>
                        <a:pt x="105" y="68"/>
                      </a:lnTo>
                      <a:lnTo>
                        <a:pt x="105" y="73"/>
                      </a:lnTo>
                      <a:lnTo>
                        <a:pt x="105" y="73"/>
                      </a:lnTo>
                      <a:lnTo>
                        <a:pt x="105" y="77"/>
                      </a:lnTo>
                      <a:lnTo>
                        <a:pt x="105" y="77"/>
                      </a:lnTo>
                      <a:lnTo>
                        <a:pt x="100" y="77"/>
                      </a:lnTo>
                      <a:lnTo>
                        <a:pt x="100" y="82"/>
                      </a:lnTo>
                      <a:lnTo>
                        <a:pt x="100" y="82"/>
                      </a:lnTo>
                      <a:lnTo>
                        <a:pt x="100" y="82"/>
                      </a:lnTo>
                      <a:lnTo>
                        <a:pt x="100" y="82"/>
                      </a:lnTo>
                      <a:lnTo>
                        <a:pt x="100" y="86"/>
                      </a:lnTo>
                      <a:lnTo>
                        <a:pt x="100" y="86"/>
                      </a:lnTo>
                      <a:lnTo>
                        <a:pt x="100" y="86"/>
                      </a:lnTo>
                      <a:lnTo>
                        <a:pt x="105" y="91"/>
                      </a:lnTo>
                      <a:lnTo>
                        <a:pt x="105" y="91"/>
                      </a:lnTo>
                      <a:lnTo>
                        <a:pt x="105" y="96"/>
                      </a:lnTo>
                      <a:lnTo>
                        <a:pt x="109" y="96"/>
                      </a:lnTo>
                      <a:lnTo>
                        <a:pt x="109" y="100"/>
                      </a:lnTo>
                      <a:lnTo>
                        <a:pt x="114" y="100"/>
                      </a:lnTo>
                      <a:lnTo>
                        <a:pt x="114" y="100"/>
                      </a:lnTo>
                      <a:lnTo>
                        <a:pt x="114" y="96"/>
                      </a:lnTo>
                      <a:lnTo>
                        <a:pt x="118" y="96"/>
                      </a:lnTo>
                      <a:lnTo>
                        <a:pt x="127" y="100"/>
                      </a:lnTo>
                      <a:lnTo>
                        <a:pt x="127" y="100"/>
                      </a:lnTo>
                      <a:lnTo>
                        <a:pt x="132" y="105"/>
                      </a:lnTo>
                      <a:lnTo>
                        <a:pt x="132" y="105"/>
                      </a:lnTo>
                      <a:lnTo>
                        <a:pt x="136" y="114"/>
                      </a:lnTo>
                      <a:lnTo>
                        <a:pt x="127" y="109"/>
                      </a:lnTo>
                      <a:lnTo>
                        <a:pt x="123" y="109"/>
                      </a:lnTo>
                      <a:lnTo>
                        <a:pt x="118" y="109"/>
                      </a:lnTo>
                      <a:lnTo>
                        <a:pt x="114" y="109"/>
                      </a:lnTo>
                      <a:lnTo>
                        <a:pt x="109" y="109"/>
                      </a:lnTo>
                      <a:lnTo>
                        <a:pt x="109" y="105"/>
                      </a:lnTo>
                      <a:lnTo>
                        <a:pt x="105" y="105"/>
                      </a:lnTo>
                      <a:lnTo>
                        <a:pt x="95" y="105"/>
                      </a:lnTo>
                      <a:lnTo>
                        <a:pt x="86" y="100"/>
                      </a:lnTo>
                      <a:lnTo>
                        <a:pt x="86" y="100"/>
                      </a:lnTo>
                      <a:lnTo>
                        <a:pt x="86" y="100"/>
                      </a:lnTo>
                      <a:lnTo>
                        <a:pt x="82" y="100"/>
                      </a:lnTo>
                      <a:lnTo>
                        <a:pt x="77" y="100"/>
                      </a:lnTo>
                      <a:lnTo>
                        <a:pt x="77" y="96"/>
                      </a:lnTo>
                      <a:lnTo>
                        <a:pt x="77" y="100"/>
                      </a:lnTo>
                      <a:lnTo>
                        <a:pt x="73" y="100"/>
                      </a:lnTo>
                      <a:lnTo>
                        <a:pt x="68" y="109"/>
                      </a:lnTo>
                      <a:lnTo>
                        <a:pt x="68" y="109"/>
                      </a:lnTo>
                      <a:lnTo>
                        <a:pt x="68" y="109"/>
                      </a:lnTo>
                      <a:lnTo>
                        <a:pt x="68" y="109"/>
                      </a:lnTo>
                      <a:lnTo>
                        <a:pt x="68" y="114"/>
                      </a:lnTo>
                      <a:lnTo>
                        <a:pt x="68" y="114"/>
                      </a:lnTo>
                      <a:lnTo>
                        <a:pt x="64" y="114"/>
                      </a:lnTo>
                      <a:lnTo>
                        <a:pt x="59" y="118"/>
                      </a:lnTo>
                      <a:lnTo>
                        <a:pt x="50" y="123"/>
                      </a:lnTo>
                      <a:lnTo>
                        <a:pt x="41" y="127"/>
                      </a:lnTo>
                      <a:lnTo>
                        <a:pt x="37" y="127"/>
                      </a:lnTo>
                      <a:lnTo>
                        <a:pt x="37" y="127"/>
                      </a:lnTo>
                      <a:lnTo>
                        <a:pt x="37" y="127"/>
                      </a:lnTo>
                      <a:lnTo>
                        <a:pt x="37" y="132"/>
                      </a:lnTo>
                      <a:lnTo>
                        <a:pt x="37" y="132"/>
                      </a:lnTo>
                      <a:lnTo>
                        <a:pt x="37" y="132"/>
                      </a:lnTo>
                      <a:lnTo>
                        <a:pt x="37" y="132"/>
                      </a:lnTo>
                      <a:lnTo>
                        <a:pt x="32" y="136"/>
                      </a:lnTo>
                      <a:lnTo>
                        <a:pt x="32" y="136"/>
                      </a:lnTo>
                      <a:lnTo>
                        <a:pt x="23" y="127"/>
                      </a:lnTo>
                      <a:lnTo>
                        <a:pt x="23" y="127"/>
                      </a:lnTo>
                      <a:lnTo>
                        <a:pt x="23" y="127"/>
                      </a:lnTo>
                      <a:lnTo>
                        <a:pt x="23" y="123"/>
                      </a:lnTo>
                      <a:lnTo>
                        <a:pt x="23" y="123"/>
                      </a:lnTo>
                      <a:lnTo>
                        <a:pt x="23" y="123"/>
                      </a:lnTo>
                      <a:lnTo>
                        <a:pt x="23" y="118"/>
                      </a:lnTo>
                      <a:lnTo>
                        <a:pt x="23" y="118"/>
                      </a:lnTo>
                      <a:lnTo>
                        <a:pt x="23" y="114"/>
                      </a:lnTo>
                      <a:lnTo>
                        <a:pt x="18" y="114"/>
                      </a:lnTo>
                      <a:lnTo>
                        <a:pt x="18" y="114"/>
                      </a:lnTo>
                      <a:lnTo>
                        <a:pt x="18" y="114"/>
                      </a:lnTo>
                      <a:lnTo>
                        <a:pt x="18" y="109"/>
                      </a:lnTo>
                      <a:lnTo>
                        <a:pt x="18" y="109"/>
                      </a:lnTo>
                      <a:lnTo>
                        <a:pt x="18" y="109"/>
                      </a:lnTo>
                      <a:lnTo>
                        <a:pt x="23" y="109"/>
                      </a:lnTo>
                      <a:lnTo>
                        <a:pt x="23" y="109"/>
                      </a:lnTo>
                      <a:lnTo>
                        <a:pt x="23" y="105"/>
                      </a:lnTo>
                      <a:lnTo>
                        <a:pt x="23" y="105"/>
                      </a:lnTo>
                      <a:lnTo>
                        <a:pt x="18" y="100"/>
                      </a:lnTo>
                      <a:lnTo>
                        <a:pt x="18" y="96"/>
                      </a:lnTo>
                      <a:lnTo>
                        <a:pt x="23" y="96"/>
                      </a:lnTo>
                      <a:lnTo>
                        <a:pt x="23" y="96"/>
                      </a:lnTo>
                      <a:lnTo>
                        <a:pt x="23" y="91"/>
                      </a:lnTo>
                      <a:lnTo>
                        <a:pt x="23" y="91"/>
                      </a:lnTo>
                      <a:lnTo>
                        <a:pt x="23" y="91"/>
                      </a:lnTo>
                      <a:lnTo>
                        <a:pt x="23" y="91"/>
                      </a:lnTo>
                      <a:lnTo>
                        <a:pt x="23" y="86"/>
                      </a:lnTo>
                      <a:lnTo>
                        <a:pt x="23" y="82"/>
                      </a:lnTo>
                      <a:lnTo>
                        <a:pt x="23" y="82"/>
                      </a:lnTo>
                      <a:lnTo>
                        <a:pt x="23" y="77"/>
                      </a:lnTo>
                      <a:lnTo>
                        <a:pt x="18" y="77"/>
                      </a:lnTo>
                      <a:lnTo>
                        <a:pt x="18" y="77"/>
                      </a:lnTo>
                      <a:lnTo>
                        <a:pt x="18" y="77"/>
                      </a:lnTo>
                      <a:lnTo>
                        <a:pt x="14" y="77"/>
                      </a:lnTo>
                      <a:lnTo>
                        <a:pt x="14" y="82"/>
                      </a:lnTo>
                      <a:lnTo>
                        <a:pt x="9" y="82"/>
                      </a:lnTo>
                      <a:lnTo>
                        <a:pt x="9" y="82"/>
                      </a:lnTo>
                      <a:lnTo>
                        <a:pt x="9" y="82"/>
                      </a:lnTo>
                      <a:lnTo>
                        <a:pt x="5" y="82"/>
                      </a:lnTo>
                      <a:lnTo>
                        <a:pt x="5" y="82"/>
                      </a:lnTo>
                      <a:lnTo>
                        <a:pt x="0" y="77"/>
                      </a:lnTo>
                      <a:lnTo>
                        <a:pt x="0" y="77"/>
                      </a:lnTo>
                      <a:lnTo>
                        <a:pt x="0" y="73"/>
                      </a:lnTo>
                      <a:lnTo>
                        <a:pt x="0" y="73"/>
                      </a:lnTo>
                      <a:lnTo>
                        <a:pt x="0" y="68"/>
                      </a:lnTo>
                      <a:lnTo>
                        <a:pt x="0" y="68"/>
                      </a:lnTo>
                      <a:lnTo>
                        <a:pt x="0" y="59"/>
                      </a:lnTo>
                      <a:lnTo>
                        <a:pt x="0" y="59"/>
                      </a:lnTo>
                      <a:lnTo>
                        <a:pt x="0" y="55"/>
                      </a:lnTo>
                      <a:lnTo>
                        <a:pt x="5" y="55"/>
                      </a:lnTo>
                      <a:lnTo>
                        <a:pt x="5" y="55"/>
                      </a:lnTo>
                      <a:lnTo>
                        <a:pt x="5" y="55"/>
                      </a:lnTo>
                      <a:lnTo>
                        <a:pt x="5" y="50"/>
                      </a:lnTo>
                      <a:lnTo>
                        <a:pt x="5" y="50"/>
                      </a:lnTo>
                      <a:lnTo>
                        <a:pt x="5" y="50"/>
                      </a:lnTo>
                      <a:lnTo>
                        <a:pt x="9" y="50"/>
                      </a:lnTo>
                      <a:lnTo>
                        <a:pt x="9" y="50"/>
                      </a:lnTo>
                      <a:lnTo>
                        <a:pt x="14" y="46"/>
                      </a:lnTo>
                      <a:lnTo>
                        <a:pt x="9" y="46"/>
                      </a:lnTo>
                      <a:lnTo>
                        <a:pt x="14" y="46"/>
                      </a:lnTo>
                      <a:lnTo>
                        <a:pt x="14" y="41"/>
                      </a:lnTo>
                      <a:lnTo>
                        <a:pt x="14" y="41"/>
                      </a:lnTo>
                      <a:lnTo>
                        <a:pt x="18" y="41"/>
                      </a:lnTo>
                      <a:lnTo>
                        <a:pt x="18" y="41"/>
                      </a:lnTo>
                      <a:lnTo>
                        <a:pt x="23" y="41"/>
                      </a:lnTo>
                      <a:lnTo>
                        <a:pt x="23" y="41"/>
                      </a:lnTo>
                      <a:lnTo>
                        <a:pt x="27" y="41"/>
                      </a:lnTo>
                      <a:lnTo>
                        <a:pt x="27" y="41"/>
                      </a:lnTo>
                      <a:lnTo>
                        <a:pt x="32" y="37"/>
                      </a:lnTo>
                      <a:lnTo>
                        <a:pt x="37" y="37"/>
                      </a:lnTo>
                      <a:lnTo>
                        <a:pt x="37" y="37"/>
                      </a:lnTo>
                      <a:lnTo>
                        <a:pt x="41" y="37"/>
                      </a:lnTo>
                      <a:lnTo>
                        <a:pt x="41" y="37"/>
                      </a:lnTo>
                      <a:lnTo>
                        <a:pt x="46" y="32"/>
                      </a:lnTo>
                      <a:lnTo>
                        <a:pt x="46" y="32"/>
                      </a:lnTo>
                      <a:lnTo>
                        <a:pt x="46" y="28"/>
                      </a:lnTo>
                      <a:lnTo>
                        <a:pt x="46" y="28"/>
                      </a:lnTo>
                      <a:lnTo>
                        <a:pt x="55" y="28"/>
                      </a:lnTo>
                      <a:lnTo>
                        <a:pt x="55" y="23"/>
                      </a:lnTo>
                      <a:lnTo>
                        <a:pt x="55" y="23"/>
                      </a:lnTo>
                      <a:lnTo>
                        <a:pt x="55" y="23"/>
                      </a:lnTo>
                      <a:lnTo>
                        <a:pt x="55" y="18"/>
                      </a:lnTo>
                      <a:lnTo>
                        <a:pt x="59" y="18"/>
                      </a:lnTo>
                      <a:lnTo>
                        <a:pt x="59" y="18"/>
                      </a:lnTo>
                      <a:lnTo>
                        <a:pt x="59" y="18"/>
                      </a:lnTo>
                      <a:lnTo>
                        <a:pt x="59" y="14"/>
                      </a:lnTo>
                      <a:lnTo>
                        <a:pt x="59" y="14"/>
                      </a:lnTo>
                      <a:lnTo>
                        <a:pt x="59" y="9"/>
                      </a:lnTo>
                      <a:lnTo>
                        <a:pt x="59" y="9"/>
                      </a:lnTo>
                      <a:lnTo>
                        <a:pt x="64" y="9"/>
                      </a:lnTo>
                      <a:lnTo>
                        <a:pt x="68" y="5"/>
                      </a:lnTo>
                      <a:lnTo>
                        <a:pt x="73" y="5"/>
                      </a:lnTo>
                      <a:lnTo>
                        <a:pt x="73" y="5"/>
                      </a:lnTo>
                      <a:lnTo>
                        <a:pt x="73" y="5"/>
                      </a:lnTo>
                      <a:lnTo>
                        <a:pt x="73" y="0"/>
                      </a:lnTo>
                      <a:lnTo>
                        <a:pt x="73" y="0"/>
                      </a:lnTo>
                      <a:lnTo>
                        <a:pt x="73" y="0"/>
                      </a:lnTo>
                      <a:lnTo>
                        <a:pt x="77" y="0"/>
                      </a:lnTo>
                      <a:lnTo>
                        <a:pt x="77" y="0"/>
                      </a:lnTo>
                      <a:lnTo>
                        <a:pt x="77" y="0"/>
                      </a:lnTo>
                      <a:lnTo>
                        <a:pt x="77" y="5"/>
                      </a:lnTo>
                      <a:lnTo>
                        <a:pt x="77" y="5"/>
                      </a:lnTo>
                      <a:lnTo>
                        <a:pt x="77" y="5"/>
                      </a:lnTo>
                      <a:lnTo>
                        <a:pt x="82" y="5"/>
                      </a:lnTo>
                      <a:lnTo>
                        <a:pt x="82" y="5"/>
                      </a:lnTo>
                      <a:lnTo>
                        <a:pt x="82" y="5"/>
                      </a:lnTo>
                      <a:lnTo>
                        <a:pt x="82" y="5"/>
                      </a:lnTo>
                      <a:lnTo>
                        <a:pt x="82" y="9"/>
                      </a:lnTo>
                      <a:lnTo>
                        <a:pt x="82" y="9"/>
                      </a:lnTo>
                      <a:lnTo>
                        <a:pt x="86" y="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1" name="Freeform 41"/>
                <p:cNvSpPr>
                  <a:spLocks/>
                </p:cNvSpPr>
                <p:nvPr/>
              </p:nvSpPr>
              <p:spPr bwMode="auto">
                <a:xfrm>
                  <a:off x="3327401" y="2413000"/>
                  <a:ext cx="207963" cy="244475"/>
                </a:xfrm>
                <a:custGeom>
                  <a:avLst/>
                  <a:gdLst>
                    <a:gd name="T0" fmla="*/ 113 w 131"/>
                    <a:gd name="T1" fmla="*/ 9 h 154"/>
                    <a:gd name="T2" fmla="*/ 118 w 131"/>
                    <a:gd name="T3" fmla="*/ 18 h 154"/>
                    <a:gd name="T4" fmla="*/ 104 w 131"/>
                    <a:gd name="T5" fmla="*/ 50 h 154"/>
                    <a:gd name="T6" fmla="*/ 104 w 131"/>
                    <a:gd name="T7" fmla="*/ 63 h 154"/>
                    <a:gd name="T8" fmla="*/ 104 w 131"/>
                    <a:gd name="T9" fmla="*/ 77 h 154"/>
                    <a:gd name="T10" fmla="*/ 100 w 131"/>
                    <a:gd name="T11" fmla="*/ 86 h 154"/>
                    <a:gd name="T12" fmla="*/ 104 w 131"/>
                    <a:gd name="T13" fmla="*/ 113 h 154"/>
                    <a:gd name="T14" fmla="*/ 127 w 131"/>
                    <a:gd name="T15" fmla="*/ 150 h 154"/>
                    <a:gd name="T16" fmla="*/ 131 w 131"/>
                    <a:gd name="T17" fmla="*/ 154 h 154"/>
                    <a:gd name="T18" fmla="*/ 122 w 131"/>
                    <a:gd name="T19" fmla="*/ 150 h 154"/>
                    <a:gd name="T20" fmla="*/ 113 w 131"/>
                    <a:gd name="T21" fmla="*/ 141 h 154"/>
                    <a:gd name="T22" fmla="*/ 100 w 131"/>
                    <a:gd name="T23" fmla="*/ 131 h 154"/>
                    <a:gd name="T24" fmla="*/ 81 w 131"/>
                    <a:gd name="T25" fmla="*/ 131 h 154"/>
                    <a:gd name="T26" fmla="*/ 72 w 131"/>
                    <a:gd name="T27" fmla="*/ 136 h 154"/>
                    <a:gd name="T28" fmla="*/ 50 w 131"/>
                    <a:gd name="T29" fmla="*/ 136 h 154"/>
                    <a:gd name="T30" fmla="*/ 22 w 131"/>
                    <a:gd name="T31" fmla="*/ 118 h 154"/>
                    <a:gd name="T32" fmla="*/ 13 w 131"/>
                    <a:gd name="T33" fmla="*/ 109 h 154"/>
                    <a:gd name="T34" fmla="*/ 9 w 131"/>
                    <a:gd name="T35" fmla="*/ 109 h 154"/>
                    <a:gd name="T36" fmla="*/ 4 w 131"/>
                    <a:gd name="T37" fmla="*/ 100 h 154"/>
                    <a:gd name="T38" fmla="*/ 4 w 131"/>
                    <a:gd name="T39" fmla="*/ 95 h 154"/>
                    <a:gd name="T40" fmla="*/ 9 w 131"/>
                    <a:gd name="T41" fmla="*/ 91 h 154"/>
                    <a:gd name="T42" fmla="*/ 18 w 131"/>
                    <a:gd name="T43" fmla="*/ 86 h 154"/>
                    <a:gd name="T44" fmla="*/ 22 w 131"/>
                    <a:gd name="T45" fmla="*/ 82 h 154"/>
                    <a:gd name="T46" fmla="*/ 27 w 131"/>
                    <a:gd name="T47" fmla="*/ 82 h 154"/>
                    <a:gd name="T48" fmla="*/ 36 w 131"/>
                    <a:gd name="T49" fmla="*/ 72 h 154"/>
                    <a:gd name="T50" fmla="*/ 36 w 131"/>
                    <a:gd name="T51" fmla="*/ 72 h 154"/>
                    <a:gd name="T52" fmla="*/ 45 w 131"/>
                    <a:gd name="T53" fmla="*/ 68 h 154"/>
                    <a:gd name="T54" fmla="*/ 54 w 131"/>
                    <a:gd name="T55" fmla="*/ 68 h 154"/>
                    <a:gd name="T56" fmla="*/ 59 w 131"/>
                    <a:gd name="T57" fmla="*/ 68 h 154"/>
                    <a:gd name="T58" fmla="*/ 63 w 131"/>
                    <a:gd name="T59" fmla="*/ 54 h 154"/>
                    <a:gd name="T60" fmla="*/ 63 w 131"/>
                    <a:gd name="T61" fmla="*/ 41 h 154"/>
                    <a:gd name="T62" fmla="*/ 63 w 131"/>
                    <a:gd name="T63" fmla="*/ 32 h 154"/>
                    <a:gd name="T64" fmla="*/ 68 w 131"/>
                    <a:gd name="T65" fmla="*/ 27 h 154"/>
                    <a:gd name="T66" fmla="*/ 63 w 131"/>
                    <a:gd name="T67" fmla="*/ 14 h 154"/>
                    <a:gd name="T68" fmla="*/ 63 w 131"/>
                    <a:gd name="T69" fmla="*/ 9 h 154"/>
                    <a:gd name="T70" fmla="*/ 68 w 131"/>
                    <a:gd name="T71" fmla="*/ 4 h 154"/>
                    <a:gd name="T72" fmla="*/ 77 w 131"/>
                    <a:gd name="T73" fmla="*/ 9 h 154"/>
                    <a:gd name="T74" fmla="*/ 86 w 131"/>
                    <a:gd name="T75" fmla="*/ 18 h 154"/>
                    <a:gd name="T76" fmla="*/ 90 w 131"/>
                    <a:gd name="T77" fmla="*/ 14 h 154"/>
                    <a:gd name="T78" fmla="*/ 95 w 131"/>
                    <a:gd name="T79" fmla="*/ 9 h 154"/>
                    <a:gd name="T80" fmla="*/ 100 w 131"/>
                    <a:gd name="T81" fmla="*/ 4 h 154"/>
                    <a:gd name="T82" fmla="*/ 95 w 131"/>
                    <a:gd name="T83" fmla="*/ 0 h 154"/>
                    <a:gd name="T84" fmla="*/ 100 w 131"/>
                    <a:gd name="T85" fmla="*/ 0 h 154"/>
                    <a:gd name="T86" fmla="*/ 104 w 131"/>
                    <a:gd name="T87" fmla="*/ 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1" h="154">
                      <a:moveTo>
                        <a:pt x="109" y="9"/>
                      </a:moveTo>
                      <a:lnTo>
                        <a:pt x="109" y="9"/>
                      </a:lnTo>
                      <a:lnTo>
                        <a:pt x="113" y="9"/>
                      </a:lnTo>
                      <a:lnTo>
                        <a:pt x="122" y="9"/>
                      </a:lnTo>
                      <a:lnTo>
                        <a:pt x="122" y="14"/>
                      </a:lnTo>
                      <a:lnTo>
                        <a:pt x="118" y="18"/>
                      </a:lnTo>
                      <a:lnTo>
                        <a:pt x="118" y="23"/>
                      </a:lnTo>
                      <a:lnTo>
                        <a:pt x="113" y="41"/>
                      </a:lnTo>
                      <a:lnTo>
                        <a:pt x="104" y="50"/>
                      </a:lnTo>
                      <a:lnTo>
                        <a:pt x="104" y="54"/>
                      </a:lnTo>
                      <a:lnTo>
                        <a:pt x="104" y="63"/>
                      </a:lnTo>
                      <a:lnTo>
                        <a:pt x="104" y="63"/>
                      </a:lnTo>
                      <a:lnTo>
                        <a:pt x="104" y="68"/>
                      </a:lnTo>
                      <a:lnTo>
                        <a:pt x="104" y="72"/>
                      </a:lnTo>
                      <a:lnTo>
                        <a:pt x="104" y="77"/>
                      </a:lnTo>
                      <a:lnTo>
                        <a:pt x="100" y="82"/>
                      </a:lnTo>
                      <a:lnTo>
                        <a:pt x="100" y="86"/>
                      </a:lnTo>
                      <a:lnTo>
                        <a:pt x="100" y="86"/>
                      </a:lnTo>
                      <a:lnTo>
                        <a:pt x="100" y="100"/>
                      </a:lnTo>
                      <a:lnTo>
                        <a:pt x="100" y="104"/>
                      </a:lnTo>
                      <a:lnTo>
                        <a:pt x="104" y="113"/>
                      </a:lnTo>
                      <a:lnTo>
                        <a:pt x="122" y="145"/>
                      </a:lnTo>
                      <a:lnTo>
                        <a:pt x="127" y="150"/>
                      </a:lnTo>
                      <a:lnTo>
                        <a:pt x="127" y="150"/>
                      </a:lnTo>
                      <a:lnTo>
                        <a:pt x="127" y="150"/>
                      </a:lnTo>
                      <a:lnTo>
                        <a:pt x="131" y="154"/>
                      </a:lnTo>
                      <a:lnTo>
                        <a:pt x="131" y="154"/>
                      </a:lnTo>
                      <a:lnTo>
                        <a:pt x="127" y="154"/>
                      </a:lnTo>
                      <a:lnTo>
                        <a:pt x="122" y="150"/>
                      </a:lnTo>
                      <a:lnTo>
                        <a:pt x="122" y="150"/>
                      </a:lnTo>
                      <a:lnTo>
                        <a:pt x="118" y="145"/>
                      </a:lnTo>
                      <a:lnTo>
                        <a:pt x="113" y="141"/>
                      </a:lnTo>
                      <a:lnTo>
                        <a:pt x="113" y="141"/>
                      </a:lnTo>
                      <a:lnTo>
                        <a:pt x="109" y="141"/>
                      </a:lnTo>
                      <a:lnTo>
                        <a:pt x="104" y="136"/>
                      </a:lnTo>
                      <a:lnTo>
                        <a:pt x="100" y="131"/>
                      </a:lnTo>
                      <a:lnTo>
                        <a:pt x="95" y="131"/>
                      </a:lnTo>
                      <a:lnTo>
                        <a:pt x="86" y="131"/>
                      </a:lnTo>
                      <a:lnTo>
                        <a:pt x="81" y="131"/>
                      </a:lnTo>
                      <a:lnTo>
                        <a:pt x="77" y="136"/>
                      </a:lnTo>
                      <a:lnTo>
                        <a:pt x="77" y="136"/>
                      </a:lnTo>
                      <a:lnTo>
                        <a:pt x="72" y="136"/>
                      </a:lnTo>
                      <a:lnTo>
                        <a:pt x="59" y="141"/>
                      </a:lnTo>
                      <a:lnTo>
                        <a:pt x="54" y="141"/>
                      </a:lnTo>
                      <a:lnTo>
                        <a:pt x="50" y="136"/>
                      </a:lnTo>
                      <a:lnTo>
                        <a:pt x="36" y="131"/>
                      </a:lnTo>
                      <a:lnTo>
                        <a:pt x="32" y="127"/>
                      </a:lnTo>
                      <a:lnTo>
                        <a:pt x="22" y="118"/>
                      </a:lnTo>
                      <a:lnTo>
                        <a:pt x="18" y="109"/>
                      </a:lnTo>
                      <a:lnTo>
                        <a:pt x="18" y="109"/>
                      </a:lnTo>
                      <a:lnTo>
                        <a:pt x="13" y="109"/>
                      </a:lnTo>
                      <a:lnTo>
                        <a:pt x="13" y="109"/>
                      </a:lnTo>
                      <a:lnTo>
                        <a:pt x="9" y="109"/>
                      </a:lnTo>
                      <a:lnTo>
                        <a:pt x="9" y="109"/>
                      </a:lnTo>
                      <a:lnTo>
                        <a:pt x="9" y="104"/>
                      </a:lnTo>
                      <a:lnTo>
                        <a:pt x="4" y="104"/>
                      </a:lnTo>
                      <a:lnTo>
                        <a:pt x="4" y="100"/>
                      </a:lnTo>
                      <a:lnTo>
                        <a:pt x="4" y="100"/>
                      </a:lnTo>
                      <a:lnTo>
                        <a:pt x="0" y="91"/>
                      </a:lnTo>
                      <a:lnTo>
                        <a:pt x="4" y="95"/>
                      </a:lnTo>
                      <a:lnTo>
                        <a:pt x="4" y="95"/>
                      </a:lnTo>
                      <a:lnTo>
                        <a:pt x="4" y="91"/>
                      </a:lnTo>
                      <a:lnTo>
                        <a:pt x="9" y="91"/>
                      </a:lnTo>
                      <a:lnTo>
                        <a:pt x="13" y="91"/>
                      </a:lnTo>
                      <a:lnTo>
                        <a:pt x="18" y="86"/>
                      </a:lnTo>
                      <a:lnTo>
                        <a:pt x="18" y="86"/>
                      </a:lnTo>
                      <a:lnTo>
                        <a:pt x="18" y="82"/>
                      </a:lnTo>
                      <a:lnTo>
                        <a:pt x="22" y="82"/>
                      </a:lnTo>
                      <a:lnTo>
                        <a:pt x="22" y="82"/>
                      </a:lnTo>
                      <a:lnTo>
                        <a:pt x="22" y="82"/>
                      </a:lnTo>
                      <a:lnTo>
                        <a:pt x="27" y="82"/>
                      </a:lnTo>
                      <a:lnTo>
                        <a:pt x="27" y="82"/>
                      </a:lnTo>
                      <a:lnTo>
                        <a:pt x="27" y="77"/>
                      </a:lnTo>
                      <a:lnTo>
                        <a:pt x="32" y="72"/>
                      </a:lnTo>
                      <a:lnTo>
                        <a:pt x="36" y="72"/>
                      </a:lnTo>
                      <a:lnTo>
                        <a:pt x="36" y="72"/>
                      </a:lnTo>
                      <a:lnTo>
                        <a:pt x="36" y="72"/>
                      </a:lnTo>
                      <a:lnTo>
                        <a:pt x="36" y="72"/>
                      </a:lnTo>
                      <a:lnTo>
                        <a:pt x="41" y="72"/>
                      </a:lnTo>
                      <a:lnTo>
                        <a:pt x="41" y="72"/>
                      </a:lnTo>
                      <a:lnTo>
                        <a:pt x="45" y="68"/>
                      </a:lnTo>
                      <a:lnTo>
                        <a:pt x="45" y="68"/>
                      </a:lnTo>
                      <a:lnTo>
                        <a:pt x="50" y="68"/>
                      </a:lnTo>
                      <a:lnTo>
                        <a:pt x="54" y="68"/>
                      </a:lnTo>
                      <a:lnTo>
                        <a:pt x="54" y="68"/>
                      </a:lnTo>
                      <a:lnTo>
                        <a:pt x="54" y="68"/>
                      </a:lnTo>
                      <a:lnTo>
                        <a:pt x="59" y="68"/>
                      </a:lnTo>
                      <a:lnTo>
                        <a:pt x="59" y="59"/>
                      </a:lnTo>
                      <a:lnTo>
                        <a:pt x="59" y="59"/>
                      </a:lnTo>
                      <a:lnTo>
                        <a:pt x="63" y="54"/>
                      </a:lnTo>
                      <a:lnTo>
                        <a:pt x="63" y="54"/>
                      </a:lnTo>
                      <a:lnTo>
                        <a:pt x="63" y="50"/>
                      </a:lnTo>
                      <a:lnTo>
                        <a:pt x="63" y="41"/>
                      </a:lnTo>
                      <a:lnTo>
                        <a:pt x="63" y="36"/>
                      </a:lnTo>
                      <a:lnTo>
                        <a:pt x="63" y="32"/>
                      </a:lnTo>
                      <a:lnTo>
                        <a:pt x="63" y="32"/>
                      </a:lnTo>
                      <a:lnTo>
                        <a:pt x="63" y="32"/>
                      </a:lnTo>
                      <a:lnTo>
                        <a:pt x="63" y="27"/>
                      </a:lnTo>
                      <a:lnTo>
                        <a:pt x="68" y="27"/>
                      </a:lnTo>
                      <a:lnTo>
                        <a:pt x="63" y="23"/>
                      </a:lnTo>
                      <a:lnTo>
                        <a:pt x="63" y="23"/>
                      </a:lnTo>
                      <a:lnTo>
                        <a:pt x="63" y="14"/>
                      </a:lnTo>
                      <a:lnTo>
                        <a:pt x="63" y="14"/>
                      </a:lnTo>
                      <a:lnTo>
                        <a:pt x="63" y="9"/>
                      </a:lnTo>
                      <a:lnTo>
                        <a:pt x="63" y="9"/>
                      </a:lnTo>
                      <a:lnTo>
                        <a:pt x="63" y="4"/>
                      </a:lnTo>
                      <a:lnTo>
                        <a:pt x="63" y="0"/>
                      </a:lnTo>
                      <a:lnTo>
                        <a:pt x="68" y="4"/>
                      </a:lnTo>
                      <a:lnTo>
                        <a:pt x="72" y="4"/>
                      </a:lnTo>
                      <a:lnTo>
                        <a:pt x="72" y="9"/>
                      </a:lnTo>
                      <a:lnTo>
                        <a:pt x="77" y="9"/>
                      </a:lnTo>
                      <a:lnTo>
                        <a:pt x="77" y="14"/>
                      </a:lnTo>
                      <a:lnTo>
                        <a:pt x="81" y="14"/>
                      </a:lnTo>
                      <a:lnTo>
                        <a:pt x="86" y="18"/>
                      </a:lnTo>
                      <a:lnTo>
                        <a:pt x="86" y="18"/>
                      </a:lnTo>
                      <a:lnTo>
                        <a:pt x="90" y="18"/>
                      </a:lnTo>
                      <a:lnTo>
                        <a:pt x="90" y="14"/>
                      </a:lnTo>
                      <a:lnTo>
                        <a:pt x="90" y="14"/>
                      </a:lnTo>
                      <a:lnTo>
                        <a:pt x="90" y="14"/>
                      </a:lnTo>
                      <a:lnTo>
                        <a:pt x="95" y="9"/>
                      </a:lnTo>
                      <a:lnTo>
                        <a:pt x="100" y="9"/>
                      </a:lnTo>
                      <a:lnTo>
                        <a:pt x="100" y="9"/>
                      </a:lnTo>
                      <a:lnTo>
                        <a:pt x="100" y="4"/>
                      </a:lnTo>
                      <a:lnTo>
                        <a:pt x="95" y="4"/>
                      </a:lnTo>
                      <a:lnTo>
                        <a:pt x="95" y="4"/>
                      </a:lnTo>
                      <a:lnTo>
                        <a:pt x="95" y="0"/>
                      </a:lnTo>
                      <a:lnTo>
                        <a:pt x="100" y="0"/>
                      </a:lnTo>
                      <a:lnTo>
                        <a:pt x="100" y="0"/>
                      </a:lnTo>
                      <a:lnTo>
                        <a:pt x="100" y="0"/>
                      </a:lnTo>
                      <a:lnTo>
                        <a:pt x="100" y="0"/>
                      </a:lnTo>
                      <a:lnTo>
                        <a:pt x="100" y="4"/>
                      </a:lnTo>
                      <a:lnTo>
                        <a:pt x="104" y="4"/>
                      </a:lnTo>
                      <a:lnTo>
                        <a:pt x="109" y="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2" name="Freeform 42"/>
                <p:cNvSpPr>
                  <a:spLocks/>
                </p:cNvSpPr>
                <p:nvPr/>
              </p:nvSpPr>
              <p:spPr bwMode="auto">
                <a:xfrm>
                  <a:off x="3197226" y="2671763"/>
                  <a:ext cx="150813" cy="107950"/>
                </a:xfrm>
                <a:custGeom>
                  <a:avLst/>
                  <a:gdLst>
                    <a:gd name="T0" fmla="*/ 95 w 95"/>
                    <a:gd name="T1" fmla="*/ 18 h 68"/>
                    <a:gd name="T2" fmla="*/ 91 w 95"/>
                    <a:gd name="T3" fmla="*/ 23 h 68"/>
                    <a:gd name="T4" fmla="*/ 86 w 95"/>
                    <a:gd name="T5" fmla="*/ 23 h 68"/>
                    <a:gd name="T6" fmla="*/ 86 w 95"/>
                    <a:gd name="T7" fmla="*/ 27 h 68"/>
                    <a:gd name="T8" fmla="*/ 86 w 95"/>
                    <a:gd name="T9" fmla="*/ 32 h 68"/>
                    <a:gd name="T10" fmla="*/ 82 w 95"/>
                    <a:gd name="T11" fmla="*/ 32 h 68"/>
                    <a:gd name="T12" fmla="*/ 82 w 95"/>
                    <a:gd name="T13" fmla="*/ 36 h 68"/>
                    <a:gd name="T14" fmla="*/ 82 w 95"/>
                    <a:gd name="T15" fmla="*/ 46 h 68"/>
                    <a:gd name="T16" fmla="*/ 86 w 95"/>
                    <a:gd name="T17" fmla="*/ 46 h 68"/>
                    <a:gd name="T18" fmla="*/ 91 w 95"/>
                    <a:gd name="T19" fmla="*/ 50 h 68"/>
                    <a:gd name="T20" fmla="*/ 91 w 95"/>
                    <a:gd name="T21" fmla="*/ 55 h 68"/>
                    <a:gd name="T22" fmla="*/ 91 w 95"/>
                    <a:gd name="T23" fmla="*/ 55 h 68"/>
                    <a:gd name="T24" fmla="*/ 82 w 95"/>
                    <a:gd name="T25" fmla="*/ 64 h 68"/>
                    <a:gd name="T26" fmla="*/ 86 w 95"/>
                    <a:gd name="T27" fmla="*/ 64 h 68"/>
                    <a:gd name="T28" fmla="*/ 82 w 95"/>
                    <a:gd name="T29" fmla="*/ 68 h 68"/>
                    <a:gd name="T30" fmla="*/ 77 w 95"/>
                    <a:gd name="T31" fmla="*/ 64 h 68"/>
                    <a:gd name="T32" fmla="*/ 82 w 95"/>
                    <a:gd name="T33" fmla="*/ 59 h 68"/>
                    <a:gd name="T34" fmla="*/ 73 w 95"/>
                    <a:gd name="T35" fmla="*/ 50 h 68"/>
                    <a:gd name="T36" fmla="*/ 73 w 95"/>
                    <a:gd name="T37" fmla="*/ 46 h 68"/>
                    <a:gd name="T38" fmla="*/ 68 w 95"/>
                    <a:gd name="T39" fmla="*/ 46 h 68"/>
                    <a:gd name="T40" fmla="*/ 59 w 95"/>
                    <a:gd name="T41" fmla="*/ 46 h 68"/>
                    <a:gd name="T42" fmla="*/ 41 w 95"/>
                    <a:gd name="T43" fmla="*/ 46 h 68"/>
                    <a:gd name="T44" fmla="*/ 27 w 95"/>
                    <a:gd name="T45" fmla="*/ 59 h 68"/>
                    <a:gd name="T46" fmla="*/ 23 w 95"/>
                    <a:gd name="T47" fmla="*/ 68 h 68"/>
                    <a:gd name="T48" fmla="*/ 14 w 95"/>
                    <a:gd name="T49" fmla="*/ 64 h 68"/>
                    <a:gd name="T50" fmla="*/ 14 w 95"/>
                    <a:gd name="T51" fmla="*/ 64 h 68"/>
                    <a:gd name="T52" fmla="*/ 9 w 95"/>
                    <a:gd name="T53" fmla="*/ 55 h 68"/>
                    <a:gd name="T54" fmla="*/ 14 w 95"/>
                    <a:gd name="T55" fmla="*/ 46 h 68"/>
                    <a:gd name="T56" fmla="*/ 14 w 95"/>
                    <a:gd name="T57" fmla="*/ 46 h 68"/>
                    <a:gd name="T58" fmla="*/ 14 w 95"/>
                    <a:gd name="T59" fmla="*/ 41 h 68"/>
                    <a:gd name="T60" fmla="*/ 9 w 95"/>
                    <a:gd name="T61" fmla="*/ 36 h 68"/>
                    <a:gd name="T62" fmla="*/ 9 w 95"/>
                    <a:gd name="T63" fmla="*/ 32 h 68"/>
                    <a:gd name="T64" fmla="*/ 5 w 95"/>
                    <a:gd name="T65" fmla="*/ 27 h 68"/>
                    <a:gd name="T66" fmla="*/ 14 w 95"/>
                    <a:gd name="T67" fmla="*/ 23 h 68"/>
                    <a:gd name="T68" fmla="*/ 23 w 95"/>
                    <a:gd name="T69" fmla="*/ 14 h 68"/>
                    <a:gd name="T70" fmla="*/ 27 w 95"/>
                    <a:gd name="T71" fmla="*/ 5 h 68"/>
                    <a:gd name="T72" fmla="*/ 27 w 95"/>
                    <a:gd name="T73" fmla="*/ 0 h 68"/>
                    <a:gd name="T74" fmla="*/ 41 w 95"/>
                    <a:gd name="T75" fmla="*/ 9 h 68"/>
                    <a:gd name="T76" fmla="*/ 50 w 95"/>
                    <a:gd name="T77" fmla="*/ 9 h 68"/>
                    <a:gd name="T78" fmla="*/ 59 w 95"/>
                    <a:gd name="T79" fmla="*/ 14 h 68"/>
                    <a:gd name="T80" fmla="*/ 64 w 95"/>
                    <a:gd name="T81" fmla="*/ 23 h 68"/>
                    <a:gd name="T82" fmla="*/ 64 w 95"/>
                    <a:gd name="T83" fmla="*/ 18 h 68"/>
                    <a:gd name="T84" fmla="*/ 64 w 95"/>
                    <a:gd name="T85" fmla="*/ 14 h 68"/>
                    <a:gd name="T86" fmla="*/ 64 w 95"/>
                    <a:gd name="T87" fmla="*/ 14 h 68"/>
                    <a:gd name="T88" fmla="*/ 64 w 95"/>
                    <a:gd name="T89" fmla="*/ 9 h 68"/>
                    <a:gd name="T90" fmla="*/ 64 w 95"/>
                    <a:gd name="T91" fmla="*/ 5 h 68"/>
                    <a:gd name="T92" fmla="*/ 64 w 95"/>
                    <a:gd name="T93" fmla="*/ 9 h 68"/>
                    <a:gd name="T94" fmla="*/ 68 w 95"/>
                    <a:gd name="T95" fmla="*/ 5 h 68"/>
                    <a:gd name="T96" fmla="*/ 82 w 95"/>
                    <a:gd name="T97" fmla="*/ 9 h 68"/>
                    <a:gd name="T98" fmla="*/ 86 w 95"/>
                    <a:gd name="T99" fmla="*/ 1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5" h="68">
                      <a:moveTo>
                        <a:pt x="86" y="14"/>
                      </a:moveTo>
                      <a:lnTo>
                        <a:pt x="86" y="14"/>
                      </a:lnTo>
                      <a:lnTo>
                        <a:pt x="95" y="18"/>
                      </a:lnTo>
                      <a:lnTo>
                        <a:pt x="95" y="18"/>
                      </a:lnTo>
                      <a:lnTo>
                        <a:pt x="95" y="18"/>
                      </a:lnTo>
                      <a:lnTo>
                        <a:pt x="91" y="23"/>
                      </a:lnTo>
                      <a:lnTo>
                        <a:pt x="91" y="23"/>
                      </a:lnTo>
                      <a:lnTo>
                        <a:pt x="86" y="23"/>
                      </a:lnTo>
                      <a:lnTo>
                        <a:pt x="86" y="23"/>
                      </a:lnTo>
                      <a:lnTo>
                        <a:pt x="82" y="23"/>
                      </a:lnTo>
                      <a:lnTo>
                        <a:pt x="82" y="27"/>
                      </a:lnTo>
                      <a:lnTo>
                        <a:pt x="86" y="27"/>
                      </a:lnTo>
                      <a:lnTo>
                        <a:pt x="86" y="27"/>
                      </a:lnTo>
                      <a:lnTo>
                        <a:pt x="86" y="27"/>
                      </a:lnTo>
                      <a:lnTo>
                        <a:pt x="86" y="32"/>
                      </a:lnTo>
                      <a:lnTo>
                        <a:pt x="86" y="32"/>
                      </a:lnTo>
                      <a:lnTo>
                        <a:pt x="86" y="32"/>
                      </a:lnTo>
                      <a:lnTo>
                        <a:pt x="82" y="32"/>
                      </a:lnTo>
                      <a:lnTo>
                        <a:pt x="82" y="32"/>
                      </a:lnTo>
                      <a:lnTo>
                        <a:pt x="82" y="36"/>
                      </a:lnTo>
                      <a:lnTo>
                        <a:pt x="82" y="36"/>
                      </a:lnTo>
                      <a:lnTo>
                        <a:pt x="82" y="41"/>
                      </a:lnTo>
                      <a:lnTo>
                        <a:pt x="82" y="41"/>
                      </a:lnTo>
                      <a:lnTo>
                        <a:pt x="82" y="46"/>
                      </a:lnTo>
                      <a:lnTo>
                        <a:pt x="82" y="46"/>
                      </a:lnTo>
                      <a:lnTo>
                        <a:pt x="86" y="46"/>
                      </a:lnTo>
                      <a:lnTo>
                        <a:pt x="86" y="46"/>
                      </a:lnTo>
                      <a:lnTo>
                        <a:pt x="86" y="46"/>
                      </a:lnTo>
                      <a:lnTo>
                        <a:pt x="86" y="50"/>
                      </a:lnTo>
                      <a:lnTo>
                        <a:pt x="91" y="50"/>
                      </a:lnTo>
                      <a:lnTo>
                        <a:pt x="91" y="50"/>
                      </a:lnTo>
                      <a:lnTo>
                        <a:pt x="91" y="55"/>
                      </a:lnTo>
                      <a:lnTo>
                        <a:pt x="91" y="55"/>
                      </a:lnTo>
                      <a:lnTo>
                        <a:pt x="91" y="55"/>
                      </a:lnTo>
                      <a:lnTo>
                        <a:pt x="91" y="55"/>
                      </a:lnTo>
                      <a:lnTo>
                        <a:pt x="91" y="55"/>
                      </a:lnTo>
                      <a:lnTo>
                        <a:pt x="86" y="59"/>
                      </a:lnTo>
                      <a:lnTo>
                        <a:pt x="86" y="59"/>
                      </a:lnTo>
                      <a:lnTo>
                        <a:pt x="82" y="64"/>
                      </a:lnTo>
                      <a:lnTo>
                        <a:pt x="86" y="64"/>
                      </a:lnTo>
                      <a:lnTo>
                        <a:pt x="86" y="64"/>
                      </a:lnTo>
                      <a:lnTo>
                        <a:pt x="86" y="64"/>
                      </a:lnTo>
                      <a:lnTo>
                        <a:pt x="86" y="64"/>
                      </a:lnTo>
                      <a:lnTo>
                        <a:pt x="82" y="64"/>
                      </a:lnTo>
                      <a:lnTo>
                        <a:pt x="82" y="68"/>
                      </a:lnTo>
                      <a:lnTo>
                        <a:pt x="82" y="68"/>
                      </a:lnTo>
                      <a:lnTo>
                        <a:pt x="77" y="68"/>
                      </a:lnTo>
                      <a:lnTo>
                        <a:pt x="77" y="64"/>
                      </a:lnTo>
                      <a:lnTo>
                        <a:pt x="77" y="64"/>
                      </a:lnTo>
                      <a:lnTo>
                        <a:pt x="82" y="59"/>
                      </a:lnTo>
                      <a:lnTo>
                        <a:pt x="82" y="59"/>
                      </a:lnTo>
                      <a:lnTo>
                        <a:pt x="77" y="59"/>
                      </a:lnTo>
                      <a:lnTo>
                        <a:pt x="77" y="59"/>
                      </a:lnTo>
                      <a:lnTo>
                        <a:pt x="73" y="50"/>
                      </a:lnTo>
                      <a:lnTo>
                        <a:pt x="73" y="50"/>
                      </a:lnTo>
                      <a:lnTo>
                        <a:pt x="73" y="46"/>
                      </a:lnTo>
                      <a:lnTo>
                        <a:pt x="73" y="46"/>
                      </a:lnTo>
                      <a:lnTo>
                        <a:pt x="68" y="46"/>
                      </a:lnTo>
                      <a:lnTo>
                        <a:pt x="68" y="46"/>
                      </a:lnTo>
                      <a:lnTo>
                        <a:pt x="68" y="46"/>
                      </a:lnTo>
                      <a:lnTo>
                        <a:pt x="64" y="46"/>
                      </a:lnTo>
                      <a:lnTo>
                        <a:pt x="64" y="46"/>
                      </a:lnTo>
                      <a:lnTo>
                        <a:pt x="59" y="46"/>
                      </a:lnTo>
                      <a:lnTo>
                        <a:pt x="50" y="46"/>
                      </a:lnTo>
                      <a:lnTo>
                        <a:pt x="45" y="46"/>
                      </a:lnTo>
                      <a:lnTo>
                        <a:pt x="41" y="46"/>
                      </a:lnTo>
                      <a:lnTo>
                        <a:pt x="36" y="50"/>
                      </a:lnTo>
                      <a:lnTo>
                        <a:pt x="32" y="55"/>
                      </a:lnTo>
                      <a:lnTo>
                        <a:pt x="27" y="59"/>
                      </a:lnTo>
                      <a:lnTo>
                        <a:pt x="27" y="64"/>
                      </a:lnTo>
                      <a:lnTo>
                        <a:pt x="27" y="68"/>
                      </a:lnTo>
                      <a:lnTo>
                        <a:pt x="23" y="68"/>
                      </a:lnTo>
                      <a:lnTo>
                        <a:pt x="18" y="68"/>
                      </a:lnTo>
                      <a:lnTo>
                        <a:pt x="18" y="68"/>
                      </a:lnTo>
                      <a:lnTo>
                        <a:pt x="14" y="64"/>
                      </a:lnTo>
                      <a:lnTo>
                        <a:pt x="14" y="64"/>
                      </a:lnTo>
                      <a:lnTo>
                        <a:pt x="14" y="64"/>
                      </a:lnTo>
                      <a:lnTo>
                        <a:pt x="14" y="64"/>
                      </a:lnTo>
                      <a:lnTo>
                        <a:pt x="9" y="59"/>
                      </a:lnTo>
                      <a:lnTo>
                        <a:pt x="9" y="55"/>
                      </a:lnTo>
                      <a:lnTo>
                        <a:pt x="9" y="55"/>
                      </a:lnTo>
                      <a:lnTo>
                        <a:pt x="9" y="50"/>
                      </a:lnTo>
                      <a:lnTo>
                        <a:pt x="9" y="50"/>
                      </a:lnTo>
                      <a:lnTo>
                        <a:pt x="14" y="46"/>
                      </a:lnTo>
                      <a:lnTo>
                        <a:pt x="14" y="46"/>
                      </a:lnTo>
                      <a:lnTo>
                        <a:pt x="14" y="46"/>
                      </a:lnTo>
                      <a:lnTo>
                        <a:pt x="14" y="46"/>
                      </a:lnTo>
                      <a:lnTo>
                        <a:pt x="14" y="41"/>
                      </a:lnTo>
                      <a:lnTo>
                        <a:pt x="14" y="41"/>
                      </a:lnTo>
                      <a:lnTo>
                        <a:pt x="14" y="41"/>
                      </a:lnTo>
                      <a:lnTo>
                        <a:pt x="14" y="36"/>
                      </a:lnTo>
                      <a:lnTo>
                        <a:pt x="9" y="36"/>
                      </a:lnTo>
                      <a:lnTo>
                        <a:pt x="9" y="36"/>
                      </a:lnTo>
                      <a:lnTo>
                        <a:pt x="9" y="32"/>
                      </a:lnTo>
                      <a:lnTo>
                        <a:pt x="9" y="32"/>
                      </a:lnTo>
                      <a:lnTo>
                        <a:pt x="9" y="32"/>
                      </a:lnTo>
                      <a:lnTo>
                        <a:pt x="0" y="32"/>
                      </a:lnTo>
                      <a:lnTo>
                        <a:pt x="5" y="32"/>
                      </a:lnTo>
                      <a:lnTo>
                        <a:pt x="5" y="27"/>
                      </a:lnTo>
                      <a:lnTo>
                        <a:pt x="9" y="27"/>
                      </a:lnTo>
                      <a:lnTo>
                        <a:pt x="9" y="23"/>
                      </a:lnTo>
                      <a:lnTo>
                        <a:pt x="14" y="23"/>
                      </a:lnTo>
                      <a:lnTo>
                        <a:pt x="23" y="18"/>
                      </a:lnTo>
                      <a:lnTo>
                        <a:pt x="23" y="18"/>
                      </a:lnTo>
                      <a:lnTo>
                        <a:pt x="23" y="14"/>
                      </a:lnTo>
                      <a:lnTo>
                        <a:pt x="23" y="14"/>
                      </a:lnTo>
                      <a:lnTo>
                        <a:pt x="27" y="9"/>
                      </a:lnTo>
                      <a:lnTo>
                        <a:pt x="27" y="5"/>
                      </a:lnTo>
                      <a:lnTo>
                        <a:pt x="27" y="0"/>
                      </a:lnTo>
                      <a:lnTo>
                        <a:pt x="27" y="0"/>
                      </a:lnTo>
                      <a:lnTo>
                        <a:pt x="27" y="0"/>
                      </a:lnTo>
                      <a:lnTo>
                        <a:pt x="32" y="0"/>
                      </a:lnTo>
                      <a:lnTo>
                        <a:pt x="36" y="5"/>
                      </a:lnTo>
                      <a:lnTo>
                        <a:pt x="41" y="9"/>
                      </a:lnTo>
                      <a:lnTo>
                        <a:pt x="41" y="9"/>
                      </a:lnTo>
                      <a:lnTo>
                        <a:pt x="45" y="9"/>
                      </a:lnTo>
                      <a:lnTo>
                        <a:pt x="50" y="9"/>
                      </a:lnTo>
                      <a:lnTo>
                        <a:pt x="55" y="9"/>
                      </a:lnTo>
                      <a:lnTo>
                        <a:pt x="55" y="14"/>
                      </a:lnTo>
                      <a:lnTo>
                        <a:pt x="59" y="14"/>
                      </a:lnTo>
                      <a:lnTo>
                        <a:pt x="59" y="14"/>
                      </a:lnTo>
                      <a:lnTo>
                        <a:pt x="64" y="18"/>
                      </a:lnTo>
                      <a:lnTo>
                        <a:pt x="64" y="23"/>
                      </a:lnTo>
                      <a:lnTo>
                        <a:pt x="64" y="23"/>
                      </a:lnTo>
                      <a:lnTo>
                        <a:pt x="64" y="23"/>
                      </a:lnTo>
                      <a:lnTo>
                        <a:pt x="64" y="18"/>
                      </a:lnTo>
                      <a:lnTo>
                        <a:pt x="64" y="18"/>
                      </a:lnTo>
                      <a:lnTo>
                        <a:pt x="64" y="18"/>
                      </a:lnTo>
                      <a:lnTo>
                        <a:pt x="64" y="14"/>
                      </a:lnTo>
                      <a:lnTo>
                        <a:pt x="64" y="14"/>
                      </a:lnTo>
                      <a:lnTo>
                        <a:pt x="64" y="14"/>
                      </a:lnTo>
                      <a:lnTo>
                        <a:pt x="64" y="14"/>
                      </a:lnTo>
                      <a:lnTo>
                        <a:pt x="64" y="14"/>
                      </a:lnTo>
                      <a:lnTo>
                        <a:pt x="64" y="9"/>
                      </a:lnTo>
                      <a:lnTo>
                        <a:pt x="64" y="9"/>
                      </a:lnTo>
                      <a:lnTo>
                        <a:pt x="64" y="9"/>
                      </a:lnTo>
                      <a:lnTo>
                        <a:pt x="64" y="5"/>
                      </a:lnTo>
                      <a:lnTo>
                        <a:pt x="64" y="5"/>
                      </a:lnTo>
                      <a:lnTo>
                        <a:pt x="64" y="9"/>
                      </a:lnTo>
                      <a:lnTo>
                        <a:pt x="64" y="9"/>
                      </a:lnTo>
                      <a:lnTo>
                        <a:pt x="64" y="9"/>
                      </a:lnTo>
                      <a:lnTo>
                        <a:pt x="68" y="5"/>
                      </a:lnTo>
                      <a:lnTo>
                        <a:pt x="68" y="5"/>
                      </a:lnTo>
                      <a:lnTo>
                        <a:pt x="68" y="5"/>
                      </a:lnTo>
                      <a:lnTo>
                        <a:pt x="68" y="5"/>
                      </a:lnTo>
                      <a:lnTo>
                        <a:pt x="73" y="5"/>
                      </a:lnTo>
                      <a:lnTo>
                        <a:pt x="82" y="9"/>
                      </a:lnTo>
                      <a:lnTo>
                        <a:pt x="82" y="14"/>
                      </a:lnTo>
                      <a:lnTo>
                        <a:pt x="86" y="14"/>
                      </a:lnTo>
                      <a:lnTo>
                        <a:pt x="86" y="1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3" name="Freeform 43"/>
                <p:cNvSpPr>
                  <a:spLocks/>
                </p:cNvSpPr>
                <p:nvPr/>
              </p:nvSpPr>
              <p:spPr bwMode="auto">
                <a:xfrm>
                  <a:off x="3168651" y="2543175"/>
                  <a:ext cx="193675" cy="107950"/>
                </a:xfrm>
                <a:custGeom>
                  <a:avLst/>
                  <a:gdLst>
                    <a:gd name="T0" fmla="*/ 91 w 122"/>
                    <a:gd name="T1" fmla="*/ 13 h 68"/>
                    <a:gd name="T2" fmla="*/ 104 w 122"/>
                    <a:gd name="T3" fmla="*/ 18 h 68"/>
                    <a:gd name="T4" fmla="*/ 104 w 122"/>
                    <a:gd name="T5" fmla="*/ 22 h 68"/>
                    <a:gd name="T6" fmla="*/ 109 w 122"/>
                    <a:gd name="T7" fmla="*/ 27 h 68"/>
                    <a:gd name="T8" fmla="*/ 113 w 122"/>
                    <a:gd name="T9" fmla="*/ 27 h 68"/>
                    <a:gd name="T10" fmla="*/ 118 w 122"/>
                    <a:gd name="T11" fmla="*/ 36 h 68"/>
                    <a:gd name="T12" fmla="*/ 122 w 122"/>
                    <a:gd name="T13" fmla="*/ 45 h 68"/>
                    <a:gd name="T14" fmla="*/ 122 w 122"/>
                    <a:gd name="T15" fmla="*/ 49 h 68"/>
                    <a:gd name="T16" fmla="*/ 122 w 122"/>
                    <a:gd name="T17" fmla="*/ 54 h 68"/>
                    <a:gd name="T18" fmla="*/ 118 w 122"/>
                    <a:gd name="T19" fmla="*/ 63 h 68"/>
                    <a:gd name="T20" fmla="*/ 109 w 122"/>
                    <a:gd name="T21" fmla="*/ 63 h 68"/>
                    <a:gd name="T22" fmla="*/ 109 w 122"/>
                    <a:gd name="T23" fmla="*/ 63 h 68"/>
                    <a:gd name="T24" fmla="*/ 109 w 122"/>
                    <a:gd name="T25" fmla="*/ 68 h 68"/>
                    <a:gd name="T26" fmla="*/ 100 w 122"/>
                    <a:gd name="T27" fmla="*/ 68 h 68"/>
                    <a:gd name="T28" fmla="*/ 95 w 122"/>
                    <a:gd name="T29" fmla="*/ 68 h 68"/>
                    <a:gd name="T30" fmla="*/ 86 w 122"/>
                    <a:gd name="T31" fmla="*/ 68 h 68"/>
                    <a:gd name="T32" fmla="*/ 86 w 122"/>
                    <a:gd name="T33" fmla="*/ 68 h 68"/>
                    <a:gd name="T34" fmla="*/ 86 w 122"/>
                    <a:gd name="T35" fmla="*/ 63 h 68"/>
                    <a:gd name="T36" fmla="*/ 82 w 122"/>
                    <a:gd name="T37" fmla="*/ 68 h 68"/>
                    <a:gd name="T38" fmla="*/ 77 w 122"/>
                    <a:gd name="T39" fmla="*/ 68 h 68"/>
                    <a:gd name="T40" fmla="*/ 73 w 122"/>
                    <a:gd name="T41" fmla="*/ 68 h 68"/>
                    <a:gd name="T42" fmla="*/ 59 w 122"/>
                    <a:gd name="T43" fmla="*/ 63 h 68"/>
                    <a:gd name="T44" fmla="*/ 36 w 122"/>
                    <a:gd name="T45" fmla="*/ 54 h 68"/>
                    <a:gd name="T46" fmla="*/ 32 w 122"/>
                    <a:gd name="T47" fmla="*/ 49 h 68"/>
                    <a:gd name="T48" fmla="*/ 27 w 122"/>
                    <a:gd name="T49" fmla="*/ 54 h 68"/>
                    <a:gd name="T50" fmla="*/ 18 w 122"/>
                    <a:gd name="T51" fmla="*/ 59 h 68"/>
                    <a:gd name="T52" fmla="*/ 9 w 122"/>
                    <a:gd name="T53" fmla="*/ 54 h 68"/>
                    <a:gd name="T54" fmla="*/ 0 w 122"/>
                    <a:gd name="T55" fmla="*/ 40 h 68"/>
                    <a:gd name="T56" fmla="*/ 0 w 122"/>
                    <a:gd name="T57" fmla="*/ 40 h 68"/>
                    <a:gd name="T58" fmla="*/ 5 w 122"/>
                    <a:gd name="T59" fmla="*/ 36 h 68"/>
                    <a:gd name="T60" fmla="*/ 5 w 122"/>
                    <a:gd name="T61" fmla="*/ 36 h 68"/>
                    <a:gd name="T62" fmla="*/ 5 w 122"/>
                    <a:gd name="T63" fmla="*/ 31 h 68"/>
                    <a:gd name="T64" fmla="*/ 9 w 122"/>
                    <a:gd name="T65" fmla="*/ 31 h 68"/>
                    <a:gd name="T66" fmla="*/ 27 w 122"/>
                    <a:gd name="T67" fmla="*/ 22 h 68"/>
                    <a:gd name="T68" fmla="*/ 36 w 122"/>
                    <a:gd name="T69" fmla="*/ 18 h 68"/>
                    <a:gd name="T70" fmla="*/ 36 w 122"/>
                    <a:gd name="T71" fmla="*/ 13 h 68"/>
                    <a:gd name="T72" fmla="*/ 36 w 122"/>
                    <a:gd name="T73" fmla="*/ 13 h 68"/>
                    <a:gd name="T74" fmla="*/ 41 w 122"/>
                    <a:gd name="T75" fmla="*/ 4 h 68"/>
                    <a:gd name="T76" fmla="*/ 45 w 122"/>
                    <a:gd name="T77" fmla="*/ 0 h 68"/>
                    <a:gd name="T78" fmla="*/ 50 w 122"/>
                    <a:gd name="T79" fmla="*/ 4 h 68"/>
                    <a:gd name="T80" fmla="*/ 54 w 122"/>
                    <a:gd name="T81" fmla="*/ 4 h 68"/>
                    <a:gd name="T82" fmla="*/ 63 w 122"/>
                    <a:gd name="T83" fmla="*/ 9 h 68"/>
                    <a:gd name="T84" fmla="*/ 77 w 122"/>
                    <a:gd name="T85" fmla="*/ 9 h 68"/>
                    <a:gd name="T86" fmla="*/ 82 w 122"/>
                    <a:gd name="T87" fmla="*/ 13 h 68"/>
                    <a:gd name="T88" fmla="*/ 91 w 122"/>
                    <a:gd name="T89" fmla="*/ 1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68">
                      <a:moveTo>
                        <a:pt x="91" y="13"/>
                      </a:moveTo>
                      <a:lnTo>
                        <a:pt x="91" y="13"/>
                      </a:lnTo>
                      <a:lnTo>
                        <a:pt x="95" y="13"/>
                      </a:lnTo>
                      <a:lnTo>
                        <a:pt x="104" y="18"/>
                      </a:lnTo>
                      <a:lnTo>
                        <a:pt x="104" y="18"/>
                      </a:lnTo>
                      <a:lnTo>
                        <a:pt x="104" y="22"/>
                      </a:lnTo>
                      <a:lnTo>
                        <a:pt x="109" y="22"/>
                      </a:lnTo>
                      <a:lnTo>
                        <a:pt x="109" y="27"/>
                      </a:lnTo>
                      <a:lnTo>
                        <a:pt x="109" y="27"/>
                      </a:lnTo>
                      <a:lnTo>
                        <a:pt x="113" y="27"/>
                      </a:lnTo>
                      <a:lnTo>
                        <a:pt x="113" y="31"/>
                      </a:lnTo>
                      <a:lnTo>
                        <a:pt x="118" y="36"/>
                      </a:lnTo>
                      <a:lnTo>
                        <a:pt x="118" y="45"/>
                      </a:lnTo>
                      <a:lnTo>
                        <a:pt x="122" y="45"/>
                      </a:lnTo>
                      <a:lnTo>
                        <a:pt x="122" y="49"/>
                      </a:lnTo>
                      <a:lnTo>
                        <a:pt x="122" y="49"/>
                      </a:lnTo>
                      <a:lnTo>
                        <a:pt x="122" y="54"/>
                      </a:lnTo>
                      <a:lnTo>
                        <a:pt x="122" y="54"/>
                      </a:lnTo>
                      <a:lnTo>
                        <a:pt x="122" y="63"/>
                      </a:lnTo>
                      <a:lnTo>
                        <a:pt x="118" y="63"/>
                      </a:lnTo>
                      <a:lnTo>
                        <a:pt x="113" y="63"/>
                      </a:lnTo>
                      <a:lnTo>
                        <a:pt x="109" y="63"/>
                      </a:lnTo>
                      <a:lnTo>
                        <a:pt x="109" y="63"/>
                      </a:lnTo>
                      <a:lnTo>
                        <a:pt x="109" y="63"/>
                      </a:lnTo>
                      <a:lnTo>
                        <a:pt x="109" y="68"/>
                      </a:lnTo>
                      <a:lnTo>
                        <a:pt x="109" y="68"/>
                      </a:lnTo>
                      <a:lnTo>
                        <a:pt x="100" y="63"/>
                      </a:lnTo>
                      <a:lnTo>
                        <a:pt x="100" y="68"/>
                      </a:lnTo>
                      <a:lnTo>
                        <a:pt x="95" y="68"/>
                      </a:lnTo>
                      <a:lnTo>
                        <a:pt x="95" y="68"/>
                      </a:lnTo>
                      <a:lnTo>
                        <a:pt x="86" y="68"/>
                      </a:lnTo>
                      <a:lnTo>
                        <a:pt x="86" y="68"/>
                      </a:lnTo>
                      <a:lnTo>
                        <a:pt x="86" y="68"/>
                      </a:lnTo>
                      <a:lnTo>
                        <a:pt x="86" y="68"/>
                      </a:lnTo>
                      <a:lnTo>
                        <a:pt x="86" y="63"/>
                      </a:lnTo>
                      <a:lnTo>
                        <a:pt x="86" y="63"/>
                      </a:lnTo>
                      <a:lnTo>
                        <a:pt x="82" y="68"/>
                      </a:lnTo>
                      <a:lnTo>
                        <a:pt x="82" y="68"/>
                      </a:lnTo>
                      <a:lnTo>
                        <a:pt x="82" y="68"/>
                      </a:lnTo>
                      <a:lnTo>
                        <a:pt x="77" y="68"/>
                      </a:lnTo>
                      <a:lnTo>
                        <a:pt x="77" y="68"/>
                      </a:lnTo>
                      <a:lnTo>
                        <a:pt x="73" y="68"/>
                      </a:lnTo>
                      <a:lnTo>
                        <a:pt x="63" y="63"/>
                      </a:lnTo>
                      <a:lnTo>
                        <a:pt x="59" y="63"/>
                      </a:lnTo>
                      <a:lnTo>
                        <a:pt x="36" y="54"/>
                      </a:lnTo>
                      <a:lnTo>
                        <a:pt x="36" y="54"/>
                      </a:lnTo>
                      <a:lnTo>
                        <a:pt x="32" y="54"/>
                      </a:lnTo>
                      <a:lnTo>
                        <a:pt x="32" y="49"/>
                      </a:lnTo>
                      <a:lnTo>
                        <a:pt x="32" y="54"/>
                      </a:lnTo>
                      <a:lnTo>
                        <a:pt x="27" y="54"/>
                      </a:lnTo>
                      <a:lnTo>
                        <a:pt x="23" y="59"/>
                      </a:lnTo>
                      <a:lnTo>
                        <a:pt x="18" y="59"/>
                      </a:lnTo>
                      <a:lnTo>
                        <a:pt x="14" y="54"/>
                      </a:lnTo>
                      <a:lnTo>
                        <a:pt x="9" y="54"/>
                      </a:lnTo>
                      <a:lnTo>
                        <a:pt x="0" y="49"/>
                      </a:lnTo>
                      <a:lnTo>
                        <a:pt x="0" y="40"/>
                      </a:lnTo>
                      <a:lnTo>
                        <a:pt x="0" y="40"/>
                      </a:lnTo>
                      <a:lnTo>
                        <a:pt x="0" y="40"/>
                      </a:lnTo>
                      <a:lnTo>
                        <a:pt x="5" y="36"/>
                      </a:lnTo>
                      <a:lnTo>
                        <a:pt x="5" y="36"/>
                      </a:lnTo>
                      <a:lnTo>
                        <a:pt x="5" y="36"/>
                      </a:lnTo>
                      <a:lnTo>
                        <a:pt x="5" y="36"/>
                      </a:lnTo>
                      <a:lnTo>
                        <a:pt x="5" y="31"/>
                      </a:lnTo>
                      <a:lnTo>
                        <a:pt x="5" y="31"/>
                      </a:lnTo>
                      <a:lnTo>
                        <a:pt x="5" y="31"/>
                      </a:lnTo>
                      <a:lnTo>
                        <a:pt x="9" y="31"/>
                      </a:lnTo>
                      <a:lnTo>
                        <a:pt x="18" y="27"/>
                      </a:lnTo>
                      <a:lnTo>
                        <a:pt x="27" y="22"/>
                      </a:lnTo>
                      <a:lnTo>
                        <a:pt x="32" y="18"/>
                      </a:lnTo>
                      <a:lnTo>
                        <a:pt x="36" y="18"/>
                      </a:lnTo>
                      <a:lnTo>
                        <a:pt x="36" y="18"/>
                      </a:lnTo>
                      <a:lnTo>
                        <a:pt x="36" y="13"/>
                      </a:lnTo>
                      <a:lnTo>
                        <a:pt x="36" y="13"/>
                      </a:lnTo>
                      <a:lnTo>
                        <a:pt x="36" y="13"/>
                      </a:lnTo>
                      <a:lnTo>
                        <a:pt x="36" y="13"/>
                      </a:lnTo>
                      <a:lnTo>
                        <a:pt x="41" y="4"/>
                      </a:lnTo>
                      <a:lnTo>
                        <a:pt x="45" y="4"/>
                      </a:lnTo>
                      <a:lnTo>
                        <a:pt x="45" y="0"/>
                      </a:lnTo>
                      <a:lnTo>
                        <a:pt x="45" y="4"/>
                      </a:lnTo>
                      <a:lnTo>
                        <a:pt x="50" y="4"/>
                      </a:lnTo>
                      <a:lnTo>
                        <a:pt x="54" y="4"/>
                      </a:lnTo>
                      <a:lnTo>
                        <a:pt x="54" y="4"/>
                      </a:lnTo>
                      <a:lnTo>
                        <a:pt x="54" y="4"/>
                      </a:lnTo>
                      <a:lnTo>
                        <a:pt x="63" y="9"/>
                      </a:lnTo>
                      <a:lnTo>
                        <a:pt x="73" y="9"/>
                      </a:lnTo>
                      <a:lnTo>
                        <a:pt x="77" y="9"/>
                      </a:lnTo>
                      <a:lnTo>
                        <a:pt x="77" y="13"/>
                      </a:lnTo>
                      <a:lnTo>
                        <a:pt x="82" y="13"/>
                      </a:lnTo>
                      <a:lnTo>
                        <a:pt x="86" y="13"/>
                      </a:lnTo>
                      <a:lnTo>
                        <a:pt x="91" y="13"/>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4" name="Freeform 44"/>
                <p:cNvSpPr>
                  <a:spLocks/>
                </p:cNvSpPr>
                <p:nvPr/>
              </p:nvSpPr>
              <p:spPr bwMode="auto">
                <a:xfrm>
                  <a:off x="3268663" y="2370138"/>
                  <a:ext cx="166688" cy="193675"/>
                </a:xfrm>
                <a:custGeom>
                  <a:avLst/>
                  <a:gdLst>
                    <a:gd name="T0" fmla="*/ 5 w 105"/>
                    <a:gd name="T1" fmla="*/ 36 h 122"/>
                    <a:gd name="T2" fmla="*/ 19 w 105"/>
                    <a:gd name="T3" fmla="*/ 22 h 122"/>
                    <a:gd name="T4" fmla="*/ 41 w 105"/>
                    <a:gd name="T5" fmla="*/ 13 h 122"/>
                    <a:gd name="T6" fmla="*/ 55 w 105"/>
                    <a:gd name="T7" fmla="*/ 9 h 122"/>
                    <a:gd name="T8" fmla="*/ 64 w 105"/>
                    <a:gd name="T9" fmla="*/ 0 h 122"/>
                    <a:gd name="T10" fmla="*/ 87 w 105"/>
                    <a:gd name="T11" fmla="*/ 4 h 122"/>
                    <a:gd name="T12" fmla="*/ 91 w 105"/>
                    <a:gd name="T13" fmla="*/ 9 h 122"/>
                    <a:gd name="T14" fmla="*/ 96 w 105"/>
                    <a:gd name="T15" fmla="*/ 13 h 122"/>
                    <a:gd name="T16" fmla="*/ 100 w 105"/>
                    <a:gd name="T17" fmla="*/ 18 h 122"/>
                    <a:gd name="T18" fmla="*/ 100 w 105"/>
                    <a:gd name="T19" fmla="*/ 18 h 122"/>
                    <a:gd name="T20" fmla="*/ 100 w 105"/>
                    <a:gd name="T21" fmla="*/ 27 h 122"/>
                    <a:gd name="T22" fmla="*/ 100 w 105"/>
                    <a:gd name="T23" fmla="*/ 36 h 122"/>
                    <a:gd name="T24" fmla="*/ 100 w 105"/>
                    <a:gd name="T25" fmla="*/ 50 h 122"/>
                    <a:gd name="T26" fmla="*/ 100 w 105"/>
                    <a:gd name="T27" fmla="*/ 54 h 122"/>
                    <a:gd name="T28" fmla="*/ 100 w 105"/>
                    <a:gd name="T29" fmla="*/ 59 h 122"/>
                    <a:gd name="T30" fmla="*/ 100 w 105"/>
                    <a:gd name="T31" fmla="*/ 77 h 122"/>
                    <a:gd name="T32" fmla="*/ 96 w 105"/>
                    <a:gd name="T33" fmla="*/ 86 h 122"/>
                    <a:gd name="T34" fmla="*/ 91 w 105"/>
                    <a:gd name="T35" fmla="*/ 95 h 122"/>
                    <a:gd name="T36" fmla="*/ 87 w 105"/>
                    <a:gd name="T37" fmla="*/ 95 h 122"/>
                    <a:gd name="T38" fmla="*/ 78 w 105"/>
                    <a:gd name="T39" fmla="*/ 99 h 122"/>
                    <a:gd name="T40" fmla="*/ 73 w 105"/>
                    <a:gd name="T41" fmla="*/ 99 h 122"/>
                    <a:gd name="T42" fmla="*/ 69 w 105"/>
                    <a:gd name="T43" fmla="*/ 99 h 122"/>
                    <a:gd name="T44" fmla="*/ 64 w 105"/>
                    <a:gd name="T45" fmla="*/ 109 h 122"/>
                    <a:gd name="T46" fmla="*/ 59 w 105"/>
                    <a:gd name="T47" fmla="*/ 109 h 122"/>
                    <a:gd name="T48" fmla="*/ 55 w 105"/>
                    <a:gd name="T49" fmla="*/ 113 h 122"/>
                    <a:gd name="T50" fmla="*/ 41 w 105"/>
                    <a:gd name="T51" fmla="*/ 118 h 122"/>
                    <a:gd name="T52" fmla="*/ 37 w 105"/>
                    <a:gd name="T53" fmla="*/ 118 h 122"/>
                    <a:gd name="T54" fmla="*/ 32 w 105"/>
                    <a:gd name="T55" fmla="*/ 113 h 122"/>
                    <a:gd name="T56" fmla="*/ 19 w 105"/>
                    <a:gd name="T57" fmla="*/ 113 h 122"/>
                    <a:gd name="T58" fmla="*/ 14 w 105"/>
                    <a:gd name="T59" fmla="*/ 109 h 122"/>
                    <a:gd name="T60" fmla="*/ 10 w 105"/>
                    <a:gd name="T61" fmla="*/ 104 h 122"/>
                    <a:gd name="T62" fmla="*/ 5 w 105"/>
                    <a:gd name="T63" fmla="*/ 99 h 122"/>
                    <a:gd name="T64" fmla="*/ 5 w 105"/>
                    <a:gd name="T65" fmla="*/ 95 h 122"/>
                    <a:gd name="T66" fmla="*/ 10 w 105"/>
                    <a:gd name="T67" fmla="*/ 90 h 122"/>
                    <a:gd name="T68" fmla="*/ 10 w 105"/>
                    <a:gd name="T69" fmla="*/ 86 h 122"/>
                    <a:gd name="T70" fmla="*/ 14 w 105"/>
                    <a:gd name="T71" fmla="*/ 81 h 122"/>
                    <a:gd name="T72" fmla="*/ 14 w 105"/>
                    <a:gd name="T73" fmla="*/ 77 h 122"/>
                    <a:gd name="T74" fmla="*/ 14 w 105"/>
                    <a:gd name="T75" fmla="*/ 72 h 122"/>
                    <a:gd name="T76" fmla="*/ 14 w 105"/>
                    <a:gd name="T77" fmla="*/ 68 h 122"/>
                    <a:gd name="T78" fmla="*/ 5 w 105"/>
                    <a:gd name="T79" fmla="*/ 68 h 122"/>
                    <a:gd name="T80" fmla="*/ 0 w 105"/>
                    <a:gd name="T81" fmla="*/ 63 h 122"/>
                    <a:gd name="T82" fmla="*/ 5 w 105"/>
                    <a:gd name="T83" fmla="*/ 54 h 122"/>
                    <a:gd name="T84" fmla="*/ 5 w 105"/>
                    <a:gd name="T85" fmla="*/ 50 h 122"/>
                    <a:gd name="T86" fmla="*/ 10 w 105"/>
                    <a:gd name="T87" fmla="*/ 45 h 122"/>
                    <a:gd name="T88" fmla="*/ 10 w 105"/>
                    <a:gd name="T89" fmla="*/ 41 h 122"/>
                    <a:gd name="T90" fmla="*/ 5 w 105"/>
                    <a:gd name="T91" fmla="*/ 3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 h="122">
                      <a:moveTo>
                        <a:pt x="5" y="36"/>
                      </a:moveTo>
                      <a:lnTo>
                        <a:pt x="5" y="36"/>
                      </a:lnTo>
                      <a:lnTo>
                        <a:pt x="5" y="36"/>
                      </a:lnTo>
                      <a:lnTo>
                        <a:pt x="10" y="31"/>
                      </a:lnTo>
                      <a:lnTo>
                        <a:pt x="14" y="27"/>
                      </a:lnTo>
                      <a:lnTo>
                        <a:pt x="19" y="22"/>
                      </a:lnTo>
                      <a:lnTo>
                        <a:pt x="19" y="22"/>
                      </a:lnTo>
                      <a:lnTo>
                        <a:pt x="23" y="22"/>
                      </a:lnTo>
                      <a:lnTo>
                        <a:pt x="41" y="13"/>
                      </a:lnTo>
                      <a:lnTo>
                        <a:pt x="50" y="9"/>
                      </a:lnTo>
                      <a:lnTo>
                        <a:pt x="50" y="9"/>
                      </a:lnTo>
                      <a:lnTo>
                        <a:pt x="55" y="9"/>
                      </a:lnTo>
                      <a:lnTo>
                        <a:pt x="55" y="4"/>
                      </a:lnTo>
                      <a:lnTo>
                        <a:pt x="59" y="0"/>
                      </a:lnTo>
                      <a:lnTo>
                        <a:pt x="64" y="0"/>
                      </a:lnTo>
                      <a:lnTo>
                        <a:pt x="64" y="0"/>
                      </a:lnTo>
                      <a:lnTo>
                        <a:pt x="69" y="0"/>
                      </a:lnTo>
                      <a:lnTo>
                        <a:pt x="87" y="4"/>
                      </a:lnTo>
                      <a:lnTo>
                        <a:pt x="87" y="4"/>
                      </a:lnTo>
                      <a:lnTo>
                        <a:pt x="91" y="9"/>
                      </a:lnTo>
                      <a:lnTo>
                        <a:pt x="91" y="9"/>
                      </a:lnTo>
                      <a:lnTo>
                        <a:pt x="96" y="13"/>
                      </a:lnTo>
                      <a:lnTo>
                        <a:pt x="96" y="13"/>
                      </a:lnTo>
                      <a:lnTo>
                        <a:pt x="96" y="13"/>
                      </a:lnTo>
                      <a:lnTo>
                        <a:pt x="96" y="13"/>
                      </a:lnTo>
                      <a:lnTo>
                        <a:pt x="96" y="18"/>
                      </a:lnTo>
                      <a:lnTo>
                        <a:pt x="100" y="18"/>
                      </a:lnTo>
                      <a:lnTo>
                        <a:pt x="100" y="18"/>
                      </a:lnTo>
                      <a:lnTo>
                        <a:pt x="100" y="18"/>
                      </a:lnTo>
                      <a:lnTo>
                        <a:pt x="100" y="18"/>
                      </a:lnTo>
                      <a:lnTo>
                        <a:pt x="100" y="18"/>
                      </a:lnTo>
                      <a:lnTo>
                        <a:pt x="100" y="27"/>
                      </a:lnTo>
                      <a:lnTo>
                        <a:pt x="100" y="27"/>
                      </a:lnTo>
                      <a:lnTo>
                        <a:pt x="100" y="31"/>
                      </a:lnTo>
                      <a:lnTo>
                        <a:pt x="100" y="36"/>
                      </a:lnTo>
                      <a:lnTo>
                        <a:pt x="100" y="36"/>
                      </a:lnTo>
                      <a:lnTo>
                        <a:pt x="100" y="41"/>
                      </a:lnTo>
                      <a:lnTo>
                        <a:pt x="100" y="41"/>
                      </a:lnTo>
                      <a:lnTo>
                        <a:pt x="100" y="50"/>
                      </a:lnTo>
                      <a:lnTo>
                        <a:pt x="100" y="50"/>
                      </a:lnTo>
                      <a:lnTo>
                        <a:pt x="105" y="54"/>
                      </a:lnTo>
                      <a:lnTo>
                        <a:pt x="100" y="54"/>
                      </a:lnTo>
                      <a:lnTo>
                        <a:pt x="100" y="59"/>
                      </a:lnTo>
                      <a:lnTo>
                        <a:pt x="100" y="59"/>
                      </a:lnTo>
                      <a:lnTo>
                        <a:pt x="100" y="59"/>
                      </a:lnTo>
                      <a:lnTo>
                        <a:pt x="100" y="63"/>
                      </a:lnTo>
                      <a:lnTo>
                        <a:pt x="100" y="68"/>
                      </a:lnTo>
                      <a:lnTo>
                        <a:pt x="100" y="77"/>
                      </a:lnTo>
                      <a:lnTo>
                        <a:pt x="100" y="81"/>
                      </a:lnTo>
                      <a:lnTo>
                        <a:pt x="100" y="81"/>
                      </a:lnTo>
                      <a:lnTo>
                        <a:pt x="96" y="86"/>
                      </a:lnTo>
                      <a:lnTo>
                        <a:pt x="96" y="86"/>
                      </a:lnTo>
                      <a:lnTo>
                        <a:pt x="96" y="95"/>
                      </a:lnTo>
                      <a:lnTo>
                        <a:pt x="91" y="95"/>
                      </a:lnTo>
                      <a:lnTo>
                        <a:pt x="91" y="95"/>
                      </a:lnTo>
                      <a:lnTo>
                        <a:pt x="91" y="95"/>
                      </a:lnTo>
                      <a:lnTo>
                        <a:pt x="87" y="95"/>
                      </a:lnTo>
                      <a:lnTo>
                        <a:pt x="82" y="95"/>
                      </a:lnTo>
                      <a:lnTo>
                        <a:pt x="82" y="95"/>
                      </a:lnTo>
                      <a:lnTo>
                        <a:pt x="78" y="99"/>
                      </a:lnTo>
                      <a:lnTo>
                        <a:pt x="78" y="99"/>
                      </a:lnTo>
                      <a:lnTo>
                        <a:pt x="73" y="99"/>
                      </a:lnTo>
                      <a:lnTo>
                        <a:pt x="73" y="99"/>
                      </a:lnTo>
                      <a:lnTo>
                        <a:pt x="73" y="99"/>
                      </a:lnTo>
                      <a:lnTo>
                        <a:pt x="73" y="99"/>
                      </a:lnTo>
                      <a:lnTo>
                        <a:pt x="69" y="99"/>
                      </a:lnTo>
                      <a:lnTo>
                        <a:pt x="64" y="104"/>
                      </a:lnTo>
                      <a:lnTo>
                        <a:pt x="64" y="109"/>
                      </a:lnTo>
                      <a:lnTo>
                        <a:pt x="64" y="109"/>
                      </a:lnTo>
                      <a:lnTo>
                        <a:pt x="59" y="109"/>
                      </a:lnTo>
                      <a:lnTo>
                        <a:pt x="59" y="109"/>
                      </a:lnTo>
                      <a:lnTo>
                        <a:pt x="59" y="109"/>
                      </a:lnTo>
                      <a:lnTo>
                        <a:pt x="55" y="109"/>
                      </a:lnTo>
                      <a:lnTo>
                        <a:pt x="55" y="113"/>
                      </a:lnTo>
                      <a:lnTo>
                        <a:pt x="55" y="113"/>
                      </a:lnTo>
                      <a:lnTo>
                        <a:pt x="50" y="118"/>
                      </a:lnTo>
                      <a:lnTo>
                        <a:pt x="46" y="118"/>
                      </a:lnTo>
                      <a:lnTo>
                        <a:pt x="41" y="118"/>
                      </a:lnTo>
                      <a:lnTo>
                        <a:pt x="41" y="122"/>
                      </a:lnTo>
                      <a:lnTo>
                        <a:pt x="41" y="122"/>
                      </a:lnTo>
                      <a:lnTo>
                        <a:pt x="37" y="118"/>
                      </a:lnTo>
                      <a:lnTo>
                        <a:pt x="37" y="118"/>
                      </a:lnTo>
                      <a:lnTo>
                        <a:pt x="32" y="113"/>
                      </a:lnTo>
                      <a:lnTo>
                        <a:pt x="32" y="113"/>
                      </a:lnTo>
                      <a:lnTo>
                        <a:pt x="23" y="109"/>
                      </a:lnTo>
                      <a:lnTo>
                        <a:pt x="19" y="109"/>
                      </a:lnTo>
                      <a:lnTo>
                        <a:pt x="19" y="113"/>
                      </a:lnTo>
                      <a:lnTo>
                        <a:pt x="19" y="113"/>
                      </a:lnTo>
                      <a:lnTo>
                        <a:pt x="14" y="113"/>
                      </a:lnTo>
                      <a:lnTo>
                        <a:pt x="14" y="109"/>
                      </a:lnTo>
                      <a:lnTo>
                        <a:pt x="10" y="109"/>
                      </a:lnTo>
                      <a:lnTo>
                        <a:pt x="10" y="104"/>
                      </a:lnTo>
                      <a:lnTo>
                        <a:pt x="10" y="104"/>
                      </a:lnTo>
                      <a:lnTo>
                        <a:pt x="5" y="99"/>
                      </a:lnTo>
                      <a:lnTo>
                        <a:pt x="5" y="99"/>
                      </a:lnTo>
                      <a:lnTo>
                        <a:pt x="5" y="99"/>
                      </a:lnTo>
                      <a:lnTo>
                        <a:pt x="5" y="95"/>
                      </a:lnTo>
                      <a:lnTo>
                        <a:pt x="5" y="95"/>
                      </a:lnTo>
                      <a:lnTo>
                        <a:pt x="5" y="95"/>
                      </a:lnTo>
                      <a:lnTo>
                        <a:pt x="5" y="95"/>
                      </a:lnTo>
                      <a:lnTo>
                        <a:pt x="5" y="90"/>
                      </a:lnTo>
                      <a:lnTo>
                        <a:pt x="10" y="90"/>
                      </a:lnTo>
                      <a:lnTo>
                        <a:pt x="10" y="90"/>
                      </a:lnTo>
                      <a:lnTo>
                        <a:pt x="10" y="86"/>
                      </a:lnTo>
                      <a:lnTo>
                        <a:pt x="10" y="86"/>
                      </a:lnTo>
                      <a:lnTo>
                        <a:pt x="10" y="81"/>
                      </a:lnTo>
                      <a:lnTo>
                        <a:pt x="10" y="81"/>
                      </a:lnTo>
                      <a:lnTo>
                        <a:pt x="14" y="81"/>
                      </a:lnTo>
                      <a:lnTo>
                        <a:pt x="14" y="81"/>
                      </a:lnTo>
                      <a:lnTo>
                        <a:pt x="14" y="77"/>
                      </a:lnTo>
                      <a:lnTo>
                        <a:pt x="14" y="77"/>
                      </a:lnTo>
                      <a:lnTo>
                        <a:pt x="14" y="77"/>
                      </a:lnTo>
                      <a:lnTo>
                        <a:pt x="14" y="77"/>
                      </a:lnTo>
                      <a:lnTo>
                        <a:pt x="14" y="72"/>
                      </a:lnTo>
                      <a:lnTo>
                        <a:pt x="19" y="72"/>
                      </a:lnTo>
                      <a:lnTo>
                        <a:pt x="19" y="72"/>
                      </a:lnTo>
                      <a:lnTo>
                        <a:pt x="14" y="68"/>
                      </a:lnTo>
                      <a:lnTo>
                        <a:pt x="14" y="68"/>
                      </a:lnTo>
                      <a:lnTo>
                        <a:pt x="10" y="68"/>
                      </a:lnTo>
                      <a:lnTo>
                        <a:pt x="5" y="68"/>
                      </a:lnTo>
                      <a:lnTo>
                        <a:pt x="5" y="68"/>
                      </a:lnTo>
                      <a:lnTo>
                        <a:pt x="0" y="63"/>
                      </a:lnTo>
                      <a:lnTo>
                        <a:pt x="0" y="63"/>
                      </a:lnTo>
                      <a:lnTo>
                        <a:pt x="0" y="63"/>
                      </a:lnTo>
                      <a:lnTo>
                        <a:pt x="0" y="59"/>
                      </a:lnTo>
                      <a:lnTo>
                        <a:pt x="5" y="54"/>
                      </a:lnTo>
                      <a:lnTo>
                        <a:pt x="5" y="54"/>
                      </a:lnTo>
                      <a:lnTo>
                        <a:pt x="5" y="50"/>
                      </a:lnTo>
                      <a:lnTo>
                        <a:pt x="5" y="50"/>
                      </a:lnTo>
                      <a:lnTo>
                        <a:pt x="5" y="45"/>
                      </a:lnTo>
                      <a:lnTo>
                        <a:pt x="5" y="45"/>
                      </a:lnTo>
                      <a:lnTo>
                        <a:pt x="10" y="45"/>
                      </a:lnTo>
                      <a:lnTo>
                        <a:pt x="10" y="41"/>
                      </a:lnTo>
                      <a:lnTo>
                        <a:pt x="10" y="41"/>
                      </a:lnTo>
                      <a:lnTo>
                        <a:pt x="10" y="41"/>
                      </a:lnTo>
                      <a:lnTo>
                        <a:pt x="10" y="41"/>
                      </a:lnTo>
                      <a:lnTo>
                        <a:pt x="5" y="41"/>
                      </a:lnTo>
                      <a:lnTo>
                        <a:pt x="5" y="36"/>
                      </a:lnTo>
                      <a:lnTo>
                        <a:pt x="5" y="36"/>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5" name="Freeform 45"/>
                <p:cNvSpPr>
                  <a:spLocks noEditPoints="1"/>
                </p:cNvSpPr>
                <p:nvPr/>
              </p:nvSpPr>
              <p:spPr bwMode="auto">
                <a:xfrm>
                  <a:off x="3205163" y="2620963"/>
                  <a:ext cx="165100" cy="374650"/>
                </a:xfrm>
                <a:custGeom>
                  <a:avLst/>
                  <a:gdLst>
                    <a:gd name="T0" fmla="*/ 40 w 104"/>
                    <a:gd name="T1" fmla="*/ 191 h 236"/>
                    <a:gd name="T2" fmla="*/ 40 w 104"/>
                    <a:gd name="T3" fmla="*/ 191 h 236"/>
                    <a:gd name="T4" fmla="*/ 40 w 104"/>
                    <a:gd name="T5" fmla="*/ 191 h 236"/>
                    <a:gd name="T6" fmla="*/ 40 w 104"/>
                    <a:gd name="T7" fmla="*/ 191 h 236"/>
                    <a:gd name="T8" fmla="*/ 36 w 104"/>
                    <a:gd name="T9" fmla="*/ 200 h 236"/>
                    <a:gd name="T10" fmla="*/ 36 w 104"/>
                    <a:gd name="T11" fmla="*/ 195 h 236"/>
                    <a:gd name="T12" fmla="*/ 36 w 104"/>
                    <a:gd name="T13" fmla="*/ 191 h 236"/>
                    <a:gd name="T14" fmla="*/ 40 w 104"/>
                    <a:gd name="T15" fmla="*/ 191 h 236"/>
                    <a:gd name="T16" fmla="*/ 40 w 104"/>
                    <a:gd name="T17" fmla="*/ 191 h 236"/>
                    <a:gd name="T18" fmla="*/ 40 w 104"/>
                    <a:gd name="T19" fmla="*/ 191 h 236"/>
                    <a:gd name="T20" fmla="*/ 68 w 104"/>
                    <a:gd name="T21" fmla="*/ 232 h 236"/>
                    <a:gd name="T22" fmla="*/ 63 w 104"/>
                    <a:gd name="T23" fmla="*/ 236 h 236"/>
                    <a:gd name="T24" fmla="*/ 63 w 104"/>
                    <a:gd name="T25" fmla="*/ 227 h 236"/>
                    <a:gd name="T26" fmla="*/ 54 w 104"/>
                    <a:gd name="T27" fmla="*/ 150 h 236"/>
                    <a:gd name="T28" fmla="*/ 54 w 104"/>
                    <a:gd name="T29" fmla="*/ 155 h 236"/>
                    <a:gd name="T30" fmla="*/ 50 w 104"/>
                    <a:gd name="T31" fmla="*/ 155 h 236"/>
                    <a:gd name="T32" fmla="*/ 50 w 104"/>
                    <a:gd name="T33" fmla="*/ 141 h 236"/>
                    <a:gd name="T34" fmla="*/ 54 w 104"/>
                    <a:gd name="T35" fmla="*/ 146 h 236"/>
                    <a:gd name="T36" fmla="*/ 40 w 104"/>
                    <a:gd name="T37" fmla="*/ 191 h 236"/>
                    <a:gd name="T38" fmla="*/ 40 w 104"/>
                    <a:gd name="T39" fmla="*/ 191 h 236"/>
                    <a:gd name="T40" fmla="*/ 104 w 104"/>
                    <a:gd name="T41" fmla="*/ 28 h 236"/>
                    <a:gd name="T42" fmla="*/ 95 w 104"/>
                    <a:gd name="T43" fmla="*/ 14 h 236"/>
                    <a:gd name="T44" fmla="*/ 86 w 104"/>
                    <a:gd name="T45" fmla="*/ 14 h 236"/>
                    <a:gd name="T46" fmla="*/ 86 w 104"/>
                    <a:gd name="T47" fmla="*/ 19 h 236"/>
                    <a:gd name="T48" fmla="*/ 72 w 104"/>
                    <a:gd name="T49" fmla="*/ 19 h 236"/>
                    <a:gd name="T50" fmla="*/ 63 w 104"/>
                    <a:gd name="T51" fmla="*/ 19 h 236"/>
                    <a:gd name="T52" fmla="*/ 63 w 104"/>
                    <a:gd name="T53" fmla="*/ 14 h 236"/>
                    <a:gd name="T54" fmla="*/ 59 w 104"/>
                    <a:gd name="T55" fmla="*/ 19 h 236"/>
                    <a:gd name="T56" fmla="*/ 54 w 104"/>
                    <a:gd name="T57" fmla="*/ 19 h 236"/>
                    <a:gd name="T58" fmla="*/ 36 w 104"/>
                    <a:gd name="T59" fmla="*/ 14 h 236"/>
                    <a:gd name="T60" fmla="*/ 9 w 104"/>
                    <a:gd name="T61" fmla="*/ 5 h 236"/>
                    <a:gd name="T62" fmla="*/ 4 w 104"/>
                    <a:gd name="T63" fmla="*/ 5 h 236"/>
                    <a:gd name="T64" fmla="*/ 4 w 104"/>
                    <a:gd name="T65" fmla="*/ 19 h 236"/>
                    <a:gd name="T66" fmla="*/ 13 w 104"/>
                    <a:gd name="T67" fmla="*/ 28 h 236"/>
                    <a:gd name="T68" fmla="*/ 27 w 104"/>
                    <a:gd name="T69" fmla="*/ 32 h 236"/>
                    <a:gd name="T70" fmla="*/ 36 w 104"/>
                    <a:gd name="T71" fmla="*/ 41 h 236"/>
                    <a:gd name="T72" fmla="*/ 50 w 104"/>
                    <a:gd name="T73" fmla="*/ 41 h 236"/>
                    <a:gd name="T74" fmla="*/ 54 w 104"/>
                    <a:gd name="T75" fmla="*/ 46 h 236"/>
                    <a:gd name="T76" fmla="*/ 59 w 104"/>
                    <a:gd name="T77" fmla="*/ 55 h 236"/>
                    <a:gd name="T78" fmla="*/ 59 w 104"/>
                    <a:gd name="T79" fmla="*/ 50 h 236"/>
                    <a:gd name="T80" fmla="*/ 59 w 104"/>
                    <a:gd name="T81" fmla="*/ 46 h 236"/>
                    <a:gd name="T82" fmla="*/ 59 w 104"/>
                    <a:gd name="T83" fmla="*/ 46 h 236"/>
                    <a:gd name="T84" fmla="*/ 59 w 104"/>
                    <a:gd name="T85" fmla="*/ 41 h 236"/>
                    <a:gd name="T86" fmla="*/ 59 w 104"/>
                    <a:gd name="T87" fmla="*/ 41 h 236"/>
                    <a:gd name="T88" fmla="*/ 63 w 104"/>
                    <a:gd name="T89" fmla="*/ 37 h 236"/>
                    <a:gd name="T90" fmla="*/ 63 w 104"/>
                    <a:gd name="T91" fmla="*/ 37 h 236"/>
                    <a:gd name="T92" fmla="*/ 77 w 104"/>
                    <a:gd name="T93" fmla="*/ 46 h 236"/>
                    <a:gd name="T94" fmla="*/ 90 w 104"/>
                    <a:gd name="T95" fmla="*/ 50 h 236"/>
                    <a:gd name="T96" fmla="*/ 90 w 104"/>
                    <a:gd name="T97" fmla="*/ 50 h 236"/>
                    <a:gd name="T98" fmla="*/ 90 w 104"/>
                    <a:gd name="T99" fmla="*/ 41 h 236"/>
                    <a:gd name="T100" fmla="*/ 90 w 104"/>
                    <a:gd name="T101" fmla="*/ 32 h 236"/>
                    <a:gd name="T102" fmla="*/ 95 w 104"/>
                    <a:gd name="T103" fmla="*/ 37 h 236"/>
                    <a:gd name="T104" fmla="*/ 99 w 104"/>
                    <a:gd name="T105" fmla="*/ 32 h 236"/>
                    <a:gd name="T106" fmla="*/ 104 w 104"/>
                    <a:gd name="T107" fmla="*/ 3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4" h="236">
                      <a:moveTo>
                        <a:pt x="40" y="191"/>
                      </a:moveTo>
                      <a:lnTo>
                        <a:pt x="40" y="191"/>
                      </a:lnTo>
                      <a:lnTo>
                        <a:pt x="40" y="191"/>
                      </a:lnTo>
                      <a:lnTo>
                        <a:pt x="40" y="191"/>
                      </a:lnTo>
                      <a:lnTo>
                        <a:pt x="40" y="191"/>
                      </a:lnTo>
                      <a:moveTo>
                        <a:pt x="40" y="191"/>
                      </a:moveTo>
                      <a:lnTo>
                        <a:pt x="40" y="191"/>
                      </a:lnTo>
                      <a:lnTo>
                        <a:pt x="40" y="191"/>
                      </a:lnTo>
                      <a:lnTo>
                        <a:pt x="40" y="191"/>
                      </a:lnTo>
                      <a:lnTo>
                        <a:pt x="40" y="191"/>
                      </a:lnTo>
                      <a:moveTo>
                        <a:pt x="40" y="191"/>
                      </a:moveTo>
                      <a:lnTo>
                        <a:pt x="40" y="191"/>
                      </a:lnTo>
                      <a:lnTo>
                        <a:pt x="40" y="191"/>
                      </a:lnTo>
                      <a:lnTo>
                        <a:pt x="40" y="195"/>
                      </a:lnTo>
                      <a:lnTo>
                        <a:pt x="36" y="200"/>
                      </a:lnTo>
                      <a:lnTo>
                        <a:pt x="36" y="200"/>
                      </a:lnTo>
                      <a:lnTo>
                        <a:pt x="36" y="200"/>
                      </a:lnTo>
                      <a:lnTo>
                        <a:pt x="36" y="195"/>
                      </a:lnTo>
                      <a:lnTo>
                        <a:pt x="36" y="191"/>
                      </a:lnTo>
                      <a:lnTo>
                        <a:pt x="36" y="191"/>
                      </a:lnTo>
                      <a:lnTo>
                        <a:pt x="36" y="191"/>
                      </a:lnTo>
                      <a:lnTo>
                        <a:pt x="36" y="191"/>
                      </a:lnTo>
                      <a:lnTo>
                        <a:pt x="40" y="186"/>
                      </a:lnTo>
                      <a:lnTo>
                        <a:pt x="40" y="191"/>
                      </a:lnTo>
                      <a:moveTo>
                        <a:pt x="40" y="191"/>
                      </a:moveTo>
                      <a:lnTo>
                        <a:pt x="40" y="191"/>
                      </a:lnTo>
                      <a:lnTo>
                        <a:pt x="40" y="191"/>
                      </a:lnTo>
                      <a:lnTo>
                        <a:pt x="40" y="191"/>
                      </a:lnTo>
                      <a:lnTo>
                        <a:pt x="40" y="191"/>
                      </a:lnTo>
                      <a:lnTo>
                        <a:pt x="40" y="191"/>
                      </a:lnTo>
                      <a:moveTo>
                        <a:pt x="68" y="227"/>
                      </a:moveTo>
                      <a:lnTo>
                        <a:pt x="68" y="227"/>
                      </a:lnTo>
                      <a:lnTo>
                        <a:pt x="68" y="232"/>
                      </a:lnTo>
                      <a:lnTo>
                        <a:pt x="68" y="236"/>
                      </a:lnTo>
                      <a:lnTo>
                        <a:pt x="63" y="236"/>
                      </a:lnTo>
                      <a:lnTo>
                        <a:pt x="63" y="236"/>
                      </a:lnTo>
                      <a:lnTo>
                        <a:pt x="59" y="232"/>
                      </a:lnTo>
                      <a:lnTo>
                        <a:pt x="59" y="232"/>
                      </a:lnTo>
                      <a:lnTo>
                        <a:pt x="63" y="227"/>
                      </a:lnTo>
                      <a:lnTo>
                        <a:pt x="68" y="227"/>
                      </a:lnTo>
                      <a:moveTo>
                        <a:pt x="54" y="150"/>
                      </a:moveTo>
                      <a:lnTo>
                        <a:pt x="54" y="150"/>
                      </a:lnTo>
                      <a:lnTo>
                        <a:pt x="59" y="150"/>
                      </a:lnTo>
                      <a:lnTo>
                        <a:pt x="59" y="155"/>
                      </a:lnTo>
                      <a:lnTo>
                        <a:pt x="54" y="155"/>
                      </a:lnTo>
                      <a:lnTo>
                        <a:pt x="54" y="155"/>
                      </a:lnTo>
                      <a:lnTo>
                        <a:pt x="54" y="155"/>
                      </a:lnTo>
                      <a:lnTo>
                        <a:pt x="50" y="155"/>
                      </a:lnTo>
                      <a:lnTo>
                        <a:pt x="45" y="150"/>
                      </a:lnTo>
                      <a:lnTo>
                        <a:pt x="45" y="146"/>
                      </a:lnTo>
                      <a:lnTo>
                        <a:pt x="50" y="141"/>
                      </a:lnTo>
                      <a:lnTo>
                        <a:pt x="50" y="141"/>
                      </a:lnTo>
                      <a:lnTo>
                        <a:pt x="54" y="141"/>
                      </a:lnTo>
                      <a:lnTo>
                        <a:pt x="54" y="146"/>
                      </a:lnTo>
                      <a:lnTo>
                        <a:pt x="54" y="146"/>
                      </a:lnTo>
                      <a:lnTo>
                        <a:pt x="54" y="150"/>
                      </a:lnTo>
                      <a:moveTo>
                        <a:pt x="40" y="191"/>
                      </a:moveTo>
                      <a:lnTo>
                        <a:pt x="40" y="191"/>
                      </a:lnTo>
                      <a:lnTo>
                        <a:pt x="40" y="191"/>
                      </a:lnTo>
                      <a:lnTo>
                        <a:pt x="40" y="191"/>
                      </a:lnTo>
                      <a:lnTo>
                        <a:pt x="40" y="191"/>
                      </a:lnTo>
                      <a:moveTo>
                        <a:pt x="104" y="28"/>
                      </a:moveTo>
                      <a:lnTo>
                        <a:pt x="104" y="28"/>
                      </a:lnTo>
                      <a:lnTo>
                        <a:pt x="104" y="28"/>
                      </a:lnTo>
                      <a:lnTo>
                        <a:pt x="99" y="14"/>
                      </a:lnTo>
                      <a:lnTo>
                        <a:pt x="95" y="14"/>
                      </a:lnTo>
                      <a:lnTo>
                        <a:pt x="90" y="14"/>
                      </a:lnTo>
                      <a:lnTo>
                        <a:pt x="86" y="14"/>
                      </a:lnTo>
                      <a:lnTo>
                        <a:pt x="86" y="14"/>
                      </a:lnTo>
                      <a:lnTo>
                        <a:pt x="86" y="14"/>
                      </a:lnTo>
                      <a:lnTo>
                        <a:pt x="86" y="19"/>
                      </a:lnTo>
                      <a:lnTo>
                        <a:pt x="86" y="19"/>
                      </a:lnTo>
                      <a:lnTo>
                        <a:pt x="77" y="14"/>
                      </a:lnTo>
                      <a:lnTo>
                        <a:pt x="77" y="19"/>
                      </a:lnTo>
                      <a:lnTo>
                        <a:pt x="72" y="19"/>
                      </a:lnTo>
                      <a:lnTo>
                        <a:pt x="72" y="19"/>
                      </a:lnTo>
                      <a:lnTo>
                        <a:pt x="63" y="19"/>
                      </a:lnTo>
                      <a:lnTo>
                        <a:pt x="63" y="19"/>
                      </a:lnTo>
                      <a:lnTo>
                        <a:pt x="63" y="19"/>
                      </a:lnTo>
                      <a:lnTo>
                        <a:pt x="63" y="19"/>
                      </a:lnTo>
                      <a:lnTo>
                        <a:pt x="63" y="14"/>
                      </a:lnTo>
                      <a:lnTo>
                        <a:pt x="63" y="14"/>
                      </a:lnTo>
                      <a:lnTo>
                        <a:pt x="59" y="19"/>
                      </a:lnTo>
                      <a:lnTo>
                        <a:pt x="59" y="19"/>
                      </a:lnTo>
                      <a:lnTo>
                        <a:pt x="59" y="19"/>
                      </a:lnTo>
                      <a:lnTo>
                        <a:pt x="54" y="19"/>
                      </a:lnTo>
                      <a:lnTo>
                        <a:pt x="54" y="19"/>
                      </a:lnTo>
                      <a:lnTo>
                        <a:pt x="50" y="19"/>
                      </a:lnTo>
                      <a:lnTo>
                        <a:pt x="40" y="14"/>
                      </a:lnTo>
                      <a:lnTo>
                        <a:pt x="36" y="14"/>
                      </a:lnTo>
                      <a:lnTo>
                        <a:pt x="13" y="5"/>
                      </a:lnTo>
                      <a:lnTo>
                        <a:pt x="13" y="5"/>
                      </a:lnTo>
                      <a:lnTo>
                        <a:pt x="9" y="5"/>
                      </a:lnTo>
                      <a:lnTo>
                        <a:pt x="9" y="0"/>
                      </a:lnTo>
                      <a:lnTo>
                        <a:pt x="9" y="5"/>
                      </a:lnTo>
                      <a:lnTo>
                        <a:pt x="4" y="5"/>
                      </a:lnTo>
                      <a:lnTo>
                        <a:pt x="0" y="10"/>
                      </a:lnTo>
                      <a:lnTo>
                        <a:pt x="4" y="10"/>
                      </a:lnTo>
                      <a:lnTo>
                        <a:pt x="4" y="19"/>
                      </a:lnTo>
                      <a:lnTo>
                        <a:pt x="4" y="19"/>
                      </a:lnTo>
                      <a:lnTo>
                        <a:pt x="9" y="23"/>
                      </a:lnTo>
                      <a:lnTo>
                        <a:pt x="13" y="28"/>
                      </a:lnTo>
                      <a:lnTo>
                        <a:pt x="22" y="32"/>
                      </a:lnTo>
                      <a:lnTo>
                        <a:pt x="22" y="32"/>
                      </a:lnTo>
                      <a:lnTo>
                        <a:pt x="27" y="32"/>
                      </a:lnTo>
                      <a:lnTo>
                        <a:pt x="31" y="37"/>
                      </a:lnTo>
                      <a:lnTo>
                        <a:pt x="36" y="41"/>
                      </a:lnTo>
                      <a:lnTo>
                        <a:pt x="36" y="41"/>
                      </a:lnTo>
                      <a:lnTo>
                        <a:pt x="40" y="41"/>
                      </a:lnTo>
                      <a:lnTo>
                        <a:pt x="45" y="41"/>
                      </a:lnTo>
                      <a:lnTo>
                        <a:pt x="50" y="41"/>
                      </a:lnTo>
                      <a:lnTo>
                        <a:pt x="50" y="46"/>
                      </a:lnTo>
                      <a:lnTo>
                        <a:pt x="54" y="46"/>
                      </a:lnTo>
                      <a:lnTo>
                        <a:pt x="54" y="46"/>
                      </a:lnTo>
                      <a:lnTo>
                        <a:pt x="59" y="50"/>
                      </a:lnTo>
                      <a:lnTo>
                        <a:pt x="59" y="55"/>
                      </a:lnTo>
                      <a:lnTo>
                        <a:pt x="59" y="55"/>
                      </a:lnTo>
                      <a:lnTo>
                        <a:pt x="59" y="55"/>
                      </a:lnTo>
                      <a:lnTo>
                        <a:pt x="59" y="50"/>
                      </a:lnTo>
                      <a:lnTo>
                        <a:pt x="59" y="50"/>
                      </a:lnTo>
                      <a:lnTo>
                        <a:pt x="59" y="50"/>
                      </a:lnTo>
                      <a:lnTo>
                        <a:pt x="59" y="46"/>
                      </a:lnTo>
                      <a:lnTo>
                        <a:pt x="59" y="46"/>
                      </a:lnTo>
                      <a:lnTo>
                        <a:pt x="59" y="46"/>
                      </a:lnTo>
                      <a:lnTo>
                        <a:pt x="59" y="46"/>
                      </a:lnTo>
                      <a:lnTo>
                        <a:pt x="59" y="46"/>
                      </a:lnTo>
                      <a:lnTo>
                        <a:pt x="59" y="41"/>
                      </a:lnTo>
                      <a:lnTo>
                        <a:pt x="59" y="41"/>
                      </a:lnTo>
                      <a:lnTo>
                        <a:pt x="59" y="41"/>
                      </a:lnTo>
                      <a:lnTo>
                        <a:pt x="59" y="37"/>
                      </a:lnTo>
                      <a:lnTo>
                        <a:pt x="59" y="37"/>
                      </a:lnTo>
                      <a:lnTo>
                        <a:pt x="59" y="41"/>
                      </a:lnTo>
                      <a:lnTo>
                        <a:pt x="59" y="41"/>
                      </a:lnTo>
                      <a:lnTo>
                        <a:pt x="59" y="41"/>
                      </a:lnTo>
                      <a:lnTo>
                        <a:pt x="63" y="37"/>
                      </a:lnTo>
                      <a:lnTo>
                        <a:pt x="63" y="37"/>
                      </a:lnTo>
                      <a:lnTo>
                        <a:pt x="63" y="37"/>
                      </a:lnTo>
                      <a:lnTo>
                        <a:pt x="63" y="37"/>
                      </a:lnTo>
                      <a:lnTo>
                        <a:pt x="68" y="37"/>
                      </a:lnTo>
                      <a:lnTo>
                        <a:pt x="77" y="41"/>
                      </a:lnTo>
                      <a:lnTo>
                        <a:pt x="77" y="46"/>
                      </a:lnTo>
                      <a:lnTo>
                        <a:pt x="81" y="46"/>
                      </a:lnTo>
                      <a:lnTo>
                        <a:pt x="81" y="46"/>
                      </a:lnTo>
                      <a:lnTo>
                        <a:pt x="90" y="50"/>
                      </a:lnTo>
                      <a:lnTo>
                        <a:pt x="90" y="50"/>
                      </a:lnTo>
                      <a:lnTo>
                        <a:pt x="90" y="50"/>
                      </a:lnTo>
                      <a:lnTo>
                        <a:pt x="90" y="50"/>
                      </a:lnTo>
                      <a:lnTo>
                        <a:pt x="90" y="46"/>
                      </a:lnTo>
                      <a:lnTo>
                        <a:pt x="90" y="46"/>
                      </a:lnTo>
                      <a:lnTo>
                        <a:pt x="90" y="41"/>
                      </a:lnTo>
                      <a:lnTo>
                        <a:pt x="90" y="37"/>
                      </a:lnTo>
                      <a:lnTo>
                        <a:pt x="90" y="37"/>
                      </a:lnTo>
                      <a:lnTo>
                        <a:pt x="90" y="32"/>
                      </a:lnTo>
                      <a:lnTo>
                        <a:pt x="95" y="37"/>
                      </a:lnTo>
                      <a:lnTo>
                        <a:pt x="95" y="37"/>
                      </a:lnTo>
                      <a:lnTo>
                        <a:pt x="95" y="37"/>
                      </a:lnTo>
                      <a:lnTo>
                        <a:pt x="99" y="37"/>
                      </a:lnTo>
                      <a:lnTo>
                        <a:pt x="99" y="37"/>
                      </a:lnTo>
                      <a:lnTo>
                        <a:pt x="99" y="32"/>
                      </a:lnTo>
                      <a:lnTo>
                        <a:pt x="99" y="32"/>
                      </a:lnTo>
                      <a:lnTo>
                        <a:pt x="99" y="32"/>
                      </a:lnTo>
                      <a:lnTo>
                        <a:pt x="104" y="32"/>
                      </a:lnTo>
                      <a:lnTo>
                        <a:pt x="104" y="28"/>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6" name="Freeform 46"/>
                <p:cNvSpPr>
                  <a:spLocks/>
                </p:cNvSpPr>
                <p:nvPr/>
              </p:nvSpPr>
              <p:spPr bwMode="auto">
                <a:xfrm>
                  <a:off x="3313113" y="3024188"/>
                  <a:ext cx="14288" cy="7937"/>
                </a:xfrm>
                <a:custGeom>
                  <a:avLst/>
                  <a:gdLst>
                    <a:gd name="T0" fmla="*/ 4 w 9"/>
                    <a:gd name="T1" fmla="*/ 0 h 5"/>
                    <a:gd name="T2" fmla="*/ 4 w 9"/>
                    <a:gd name="T3" fmla="*/ 0 h 5"/>
                    <a:gd name="T4" fmla="*/ 4 w 9"/>
                    <a:gd name="T5" fmla="*/ 0 h 5"/>
                    <a:gd name="T6" fmla="*/ 4 w 9"/>
                    <a:gd name="T7" fmla="*/ 0 h 5"/>
                    <a:gd name="T8" fmla="*/ 4 w 9"/>
                    <a:gd name="T9" fmla="*/ 0 h 5"/>
                    <a:gd name="T10" fmla="*/ 0 w 9"/>
                    <a:gd name="T11" fmla="*/ 5 h 5"/>
                    <a:gd name="T12" fmla="*/ 0 w 9"/>
                    <a:gd name="T13" fmla="*/ 5 h 5"/>
                    <a:gd name="T14" fmla="*/ 4 w 9"/>
                    <a:gd name="T15" fmla="*/ 5 h 5"/>
                    <a:gd name="T16" fmla="*/ 4 w 9"/>
                    <a:gd name="T17" fmla="*/ 5 h 5"/>
                    <a:gd name="T18" fmla="*/ 4 w 9"/>
                    <a:gd name="T19" fmla="*/ 5 h 5"/>
                    <a:gd name="T20" fmla="*/ 4 w 9"/>
                    <a:gd name="T21" fmla="*/ 5 h 5"/>
                    <a:gd name="T22" fmla="*/ 9 w 9"/>
                    <a:gd name="T23" fmla="*/ 5 h 5"/>
                    <a:gd name="T24" fmla="*/ 4 w 9"/>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4" y="0"/>
                      </a:moveTo>
                      <a:lnTo>
                        <a:pt x="4" y="0"/>
                      </a:lnTo>
                      <a:lnTo>
                        <a:pt x="4" y="0"/>
                      </a:lnTo>
                      <a:lnTo>
                        <a:pt x="4" y="0"/>
                      </a:lnTo>
                      <a:lnTo>
                        <a:pt x="4" y="0"/>
                      </a:lnTo>
                      <a:lnTo>
                        <a:pt x="0" y="5"/>
                      </a:lnTo>
                      <a:lnTo>
                        <a:pt x="0" y="5"/>
                      </a:lnTo>
                      <a:lnTo>
                        <a:pt x="4" y="5"/>
                      </a:lnTo>
                      <a:lnTo>
                        <a:pt x="4" y="5"/>
                      </a:lnTo>
                      <a:lnTo>
                        <a:pt x="4" y="5"/>
                      </a:lnTo>
                      <a:lnTo>
                        <a:pt x="4" y="5"/>
                      </a:lnTo>
                      <a:lnTo>
                        <a:pt x="9" y="5"/>
                      </a:lnTo>
                      <a:lnTo>
                        <a:pt x="4" y="0"/>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7" name="Freeform 47"/>
                <p:cNvSpPr>
                  <a:spLocks/>
                </p:cNvSpPr>
                <p:nvPr/>
              </p:nvSpPr>
              <p:spPr bwMode="auto">
                <a:xfrm>
                  <a:off x="3074988" y="2606675"/>
                  <a:ext cx="165100" cy="166687"/>
                </a:xfrm>
                <a:custGeom>
                  <a:avLst/>
                  <a:gdLst>
                    <a:gd name="T0" fmla="*/ 77 w 104"/>
                    <a:gd name="T1" fmla="*/ 19 h 105"/>
                    <a:gd name="T2" fmla="*/ 86 w 104"/>
                    <a:gd name="T3" fmla="*/ 28 h 105"/>
                    <a:gd name="T4" fmla="*/ 95 w 104"/>
                    <a:gd name="T5" fmla="*/ 37 h 105"/>
                    <a:gd name="T6" fmla="*/ 104 w 104"/>
                    <a:gd name="T7" fmla="*/ 46 h 105"/>
                    <a:gd name="T8" fmla="*/ 100 w 104"/>
                    <a:gd name="T9" fmla="*/ 55 h 105"/>
                    <a:gd name="T10" fmla="*/ 91 w 104"/>
                    <a:gd name="T11" fmla="*/ 64 h 105"/>
                    <a:gd name="T12" fmla="*/ 82 w 104"/>
                    <a:gd name="T13" fmla="*/ 68 h 105"/>
                    <a:gd name="T14" fmla="*/ 73 w 104"/>
                    <a:gd name="T15" fmla="*/ 77 h 105"/>
                    <a:gd name="T16" fmla="*/ 54 w 104"/>
                    <a:gd name="T17" fmla="*/ 77 h 105"/>
                    <a:gd name="T18" fmla="*/ 50 w 104"/>
                    <a:gd name="T19" fmla="*/ 73 h 105"/>
                    <a:gd name="T20" fmla="*/ 41 w 104"/>
                    <a:gd name="T21" fmla="*/ 68 h 105"/>
                    <a:gd name="T22" fmla="*/ 41 w 104"/>
                    <a:gd name="T23" fmla="*/ 73 h 105"/>
                    <a:gd name="T24" fmla="*/ 36 w 104"/>
                    <a:gd name="T25" fmla="*/ 91 h 105"/>
                    <a:gd name="T26" fmla="*/ 36 w 104"/>
                    <a:gd name="T27" fmla="*/ 96 h 105"/>
                    <a:gd name="T28" fmla="*/ 36 w 104"/>
                    <a:gd name="T29" fmla="*/ 100 h 105"/>
                    <a:gd name="T30" fmla="*/ 32 w 104"/>
                    <a:gd name="T31" fmla="*/ 100 h 105"/>
                    <a:gd name="T32" fmla="*/ 27 w 104"/>
                    <a:gd name="T33" fmla="*/ 100 h 105"/>
                    <a:gd name="T34" fmla="*/ 23 w 104"/>
                    <a:gd name="T35" fmla="*/ 100 h 105"/>
                    <a:gd name="T36" fmla="*/ 18 w 104"/>
                    <a:gd name="T37" fmla="*/ 87 h 105"/>
                    <a:gd name="T38" fmla="*/ 14 w 104"/>
                    <a:gd name="T39" fmla="*/ 82 h 105"/>
                    <a:gd name="T40" fmla="*/ 9 w 104"/>
                    <a:gd name="T41" fmla="*/ 82 h 105"/>
                    <a:gd name="T42" fmla="*/ 9 w 104"/>
                    <a:gd name="T43" fmla="*/ 82 h 105"/>
                    <a:gd name="T44" fmla="*/ 9 w 104"/>
                    <a:gd name="T45" fmla="*/ 77 h 105"/>
                    <a:gd name="T46" fmla="*/ 9 w 104"/>
                    <a:gd name="T47" fmla="*/ 68 h 105"/>
                    <a:gd name="T48" fmla="*/ 9 w 104"/>
                    <a:gd name="T49" fmla="*/ 64 h 105"/>
                    <a:gd name="T50" fmla="*/ 9 w 104"/>
                    <a:gd name="T51" fmla="*/ 55 h 105"/>
                    <a:gd name="T52" fmla="*/ 5 w 104"/>
                    <a:gd name="T53" fmla="*/ 46 h 105"/>
                    <a:gd name="T54" fmla="*/ 0 w 104"/>
                    <a:gd name="T55" fmla="*/ 37 h 105"/>
                    <a:gd name="T56" fmla="*/ 5 w 104"/>
                    <a:gd name="T57" fmla="*/ 28 h 105"/>
                    <a:gd name="T58" fmla="*/ 5 w 104"/>
                    <a:gd name="T59" fmla="*/ 23 h 105"/>
                    <a:gd name="T60" fmla="*/ 9 w 104"/>
                    <a:gd name="T61" fmla="*/ 14 h 105"/>
                    <a:gd name="T62" fmla="*/ 9 w 104"/>
                    <a:gd name="T63" fmla="*/ 14 h 105"/>
                    <a:gd name="T64" fmla="*/ 14 w 104"/>
                    <a:gd name="T65" fmla="*/ 14 h 105"/>
                    <a:gd name="T66" fmla="*/ 23 w 104"/>
                    <a:gd name="T67" fmla="*/ 0 h 105"/>
                    <a:gd name="T68" fmla="*/ 32 w 104"/>
                    <a:gd name="T69" fmla="*/ 5 h 105"/>
                    <a:gd name="T70" fmla="*/ 32 w 104"/>
                    <a:gd name="T71" fmla="*/ 5 h 105"/>
                    <a:gd name="T72" fmla="*/ 32 w 104"/>
                    <a:gd name="T73" fmla="*/ 9 h 105"/>
                    <a:gd name="T74" fmla="*/ 41 w 104"/>
                    <a:gd name="T75" fmla="*/ 9 h 105"/>
                    <a:gd name="T76" fmla="*/ 45 w 104"/>
                    <a:gd name="T77" fmla="*/ 9 h 105"/>
                    <a:gd name="T78" fmla="*/ 50 w 104"/>
                    <a:gd name="T79" fmla="*/ 14 h 105"/>
                    <a:gd name="T80" fmla="*/ 50 w 104"/>
                    <a:gd name="T81" fmla="*/ 14 h 105"/>
                    <a:gd name="T82" fmla="*/ 59 w 104"/>
                    <a:gd name="T83" fmla="*/ 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 h="105">
                      <a:moveTo>
                        <a:pt x="73" y="14"/>
                      </a:moveTo>
                      <a:lnTo>
                        <a:pt x="73" y="14"/>
                      </a:lnTo>
                      <a:lnTo>
                        <a:pt x="77" y="19"/>
                      </a:lnTo>
                      <a:lnTo>
                        <a:pt x="82" y="19"/>
                      </a:lnTo>
                      <a:lnTo>
                        <a:pt x="86" y="19"/>
                      </a:lnTo>
                      <a:lnTo>
                        <a:pt x="86" y="28"/>
                      </a:lnTo>
                      <a:lnTo>
                        <a:pt x="86" y="28"/>
                      </a:lnTo>
                      <a:lnTo>
                        <a:pt x="91" y="32"/>
                      </a:lnTo>
                      <a:lnTo>
                        <a:pt x="95" y="37"/>
                      </a:lnTo>
                      <a:lnTo>
                        <a:pt x="104" y="41"/>
                      </a:lnTo>
                      <a:lnTo>
                        <a:pt x="104" y="41"/>
                      </a:lnTo>
                      <a:lnTo>
                        <a:pt x="104" y="46"/>
                      </a:lnTo>
                      <a:lnTo>
                        <a:pt x="104" y="50"/>
                      </a:lnTo>
                      <a:lnTo>
                        <a:pt x="100" y="55"/>
                      </a:lnTo>
                      <a:lnTo>
                        <a:pt x="100" y="55"/>
                      </a:lnTo>
                      <a:lnTo>
                        <a:pt x="100" y="59"/>
                      </a:lnTo>
                      <a:lnTo>
                        <a:pt x="100" y="59"/>
                      </a:lnTo>
                      <a:lnTo>
                        <a:pt x="91" y="64"/>
                      </a:lnTo>
                      <a:lnTo>
                        <a:pt x="86" y="64"/>
                      </a:lnTo>
                      <a:lnTo>
                        <a:pt x="86" y="68"/>
                      </a:lnTo>
                      <a:lnTo>
                        <a:pt x="82" y="68"/>
                      </a:lnTo>
                      <a:lnTo>
                        <a:pt x="82" y="73"/>
                      </a:lnTo>
                      <a:lnTo>
                        <a:pt x="77" y="73"/>
                      </a:lnTo>
                      <a:lnTo>
                        <a:pt x="73" y="77"/>
                      </a:lnTo>
                      <a:lnTo>
                        <a:pt x="59" y="77"/>
                      </a:lnTo>
                      <a:lnTo>
                        <a:pt x="54" y="77"/>
                      </a:lnTo>
                      <a:lnTo>
                        <a:pt x="54" y="77"/>
                      </a:lnTo>
                      <a:lnTo>
                        <a:pt x="50" y="77"/>
                      </a:lnTo>
                      <a:lnTo>
                        <a:pt x="50" y="73"/>
                      </a:lnTo>
                      <a:lnTo>
                        <a:pt x="50" y="73"/>
                      </a:lnTo>
                      <a:lnTo>
                        <a:pt x="45" y="73"/>
                      </a:lnTo>
                      <a:lnTo>
                        <a:pt x="41" y="68"/>
                      </a:lnTo>
                      <a:lnTo>
                        <a:pt x="41" y="68"/>
                      </a:lnTo>
                      <a:lnTo>
                        <a:pt x="41" y="68"/>
                      </a:lnTo>
                      <a:lnTo>
                        <a:pt x="41" y="73"/>
                      </a:lnTo>
                      <a:lnTo>
                        <a:pt x="41" y="73"/>
                      </a:lnTo>
                      <a:lnTo>
                        <a:pt x="36" y="82"/>
                      </a:lnTo>
                      <a:lnTo>
                        <a:pt x="36" y="87"/>
                      </a:lnTo>
                      <a:lnTo>
                        <a:pt x="36" y="91"/>
                      </a:lnTo>
                      <a:lnTo>
                        <a:pt x="36" y="91"/>
                      </a:lnTo>
                      <a:lnTo>
                        <a:pt x="36" y="96"/>
                      </a:lnTo>
                      <a:lnTo>
                        <a:pt x="36" y="96"/>
                      </a:lnTo>
                      <a:lnTo>
                        <a:pt x="36" y="96"/>
                      </a:lnTo>
                      <a:lnTo>
                        <a:pt x="36" y="96"/>
                      </a:lnTo>
                      <a:lnTo>
                        <a:pt x="36" y="100"/>
                      </a:lnTo>
                      <a:lnTo>
                        <a:pt x="36" y="100"/>
                      </a:lnTo>
                      <a:lnTo>
                        <a:pt x="36" y="100"/>
                      </a:lnTo>
                      <a:lnTo>
                        <a:pt x="32" y="100"/>
                      </a:lnTo>
                      <a:lnTo>
                        <a:pt x="32" y="105"/>
                      </a:lnTo>
                      <a:lnTo>
                        <a:pt x="32" y="105"/>
                      </a:lnTo>
                      <a:lnTo>
                        <a:pt x="27" y="100"/>
                      </a:lnTo>
                      <a:lnTo>
                        <a:pt x="27" y="100"/>
                      </a:lnTo>
                      <a:lnTo>
                        <a:pt x="23" y="100"/>
                      </a:lnTo>
                      <a:lnTo>
                        <a:pt x="23" y="100"/>
                      </a:lnTo>
                      <a:lnTo>
                        <a:pt x="23" y="96"/>
                      </a:lnTo>
                      <a:lnTo>
                        <a:pt x="23" y="96"/>
                      </a:lnTo>
                      <a:lnTo>
                        <a:pt x="18" y="87"/>
                      </a:lnTo>
                      <a:lnTo>
                        <a:pt x="18" y="87"/>
                      </a:lnTo>
                      <a:lnTo>
                        <a:pt x="18" y="82"/>
                      </a:lnTo>
                      <a:lnTo>
                        <a:pt x="14" y="82"/>
                      </a:lnTo>
                      <a:lnTo>
                        <a:pt x="14" y="82"/>
                      </a:lnTo>
                      <a:lnTo>
                        <a:pt x="9" y="87"/>
                      </a:lnTo>
                      <a:lnTo>
                        <a:pt x="9" y="82"/>
                      </a:lnTo>
                      <a:lnTo>
                        <a:pt x="9" y="82"/>
                      </a:lnTo>
                      <a:lnTo>
                        <a:pt x="9" y="82"/>
                      </a:lnTo>
                      <a:lnTo>
                        <a:pt x="9" y="82"/>
                      </a:lnTo>
                      <a:lnTo>
                        <a:pt x="9" y="77"/>
                      </a:lnTo>
                      <a:lnTo>
                        <a:pt x="9" y="77"/>
                      </a:lnTo>
                      <a:lnTo>
                        <a:pt x="9" y="77"/>
                      </a:lnTo>
                      <a:lnTo>
                        <a:pt x="9" y="73"/>
                      </a:lnTo>
                      <a:lnTo>
                        <a:pt x="9" y="73"/>
                      </a:lnTo>
                      <a:lnTo>
                        <a:pt x="9" y="68"/>
                      </a:lnTo>
                      <a:lnTo>
                        <a:pt x="9" y="68"/>
                      </a:lnTo>
                      <a:lnTo>
                        <a:pt x="9" y="64"/>
                      </a:lnTo>
                      <a:lnTo>
                        <a:pt x="9" y="64"/>
                      </a:lnTo>
                      <a:lnTo>
                        <a:pt x="9" y="59"/>
                      </a:lnTo>
                      <a:lnTo>
                        <a:pt x="9" y="55"/>
                      </a:lnTo>
                      <a:lnTo>
                        <a:pt x="9" y="55"/>
                      </a:lnTo>
                      <a:lnTo>
                        <a:pt x="9" y="50"/>
                      </a:lnTo>
                      <a:lnTo>
                        <a:pt x="5" y="46"/>
                      </a:lnTo>
                      <a:lnTo>
                        <a:pt x="5" y="46"/>
                      </a:lnTo>
                      <a:lnTo>
                        <a:pt x="5" y="41"/>
                      </a:lnTo>
                      <a:lnTo>
                        <a:pt x="5" y="41"/>
                      </a:lnTo>
                      <a:lnTo>
                        <a:pt x="0" y="37"/>
                      </a:lnTo>
                      <a:lnTo>
                        <a:pt x="0" y="32"/>
                      </a:lnTo>
                      <a:lnTo>
                        <a:pt x="0" y="32"/>
                      </a:lnTo>
                      <a:lnTo>
                        <a:pt x="5" y="28"/>
                      </a:lnTo>
                      <a:lnTo>
                        <a:pt x="5" y="28"/>
                      </a:lnTo>
                      <a:lnTo>
                        <a:pt x="5" y="28"/>
                      </a:lnTo>
                      <a:lnTo>
                        <a:pt x="5" y="23"/>
                      </a:lnTo>
                      <a:lnTo>
                        <a:pt x="5" y="23"/>
                      </a:lnTo>
                      <a:lnTo>
                        <a:pt x="5" y="23"/>
                      </a:lnTo>
                      <a:lnTo>
                        <a:pt x="9" y="14"/>
                      </a:lnTo>
                      <a:lnTo>
                        <a:pt x="9" y="14"/>
                      </a:lnTo>
                      <a:lnTo>
                        <a:pt x="9" y="14"/>
                      </a:lnTo>
                      <a:lnTo>
                        <a:pt x="9" y="14"/>
                      </a:lnTo>
                      <a:lnTo>
                        <a:pt x="14" y="14"/>
                      </a:lnTo>
                      <a:lnTo>
                        <a:pt x="14" y="14"/>
                      </a:lnTo>
                      <a:lnTo>
                        <a:pt x="14" y="14"/>
                      </a:lnTo>
                      <a:lnTo>
                        <a:pt x="18" y="5"/>
                      </a:lnTo>
                      <a:lnTo>
                        <a:pt x="23" y="0"/>
                      </a:lnTo>
                      <a:lnTo>
                        <a:pt x="23" y="0"/>
                      </a:lnTo>
                      <a:lnTo>
                        <a:pt x="23" y="0"/>
                      </a:lnTo>
                      <a:lnTo>
                        <a:pt x="27" y="0"/>
                      </a:lnTo>
                      <a:lnTo>
                        <a:pt x="32" y="5"/>
                      </a:lnTo>
                      <a:lnTo>
                        <a:pt x="32" y="5"/>
                      </a:lnTo>
                      <a:lnTo>
                        <a:pt x="32" y="5"/>
                      </a:lnTo>
                      <a:lnTo>
                        <a:pt x="32" y="5"/>
                      </a:lnTo>
                      <a:lnTo>
                        <a:pt x="32" y="5"/>
                      </a:lnTo>
                      <a:lnTo>
                        <a:pt x="32" y="9"/>
                      </a:lnTo>
                      <a:lnTo>
                        <a:pt x="32" y="9"/>
                      </a:lnTo>
                      <a:lnTo>
                        <a:pt x="32" y="9"/>
                      </a:lnTo>
                      <a:lnTo>
                        <a:pt x="41" y="9"/>
                      </a:lnTo>
                      <a:lnTo>
                        <a:pt x="41" y="9"/>
                      </a:lnTo>
                      <a:lnTo>
                        <a:pt x="45" y="9"/>
                      </a:lnTo>
                      <a:lnTo>
                        <a:pt x="45" y="9"/>
                      </a:lnTo>
                      <a:lnTo>
                        <a:pt x="45" y="9"/>
                      </a:lnTo>
                      <a:lnTo>
                        <a:pt x="45" y="9"/>
                      </a:lnTo>
                      <a:lnTo>
                        <a:pt x="50" y="9"/>
                      </a:lnTo>
                      <a:lnTo>
                        <a:pt x="50" y="14"/>
                      </a:lnTo>
                      <a:lnTo>
                        <a:pt x="50" y="14"/>
                      </a:lnTo>
                      <a:lnTo>
                        <a:pt x="50" y="14"/>
                      </a:lnTo>
                      <a:lnTo>
                        <a:pt x="50" y="14"/>
                      </a:lnTo>
                      <a:lnTo>
                        <a:pt x="54" y="14"/>
                      </a:lnTo>
                      <a:lnTo>
                        <a:pt x="54" y="14"/>
                      </a:lnTo>
                      <a:lnTo>
                        <a:pt x="59" y="9"/>
                      </a:lnTo>
                      <a:lnTo>
                        <a:pt x="68" y="14"/>
                      </a:lnTo>
                      <a:lnTo>
                        <a:pt x="73" y="1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8" name="Freeform 48"/>
                <p:cNvSpPr>
                  <a:spLocks/>
                </p:cNvSpPr>
                <p:nvPr/>
              </p:nvSpPr>
              <p:spPr bwMode="auto">
                <a:xfrm>
                  <a:off x="3341688" y="1685925"/>
                  <a:ext cx="201613" cy="330200"/>
                </a:xfrm>
                <a:custGeom>
                  <a:avLst/>
                  <a:gdLst>
                    <a:gd name="T0" fmla="*/ 18 w 127"/>
                    <a:gd name="T1" fmla="*/ 177 h 208"/>
                    <a:gd name="T2" fmla="*/ 18 w 127"/>
                    <a:gd name="T3" fmla="*/ 163 h 208"/>
                    <a:gd name="T4" fmla="*/ 27 w 127"/>
                    <a:gd name="T5" fmla="*/ 149 h 208"/>
                    <a:gd name="T6" fmla="*/ 36 w 127"/>
                    <a:gd name="T7" fmla="*/ 100 h 208"/>
                    <a:gd name="T8" fmla="*/ 32 w 127"/>
                    <a:gd name="T9" fmla="*/ 81 h 208"/>
                    <a:gd name="T10" fmla="*/ 13 w 127"/>
                    <a:gd name="T11" fmla="*/ 77 h 208"/>
                    <a:gd name="T12" fmla="*/ 4 w 127"/>
                    <a:gd name="T13" fmla="*/ 81 h 208"/>
                    <a:gd name="T14" fmla="*/ 0 w 127"/>
                    <a:gd name="T15" fmla="*/ 72 h 208"/>
                    <a:gd name="T16" fmla="*/ 0 w 127"/>
                    <a:gd name="T17" fmla="*/ 63 h 208"/>
                    <a:gd name="T18" fmla="*/ 9 w 127"/>
                    <a:gd name="T19" fmla="*/ 68 h 208"/>
                    <a:gd name="T20" fmla="*/ 27 w 127"/>
                    <a:gd name="T21" fmla="*/ 45 h 208"/>
                    <a:gd name="T22" fmla="*/ 32 w 127"/>
                    <a:gd name="T23" fmla="*/ 36 h 208"/>
                    <a:gd name="T24" fmla="*/ 23 w 127"/>
                    <a:gd name="T25" fmla="*/ 9 h 208"/>
                    <a:gd name="T26" fmla="*/ 32 w 127"/>
                    <a:gd name="T27" fmla="*/ 4 h 208"/>
                    <a:gd name="T28" fmla="*/ 36 w 127"/>
                    <a:gd name="T29" fmla="*/ 4 h 208"/>
                    <a:gd name="T30" fmla="*/ 63 w 127"/>
                    <a:gd name="T31" fmla="*/ 4 h 208"/>
                    <a:gd name="T32" fmla="*/ 72 w 127"/>
                    <a:gd name="T33" fmla="*/ 0 h 208"/>
                    <a:gd name="T34" fmla="*/ 81 w 127"/>
                    <a:gd name="T35" fmla="*/ 9 h 208"/>
                    <a:gd name="T36" fmla="*/ 86 w 127"/>
                    <a:gd name="T37" fmla="*/ 9 h 208"/>
                    <a:gd name="T38" fmla="*/ 91 w 127"/>
                    <a:gd name="T39" fmla="*/ 9 h 208"/>
                    <a:gd name="T40" fmla="*/ 100 w 127"/>
                    <a:gd name="T41" fmla="*/ 9 h 208"/>
                    <a:gd name="T42" fmla="*/ 109 w 127"/>
                    <a:gd name="T43" fmla="*/ 4 h 208"/>
                    <a:gd name="T44" fmla="*/ 118 w 127"/>
                    <a:gd name="T45" fmla="*/ 0 h 208"/>
                    <a:gd name="T46" fmla="*/ 122 w 127"/>
                    <a:gd name="T47" fmla="*/ 0 h 208"/>
                    <a:gd name="T48" fmla="*/ 122 w 127"/>
                    <a:gd name="T49" fmla="*/ 4 h 208"/>
                    <a:gd name="T50" fmla="*/ 122 w 127"/>
                    <a:gd name="T51" fmla="*/ 9 h 208"/>
                    <a:gd name="T52" fmla="*/ 127 w 127"/>
                    <a:gd name="T53" fmla="*/ 13 h 208"/>
                    <a:gd name="T54" fmla="*/ 122 w 127"/>
                    <a:gd name="T55" fmla="*/ 22 h 208"/>
                    <a:gd name="T56" fmla="*/ 122 w 127"/>
                    <a:gd name="T57" fmla="*/ 32 h 208"/>
                    <a:gd name="T58" fmla="*/ 113 w 127"/>
                    <a:gd name="T59" fmla="*/ 41 h 208"/>
                    <a:gd name="T60" fmla="*/ 113 w 127"/>
                    <a:gd name="T61" fmla="*/ 45 h 208"/>
                    <a:gd name="T62" fmla="*/ 113 w 127"/>
                    <a:gd name="T63" fmla="*/ 50 h 208"/>
                    <a:gd name="T64" fmla="*/ 113 w 127"/>
                    <a:gd name="T65" fmla="*/ 59 h 208"/>
                    <a:gd name="T66" fmla="*/ 113 w 127"/>
                    <a:gd name="T67" fmla="*/ 72 h 208"/>
                    <a:gd name="T68" fmla="*/ 118 w 127"/>
                    <a:gd name="T69" fmla="*/ 77 h 208"/>
                    <a:gd name="T70" fmla="*/ 113 w 127"/>
                    <a:gd name="T71" fmla="*/ 81 h 208"/>
                    <a:gd name="T72" fmla="*/ 109 w 127"/>
                    <a:gd name="T73" fmla="*/ 81 h 208"/>
                    <a:gd name="T74" fmla="*/ 113 w 127"/>
                    <a:gd name="T75" fmla="*/ 91 h 208"/>
                    <a:gd name="T76" fmla="*/ 109 w 127"/>
                    <a:gd name="T77" fmla="*/ 95 h 208"/>
                    <a:gd name="T78" fmla="*/ 109 w 127"/>
                    <a:gd name="T79" fmla="*/ 104 h 208"/>
                    <a:gd name="T80" fmla="*/ 109 w 127"/>
                    <a:gd name="T81" fmla="*/ 113 h 208"/>
                    <a:gd name="T82" fmla="*/ 104 w 127"/>
                    <a:gd name="T83" fmla="*/ 122 h 208"/>
                    <a:gd name="T84" fmla="*/ 95 w 127"/>
                    <a:gd name="T85" fmla="*/ 140 h 208"/>
                    <a:gd name="T86" fmla="*/ 100 w 127"/>
                    <a:gd name="T87" fmla="*/ 154 h 208"/>
                    <a:gd name="T88" fmla="*/ 104 w 127"/>
                    <a:gd name="T89" fmla="*/ 159 h 208"/>
                    <a:gd name="T90" fmla="*/ 109 w 127"/>
                    <a:gd name="T91" fmla="*/ 163 h 208"/>
                    <a:gd name="T92" fmla="*/ 109 w 127"/>
                    <a:gd name="T93" fmla="*/ 168 h 208"/>
                    <a:gd name="T94" fmla="*/ 109 w 127"/>
                    <a:gd name="T95" fmla="*/ 172 h 208"/>
                    <a:gd name="T96" fmla="*/ 104 w 127"/>
                    <a:gd name="T97" fmla="*/ 177 h 208"/>
                    <a:gd name="T98" fmla="*/ 109 w 127"/>
                    <a:gd name="T99" fmla="*/ 186 h 208"/>
                    <a:gd name="T100" fmla="*/ 109 w 127"/>
                    <a:gd name="T101" fmla="*/ 199 h 208"/>
                    <a:gd name="T102" fmla="*/ 100 w 127"/>
                    <a:gd name="T103" fmla="*/ 204 h 208"/>
                    <a:gd name="T104" fmla="*/ 86 w 127"/>
                    <a:gd name="T105" fmla="*/ 208 h 208"/>
                    <a:gd name="T106" fmla="*/ 72 w 127"/>
                    <a:gd name="T107" fmla="*/ 199 h 208"/>
                    <a:gd name="T108" fmla="*/ 63 w 127"/>
                    <a:gd name="T109" fmla="*/ 190 h 208"/>
                    <a:gd name="T110" fmla="*/ 50 w 127"/>
                    <a:gd name="T111" fmla="*/ 186 h 208"/>
                    <a:gd name="T112" fmla="*/ 41 w 127"/>
                    <a:gd name="T113" fmla="*/ 186 h 208"/>
                    <a:gd name="T114" fmla="*/ 32 w 127"/>
                    <a:gd name="T115" fmla="*/ 177 h 208"/>
                    <a:gd name="T116" fmla="*/ 27 w 127"/>
                    <a:gd name="T117" fmla="*/ 18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7" h="208">
                      <a:moveTo>
                        <a:pt x="27" y="181"/>
                      </a:moveTo>
                      <a:lnTo>
                        <a:pt x="27" y="181"/>
                      </a:lnTo>
                      <a:lnTo>
                        <a:pt x="18" y="177"/>
                      </a:lnTo>
                      <a:lnTo>
                        <a:pt x="18" y="177"/>
                      </a:lnTo>
                      <a:lnTo>
                        <a:pt x="18" y="177"/>
                      </a:lnTo>
                      <a:lnTo>
                        <a:pt x="18" y="172"/>
                      </a:lnTo>
                      <a:lnTo>
                        <a:pt x="18" y="168"/>
                      </a:lnTo>
                      <a:lnTo>
                        <a:pt x="18" y="163"/>
                      </a:lnTo>
                      <a:lnTo>
                        <a:pt x="23" y="159"/>
                      </a:lnTo>
                      <a:lnTo>
                        <a:pt x="23" y="159"/>
                      </a:lnTo>
                      <a:lnTo>
                        <a:pt x="27" y="154"/>
                      </a:lnTo>
                      <a:lnTo>
                        <a:pt x="27" y="149"/>
                      </a:lnTo>
                      <a:lnTo>
                        <a:pt x="32" y="140"/>
                      </a:lnTo>
                      <a:lnTo>
                        <a:pt x="36" y="131"/>
                      </a:lnTo>
                      <a:lnTo>
                        <a:pt x="36" y="109"/>
                      </a:lnTo>
                      <a:lnTo>
                        <a:pt x="36" y="100"/>
                      </a:lnTo>
                      <a:lnTo>
                        <a:pt x="36" y="95"/>
                      </a:lnTo>
                      <a:lnTo>
                        <a:pt x="32" y="91"/>
                      </a:lnTo>
                      <a:lnTo>
                        <a:pt x="32" y="86"/>
                      </a:lnTo>
                      <a:lnTo>
                        <a:pt x="32" y="81"/>
                      </a:lnTo>
                      <a:lnTo>
                        <a:pt x="27" y="77"/>
                      </a:lnTo>
                      <a:lnTo>
                        <a:pt x="23" y="77"/>
                      </a:lnTo>
                      <a:lnTo>
                        <a:pt x="18" y="77"/>
                      </a:lnTo>
                      <a:lnTo>
                        <a:pt x="13" y="77"/>
                      </a:lnTo>
                      <a:lnTo>
                        <a:pt x="13" y="81"/>
                      </a:lnTo>
                      <a:lnTo>
                        <a:pt x="13" y="81"/>
                      </a:lnTo>
                      <a:lnTo>
                        <a:pt x="13" y="81"/>
                      </a:lnTo>
                      <a:lnTo>
                        <a:pt x="4" y="81"/>
                      </a:lnTo>
                      <a:lnTo>
                        <a:pt x="4" y="81"/>
                      </a:lnTo>
                      <a:lnTo>
                        <a:pt x="4" y="77"/>
                      </a:lnTo>
                      <a:lnTo>
                        <a:pt x="0" y="77"/>
                      </a:lnTo>
                      <a:lnTo>
                        <a:pt x="0" y="72"/>
                      </a:lnTo>
                      <a:lnTo>
                        <a:pt x="0" y="72"/>
                      </a:lnTo>
                      <a:lnTo>
                        <a:pt x="0" y="72"/>
                      </a:lnTo>
                      <a:lnTo>
                        <a:pt x="0" y="68"/>
                      </a:lnTo>
                      <a:lnTo>
                        <a:pt x="0" y="63"/>
                      </a:lnTo>
                      <a:lnTo>
                        <a:pt x="0" y="63"/>
                      </a:lnTo>
                      <a:lnTo>
                        <a:pt x="4" y="68"/>
                      </a:lnTo>
                      <a:lnTo>
                        <a:pt x="9" y="68"/>
                      </a:lnTo>
                      <a:lnTo>
                        <a:pt x="9" y="68"/>
                      </a:lnTo>
                      <a:lnTo>
                        <a:pt x="18" y="68"/>
                      </a:lnTo>
                      <a:lnTo>
                        <a:pt x="18" y="63"/>
                      </a:lnTo>
                      <a:lnTo>
                        <a:pt x="27" y="45"/>
                      </a:lnTo>
                      <a:lnTo>
                        <a:pt x="27" y="45"/>
                      </a:lnTo>
                      <a:lnTo>
                        <a:pt x="27" y="41"/>
                      </a:lnTo>
                      <a:lnTo>
                        <a:pt x="27" y="41"/>
                      </a:lnTo>
                      <a:lnTo>
                        <a:pt x="32" y="36"/>
                      </a:lnTo>
                      <a:lnTo>
                        <a:pt x="32" y="36"/>
                      </a:lnTo>
                      <a:lnTo>
                        <a:pt x="32" y="18"/>
                      </a:lnTo>
                      <a:lnTo>
                        <a:pt x="32" y="18"/>
                      </a:lnTo>
                      <a:lnTo>
                        <a:pt x="27" y="9"/>
                      </a:lnTo>
                      <a:lnTo>
                        <a:pt x="23" y="9"/>
                      </a:lnTo>
                      <a:lnTo>
                        <a:pt x="23" y="9"/>
                      </a:lnTo>
                      <a:lnTo>
                        <a:pt x="27" y="9"/>
                      </a:lnTo>
                      <a:lnTo>
                        <a:pt x="27" y="9"/>
                      </a:lnTo>
                      <a:lnTo>
                        <a:pt x="32" y="4"/>
                      </a:lnTo>
                      <a:lnTo>
                        <a:pt x="32" y="4"/>
                      </a:lnTo>
                      <a:lnTo>
                        <a:pt x="32" y="4"/>
                      </a:lnTo>
                      <a:lnTo>
                        <a:pt x="36" y="4"/>
                      </a:lnTo>
                      <a:lnTo>
                        <a:pt x="36" y="4"/>
                      </a:lnTo>
                      <a:lnTo>
                        <a:pt x="41" y="4"/>
                      </a:lnTo>
                      <a:lnTo>
                        <a:pt x="41" y="4"/>
                      </a:lnTo>
                      <a:lnTo>
                        <a:pt x="59" y="4"/>
                      </a:lnTo>
                      <a:lnTo>
                        <a:pt x="63" y="4"/>
                      </a:lnTo>
                      <a:lnTo>
                        <a:pt x="63" y="0"/>
                      </a:lnTo>
                      <a:lnTo>
                        <a:pt x="68" y="0"/>
                      </a:lnTo>
                      <a:lnTo>
                        <a:pt x="68" y="0"/>
                      </a:lnTo>
                      <a:lnTo>
                        <a:pt x="72" y="0"/>
                      </a:lnTo>
                      <a:lnTo>
                        <a:pt x="72" y="0"/>
                      </a:lnTo>
                      <a:lnTo>
                        <a:pt x="72" y="4"/>
                      </a:lnTo>
                      <a:lnTo>
                        <a:pt x="77" y="4"/>
                      </a:lnTo>
                      <a:lnTo>
                        <a:pt x="81" y="9"/>
                      </a:lnTo>
                      <a:lnTo>
                        <a:pt x="81" y="9"/>
                      </a:lnTo>
                      <a:lnTo>
                        <a:pt x="86" y="9"/>
                      </a:lnTo>
                      <a:lnTo>
                        <a:pt x="86" y="9"/>
                      </a:lnTo>
                      <a:lnTo>
                        <a:pt x="86" y="9"/>
                      </a:lnTo>
                      <a:lnTo>
                        <a:pt x="86" y="9"/>
                      </a:lnTo>
                      <a:lnTo>
                        <a:pt x="91" y="9"/>
                      </a:lnTo>
                      <a:lnTo>
                        <a:pt x="91" y="9"/>
                      </a:lnTo>
                      <a:lnTo>
                        <a:pt x="91" y="9"/>
                      </a:lnTo>
                      <a:lnTo>
                        <a:pt x="95" y="9"/>
                      </a:lnTo>
                      <a:lnTo>
                        <a:pt x="95" y="9"/>
                      </a:lnTo>
                      <a:lnTo>
                        <a:pt x="100" y="9"/>
                      </a:lnTo>
                      <a:lnTo>
                        <a:pt x="100" y="9"/>
                      </a:lnTo>
                      <a:lnTo>
                        <a:pt x="100" y="9"/>
                      </a:lnTo>
                      <a:lnTo>
                        <a:pt x="104" y="4"/>
                      </a:lnTo>
                      <a:lnTo>
                        <a:pt x="104" y="4"/>
                      </a:lnTo>
                      <a:lnTo>
                        <a:pt x="109" y="4"/>
                      </a:lnTo>
                      <a:lnTo>
                        <a:pt x="109" y="0"/>
                      </a:lnTo>
                      <a:lnTo>
                        <a:pt x="109" y="0"/>
                      </a:lnTo>
                      <a:lnTo>
                        <a:pt x="113" y="0"/>
                      </a:lnTo>
                      <a:lnTo>
                        <a:pt x="118" y="0"/>
                      </a:lnTo>
                      <a:lnTo>
                        <a:pt x="122" y="0"/>
                      </a:lnTo>
                      <a:lnTo>
                        <a:pt x="122" y="0"/>
                      </a:lnTo>
                      <a:lnTo>
                        <a:pt x="122" y="0"/>
                      </a:lnTo>
                      <a:lnTo>
                        <a:pt x="122" y="0"/>
                      </a:lnTo>
                      <a:lnTo>
                        <a:pt x="122" y="4"/>
                      </a:lnTo>
                      <a:lnTo>
                        <a:pt x="122" y="4"/>
                      </a:lnTo>
                      <a:lnTo>
                        <a:pt x="122" y="4"/>
                      </a:lnTo>
                      <a:lnTo>
                        <a:pt x="122" y="4"/>
                      </a:lnTo>
                      <a:lnTo>
                        <a:pt x="122" y="4"/>
                      </a:lnTo>
                      <a:lnTo>
                        <a:pt x="122" y="4"/>
                      </a:lnTo>
                      <a:lnTo>
                        <a:pt x="122" y="4"/>
                      </a:lnTo>
                      <a:lnTo>
                        <a:pt x="122" y="9"/>
                      </a:lnTo>
                      <a:lnTo>
                        <a:pt x="122" y="9"/>
                      </a:lnTo>
                      <a:lnTo>
                        <a:pt x="127" y="9"/>
                      </a:lnTo>
                      <a:lnTo>
                        <a:pt x="127" y="13"/>
                      </a:lnTo>
                      <a:lnTo>
                        <a:pt x="127" y="13"/>
                      </a:lnTo>
                      <a:lnTo>
                        <a:pt x="127" y="18"/>
                      </a:lnTo>
                      <a:lnTo>
                        <a:pt x="122" y="18"/>
                      </a:lnTo>
                      <a:lnTo>
                        <a:pt x="122" y="18"/>
                      </a:lnTo>
                      <a:lnTo>
                        <a:pt x="122" y="22"/>
                      </a:lnTo>
                      <a:lnTo>
                        <a:pt x="122" y="22"/>
                      </a:lnTo>
                      <a:lnTo>
                        <a:pt x="122" y="27"/>
                      </a:lnTo>
                      <a:lnTo>
                        <a:pt x="122" y="27"/>
                      </a:lnTo>
                      <a:lnTo>
                        <a:pt x="122" y="32"/>
                      </a:lnTo>
                      <a:lnTo>
                        <a:pt x="118" y="32"/>
                      </a:lnTo>
                      <a:lnTo>
                        <a:pt x="118" y="36"/>
                      </a:lnTo>
                      <a:lnTo>
                        <a:pt x="118" y="36"/>
                      </a:lnTo>
                      <a:lnTo>
                        <a:pt x="113" y="41"/>
                      </a:lnTo>
                      <a:lnTo>
                        <a:pt x="113" y="41"/>
                      </a:lnTo>
                      <a:lnTo>
                        <a:pt x="113" y="41"/>
                      </a:lnTo>
                      <a:lnTo>
                        <a:pt x="118" y="41"/>
                      </a:lnTo>
                      <a:lnTo>
                        <a:pt x="113" y="45"/>
                      </a:lnTo>
                      <a:lnTo>
                        <a:pt x="113" y="45"/>
                      </a:lnTo>
                      <a:lnTo>
                        <a:pt x="113" y="45"/>
                      </a:lnTo>
                      <a:lnTo>
                        <a:pt x="113" y="50"/>
                      </a:lnTo>
                      <a:lnTo>
                        <a:pt x="113" y="50"/>
                      </a:lnTo>
                      <a:lnTo>
                        <a:pt x="113" y="54"/>
                      </a:lnTo>
                      <a:lnTo>
                        <a:pt x="113" y="54"/>
                      </a:lnTo>
                      <a:lnTo>
                        <a:pt x="113" y="54"/>
                      </a:lnTo>
                      <a:lnTo>
                        <a:pt x="113" y="59"/>
                      </a:lnTo>
                      <a:lnTo>
                        <a:pt x="113" y="63"/>
                      </a:lnTo>
                      <a:lnTo>
                        <a:pt x="113" y="68"/>
                      </a:lnTo>
                      <a:lnTo>
                        <a:pt x="113" y="68"/>
                      </a:lnTo>
                      <a:lnTo>
                        <a:pt x="113" y="72"/>
                      </a:lnTo>
                      <a:lnTo>
                        <a:pt x="113" y="72"/>
                      </a:lnTo>
                      <a:lnTo>
                        <a:pt x="118" y="77"/>
                      </a:lnTo>
                      <a:lnTo>
                        <a:pt x="118" y="77"/>
                      </a:lnTo>
                      <a:lnTo>
                        <a:pt x="118" y="77"/>
                      </a:lnTo>
                      <a:lnTo>
                        <a:pt x="113" y="81"/>
                      </a:lnTo>
                      <a:lnTo>
                        <a:pt x="113" y="81"/>
                      </a:lnTo>
                      <a:lnTo>
                        <a:pt x="113" y="81"/>
                      </a:lnTo>
                      <a:lnTo>
                        <a:pt x="113" y="81"/>
                      </a:lnTo>
                      <a:lnTo>
                        <a:pt x="109" y="81"/>
                      </a:lnTo>
                      <a:lnTo>
                        <a:pt x="109" y="81"/>
                      </a:lnTo>
                      <a:lnTo>
                        <a:pt x="109" y="81"/>
                      </a:lnTo>
                      <a:lnTo>
                        <a:pt x="109" y="81"/>
                      </a:lnTo>
                      <a:lnTo>
                        <a:pt x="109" y="86"/>
                      </a:lnTo>
                      <a:lnTo>
                        <a:pt x="109" y="86"/>
                      </a:lnTo>
                      <a:lnTo>
                        <a:pt x="109" y="86"/>
                      </a:lnTo>
                      <a:lnTo>
                        <a:pt x="113" y="91"/>
                      </a:lnTo>
                      <a:lnTo>
                        <a:pt x="113" y="91"/>
                      </a:lnTo>
                      <a:lnTo>
                        <a:pt x="113" y="91"/>
                      </a:lnTo>
                      <a:lnTo>
                        <a:pt x="113" y="91"/>
                      </a:lnTo>
                      <a:lnTo>
                        <a:pt x="109" y="95"/>
                      </a:lnTo>
                      <a:lnTo>
                        <a:pt x="109" y="95"/>
                      </a:lnTo>
                      <a:lnTo>
                        <a:pt x="109" y="100"/>
                      </a:lnTo>
                      <a:lnTo>
                        <a:pt x="109" y="104"/>
                      </a:lnTo>
                      <a:lnTo>
                        <a:pt x="109" y="104"/>
                      </a:lnTo>
                      <a:lnTo>
                        <a:pt x="113" y="104"/>
                      </a:lnTo>
                      <a:lnTo>
                        <a:pt x="113" y="109"/>
                      </a:lnTo>
                      <a:lnTo>
                        <a:pt x="113" y="109"/>
                      </a:lnTo>
                      <a:lnTo>
                        <a:pt x="109" y="113"/>
                      </a:lnTo>
                      <a:lnTo>
                        <a:pt x="109" y="113"/>
                      </a:lnTo>
                      <a:lnTo>
                        <a:pt x="104" y="118"/>
                      </a:lnTo>
                      <a:lnTo>
                        <a:pt x="104" y="122"/>
                      </a:lnTo>
                      <a:lnTo>
                        <a:pt x="104" y="122"/>
                      </a:lnTo>
                      <a:lnTo>
                        <a:pt x="100" y="127"/>
                      </a:lnTo>
                      <a:lnTo>
                        <a:pt x="100" y="136"/>
                      </a:lnTo>
                      <a:lnTo>
                        <a:pt x="95" y="140"/>
                      </a:lnTo>
                      <a:lnTo>
                        <a:pt x="95" y="140"/>
                      </a:lnTo>
                      <a:lnTo>
                        <a:pt x="95" y="145"/>
                      </a:lnTo>
                      <a:lnTo>
                        <a:pt x="100" y="149"/>
                      </a:lnTo>
                      <a:lnTo>
                        <a:pt x="100" y="154"/>
                      </a:lnTo>
                      <a:lnTo>
                        <a:pt x="100" y="154"/>
                      </a:lnTo>
                      <a:lnTo>
                        <a:pt x="100" y="154"/>
                      </a:lnTo>
                      <a:lnTo>
                        <a:pt x="104" y="159"/>
                      </a:lnTo>
                      <a:lnTo>
                        <a:pt x="104" y="159"/>
                      </a:lnTo>
                      <a:lnTo>
                        <a:pt x="104" y="159"/>
                      </a:lnTo>
                      <a:lnTo>
                        <a:pt x="104" y="159"/>
                      </a:lnTo>
                      <a:lnTo>
                        <a:pt x="104" y="159"/>
                      </a:lnTo>
                      <a:lnTo>
                        <a:pt x="109" y="163"/>
                      </a:lnTo>
                      <a:lnTo>
                        <a:pt x="109" y="163"/>
                      </a:lnTo>
                      <a:lnTo>
                        <a:pt x="109" y="163"/>
                      </a:lnTo>
                      <a:lnTo>
                        <a:pt x="109" y="168"/>
                      </a:lnTo>
                      <a:lnTo>
                        <a:pt x="109" y="168"/>
                      </a:lnTo>
                      <a:lnTo>
                        <a:pt x="109" y="168"/>
                      </a:lnTo>
                      <a:lnTo>
                        <a:pt x="109" y="168"/>
                      </a:lnTo>
                      <a:lnTo>
                        <a:pt x="109" y="168"/>
                      </a:lnTo>
                      <a:lnTo>
                        <a:pt x="109" y="172"/>
                      </a:lnTo>
                      <a:lnTo>
                        <a:pt x="109" y="172"/>
                      </a:lnTo>
                      <a:lnTo>
                        <a:pt x="109" y="172"/>
                      </a:lnTo>
                      <a:lnTo>
                        <a:pt x="104" y="177"/>
                      </a:lnTo>
                      <a:lnTo>
                        <a:pt x="104" y="177"/>
                      </a:lnTo>
                      <a:lnTo>
                        <a:pt x="104" y="177"/>
                      </a:lnTo>
                      <a:lnTo>
                        <a:pt x="104" y="181"/>
                      </a:lnTo>
                      <a:lnTo>
                        <a:pt x="109" y="181"/>
                      </a:lnTo>
                      <a:lnTo>
                        <a:pt x="109" y="181"/>
                      </a:lnTo>
                      <a:lnTo>
                        <a:pt x="109" y="186"/>
                      </a:lnTo>
                      <a:lnTo>
                        <a:pt x="109" y="186"/>
                      </a:lnTo>
                      <a:lnTo>
                        <a:pt x="109" y="186"/>
                      </a:lnTo>
                      <a:lnTo>
                        <a:pt x="109" y="190"/>
                      </a:lnTo>
                      <a:lnTo>
                        <a:pt x="109" y="199"/>
                      </a:lnTo>
                      <a:lnTo>
                        <a:pt x="104" y="199"/>
                      </a:lnTo>
                      <a:lnTo>
                        <a:pt x="104" y="199"/>
                      </a:lnTo>
                      <a:lnTo>
                        <a:pt x="100" y="199"/>
                      </a:lnTo>
                      <a:lnTo>
                        <a:pt x="100" y="204"/>
                      </a:lnTo>
                      <a:lnTo>
                        <a:pt x="95" y="204"/>
                      </a:lnTo>
                      <a:lnTo>
                        <a:pt x="86" y="208"/>
                      </a:lnTo>
                      <a:lnTo>
                        <a:pt x="86" y="208"/>
                      </a:lnTo>
                      <a:lnTo>
                        <a:pt x="86" y="208"/>
                      </a:lnTo>
                      <a:lnTo>
                        <a:pt x="81" y="208"/>
                      </a:lnTo>
                      <a:lnTo>
                        <a:pt x="77" y="204"/>
                      </a:lnTo>
                      <a:lnTo>
                        <a:pt x="77" y="204"/>
                      </a:lnTo>
                      <a:lnTo>
                        <a:pt x="72" y="199"/>
                      </a:lnTo>
                      <a:lnTo>
                        <a:pt x="72" y="195"/>
                      </a:lnTo>
                      <a:lnTo>
                        <a:pt x="72" y="195"/>
                      </a:lnTo>
                      <a:lnTo>
                        <a:pt x="63" y="190"/>
                      </a:lnTo>
                      <a:lnTo>
                        <a:pt x="63" y="190"/>
                      </a:lnTo>
                      <a:lnTo>
                        <a:pt x="59" y="190"/>
                      </a:lnTo>
                      <a:lnTo>
                        <a:pt x="50" y="190"/>
                      </a:lnTo>
                      <a:lnTo>
                        <a:pt x="50" y="190"/>
                      </a:lnTo>
                      <a:lnTo>
                        <a:pt x="50" y="186"/>
                      </a:lnTo>
                      <a:lnTo>
                        <a:pt x="45" y="186"/>
                      </a:lnTo>
                      <a:lnTo>
                        <a:pt x="45" y="186"/>
                      </a:lnTo>
                      <a:lnTo>
                        <a:pt x="45" y="186"/>
                      </a:lnTo>
                      <a:lnTo>
                        <a:pt x="41" y="186"/>
                      </a:lnTo>
                      <a:lnTo>
                        <a:pt x="41" y="186"/>
                      </a:lnTo>
                      <a:lnTo>
                        <a:pt x="36" y="181"/>
                      </a:lnTo>
                      <a:lnTo>
                        <a:pt x="32" y="177"/>
                      </a:lnTo>
                      <a:lnTo>
                        <a:pt x="32" y="177"/>
                      </a:lnTo>
                      <a:lnTo>
                        <a:pt x="32" y="177"/>
                      </a:lnTo>
                      <a:lnTo>
                        <a:pt x="27" y="177"/>
                      </a:lnTo>
                      <a:lnTo>
                        <a:pt x="27" y="177"/>
                      </a:lnTo>
                      <a:lnTo>
                        <a:pt x="27" y="181"/>
                      </a:lnTo>
                      <a:lnTo>
                        <a:pt x="27" y="181"/>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19" name="Freeform 49"/>
                <p:cNvSpPr>
                  <a:spLocks/>
                </p:cNvSpPr>
                <p:nvPr/>
              </p:nvSpPr>
              <p:spPr bwMode="auto">
                <a:xfrm>
                  <a:off x="3362326" y="1470025"/>
                  <a:ext cx="288925" cy="273050"/>
                </a:xfrm>
                <a:custGeom>
                  <a:avLst/>
                  <a:gdLst>
                    <a:gd name="T0" fmla="*/ 10 w 182"/>
                    <a:gd name="T1" fmla="*/ 140 h 172"/>
                    <a:gd name="T2" fmla="*/ 5 w 182"/>
                    <a:gd name="T3" fmla="*/ 122 h 172"/>
                    <a:gd name="T4" fmla="*/ 14 w 182"/>
                    <a:gd name="T5" fmla="*/ 109 h 172"/>
                    <a:gd name="T6" fmla="*/ 28 w 182"/>
                    <a:gd name="T7" fmla="*/ 104 h 172"/>
                    <a:gd name="T8" fmla="*/ 41 w 182"/>
                    <a:gd name="T9" fmla="*/ 95 h 172"/>
                    <a:gd name="T10" fmla="*/ 46 w 182"/>
                    <a:gd name="T11" fmla="*/ 72 h 172"/>
                    <a:gd name="T12" fmla="*/ 50 w 182"/>
                    <a:gd name="T13" fmla="*/ 68 h 172"/>
                    <a:gd name="T14" fmla="*/ 55 w 182"/>
                    <a:gd name="T15" fmla="*/ 68 h 172"/>
                    <a:gd name="T16" fmla="*/ 46 w 182"/>
                    <a:gd name="T17" fmla="*/ 54 h 172"/>
                    <a:gd name="T18" fmla="*/ 50 w 182"/>
                    <a:gd name="T19" fmla="*/ 45 h 172"/>
                    <a:gd name="T20" fmla="*/ 50 w 182"/>
                    <a:gd name="T21" fmla="*/ 36 h 172"/>
                    <a:gd name="T22" fmla="*/ 59 w 182"/>
                    <a:gd name="T23" fmla="*/ 45 h 172"/>
                    <a:gd name="T24" fmla="*/ 78 w 182"/>
                    <a:gd name="T25" fmla="*/ 41 h 172"/>
                    <a:gd name="T26" fmla="*/ 78 w 182"/>
                    <a:gd name="T27" fmla="*/ 54 h 172"/>
                    <a:gd name="T28" fmla="*/ 82 w 182"/>
                    <a:gd name="T29" fmla="*/ 81 h 172"/>
                    <a:gd name="T30" fmla="*/ 100 w 182"/>
                    <a:gd name="T31" fmla="*/ 86 h 172"/>
                    <a:gd name="T32" fmla="*/ 100 w 182"/>
                    <a:gd name="T33" fmla="*/ 72 h 172"/>
                    <a:gd name="T34" fmla="*/ 109 w 182"/>
                    <a:gd name="T35" fmla="*/ 72 h 172"/>
                    <a:gd name="T36" fmla="*/ 127 w 182"/>
                    <a:gd name="T37" fmla="*/ 86 h 172"/>
                    <a:gd name="T38" fmla="*/ 137 w 182"/>
                    <a:gd name="T39" fmla="*/ 68 h 172"/>
                    <a:gd name="T40" fmla="*/ 141 w 182"/>
                    <a:gd name="T41" fmla="*/ 54 h 172"/>
                    <a:gd name="T42" fmla="*/ 141 w 182"/>
                    <a:gd name="T43" fmla="*/ 41 h 172"/>
                    <a:gd name="T44" fmla="*/ 132 w 182"/>
                    <a:gd name="T45" fmla="*/ 36 h 172"/>
                    <a:gd name="T46" fmla="*/ 123 w 182"/>
                    <a:gd name="T47" fmla="*/ 45 h 172"/>
                    <a:gd name="T48" fmla="*/ 100 w 182"/>
                    <a:gd name="T49" fmla="*/ 50 h 172"/>
                    <a:gd name="T50" fmla="*/ 91 w 182"/>
                    <a:gd name="T51" fmla="*/ 41 h 172"/>
                    <a:gd name="T52" fmla="*/ 96 w 182"/>
                    <a:gd name="T53" fmla="*/ 27 h 172"/>
                    <a:gd name="T54" fmla="*/ 100 w 182"/>
                    <a:gd name="T55" fmla="*/ 18 h 172"/>
                    <a:gd name="T56" fmla="*/ 105 w 182"/>
                    <a:gd name="T57" fmla="*/ 4 h 172"/>
                    <a:gd name="T58" fmla="*/ 105 w 182"/>
                    <a:gd name="T59" fmla="*/ 0 h 172"/>
                    <a:gd name="T60" fmla="*/ 114 w 182"/>
                    <a:gd name="T61" fmla="*/ 4 h 172"/>
                    <a:gd name="T62" fmla="*/ 123 w 182"/>
                    <a:gd name="T63" fmla="*/ 9 h 172"/>
                    <a:gd name="T64" fmla="*/ 141 w 182"/>
                    <a:gd name="T65" fmla="*/ 22 h 172"/>
                    <a:gd name="T66" fmla="*/ 159 w 182"/>
                    <a:gd name="T67" fmla="*/ 18 h 172"/>
                    <a:gd name="T68" fmla="*/ 159 w 182"/>
                    <a:gd name="T69" fmla="*/ 22 h 172"/>
                    <a:gd name="T70" fmla="*/ 155 w 182"/>
                    <a:gd name="T71" fmla="*/ 41 h 172"/>
                    <a:gd name="T72" fmla="*/ 155 w 182"/>
                    <a:gd name="T73" fmla="*/ 54 h 172"/>
                    <a:gd name="T74" fmla="*/ 155 w 182"/>
                    <a:gd name="T75" fmla="*/ 81 h 172"/>
                    <a:gd name="T76" fmla="*/ 168 w 182"/>
                    <a:gd name="T77" fmla="*/ 131 h 172"/>
                    <a:gd name="T78" fmla="*/ 177 w 182"/>
                    <a:gd name="T79" fmla="*/ 131 h 172"/>
                    <a:gd name="T80" fmla="*/ 173 w 182"/>
                    <a:gd name="T81" fmla="*/ 145 h 172"/>
                    <a:gd name="T82" fmla="*/ 168 w 182"/>
                    <a:gd name="T83" fmla="*/ 149 h 172"/>
                    <a:gd name="T84" fmla="*/ 150 w 182"/>
                    <a:gd name="T85" fmla="*/ 154 h 172"/>
                    <a:gd name="T86" fmla="*/ 141 w 182"/>
                    <a:gd name="T87" fmla="*/ 154 h 172"/>
                    <a:gd name="T88" fmla="*/ 114 w 182"/>
                    <a:gd name="T89" fmla="*/ 172 h 172"/>
                    <a:gd name="T90" fmla="*/ 109 w 182"/>
                    <a:gd name="T91" fmla="*/ 158 h 172"/>
                    <a:gd name="T92" fmla="*/ 114 w 182"/>
                    <a:gd name="T93" fmla="*/ 149 h 172"/>
                    <a:gd name="T94" fmla="*/ 109 w 182"/>
                    <a:gd name="T95" fmla="*/ 140 h 172"/>
                    <a:gd name="T96" fmla="*/ 109 w 182"/>
                    <a:gd name="T97" fmla="*/ 140 h 172"/>
                    <a:gd name="T98" fmla="*/ 109 w 182"/>
                    <a:gd name="T99" fmla="*/ 136 h 172"/>
                    <a:gd name="T100" fmla="*/ 96 w 182"/>
                    <a:gd name="T101" fmla="*/ 140 h 172"/>
                    <a:gd name="T102" fmla="*/ 87 w 182"/>
                    <a:gd name="T103" fmla="*/ 145 h 172"/>
                    <a:gd name="T104" fmla="*/ 78 w 182"/>
                    <a:gd name="T105" fmla="*/ 145 h 172"/>
                    <a:gd name="T106" fmla="*/ 68 w 182"/>
                    <a:gd name="T107" fmla="*/ 145 h 172"/>
                    <a:gd name="T108" fmla="*/ 59 w 182"/>
                    <a:gd name="T109" fmla="*/ 136 h 172"/>
                    <a:gd name="T110" fmla="*/ 46 w 182"/>
                    <a:gd name="T111" fmla="*/ 140 h 172"/>
                    <a:gd name="T112" fmla="*/ 19 w 182"/>
                    <a:gd name="T113" fmla="*/ 1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2" h="172">
                      <a:moveTo>
                        <a:pt x="14" y="145"/>
                      </a:moveTo>
                      <a:lnTo>
                        <a:pt x="14" y="145"/>
                      </a:lnTo>
                      <a:lnTo>
                        <a:pt x="14" y="145"/>
                      </a:lnTo>
                      <a:lnTo>
                        <a:pt x="10" y="145"/>
                      </a:lnTo>
                      <a:lnTo>
                        <a:pt x="10" y="140"/>
                      </a:lnTo>
                      <a:lnTo>
                        <a:pt x="10" y="136"/>
                      </a:lnTo>
                      <a:lnTo>
                        <a:pt x="10" y="131"/>
                      </a:lnTo>
                      <a:lnTo>
                        <a:pt x="10" y="127"/>
                      </a:lnTo>
                      <a:lnTo>
                        <a:pt x="10" y="127"/>
                      </a:lnTo>
                      <a:lnTo>
                        <a:pt x="5" y="122"/>
                      </a:lnTo>
                      <a:lnTo>
                        <a:pt x="0" y="122"/>
                      </a:lnTo>
                      <a:lnTo>
                        <a:pt x="0" y="118"/>
                      </a:lnTo>
                      <a:lnTo>
                        <a:pt x="5" y="118"/>
                      </a:lnTo>
                      <a:lnTo>
                        <a:pt x="14" y="109"/>
                      </a:lnTo>
                      <a:lnTo>
                        <a:pt x="14" y="109"/>
                      </a:lnTo>
                      <a:lnTo>
                        <a:pt x="14" y="104"/>
                      </a:lnTo>
                      <a:lnTo>
                        <a:pt x="19" y="104"/>
                      </a:lnTo>
                      <a:lnTo>
                        <a:pt x="19" y="100"/>
                      </a:lnTo>
                      <a:lnTo>
                        <a:pt x="23" y="100"/>
                      </a:lnTo>
                      <a:lnTo>
                        <a:pt x="28" y="104"/>
                      </a:lnTo>
                      <a:lnTo>
                        <a:pt x="32" y="104"/>
                      </a:lnTo>
                      <a:lnTo>
                        <a:pt x="32" y="100"/>
                      </a:lnTo>
                      <a:lnTo>
                        <a:pt x="41" y="95"/>
                      </a:lnTo>
                      <a:lnTo>
                        <a:pt x="41" y="95"/>
                      </a:lnTo>
                      <a:lnTo>
                        <a:pt x="41" y="95"/>
                      </a:lnTo>
                      <a:lnTo>
                        <a:pt x="46" y="86"/>
                      </a:lnTo>
                      <a:lnTo>
                        <a:pt x="46" y="77"/>
                      </a:lnTo>
                      <a:lnTo>
                        <a:pt x="46" y="77"/>
                      </a:lnTo>
                      <a:lnTo>
                        <a:pt x="46" y="72"/>
                      </a:lnTo>
                      <a:lnTo>
                        <a:pt x="46" y="72"/>
                      </a:lnTo>
                      <a:lnTo>
                        <a:pt x="46" y="68"/>
                      </a:lnTo>
                      <a:lnTo>
                        <a:pt x="50" y="68"/>
                      </a:lnTo>
                      <a:lnTo>
                        <a:pt x="50" y="68"/>
                      </a:lnTo>
                      <a:lnTo>
                        <a:pt x="50" y="68"/>
                      </a:lnTo>
                      <a:lnTo>
                        <a:pt x="50" y="68"/>
                      </a:lnTo>
                      <a:lnTo>
                        <a:pt x="50" y="72"/>
                      </a:lnTo>
                      <a:lnTo>
                        <a:pt x="55" y="72"/>
                      </a:lnTo>
                      <a:lnTo>
                        <a:pt x="55" y="72"/>
                      </a:lnTo>
                      <a:lnTo>
                        <a:pt x="55" y="68"/>
                      </a:lnTo>
                      <a:lnTo>
                        <a:pt x="55" y="68"/>
                      </a:lnTo>
                      <a:lnTo>
                        <a:pt x="50" y="63"/>
                      </a:lnTo>
                      <a:lnTo>
                        <a:pt x="50" y="63"/>
                      </a:lnTo>
                      <a:lnTo>
                        <a:pt x="50" y="59"/>
                      </a:lnTo>
                      <a:lnTo>
                        <a:pt x="46" y="54"/>
                      </a:lnTo>
                      <a:lnTo>
                        <a:pt x="46" y="54"/>
                      </a:lnTo>
                      <a:lnTo>
                        <a:pt x="41" y="50"/>
                      </a:lnTo>
                      <a:lnTo>
                        <a:pt x="46" y="50"/>
                      </a:lnTo>
                      <a:lnTo>
                        <a:pt x="46" y="54"/>
                      </a:lnTo>
                      <a:lnTo>
                        <a:pt x="50" y="50"/>
                      </a:lnTo>
                      <a:lnTo>
                        <a:pt x="50" y="45"/>
                      </a:lnTo>
                      <a:lnTo>
                        <a:pt x="50" y="45"/>
                      </a:lnTo>
                      <a:lnTo>
                        <a:pt x="50" y="45"/>
                      </a:lnTo>
                      <a:lnTo>
                        <a:pt x="50" y="41"/>
                      </a:lnTo>
                      <a:lnTo>
                        <a:pt x="50" y="41"/>
                      </a:lnTo>
                      <a:lnTo>
                        <a:pt x="50" y="36"/>
                      </a:lnTo>
                      <a:lnTo>
                        <a:pt x="50" y="36"/>
                      </a:lnTo>
                      <a:lnTo>
                        <a:pt x="55" y="41"/>
                      </a:lnTo>
                      <a:lnTo>
                        <a:pt x="55" y="41"/>
                      </a:lnTo>
                      <a:lnTo>
                        <a:pt x="59" y="45"/>
                      </a:lnTo>
                      <a:lnTo>
                        <a:pt x="59" y="45"/>
                      </a:lnTo>
                      <a:lnTo>
                        <a:pt x="64" y="45"/>
                      </a:lnTo>
                      <a:lnTo>
                        <a:pt x="64" y="45"/>
                      </a:lnTo>
                      <a:lnTo>
                        <a:pt x="68" y="41"/>
                      </a:lnTo>
                      <a:lnTo>
                        <a:pt x="73" y="41"/>
                      </a:lnTo>
                      <a:lnTo>
                        <a:pt x="78" y="41"/>
                      </a:lnTo>
                      <a:lnTo>
                        <a:pt x="78" y="45"/>
                      </a:lnTo>
                      <a:lnTo>
                        <a:pt x="82" y="50"/>
                      </a:lnTo>
                      <a:lnTo>
                        <a:pt x="82" y="50"/>
                      </a:lnTo>
                      <a:lnTo>
                        <a:pt x="78" y="54"/>
                      </a:lnTo>
                      <a:lnTo>
                        <a:pt x="78" y="54"/>
                      </a:lnTo>
                      <a:lnTo>
                        <a:pt x="78" y="59"/>
                      </a:lnTo>
                      <a:lnTo>
                        <a:pt x="78" y="59"/>
                      </a:lnTo>
                      <a:lnTo>
                        <a:pt x="78" y="63"/>
                      </a:lnTo>
                      <a:lnTo>
                        <a:pt x="82" y="68"/>
                      </a:lnTo>
                      <a:lnTo>
                        <a:pt x="82" y="81"/>
                      </a:lnTo>
                      <a:lnTo>
                        <a:pt x="87" y="86"/>
                      </a:lnTo>
                      <a:lnTo>
                        <a:pt x="87" y="90"/>
                      </a:lnTo>
                      <a:lnTo>
                        <a:pt x="96" y="90"/>
                      </a:lnTo>
                      <a:lnTo>
                        <a:pt x="96" y="90"/>
                      </a:lnTo>
                      <a:lnTo>
                        <a:pt x="100" y="86"/>
                      </a:lnTo>
                      <a:lnTo>
                        <a:pt x="105" y="81"/>
                      </a:lnTo>
                      <a:lnTo>
                        <a:pt x="100" y="77"/>
                      </a:lnTo>
                      <a:lnTo>
                        <a:pt x="100" y="77"/>
                      </a:lnTo>
                      <a:lnTo>
                        <a:pt x="100" y="77"/>
                      </a:lnTo>
                      <a:lnTo>
                        <a:pt x="100" y="72"/>
                      </a:lnTo>
                      <a:lnTo>
                        <a:pt x="105" y="72"/>
                      </a:lnTo>
                      <a:lnTo>
                        <a:pt x="105" y="72"/>
                      </a:lnTo>
                      <a:lnTo>
                        <a:pt x="105" y="72"/>
                      </a:lnTo>
                      <a:lnTo>
                        <a:pt x="109" y="68"/>
                      </a:lnTo>
                      <a:lnTo>
                        <a:pt x="109" y="72"/>
                      </a:lnTo>
                      <a:lnTo>
                        <a:pt x="114" y="77"/>
                      </a:lnTo>
                      <a:lnTo>
                        <a:pt x="118" y="77"/>
                      </a:lnTo>
                      <a:lnTo>
                        <a:pt x="118" y="77"/>
                      </a:lnTo>
                      <a:lnTo>
                        <a:pt x="123" y="86"/>
                      </a:lnTo>
                      <a:lnTo>
                        <a:pt x="127" y="86"/>
                      </a:lnTo>
                      <a:lnTo>
                        <a:pt x="127" y="86"/>
                      </a:lnTo>
                      <a:lnTo>
                        <a:pt x="132" y="86"/>
                      </a:lnTo>
                      <a:lnTo>
                        <a:pt x="132" y="86"/>
                      </a:lnTo>
                      <a:lnTo>
                        <a:pt x="132" y="81"/>
                      </a:lnTo>
                      <a:lnTo>
                        <a:pt x="137" y="68"/>
                      </a:lnTo>
                      <a:lnTo>
                        <a:pt x="141" y="68"/>
                      </a:lnTo>
                      <a:lnTo>
                        <a:pt x="141" y="59"/>
                      </a:lnTo>
                      <a:lnTo>
                        <a:pt x="141" y="54"/>
                      </a:lnTo>
                      <a:lnTo>
                        <a:pt x="141" y="54"/>
                      </a:lnTo>
                      <a:lnTo>
                        <a:pt x="141" y="54"/>
                      </a:lnTo>
                      <a:lnTo>
                        <a:pt x="141" y="50"/>
                      </a:lnTo>
                      <a:lnTo>
                        <a:pt x="141" y="50"/>
                      </a:lnTo>
                      <a:lnTo>
                        <a:pt x="141" y="50"/>
                      </a:lnTo>
                      <a:lnTo>
                        <a:pt x="141" y="45"/>
                      </a:lnTo>
                      <a:lnTo>
                        <a:pt x="141" y="41"/>
                      </a:lnTo>
                      <a:lnTo>
                        <a:pt x="137" y="36"/>
                      </a:lnTo>
                      <a:lnTo>
                        <a:pt x="137" y="36"/>
                      </a:lnTo>
                      <a:lnTo>
                        <a:pt x="132" y="31"/>
                      </a:lnTo>
                      <a:lnTo>
                        <a:pt x="132" y="36"/>
                      </a:lnTo>
                      <a:lnTo>
                        <a:pt x="132" y="36"/>
                      </a:lnTo>
                      <a:lnTo>
                        <a:pt x="127" y="36"/>
                      </a:lnTo>
                      <a:lnTo>
                        <a:pt x="127" y="36"/>
                      </a:lnTo>
                      <a:lnTo>
                        <a:pt x="132" y="36"/>
                      </a:lnTo>
                      <a:lnTo>
                        <a:pt x="127" y="41"/>
                      </a:lnTo>
                      <a:lnTo>
                        <a:pt x="123" y="45"/>
                      </a:lnTo>
                      <a:lnTo>
                        <a:pt x="109" y="45"/>
                      </a:lnTo>
                      <a:lnTo>
                        <a:pt x="105" y="45"/>
                      </a:lnTo>
                      <a:lnTo>
                        <a:pt x="105" y="50"/>
                      </a:lnTo>
                      <a:lnTo>
                        <a:pt x="100" y="50"/>
                      </a:lnTo>
                      <a:lnTo>
                        <a:pt x="100" y="50"/>
                      </a:lnTo>
                      <a:lnTo>
                        <a:pt x="96" y="54"/>
                      </a:lnTo>
                      <a:lnTo>
                        <a:pt x="96" y="50"/>
                      </a:lnTo>
                      <a:lnTo>
                        <a:pt x="91" y="45"/>
                      </a:lnTo>
                      <a:lnTo>
                        <a:pt x="91" y="45"/>
                      </a:lnTo>
                      <a:lnTo>
                        <a:pt x="91" y="41"/>
                      </a:lnTo>
                      <a:lnTo>
                        <a:pt x="91" y="41"/>
                      </a:lnTo>
                      <a:lnTo>
                        <a:pt x="91" y="36"/>
                      </a:lnTo>
                      <a:lnTo>
                        <a:pt x="96" y="31"/>
                      </a:lnTo>
                      <a:lnTo>
                        <a:pt x="96" y="31"/>
                      </a:lnTo>
                      <a:lnTo>
                        <a:pt x="96" y="27"/>
                      </a:lnTo>
                      <a:lnTo>
                        <a:pt x="96" y="27"/>
                      </a:lnTo>
                      <a:lnTo>
                        <a:pt x="100" y="22"/>
                      </a:lnTo>
                      <a:lnTo>
                        <a:pt x="100" y="22"/>
                      </a:lnTo>
                      <a:lnTo>
                        <a:pt x="96" y="18"/>
                      </a:lnTo>
                      <a:lnTo>
                        <a:pt x="100" y="18"/>
                      </a:lnTo>
                      <a:lnTo>
                        <a:pt x="100" y="18"/>
                      </a:lnTo>
                      <a:lnTo>
                        <a:pt x="105" y="9"/>
                      </a:lnTo>
                      <a:lnTo>
                        <a:pt x="105" y="9"/>
                      </a:lnTo>
                      <a:lnTo>
                        <a:pt x="105" y="4"/>
                      </a:lnTo>
                      <a:lnTo>
                        <a:pt x="105" y="4"/>
                      </a:lnTo>
                      <a:lnTo>
                        <a:pt x="105" y="4"/>
                      </a:lnTo>
                      <a:lnTo>
                        <a:pt x="105" y="4"/>
                      </a:lnTo>
                      <a:lnTo>
                        <a:pt x="105" y="4"/>
                      </a:lnTo>
                      <a:lnTo>
                        <a:pt x="105" y="4"/>
                      </a:lnTo>
                      <a:lnTo>
                        <a:pt x="105" y="0"/>
                      </a:lnTo>
                      <a:lnTo>
                        <a:pt x="109" y="0"/>
                      </a:lnTo>
                      <a:lnTo>
                        <a:pt x="109" y="0"/>
                      </a:lnTo>
                      <a:lnTo>
                        <a:pt x="109" y="4"/>
                      </a:lnTo>
                      <a:lnTo>
                        <a:pt x="114" y="4"/>
                      </a:lnTo>
                      <a:lnTo>
                        <a:pt x="114" y="4"/>
                      </a:lnTo>
                      <a:lnTo>
                        <a:pt x="114" y="4"/>
                      </a:lnTo>
                      <a:lnTo>
                        <a:pt x="114" y="4"/>
                      </a:lnTo>
                      <a:lnTo>
                        <a:pt x="118" y="4"/>
                      </a:lnTo>
                      <a:lnTo>
                        <a:pt x="118" y="4"/>
                      </a:lnTo>
                      <a:lnTo>
                        <a:pt x="123" y="9"/>
                      </a:lnTo>
                      <a:lnTo>
                        <a:pt x="127" y="9"/>
                      </a:lnTo>
                      <a:lnTo>
                        <a:pt x="132" y="13"/>
                      </a:lnTo>
                      <a:lnTo>
                        <a:pt x="132" y="18"/>
                      </a:lnTo>
                      <a:lnTo>
                        <a:pt x="137" y="22"/>
                      </a:lnTo>
                      <a:lnTo>
                        <a:pt x="141" y="22"/>
                      </a:lnTo>
                      <a:lnTo>
                        <a:pt x="146" y="22"/>
                      </a:lnTo>
                      <a:lnTo>
                        <a:pt x="150" y="22"/>
                      </a:lnTo>
                      <a:lnTo>
                        <a:pt x="155" y="22"/>
                      </a:lnTo>
                      <a:lnTo>
                        <a:pt x="155" y="18"/>
                      </a:lnTo>
                      <a:lnTo>
                        <a:pt x="159" y="18"/>
                      </a:lnTo>
                      <a:lnTo>
                        <a:pt x="159" y="13"/>
                      </a:lnTo>
                      <a:lnTo>
                        <a:pt x="159" y="13"/>
                      </a:lnTo>
                      <a:lnTo>
                        <a:pt x="159" y="18"/>
                      </a:lnTo>
                      <a:lnTo>
                        <a:pt x="159" y="18"/>
                      </a:lnTo>
                      <a:lnTo>
                        <a:pt x="159" y="22"/>
                      </a:lnTo>
                      <a:lnTo>
                        <a:pt x="159" y="22"/>
                      </a:lnTo>
                      <a:lnTo>
                        <a:pt x="159" y="22"/>
                      </a:lnTo>
                      <a:lnTo>
                        <a:pt x="159" y="27"/>
                      </a:lnTo>
                      <a:lnTo>
                        <a:pt x="159" y="36"/>
                      </a:lnTo>
                      <a:lnTo>
                        <a:pt x="155" y="41"/>
                      </a:lnTo>
                      <a:lnTo>
                        <a:pt x="155" y="41"/>
                      </a:lnTo>
                      <a:lnTo>
                        <a:pt x="155" y="50"/>
                      </a:lnTo>
                      <a:lnTo>
                        <a:pt x="155" y="50"/>
                      </a:lnTo>
                      <a:lnTo>
                        <a:pt x="155" y="50"/>
                      </a:lnTo>
                      <a:lnTo>
                        <a:pt x="155" y="54"/>
                      </a:lnTo>
                      <a:lnTo>
                        <a:pt x="155" y="54"/>
                      </a:lnTo>
                      <a:lnTo>
                        <a:pt x="155" y="59"/>
                      </a:lnTo>
                      <a:lnTo>
                        <a:pt x="155" y="72"/>
                      </a:lnTo>
                      <a:lnTo>
                        <a:pt x="155" y="77"/>
                      </a:lnTo>
                      <a:lnTo>
                        <a:pt x="155" y="81"/>
                      </a:lnTo>
                      <a:lnTo>
                        <a:pt x="159" y="104"/>
                      </a:lnTo>
                      <a:lnTo>
                        <a:pt x="164" y="122"/>
                      </a:lnTo>
                      <a:lnTo>
                        <a:pt x="164" y="122"/>
                      </a:lnTo>
                      <a:lnTo>
                        <a:pt x="164" y="127"/>
                      </a:lnTo>
                      <a:lnTo>
                        <a:pt x="168" y="131"/>
                      </a:lnTo>
                      <a:lnTo>
                        <a:pt x="168" y="131"/>
                      </a:lnTo>
                      <a:lnTo>
                        <a:pt x="173" y="127"/>
                      </a:lnTo>
                      <a:lnTo>
                        <a:pt x="173" y="127"/>
                      </a:lnTo>
                      <a:lnTo>
                        <a:pt x="173" y="127"/>
                      </a:lnTo>
                      <a:lnTo>
                        <a:pt x="177" y="131"/>
                      </a:lnTo>
                      <a:lnTo>
                        <a:pt x="182" y="140"/>
                      </a:lnTo>
                      <a:lnTo>
                        <a:pt x="182" y="140"/>
                      </a:lnTo>
                      <a:lnTo>
                        <a:pt x="173" y="145"/>
                      </a:lnTo>
                      <a:lnTo>
                        <a:pt x="173" y="145"/>
                      </a:lnTo>
                      <a:lnTo>
                        <a:pt x="173" y="145"/>
                      </a:lnTo>
                      <a:lnTo>
                        <a:pt x="173" y="149"/>
                      </a:lnTo>
                      <a:lnTo>
                        <a:pt x="173" y="149"/>
                      </a:lnTo>
                      <a:lnTo>
                        <a:pt x="173" y="149"/>
                      </a:lnTo>
                      <a:lnTo>
                        <a:pt x="168" y="149"/>
                      </a:lnTo>
                      <a:lnTo>
                        <a:pt x="168" y="149"/>
                      </a:lnTo>
                      <a:lnTo>
                        <a:pt x="164" y="149"/>
                      </a:lnTo>
                      <a:lnTo>
                        <a:pt x="164" y="149"/>
                      </a:lnTo>
                      <a:lnTo>
                        <a:pt x="159" y="149"/>
                      </a:lnTo>
                      <a:lnTo>
                        <a:pt x="155" y="154"/>
                      </a:lnTo>
                      <a:lnTo>
                        <a:pt x="150" y="154"/>
                      </a:lnTo>
                      <a:lnTo>
                        <a:pt x="150" y="154"/>
                      </a:lnTo>
                      <a:lnTo>
                        <a:pt x="150" y="154"/>
                      </a:lnTo>
                      <a:lnTo>
                        <a:pt x="146" y="149"/>
                      </a:lnTo>
                      <a:lnTo>
                        <a:pt x="146" y="149"/>
                      </a:lnTo>
                      <a:lnTo>
                        <a:pt x="141" y="154"/>
                      </a:lnTo>
                      <a:lnTo>
                        <a:pt x="123" y="163"/>
                      </a:lnTo>
                      <a:lnTo>
                        <a:pt x="118" y="168"/>
                      </a:lnTo>
                      <a:lnTo>
                        <a:pt x="118" y="172"/>
                      </a:lnTo>
                      <a:lnTo>
                        <a:pt x="118" y="172"/>
                      </a:lnTo>
                      <a:lnTo>
                        <a:pt x="114" y="172"/>
                      </a:lnTo>
                      <a:lnTo>
                        <a:pt x="114" y="168"/>
                      </a:lnTo>
                      <a:lnTo>
                        <a:pt x="109" y="168"/>
                      </a:lnTo>
                      <a:lnTo>
                        <a:pt x="109" y="163"/>
                      </a:lnTo>
                      <a:lnTo>
                        <a:pt x="109" y="163"/>
                      </a:lnTo>
                      <a:lnTo>
                        <a:pt x="109" y="158"/>
                      </a:lnTo>
                      <a:lnTo>
                        <a:pt x="109" y="158"/>
                      </a:lnTo>
                      <a:lnTo>
                        <a:pt x="109" y="154"/>
                      </a:lnTo>
                      <a:lnTo>
                        <a:pt x="109" y="154"/>
                      </a:lnTo>
                      <a:lnTo>
                        <a:pt x="114" y="154"/>
                      </a:lnTo>
                      <a:lnTo>
                        <a:pt x="114" y="149"/>
                      </a:lnTo>
                      <a:lnTo>
                        <a:pt x="114" y="149"/>
                      </a:lnTo>
                      <a:lnTo>
                        <a:pt x="114" y="145"/>
                      </a:lnTo>
                      <a:lnTo>
                        <a:pt x="109" y="145"/>
                      </a:lnTo>
                      <a:lnTo>
                        <a:pt x="109" y="145"/>
                      </a:lnTo>
                      <a:lnTo>
                        <a:pt x="109" y="140"/>
                      </a:lnTo>
                      <a:lnTo>
                        <a:pt x="109" y="140"/>
                      </a:lnTo>
                      <a:lnTo>
                        <a:pt x="109" y="140"/>
                      </a:lnTo>
                      <a:lnTo>
                        <a:pt x="109" y="140"/>
                      </a:lnTo>
                      <a:lnTo>
                        <a:pt x="109" y="140"/>
                      </a:lnTo>
                      <a:lnTo>
                        <a:pt x="109" y="140"/>
                      </a:lnTo>
                      <a:lnTo>
                        <a:pt x="109" y="140"/>
                      </a:lnTo>
                      <a:lnTo>
                        <a:pt x="109" y="136"/>
                      </a:lnTo>
                      <a:lnTo>
                        <a:pt x="109" y="136"/>
                      </a:lnTo>
                      <a:lnTo>
                        <a:pt x="109" y="136"/>
                      </a:lnTo>
                      <a:lnTo>
                        <a:pt x="109" y="136"/>
                      </a:lnTo>
                      <a:lnTo>
                        <a:pt x="105" y="136"/>
                      </a:lnTo>
                      <a:lnTo>
                        <a:pt x="100" y="136"/>
                      </a:lnTo>
                      <a:lnTo>
                        <a:pt x="96" y="136"/>
                      </a:lnTo>
                      <a:lnTo>
                        <a:pt x="96" y="136"/>
                      </a:lnTo>
                      <a:lnTo>
                        <a:pt x="96" y="140"/>
                      </a:lnTo>
                      <a:lnTo>
                        <a:pt x="91" y="140"/>
                      </a:lnTo>
                      <a:lnTo>
                        <a:pt x="91" y="140"/>
                      </a:lnTo>
                      <a:lnTo>
                        <a:pt x="87" y="145"/>
                      </a:lnTo>
                      <a:lnTo>
                        <a:pt x="87" y="145"/>
                      </a:lnTo>
                      <a:lnTo>
                        <a:pt x="87" y="145"/>
                      </a:lnTo>
                      <a:lnTo>
                        <a:pt x="82" y="145"/>
                      </a:lnTo>
                      <a:lnTo>
                        <a:pt x="82" y="145"/>
                      </a:lnTo>
                      <a:lnTo>
                        <a:pt x="78" y="145"/>
                      </a:lnTo>
                      <a:lnTo>
                        <a:pt x="78" y="145"/>
                      </a:lnTo>
                      <a:lnTo>
                        <a:pt x="78" y="145"/>
                      </a:lnTo>
                      <a:lnTo>
                        <a:pt x="73" y="145"/>
                      </a:lnTo>
                      <a:lnTo>
                        <a:pt x="73" y="145"/>
                      </a:lnTo>
                      <a:lnTo>
                        <a:pt x="73" y="145"/>
                      </a:lnTo>
                      <a:lnTo>
                        <a:pt x="73" y="145"/>
                      </a:lnTo>
                      <a:lnTo>
                        <a:pt x="68" y="145"/>
                      </a:lnTo>
                      <a:lnTo>
                        <a:pt x="68" y="145"/>
                      </a:lnTo>
                      <a:lnTo>
                        <a:pt x="64" y="140"/>
                      </a:lnTo>
                      <a:lnTo>
                        <a:pt x="59" y="140"/>
                      </a:lnTo>
                      <a:lnTo>
                        <a:pt x="59" y="136"/>
                      </a:lnTo>
                      <a:lnTo>
                        <a:pt x="59" y="136"/>
                      </a:lnTo>
                      <a:lnTo>
                        <a:pt x="55" y="136"/>
                      </a:lnTo>
                      <a:lnTo>
                        <a:pt x="55" y="136"/>
                      </a:lnTo>
                      <a:lnTo>
                        <a:pt x="50" y="136"/>
                      </a:lnTo>
                      <a:lnTo>
                        <a:pt x="50" y="140"/>
                      </a:lnTo>
                      <a:lnTo>
                        <a:pt x="46" y="140"/>
                      </a:lnTo>
                      <a:lnTo>
                        <a:pt x="28" y="140"/>
                      </a:lnTo>
                      <a:lnTo>
                        <a:pt x="28" y="140"/>
                      </a:lnTo>
                      <a:lnTo>
                        <a:pt x="23" y="140"/>
                      </a:lnTo>
                      <a:lnTo>
                        <a:pt x="23" y="140"/>
                      </a:lnTo>
                      <a:lnTo>
                        <a:pt x="19" y="140"/>
                      </a:lnTo>
                      <a:lnTo>
                        <a:pt x="19" y="140"/>
                      </a:lnTo>
                      <a:lnTo>
                        <a:pt x="19" y="140"/>
                      </a:lnTo>
                      <a:lnTo>
                        <a:pt x="14" y="145"/>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20" name="Freeform 50"/>
                <p:cNvSpPr>
                  <a:spLocks/>
                </p:cNvSpPr>
                <p:nvPr/>
              </p:nvSpPr>
              <p:spPr bwMode="auto">
                <a:xfrm>
                  <a:off x="3248026" y="2203450"/>
                  <a:ext cx="309563" cy="238125"/>
                </a:xfrm>
                <a:custGeom>
                  <a:avLst/>
                  <a:gdLst>
                    <a:gd name="T0" fmla="*/ 186 w 195"/>
                    <a:gd name="T1" fmla="*/ 9 h 150"/>
                    <a:gd name="T2" fmla="*/ 195 w 195"/>
                    <a:gd name="T3" fmla="*/ 28 h 150"/>
                    <a:gd name="T4" fmla="*/ 195 w 195"/>
                    <a:gd name="T5" fmla="*/ 32 h 150"/>
                    <a:gd name="T6" fmla="*/ 195 w 195"/>
                    <a:gd name="T7" fmla="*/ 37 h 150"/>
                    <a:gd name="T8" fmla="*/ 195 w 195"/>
                    <a:gd name="T9" fmla="*/ 87 h 150"/>
                    <a:gd name="T10" fmla="*/ 195 w 195"/>
                    <a:gd name="T11" fmla="*/ 105 h 150"/>
                    <a:gd name="T12" fmla="*/ 186 w 195"/>
                    <a:gd name="T13" fmla="*/ 132 h 150"/>
                    <a:gd name="T14" fmla="*/ 177 w 195"/>
                    <a:gd name="T15" fmla="*/ 136 h 150"/>
                    <a:gd name="T16" fmla="*/ 172 w 195"/>
                    <a:gd name="T17" fmla="*/ 136 h 150"/>
                    <a:gd name="T18" fmla="*/ 159 w 195"/>
                    <a:gd name="T19" fmla="*/ 141 h 150"/>
                    <a:gd name="T20" fmla="*/ 150 w 195"/>
                    <a:gd name="T21" fmla="*/ 132 h 150"/>
                    <a:gd name="T22" fmla="*/ 145 w 195"/>
                    <a:gd name="T23" fmla="*/ 136 h 150"/>
                    <a:gd name="T24" fmla="*/ 150 w 195"/>
                    <a:gd name="T25" fmla="*/ 141 h 150"/>
                    <a:gd name="T26" fmla="*/ 140 w 195"/>
                    <a:gd name="T27" fmla="*/ 146 h 150"/>
                    <a:gd name="T28" fmla="*/ 131 w 195"/>
                    <a:gd name="T29" fmla="*/ 146 h 150"/>
                    <a:gd name="T30" fmla="*/ 122 w 195"/>
                    <a:gd name="T31" fmla="*/ 136 h 150"/>
                    <a:gd name="T32" fmla="*/ 113 w 195"/>
                    <a:gd name="T33" fmla="*/ 123 h 150"/>
                    <a:gd name="T34" fmla="*/ 113 w 195"/>
                    <a:gd name="T35" fmla="*/ 123 h 150"/>
                    <a:gd name="T36" fmla="*/ 109 w 195"/>
                    <a:gd name="T37" fmla="*/ 118 h 150"/>
                    <a:gd name="T38" fmla="*/ 100 w 195"/>
                    <a:gd name="T39" fmla="*/ 109 h 150"/>
                    <a:gd name="T40" fmla="*/ 77 w 195"/>
                    <a:gd name="T41" fmla="*/ 105 h 150"/>
                    <a:gd name="T42" fmla="*/ 63 w 195"/>
                    <a:gd name="T43" fmla="*/ 114 h 150"/>
                    <a:gd name="T44" fmla="*/ 32 w 195"/>
                    <a:gd name="T45" fmla="*/ 127 h 150"/>
                    <a:gd name="T46" fmla="*/ 13 w 195"/>
                    <a:gd name="T47" fmla="*/ 132 h 150"/>
                    <a:gd name="T48" fmla="*/ 4 w 195"/>
                    <a:gd name="T49" fmla="*/ 127 h 150"/>
                    <a:gd name="T50" fmla="*/ 9 w 195"/>
                    <a:gd name="T51" fmla="*/ 118 h 150"/>
                    <a:gd name="T52" fmla="*/ 9 w 195"/>
                    <a:gd name="T53" fmla="*/ 105 h 150"/>
                    <a:gd name="T54" fmla="*/ 4 w 195"/>
                    <a:gd name="T55" fmla="*/ 100 h 150"/>
                    <a:gd name="T56" fmla="*/ 0 w 195"/>
                    <a:gd name="T57" fmla="*/ 96 h 150"/>
                    <a:gd name="T58" fmla="*/ 4 w 195"/>
                    <a:gd name="T59" fmla="*/ 87 h 150"/>
                    <a:gd name="T60" fmla="*/ 4 w 195"/>
                    <a:gd name="T61" fmla="*/ 73 h 150"/>
                    <a:gd name="T62" fmla="*/ 4 w 195"/>
                    <a:gd name="T63" fmla="*/ 68 h 150"/>
                    <a:gd name="T64" fmla="*/ 18 w 195"/>
                    <a:gd name="T65" fmla="*/ 64 h 150"/>
                    <a:gd name="T66" fmla="*/ 27 w 195"/>
                    <a:gd name="T67" fmla="*/ 59 h 150"/>
                    <a:gd name="T68" fmla="*/ 32 w 195"/>
                    <a:gd name="T69" fmla="*/ 59 h 150"/>
                    <a:gd name="T70" fmla="*/ 41 w 195"/>
                    <a:gd name="T71" fmla="*/ 59 h 150"/>
                    <a:gd name="T72" fmla="*/ 41 w 195"/>
                    <a:gd name="T73" fmla="*/ 46 h 150"/>
                    <a:gd name="T74" fmla="*/ 41 w 195"/>
                    <a:gd name="T75" fmla="*/ 41 h 150"/>
                    <a:gd name="T76" fmla="*/ 54 w 195"/>
                    <a:gd name="T77" fmla="*/ 23 h 150"/>
                    <a:gd name="T78" fmla="*/ 68 w 195"/>
                    <a:gd name="T79" fmla="*/ 19 h 150"/>
                    <a:gd name="T80" fmla="*/ 77 w 195"/>
                    <a:gd name="T81" fmla="*/ 19 h 150"/>
                    <a:gd name="T82" fmla="*/ 82 w 195"/>
                    <a:gd name="T83" fmla="*/ 19 h 150"/>
                    <a:gd name="T84" fmla="*/ 86 w 195"/>
                    <a:gd name="T85" fmla="*/ 28 h 150"/>
                    <a:gd name="T86" fmla="*/ 95 w 195"/>
                    <a:gd name="T87" fmla="*/ 28 h 150"/>
                    <a:gd name="T88" fmla="*/ 100 w 195"/>
                    <a:gd name="T89" fmla="*/ 32 h 150"/>
                    <a:gd name="T90" fmla="*/ 104 w 195"/>
                    <a:gd name="T91" fmla="*/ 28 h 150"/>
                    <a:gd name="T92" fmla="*/ 109 w 195"/>
                    <a:gd name="T93" fmla="*/ 28 h 150"/>
                    <a:gd name="T94" fmla="*/ 113 w 195"/>
                    <a:gd name="T95" fmla="*/ 23 h 150"/>
                    <a:gd name="T96" fmla="*/ 113 w 195"/>
                    <a:gd name="T97" fmla="*/ 9 h 150"/>
                    <a:gd name="T98" fmla="*/ 122 w 195"/>
                    <a:gd name="T99" fmla="*/ 0 h 150"/>
                    <a:gd name="T100" fmla="*/ 136 w 195"/>
                    <a:gd name="T101" fmla="*/ 0 h 150"/>
                    <a:gd name="T102" fmla="*/ 140 w 195"/>
                    <a:gd name="T103" fmla="*/ 9 h 150"/>
                    <a:gd name="T104" fmla="*/ 150 w 195"/>
                    <a:gd name="T105" fmla="*/ 9 h 150"/>
                    <a:gd name="T106" fmla="*/ 159 w 195"/>
                    <a:gd name="T107" fmla="*/ 14 h 150"/>
                    <a:gd name="T108" fmla="*/ 159 w 195"/>
                    <a:gd name="T109" fmla="*/ 19 h 150"/>
                    <a:gd name="T110" fmla="*/ 168 w 195"/>
                    <a:gd name="T111" fmla="*/ 23 h 150"/>
                    <a:gd name="T112" fmla="*/ 172 w 195"/>
                    <a:gd name="T113" fmla="*/ 23 h 150"/>
                    <a:gd name="T114" fmla="*/ 177 w 195"/>
                    <a:gd name="T115" fmla="*/ 14 h 150"/>
                    <a:gd name="T116" fmla="*/ 177 w 195"/>
                    <a:gd name="T117" fmla="*/ 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5" h="150">
                      <a:moveTo>
                        <a:pt x="177" y="9"/>
                      </a:moveTo>
                      <a:lnTo>
                        <a:pt x="177" y="9"/>
                      </a:lnTo>
                      <a:lnTo>
                        <a:pt x="186" y="9"/>
                      </a:lnTo>
                      <a:lnTo>
                        <a:pt x="186" y="9"/>
                      </a:lnTo>
                      <a:lnTo>
                        <a:pt x="186" y="19"/>
                      </a:lnTo>
                      <a:lnTo>
                        <a:pt x="190" y="23"/>
                      </a:lnTo>
                      <a:lnTo>
                        <a:pt x="190" y="23"/>
                      </a:lnTo>
                      <a:lnTo>
                        <a:pt x="195" y="28"/>
                      </a:lnTo>
                      <a:lnTo>
                        <a:pt x="195" y="28"/>
                      </a:lnTo>
                      <a:lnTo>
                        <a:pt x="195" y="28"/>
                      </a:lnTo>
                      <a:lnTo>
                        <a:pt x="195" y="32"/>
                      </a:lnTo>
                      <a:lnTo>
                        <a:pt x="195" y="32"/>
                      </a:lnTo>
                      <a:lnTo>
                        <a:pt x="195" y="37"/>
                      </a:lnTo>
                      <a:lnTo>
                        <a:pt x="195" y="37"/>
                      </a:lnTo>
                      <a:lnTo>
                        <a:pt x="195" y="37"/>
                      </a:lnTo>
                      <a:lnTo>
                        <a:pt x="195" y="37"/>
                      </a:lnTo>
                      <a:lnTo>
                        <a:pt x="195" y="41"/>
                      </a:lnTo>
                      <a:lnTo>
                        <a:pt x="195" y="73"/>
                      </a:lnTo>
                      <a:lnTo>
                        <a:pt x="195" y="77"/>
                      </a:lnTo>
                      <a:lnTo>
                        <a:pt x="195" y="87"/>
                      </a:lnTo>
                      <a:lnTo>
                        <a:pt x="195" y="91"/>
                      </a:lnTo>
                      <a:lnTo>
                        <a:pt x="195" y="91"/>
                      </a:lnTo>
                      <a:lnTo>
                        <a:pt x="195" y="105"/>
                      </a:lnTo>
                      <a:lnTo>
                        <a:pt x="195" y="105"/>
                      </a:lnTo>
                      <a:lnTo>
                        <a:pt x="190" y="109"/>
                      </a:lnTo>
                      <a:lnTo>
                        <a:pt x="190" y="123"/>
                      </a:lnTo>
                      <a:lnTo>
                        <a:pt x="190" y="127"/>
                      </a:lnTo>
                      <a:lnTo>
                        <a:pt x="186" y="132"/>
                      </a:lnTo>
                      <a:lnTo>
                        <a:pt x="186" y="132"/>
                      </a:lnTo>
                      <a:lnTo>
                        <a:pt x="181" y="132"/>
                      </a:lnTo>
                      <a:lnTo>
                        <a:pt x="177" y="132"/>
                      </a:lnTo>
                      <a:lnTo>
                        <a:pt x="177" y="136"/>
                      </a:lnTo>
                      <a:lnTo>
                        <a:pt x="172" y="136"/>
                      </a:lnTo>
                      <a:lnTo>
                        <a:pt x="172" y="136"/>
                      </a:lnTo>
                      <a:lnTo>
                        <a:pt x="172" y="136"/>
                      </a:lnTo>
                      <a:lnTo>
                        <a:pt x="172" y="136"/>
                      </a:lnTo>
                      <a:lnTo>
                        <a:pt x="172" y="141"/>
                      </a:lnTo>
                      <a:lnTo>
                        <a:pt x="172" y="141"/>
                      </a:lnTo>
                      <a:lnTo>
                        <a:pt x="163" y="141"/>
                      </a:lnTo>
                      <a:lnTo>
                        <a:pt x="159" y="141"/>
                      </a:lnTo>
                      <a:lnTo>
                        <a:pt x="154" y="136"/>
                      </a:lnTo>
                      <a:lnTo>
                        <a:pt x="150" y="136"/>
                      </a:lnTo>
                      <a:lnTo>
                        <a:pt x="150" y="132"/>
                      </a:lnTo>
                      <a:lnTo>
                        <a:pt x="150" y="132"/>
                      </a:lnTo>
                      <a:lnTo>
                        <a:pt x="150" y="132"/>
                      </a:lnTo>
                      <a:lnTo>
                        <a:pt x="150" y="132"/>
                      </a:lnTo>
                      <a:lnTo>
                        <a:pt x="145" y="132"/>
                      </a:lnTo>
                      <a:lnTo>
                        <a:pt x="145" y="136"/>
                      </a:lnTo>
                      <a:lnTo>
                        <a:pt x="145" y="136"/>
                      </a:lnTo>
                      <a:lnTo>
                        <a:pt x="150" y="136"/>
                      </a:lnTo>
                      <a:lnTo>
                        <a:pt x="150" y="141"/>
                      </a:lnTo>
                      <a:lnTo>
                        <a:pt x="150" y="141"/>
                      </a:lnTo>
                      <a:lnTo>
                        <a:pt x="145" y="141"/>
                      </a:lnTo>
                      <a:lnTo>
                        <a:pt x="140" y="146"/>
                      </a:lnTo>
                      <a:lnTo>
                        <a:pt x="140" y="146"/>
                      </a:lnTo>
                      <a:lnTo>
                        <a:pt x="140" y="146"/>
                      </a:lnTo>
                      <a:lnTo>
                        <a:pt x="140" y="150"/>
                      </a:lnTo>
                      <a:lnTo>
                        <a:pt x="136" y="150"/>
                      </a:lnTo>
                      <a:lnTo>
                        <a:pt x="136" y="150"/>
                      </a:lnTo>
                      <a:lnTo>
                        <a:pt x="131" y="146"/>
                      </a:lnTo>
                      <a:lnTo>
                        <a:pt x="127" y="146"/>
                      </a:lnTo>
                      <a:lnTo>
                        <a:pt x="127" y="141"/>
                      </a:lnTo>
                      <a:lnTo>
                        <a:pt x="122" y="141"/>
                      </a:lnTo>
                      <a:lnTo>
                        <a:pt x="122" y="136"/>
                      </a:lnTo>
                      <a:lnTo>
                        <a:pt x="118" y="136"/>
                      </a:lnTo>
                      <a:lnTo>
                        <a:pt x="113" y="132"/>
                      </a:lnTo>
                      <a:lnTo>
                        <a:pt x="113" y="132"/>
                      </a:lnTo>
                      <a:lnTo>
                        <a:pt x="113" y="123"/>
                      </a:lnTo>
                      <a:lnTo>
                        <a:pt x="113" y="123"/>
                      </a:lnTo>
                      <a:lnTo>
                        <a:pt x="113" y="123"/>
                      </a:lnTo>
                      <a:lnTo>
                        <a:pt x="113" y="123"/>
                      </a:lnTo>
                      <a:lnTo>
                        <a:pt x="113" y="123"/>
                      </a:lnTo>
                      <a:lnTo>
                        <a:pt x="109" y="123"/>
                      </a:lnTo>
                      <a:lnTo>
                        <a:pt x="109" y="118"/>
                      </a:lnTo>
                      <a:lnTo>
                        <a:pt x="109" y="118"/>
                      </a:lnTo>
                      <a:lnTo>
                        <a:pt x="109" y="118"/>
                      </a:lnTo>
                      <a:lnTo>
                        <a:pt x="109" y="118"/>
                      </a:lnTo>
                      <a:lnTo>
                        <a:pt x="104" y="114"/>
                      </a:lnTo>
                      <a:lnTo>
                        <a:pt x="104" y="114"/>
                      </a:lnTo>
                      <a:lnTo>
                        <a:pt x="100" y="109"/>
                      </a:lnTo>
                      <a:lnTo>
                        <a:pt x="100" y="109"/>
                      </a:lnTo>
                      <a:lnTo>
                        <a:pt x="82" y="105"/>
                      </a:lnTo>
                      <a:lnTo>
                        <a:pt x="77" y="105"/>
                      </a:lnTo>
                      <a:lnTo>
                        <a:pt x="77" y="105"/>
                      </a:lnTo>
                      <a:lnTo>
                        <a:pt x="72" y="105"/>
                      </a:lnTo>
                      <a:lnTo>
                        <a:pt x="68" y="109"/>
                      </a:lnTo>
                      <a:lnTo>
                        <a:pt x="68" y="114"/>
                      </a:lnTo>
                      <a:lnTo>
                        <a:pt x="63" y="114"/>
                      </a:lnTo>
                      <a:lnTo>
                        <a:pt x="63" y="114"/>
                      </a:lnTo>
                      <a:lnTo>
                        <a:pt x="54" y="118"/>
                      </a:lnTo>
                      <a:lnTo>
                        <a:pt x="36" y="127"/>
                      </a:lnTo>
                      <a:lnTo>
                        <a:pt x="32" y="127"/>
                      </a:lnTo>
                      <a:lnTo>
                        <a:pt x="32" y="127"/>
                      </a:lnTo>
                      <a:lnTo>
                        <a:pt x="27" y="132"/>
                      </a:lnTo>
                      <a:lnTo>
                        <a:pt x="23" y="136"/>
                      </a:lnTo>
                      <a:lnTo>
                        <a:pt x="13" y="132"/>
                      </a:lnTo>
                      <a:lnTo>
                        <a:pt x="9" y="132"/>
                      </a:lnTo>
                      <a:lnTo>
                        <a:pt x="4" y="132"/>
                      </a:lnTo>
                      <a:lnTo>
                        <a:pt x="4" y="132"/>
                      </a:lnTo>
                      <a:lnTo>
                        <a:pt x="4" y="127"/>
                      </a:lnTo>
                      <a:lnTo>
                        <a:pt x="9" y="127"/>
                      </a:lnTo>
                      <a:lnTo>
                        <a:pt x="9" y="123"/>
                      </a:lnTo>
                      <a:lnTo>
                        <a:pt x="9" y="118"/>
                      </a:lnTo>
                      <a:lnTo>
                        <a:pt x="9" y="118"/>
                      </a:lnTo>
                      <a:lnTo>
                        <a:pt x="9" y="109"/>
                      </a:lnTo>
                      <a:lnTo>
                        <a:pt x="9" y="109"/>
                      </a:lnTo>
                      <a:lnTo>
                        <a:pt x="9" y="105"/>
                      </a:lnTo>
                      <a:lnTo>
                        <a:pt x="9" y="105"/>
                      </a:lnTo>
                      <a:lnTo>
                        <a:pt x="9" y="105"/>
                      </a:lnTo>
                      <a:lnTo>
                        <a:pt x="4" y="100"/>
                      </a:lnTo>
                      <a:lnTo>
                        <a:pt x="4" y="100"/>
                      </a:lnTo>
                      <a:lnTo>
                        <a:pt x="4" y="100"/>
                      </a:lnTo>
                      <a:lnTo>
                        <a:pt x="4" y="100"/>
                      </a:lnTo>
                      <a:lnTo>
                        <a:pt x="0" y="100"/>
                      </a:lnTo>
                      <a:lnTo>
                        <a:pt x="0" y="96"/>
                      </a:lnTo>
                      <a:lnTo>
                        <a:pt x="0" y="96"/>
                      </a:lnTo>
                      <a:lnTo>
                        <a:pt x="0" y="96"/>
                      </a:lnTo>
                      <a:lnTo>
                        <a:pt x="0" y="91"/>
                      </a:lnTo>
                      <a:lnTo>
                        <a:pt x="4" y="87"/>
                      </a:lnTo>
                      <a:lnTo>
                        <a:pt x="4" y="87"/>
                      </a:lnTo>
                      <a:lnTo>
                        <a:pt x="4" y="77"/>
                      </a:lnTo>
                      <a:lnTo>
                        <a:pt x="4" y="77"/>
                      </a:lnTo>
                      <a:lnTo>
                        <a:pt x="4" y="73"/>
                      </a:lnTo>
                      <a:lnTo>
                        <a:pt x="4" y="73"/>
                      </a:lnTo>
                      <a:lnTo>
                        <a:pt x="4" y="73"/>
                      </a:lnTo>
                      <a:lnTo>
                        <a:pt x="4" y="68"/>
                      </a:lnTo>
                      <a:lnTo>
                        <a:pt x="4" y="68"/>
                      </a:lnTo>
                      <a:lnTo>
                        <a:pt x="4" y="68"/>
                      </a:lnTo>
                      <a:lnTo>
                        <a:pt x="4" y="64"/>
                      </a:lnTo>
                      <a:lnTo>
                        <a:pt x="9" y="64"/>
                      </a:lnTo>
                      <a:lnTo>
                        <a:pt x="9" y="64"/>
                      </a:lnTo>
                      <a:lnTo>
                        <a:pt x="18" y="64"/>
                      </a:lnTo>
                      <a:lnTo>
                        <a:pt x="18" y="64"/>
                      </a:lnTo>
                      <a:lnTo>
                        <a:pt x="23" y="64"/>
                      </a:lnTo>
                      <a:lnTo>
                        <a:pt x="23" y="64"/>
                      </a:lnTo>
                      <a:lnTo>
                        <a:pt x="27" y="59"/>
                      </a:lnTo>
                      <a:lnTo>
                        <a:pt x="27" y="59"/>
                      </a:lnTo>
                      <a:lnTo>
                        <a:pt x="27" y="59"/>
                      </a:lnTo>
                      <a:lnTo>
                        <a:pt x="32" y="59"/>
                      </a:lnTo>
                      <a:lnTo>
                        <a:pt x="32" y="59"/>
                      </a:lnTo>
                      <a:lnTo>
                        <a:pt x="36" y="59"/>
                      </a:lnTo>
                      <a:lnTo>
                        <a:pt x="36" y="59"/>
                      </a:lnTo>
                      <a:lnTo>
                        <a:pt x="41" y="59"/>
                      </a:lnTo>
                      <a:lnTo>
                        <a:pt x="41" y="59"/>
                      </a:lnTo>
                      <a:lnTo>
                        <a:pt x="41" y="55"/>
                      </a:lnTo>
                      <a:lnTo>
                        <a:pt x="41" y="50"/>
                      </a:lnTo>
                      <a:lnTo>
                        <a:pt x="41" y="50"/>
                      </a:lnTo>
                      <a:lnTo>
                        <a:pt x="41" y="46"/>
                      </a:lnTo>
                      <a:lnTo>
                        <a:pt x="41" y="46"/>
                      </a:lnTo>
                      <a:lnTo>
                        <a:pt x="41" y="46"/>
                      </a:lnTo>
                      <a:lnTo>
                        <a:pt x="41" y="46"/>
                      </a:lnTo>
                      <a:lnTo>
                        <a:pt x="41" y="41"/>
                      </a:lnTo>
                      <a:lnTo>
                        <a:pt x="41" y="41"/>
                      </a:lnTo>
                      <a:lnTo>
                        <a:pt x="45" y="37"/>
                      </a:lnTo>
                      <a:lnTo>
                        <a:pt x="54" y="23"/>
                      </a:lnTo>
                      <a:lnTo>
                        <a:pt x="54" y="23"/>
                      </a:lnTo>
                      <a:lnTo>
                        <a:pt x="59" y="19"/>
                      </a:lnTo>
                      <a:lnTo>
                        <a:pt x="63" y="19"/>
                      </a:lnTo>
                      <a:lnTo>
                        <a:pt x="63" y="19"/>
                      </a:lnTo>
                      <a:lnTo>
                        <a:pt x="68" y="19"/>
                      </a:lnTo>
                      <a:lnTo>
                        <a:pt x="68" y="19"/>
                      </a:lnTo>
                      <a:lnTo>
                        <a:pt x="68" y="19"/>
                      </a:lnTo>
                      <a:lnTo>
                        <a:pt x="72" y="19"/>
                      </a:lnTo>
                      <a:lnTo>
                        <a:pt x="77" y="19"/>
                      </a:lnTo>
                      <a:lnTo>
                        <a:pt x="77" y="19"/>
                      </a:lnTo>
                      <a:lnTo>
                        <a:pt x="77" y="19"/>
                      </a:lnTo>
                      <a:lnTo>
                        <a:pt x="82" y="19"/>
                      </a:lnTo>
                      <a:lnTo>
                        <a:pt x="82" y="19"/>
                      </a:lnTo>
                      <a:lnTo>
                        <a:pt x="82" y="19"/>
                      </a:lnTo>
                      <a:lnTo>
                        <a:pt x="86" y="23"/>
                      </a:lnTo>
                      <a:lnTo>
                        <a:pt x="86" y="28"/>
                      </a:lnTo>
                      <a:lnTo>
                        <a:pt x="86" y="28"/>
                      </a:lnTo>
                      <a:lnTo>
                        <a:pt x="86" y="28"/>
                      </a:lnTo>
                      <a:lnTo>
                        <a:pt x="91" y="28"/>
                      </a:lnTo>
                      <a:lnTo>
                        <a:pt x="91" y="28"/>
                      </a:lnTo>
                      <a:lnTo>
                        <a:pt x="95" y="28"/>
                      </a:lnTo>
                      <a:lnTo>
                        <a:pt x="95" y="28"/>
                      </a:lnTo>
                      <a:lnTo>
                        <a:pt x="95" y="28"/>
                      </a:lnTo>
                      <a:lnTo>
                        <a:pt x="100" y="28"/>
                      </a:lnTo>
                      <a:lnTo>
                        <a:pt x="100" y="32"/>
                      </a:lnTo>
                      <a:lnTo>
                        <a:pt x="100" y="32"/>
                      </a:lnTo>
                      <a:lnTo>
                        <a:pt x="100" y="32"/>
                      </a:lnTo>
                      <a:lnTo>
                        <a:pt x="104" y="28"/>
                      </a:lnTo>
                      <a:lnTo>
                        <a:pt x="104" y="28"/>
                      </a:lnTo>
                      <a:lnTo>
                        <a:pt x="104" y="28"/>
                      </a:lnTo>
                      <a:lnTo>
                        <a:pt x="109" y="28"/>
                      </a:lnTo>
                      <a:lnTo>
                        <a:pt x="109" y="28"/>
                      </a:lnTo>
                      <a:lnTo>
                        <a:pt x="109" y="28"/>
                      </a:lnTo>
                      <a:lnTo>
                        <a:pt x="109" y="28"/>
                      </a:lnTo>
                      <a:lnTo>
                        <a:pt x="113" y="28"/>
                      </a:lnTo>
                      <a:lnTo>
                        <a:pt x="113" y="28"/>
                      </a:lnTo>
                      <a:lnTo>
                        <a:pt x="113" y="23"/>
                      </a:lnTo>
                      <a:lnTo>
                        <a:pt x="118" y="23"/>
                      </a:lnTo>
                      <a:lnTo>
                        <a:pt x="118" y="19"/>
                      </a:lnTo>
                      <a:lnTo>
                        <a:pt x="118" y="19"/>
                      </a:lnTo>
                      <a:lnTo>
                        <a:pt x="113" y="9"/>
                      </a:lnTo>
                      <a:lnTo>
                        <a:pt x="118" y="5"/>
                      </a:lnTo>
                      <a:lnTo>
                        <a:pt x="118" y="5"/>
                      </a:lnTo>
                      <a:lnTo>
                        <a:pt x="118" y="0"/>
                      </a:lnTo>
                      <a:lnTo>
                        <a:pt x="122" y="0"/>
                      </a:lnTo>
                      <a:lnTo>
                        <a:pt x="122" y="0"/>
                      </a:lnTo>
                      <a:lnTo>
                        <a:pt x="127" y="0"/>
                      </a:lnTo>
                      <a:lnTo>
                        <a:pt x="131" y="0"/>
                      </a:lnTo>
                      <a:lnTo>
                        <a:pt x="136" y="0"/>
                      </a:lnTo>
                      <a:lnTo>
                        <a:pt x="136" y="5"/>
                      </a:lnTo>
                      <a:lnTo>
                        <a:pt x="136" y="5"/>
                      </a:lnTo>
                      <a:lnTo>
                        <a:pt x="140" y="5"/>
                      </a:lnTo>
                      <a:lnTo>
                        <a:pt x="140" y="9"/>
                      </a:lnTo>
                      <a:lnTo>
                        <a:pt x="140" y="9"/>
                      </a:lnTo>
                      <a:lnTo>
                        <a:pt x="140" y="9"/>
                      </a:lnTo>
                      <a:lnTo>
                        <a:pt x="150" y="5"/>
                      </a:lnTo>
                      <a:lnTo>
                        <a:pt x="150" y="9"/>
                      </a:lnTo>
                      <a:lnTo>
                        <a:pt x="154" y="9"/>
                      </a:lnTo>
                      <a:lnTo>
                        <a:pt x="154" y="9"/>
                      </a:lnTo>
                      <a:lnTo>
                        <a:pt x="159" y="9"/>
                      </a:lnTo>
                      <a:lnTo>
                        <a:pt x="159" y="14"/>
                      </a:lnTo>
                      <a:lnTo>
                        <a:pt x="159" y="14"/>
                      </a:lnTo>
                      <a:lnTo>
                        <a:pt x="159" y="19"/>
                      </a:lnTo>
                      <a:lnTo>
                        <a:pt x="159" y="19"/>
                      </a:lnTo>
                      <a:lnTo>
                        <a:pt x="159" y="19"/>
                      </a:lnTo>
                      <a:lnTo>
                        <a:pt x="159" y="19"/>
                      </a:lnTo>
                      <a:lnTo>
                        <a:pt x="163" y="23"/>
                      </a:lnTo>
                      <a:lnTo>
                        <a:pt x="168" y="23"/>
                      </a:lnTo>
                      <a:lnTo>
                        <a:pt x="168" y="23"/>
                      </a:lnTo>
                      <a:lnTo>
                        <a:pt x="168" y="23"/>
                      </a:lnTo>
                      <a:lnTo>
                        <a:pt x="168" y="23"/>
                      </a:lnTo>
                      <a:lnTo>
                        <a:pt x="168" y="23"/>
                      </a:lnTo>
                      <a:lnTo>
                        <a:pt x="172" y="23"/>
                      </a:lnTo>
                      <a:lnTo>
                        <a:pt x="177" y="23"/>
                      </a:lnTo>
                      <a:lnTo>
                        <a:pt x="177" y="19"/>
                      </a:lnTo>
                      <a:lnTo>
                        <a:pt x="177" y="19"/>
                      </a:lnTo>
                      <a:lnTo>
                        <a:pt x="177" y="14"/>
                      </a:lnTo>
                      <a:lnTo>
                        <a:pt x="177" y="14"/>
                      </a:lnTo>
                      <a:lnTo>
                        <a:pt x="177" y="9"/>
                      </a:lnTo>
                      <a:lnTo>
                        <a:pt x="177" y="9"/>
                      </a:lnTo>
                      <a:lnTo>
                        <a:pt x="177" y="9"/>
                      </a:lnTo>
                      <a:lnTo>
                        <a:pt x="177" y="9"/>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21" name="Freeform 51"/>
                <p:cNvSpPr>
                  <a:spLocks/>
                </p:cNvSpPr>
                <p:nvPr/>
              </p:nvSpPr>
              <p:spPr bwMode="auto">
                <a:xfrm>
                  <a:off x="3492501" y="1692275"/>
                  <a:ext cx="230188" cy="346075"/>
                </a:xfrm>
                <a:custGeom>
                  <a:avLst/>
                  <a:gdLst>
                    <a:gd name="T0" fmla="*/ 145 w 145"/>
                    <a:gd name="T1" fmla="*/ 114 h 218"/>
                    <a:gd name="T2" fmla="*/ 132 w 145"/>
                    <a:gd name="T3" fmla="*/ 123 h 218"/>
                    <a:gd name="T4" fmla="*/ 141 w 145"/>
                    <a:gd name="T5" fmla="*/ 123 h 218"/>
                    <a:gd name="T6" fmla="*/ 141 w 145"/>
                    <a:gd name="T7" fmla="*/ 132 h 218"/>
                    <a:gd name="T8" fmla="*/ 136 w 145"/>
                    <a:gd name="T9" fmla="*/ 132 h 218"/>
                    <a:gd name="T10" fmla="*/ 127 w 145"/>
                    <a:gd name="T11" fmla="*/ 141 h 218"/>
                    <a:gd name="T12" fmla="*/ 132 w 145"/>
                    <a:gd name="T13" fmla="*/ 145 h 218"/>
                    <a:gd name="T14" fmla="*/ 127 w 145"/>
                    <a:gd name="T15" fmla="*/ 150 h 218"/>
                    <a:gd name="T16" fmla="*/ 132 w 145"/>
                    <a:gd name="T17" fmla="*/ 155 h 218"/>
                    <a:gd name="T18" fmla="*/ 127 w 145"/>
                    <a:gd name="T19" fmla="*/ 164 h 218"/>
                    <a:gd name="T20" fmla="*/ 123 w 145"/>
                    <a:gd name="T21" fmla="*/ 168 h 218"/>
                    <a:gd name="T22" fmla="*/ 123 w 145"/>
                    <a:gd name="T23" fmla="*/ 177 h 218"/>
                    <a:gd name="T24" fmla="*/ 118 w 145"/>
                    <a:gd name="T25" fmla="*/ 177 h 218"/>
                    <a:gd name="T26" fmla="*/ 114 w 145"/>
                    <a:gd name="T27" fmla="*/ 182 h 218"/>
                    <a:gd name="T28" fmla="*/ 114 w 145"/>
                    <a:gd name="T29" fmla="*/ 186 h 218"/>
                    <a:gd name="T30" fmla="*/ 109 w 145"/>
                    <a:gd name="T31" fmla="*/ 191 h 218"/>
                    <a:gd name="T32" fmla="*/ 104 w 145"/>
                    <a:gd name="T33" fmla="*/ 186 h 218"/>
                    <a:gd name="T34" fmla="*/ 95 w 145"/>
                    <a:gd name="T35" fmla="*/ 191 h 218"/>
                    <a:gd name="T36" fmla="*/ 86 w 145"/>
                    <a:gd name="T37" fmla="*/ 191 h 218"/>
                    <a:gd name="T38" fmla="*/ 86 w 145"/>
                    <a:gd name="T39" fmla="*/ 200 h 218"/>
                    <a:gd name="T40" fmla="*/ 82 w 145"/>
                    <a:gd name="T41" fmla="*/ 209 h 218"/>
                    <a:gd name="T42" fmla="*/ 73 w 145"/>
                    <a:gd name="T43" fmla="*/ 214 h 218"/>
                    <a:gd name="T44" fmla="*/ 68 w 145"/>
                    <a:gd name="T45" fmla="*/ 214 h 218"/>
                    <a:gd name="T46" fmla="*/ 55 w 145"/>
                    <a:gd name="T47" fmla="*/ 218 h 218"/>
                    <a:gd name="T48" fmla="*/ 50 w 145"/>
                    <a:gd name="T49" fmla="*/ 204 h 218"/>
                    <a:gd name="T50" fmla="*/ 36 w 145"/>
                    <a:gd name="T51" fmla="*/ 204 h 218"/>
                    <a:gd name="T52" fmla="*/ 14 w 145"/>
                    <a:gd name="T53" fmla="*/ 186 h 218"/>
                    <a:gd name="T54" fmla="*/ 9 w 145"/>
                    <a:gd name="T55" fmla="*/ 177 h 218"/>
                    <a:gd name="T56" fmla="*/ 14 w 145"/>
                    <a:gd name="T57" fmla="*/ 168 h 218"/>
                    <a:gd name="T58" fmla="*/ 14 w 145"/>
                    <a:gd name="T59" fmla="*/ 159 h 218"/>
                    <a:gd name="T60" fmla="*/ 9 w 145"/>
                    <a:gd name="T61" fmla="*/ 155 h 218"/>
                    <a:gd name="T62" fmla="*/ 0 w 145"/>
                    <a:gd name="T63" fmla="*/ 141 h 218"/>
                    <a:gd name="T64" fmla="*/ 9 w 145"/>
                    <a:gd name="T65" fmla="*/ 118 h 218"/>
                    <a:gd name="T66" fmla="*/ 18 w 145"/>
                    <a:gd name="T67" fmla="*/ 100 h 218"/>
                    <a:gd name="T68" fmla="*/ 18 w 145"/>
                    <a:gd name="T69" fmla="*/ 87 h 218"/>
                    <a:gd name="T70" fmla="*/ 14 w 145"/>
                    <a:gd name="T71" fmla="*/ 82 h 218"/>
                    <a:gd name="T72" fmla="*/ 18 w 145"/>
                    <a:gd name="T73" fmla="*/ 77 h 218"/>
                    <a:gd name="T74" fmla="*/ 18 w 145"/>
                    <a:gd name="T75" fmla="*/ 68 h 218"/>
                    <a:gd name="T76" fmla="*/ 18 w 145"/>
                    <a:gd name="T77" fmla="*/ 50 h 218"/>
                    <a:gd name="T78" fmla="*/ 18 w 145"/>
                    <a:gd name="T79" fmla="*/ 41 h 218"/>
                    <a:gd name="T80" fmla="*/ 23 w 145"/>
                    <a:gd name="T81" fmla="*/ 32 h 218"/>
                    <a:gd name="T82" fmla="*/ 36 w 145"/>
                    <a:gd name="T83" fmla="*/ 32 h 218"/>
                    <a:gd name="T84" fmla="*/ 64 w 145"/>
                    <a:gd name="T85" fmla="*/ 9 h 218"/>
                    <a:gd name="T86" fmla="*/ 82 w 145"/>
                    <a:gd name="T87" fmla="*/ 9 h 218"/>
                    <a:gd name="T88" fmla="*/ 91 w 145"/>
                    <a:gd name="T89" fmla="*/ 9 h 218"/>
                    <a:gd name="T90" fmla="*/ 104 w 145"/>
                    <a:gd name="T91" fmla="*/ 0 h 218"/>
                    <a:gd name="T92" fmla="*/ 114 w 145"/>
                    <a:gd name="T93" fmla="*/ 14 h 218"/>
                    <a:gd name="T94" fmla="*/ 118 w 145"/>
                    <a:gd name="T95" fmla="*/ 28 h 218"/>
                    <a:gd name="T96" fmla="*/ 118 w 145"/>
                    <a:gd name="T97" fmla="*/ 32 h 218"/>
                    <a:gd name="T98" fmla="*/ 118 w 145"/>
                    <a:gd name="T99" fmla="*/ 46 h 218"/>
                    <a:gd name="T100" fmla="*/ 132 w 145"/>
                    <a:gd name="T101" fmla="*/ 55 h 218"/>
                    <a:gd name="T102" fmla="*/ 132 w 145"/>
                    <a:gd name="T103" fmla="*/ 64 h 218"/>
                    <a:gd name="T104" fmla="*/ 132 w 145"/>
                    <a:gd name="T105" fmla="*/ 77 h 218"/>
                    <a:gd name="T106" fmla="*/ 136 w 145"/>
                    <a:gd name="T107" fmla="*/ 91 h 218"/>
                    <a:gd name="T108" fmla="*/ 132 w 145"/>
                    <a:gd name="T109" fmla="*/ 105 h 218"/>
                    <a:gd name="T110" fmla="*/ 141 w 145"/>
                    <a:gd name="T111" fmla="*/ 105 h 218"/>
                    <a:gd name="T112" fmla="*/ 145 w 145"/>
                    <a:gd name="T113" fmla="*/ 11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218">
                      <a:moveTo>
                        <a:pt x="145" y="114"/>
                      </a:moveTo>
                      <a:lnTo>
                        <a:pt x="145" y="114"/>
                      </a:lnTo>
                      <a:lnTo>
                        <a:pt x="145" y="114"/>
                      </a:lnTo>
                      <a:lnTo>
                        <a:pt x="145" y="114"/>
                      </a:lnTo>
                      <a:lnTo>
                        <a:pt x="145" y="114"/>
                      </a:lnTo>
                      <a:lnTo>
                        <a:pt x="145" y="114"/>
                      </a:lnTo>
                      <a:lnTo>
                        <a:pt x="141" y="118"/>
                      </a:lnTo>
                      <a:lnTo>
                        <a:pt x="141" y="118"/>
                      </a:lnTo>
                      <a:lnTo>
                        <a:pt x="141" y="118"/>
                      </a:lnTo>
                      <a:lnTo>
                        <a:pt x="136" y="123"/>
                      </a:lnTo>
                      <a:lnTo>
                        <a:pt x="136" y="123"/>
                      </a:lnTo>
                      <a:lnTo>
                        <a:pt x="132" y="123"/>
                      </a:lnTo>
                      <a:lnTo>
                        <a:pt x="132" y="127"/>
                      </a:lnTo>
                      <a:lnTo>
                        <a:pt x="136" y="127"/>
                      </a:lnTo>
                      <a:lnTo>
                        <a:pt x="136" y="127"/>
                      </a:lnTo>
                      <a:lnTo>
                        <a:pt x="141" y="127"/>
                      </a:lnTo>
                      <a:lnTo>
                        <a:pt x="141" y="123"/>
                      </a:lnTo>
                      <a:lnTo>
                        <a:pt x="141" y="123"/>
                      </a:lnTo>
                      <a:lnTo>
                        <a:pt x="141" y="123"/>
                      </a:lnTo>
                      <a:lnTo>
                        <a:pt x="141" y="123"/>
                      </a:lnTo>
                      <a:lnTo>
                        <a:pt x="141" y="127"/>
                      </a:lnTo>
                      <a:lnTo>
                        <a:pt x="141" y="127"/>
                      </a:lnTo>
                      <a:lnTo>
                        <a:pt x="141" y="127"/>
                      </a:lnTo>
                      <a:lnTo>
                        <a:pt x="141" y="132"/>
                      </a:lnTo>
                      <a:lnTo>
                        <a:pt x="141" y="132"/>
                      </a:lnTo>
                      <a:lnTo>
                        <a:pt x="136" y="132"/>
                      </a:lnTo>
                      <a:lnTo>
                        <a:pt x="136" y="132"/>
                      </a:lnTo>
                      <a:lnTo>
                        <a:pt x="136" y="132"/>
                      </a:lnTo>
                      <a:lnTo>
                        <a:pt x="136" y="132"/>
                      </a:lnTo>
                      <a:lnTo>
                        <a:pt x="136" y="132"/>
                      </a:lnTo>
                      <a:lnTo>
                        <a:pt x="132" y="136"/>
                      </a:lnTo>
                      <a:lnTo>
                        <a:pt x="132" y="136"/>
                      </a:lnTo>
                      <a:lnTo>
                        <a:pt x="132" y="136"/>
                      </a:lnTo>
                      <a:lnTo>
                        <a:pt x="132" y="136"/>
                      </a:lnTo>
                      <a:lnTo>
                        <a:pt x="132" y="141"/>
                      </a:lnTo>
                      <a:lnTo>
                        <a:pt x="127" y="141"/>
                      </a:lnTo>
                      <a:lnTo>
                        <a:pt x="132" y="145"/>
                      </a:lnTo>
                      <a:lnTo>
                        <a:pt x="132" y="141"/>
                      </a:lnTo>
                      <a:lnTo>
                        <a:pt x="136" y="141"/>
                      </a:lnTo>
                      <a:lnTo>
                        <a:pt x="136" y="141"/>
                      </a:lnTo>
                      <a:lnTo>
                        <a:pt x="136" y="141"/>
                      </a:lnTo>
                      <a:lnTo>
                        <a:pt x="132" y="145"/>
                      </a:lnTo>
                      <a:lnTo>
                        <a:pt x="127" y="145"/>
                      </a:lnTo>
                      <a:lnTo>
                        <a:pt x="132" y="150"/>
                      </a:lnTo>
                      <a:lnTo>
                        <a:pt x="132" y="150"/>
                      </a:lnTo>
                      <a:lnTo>
                        <a:pt x="132" y="150"/>
                      </a:lnTo>
                      <a:lnTo>
                        <a:pt x="132" y="150"/>
                      </a:lnTo>
                      <a:lnTo>
                        <a:pt x="127" y="150"/>
                      </a:lnTo>
                      <a:lnTo>
                        <a:pt x="127" y="150"/>
                      </a:lnTo>
                      <a:lnTo>
                        <a:pt x="127" y="150"/>
                      </a:lnTo>
                      <a:lnTo>
                        <a:pt x="127" y="155"/>
                      </a:lnTo>
                      <a:lnTo>
                        <a:pt x="132" y="155"/>
                      </a:lnTo>
                      <a:lnTo>
                        <a:pt x="132" y="155"/>
                      </a:lnTo>
                      <a:lnTo>
                        <a:pt x="132" y="155"/>
                      </a:lnTo>
                      <a:lnTo>
                        <a:pt x="132" y="155"/>
                      </a:lnTo>
                      <a:lnTo>
                        <a:pt x="132" y="159"/>
                      </a:lnTo>
                      <a:lnTo>
                        <a:pt x="127" y="159"/>
                      </a:lnTo>
                      <a:lnTo>
                        <a:pt x="127" y="159"/>
                      </a:lnTo>
                      <a:lnTo>
                        <a:pt x="127" y="159"/>
                      </a:lnTo>
                      <a:lnTo>
                        <a:pt x="127" y="164"/>
                      </a:lnTo>
                      <a:lnTo>
                        <a:pt x="132" y="159"/>
                      </a:lnTo>
                      <a:lnTo>
                        <a:pt x="127" y="164"/>
                      </a:lnTo>
                      <a:lnTo>
                        <a:pt x="127" y="164"/>
                      </a:lnTo>
                      <a:lnTo>
                        <a:pt x="123" y="164"/>
                      </a:lnTo>
                      <a:lnTo>
                        <a:pt x="123" y="168"/>
                      </a:lnTo>
                      <a:lnTo>
                        <a:pt x="123" y="168"/>
                      </a:lnTo>
                      <a:lnTo>
                        <a:pt x="127" y="173"/>
                      </a:lnTo>
                      <a:lnTo>
                        <a:pt x="127" y="173"/>
                      </a:lnTo>
                      <a:lnTo>
                        <a:pt x="127" y="173"/>
                      </a:lnTo>
                      <a:lnTo>
                        <a:pt x="123" y="173"/>
                      </a:lnTo>
                      <a:lnTo>
                        <a:pt x="118" y="173"/>
                      </a:lnTo>
                      <a:lnTo>
                        <a:pt x="123" y="177"/>
                      </a:lnTo>
                      <a:lnTo>
                        <a:pt x="127" y="177"/>
                      </a:lnTo>
                      <a:lnTo>
                        <a:pt x="123" y="177"/>
                      </a:lnTo>
                      <a:lnTo>
                        <a:pt x="123" y="177"/>
                      </a:lnTo>
                      <a:lnTo>
                        <a:pt x="123" y="177"/>
                      </a:lnTo>
                      <a:lnTo>
                        <a:pt x="118" y="177"/>
                      </a:lnTo>
                      <a:lnTo>
                        <a:pt x="118" y="177"/>
                      </a:lnTo>
                      <a:lnTo>
                        <a:pt x="123" y="182"/>
                      </a:lnTo>
                      <a:lnTo>
                        <a:pt x="123" y="182"/>
                      </a:lnTo>
                      <a:lnTo>
                        <a:pt x="123" y="182"/>
                      </a:lnTo>
                      <a:lnTo>
                        <a:pt x="123" y="182"/>
                      </a:lnTo>
                      <a:lnTo>
                        <a:pt x="118" y="182"/>
                      </a:lnTo>
                      <a:lnTo>
                        <a:pt x="114" y="182"/>
                      </a:lnTo>
                      <a:lnTo>
                        <a:pt x="114" y="182"/>
                      </a:lnTo>
                      <a:lnTo>
                        <a:pt x="109" y="182"/>
                      </a:lnTo>
                      <a:lnTo>
                        <a:pt x="109" y="182"/>
                      </a:lnTo>
                      <a:lnTo>
                        <a:pt x="109" y="186"/>
                      </a:lnTo>
                      <a:lnTo>
                        <a:pt x="114" y="186"/>
                      </a:lnTo>
                      <a:lnTo>
                        <a:pt x="114" y="186"/>
                      </a:lnTo>
                      <a:lnTo>
                        <a:pt x="114" y="186"/>
                      </a:lnTo>
                      <a:lnTo>
                        <a:pt x="109" y="186"/>
                      </a:lnTo>
                      <a:lnTo>
                        <a:pt x="109" y="191"/>
                      </a:lnTo>
                      <a:lnTo>
                        <a:pt x="109" y="191"/>
                      </a:lnTo>
                      <a:lnTo>
                        <a:pt x="109" y="191"/>
                      </a:lnTo>
                      <a:lnTo>
                        <a:pt x="109" y="191"/>
                      </a:lnTo>
                      <a:lnTo>
                        <a:pt x="109" y="191"/>
                      </a:lnTo>
                      <a:lnTo>
                        <a:pt x="109" y="191"/>
                      </a:lnTo>
                      <a:lnTo>
                        <a:pt x="109" y="191"/>
                      </a:lnTo>
                      <a:lnTo>
                        <a:pt x="104" y="191"/>
                      </a:lnTo>
                      <a:lnTo>
                        <a:pt x="104" y="186"/>
                      </a:lnTo>
                      <a:lnTo>
                        <a:pt x="104" y="186"/>
                      </a:lnTo>
                      <a:lnTo>
                        <a:pt x="109" y="186"/>
                      </a:lnTo>
                      <a:lnTo>
                        <a:pt x="104" y="186"/>
                      </a:lnTo>
                      <a:lnTo>
                        <a:pt x="100" y="186"/>
                      </a:lnTo>
                      <a:lnTo>
                        <a:pt x="100" y="191"/>
                      </a:lnTo>
                      <a:lnTo>
                        <a:pt x="100" y="191"/>
                      </a:lnTo>
                      <a:lnTo>
                        <a:pt x="95" y="191"/>
                      </a:lnTo>
                      <a:lnTo>
                        <a:pt x="95" y="186"/>
                      </a:lnTo>
                      <a:lnTo>
                        <a:pt x="91" y="186"/>
                      </a:lnTo>
                      <a:lnTo>
                        <a:pt x="91" y="186"/>
                      </a:lnTo>
                      <a:lnTo>
                        <a:pt x="86" y="186"/>
                      </a:lnTo>
                      <a:lnTo>
                        <a:pt x="86" y="191"/>
                      </a:lnTo>
                      <a:lnTo>
                        <a:pt x="86" y="191"/>
                      </a:lnTo>
                      <a:lnTo>
                        <a:pt x="86" y="195"/>
                      </a:lnTo>
                      <a:lnTo>
                        <a:pt x="86" y="195"/>
                      </a:lnTo>
                      <a:lnTo>
                        <a:pt x="86" y="195"/>
                      </a:lnTo>
                      <a:lnTo>
                        <a:pt x="86" y="200"/>
                      </a:lnTo>
                      <a:lnTo>
                        <a:pt x="86" y="200"/>
                      </a:lnTo>
                      <a:lnTo>
                        <a:pt x="86" y="200"/>
                      </a:lnTo>
                      <a:lnTo>
                        <a:pt x="82" y="200"/>
                      </a:lnTo>
                      <a:lnTo>
                        <a:pt x="82" y="200"/>
                      </a:lnTo>
                      <a:lnTo>
                        <a:pt x="82" y="204"/>
                      </a:lnTo>
                      <a:lnTo>
                        <a:pt x="82" y="204"/>
                      </a:lnTo>
                      <a:lnTo>
                        <a:pt x="82" y="204"/>
                      </a:lnTo>
                      <a:lnTo>
                        <a:pt x="82" y="209"/>
                      </a:lnTo>
                      <a:lnTo>
                        <a:pt x="82" y="209"/>
                      </a:lnTo>
                      <a:lnTo>
                        <a:pt x="82" y="209"/>
                      </a:lnTo>
                      <a:lnTo>
                        <a:pt x="82" y="209"/>
                      </a:lnTo>
                      <a:lnTo>
                        <a:pt x="77" y="214"/>
                      </a:lnTo>
                      <a:lnTo>
                        <a:pt x="77" y="214"/>
                      </a:lnTo>
                      <a:lnTo>
                        <a:pt x="73" y="214"/>
                      </a:lnTo>
                      <a:lnTo>
                        <a:pt x="73" y="214"/>
                      </a:lnTo>
                      <a:lnTo>
                        <a:pt x="68" y="209"/>
                      </a:lnTo>
                      <a:lnTo>
                        <a:pt x="68" y="214"/>
                      </a:lnTo>
                      <a:lnTo>
                        <a:pt x="68" y="214"/>
                      </a:lnTo>
                      <a:lnTo>
                        <a:pt x="68" y="214"/>
                      </a:lnTo>
                      <a:lnTo>
                        <a:pt x="68" y="214"/>
                      </a:lnTo>
                      <a:lnTo>
                        <a:pt x="64" y="214"/>
                      </a:lnTo>
                      <a:lnTo>
                        <a:pt x="64" y="218"/>
                      </a:lnTo>
                      <a:lnTo>
                        <a:pt x="59" y="218"/>
                      </a:lnTo>
                      <a:lnTo>
                        <a:pt x="59" y="218"/>
                      </a:lnTo>
                      <a:lnTo>
                        <a:pt x="59" y="218"/>
                      </a:lnTo>
                      <a:lnTo>
                        <a:pt x="55" y="218"/>
                      </a:lnTo>
                      <a:lnTo>
                        <a:pt x="50" y="214"/>
                      </a:lnTo>
                      <a:lnTo>
                        <a:pt x="50" y="214"/>
                      </a:lnTo>
                      <a:lnTo>
                        <a:pt x="50" y="209"/>
                      </a:lnTo>
                      <a:lnTo>
                        <a:pt x="50" y="209"/>
                      </a:lnTo>
                      <a:lnTo>
                        <a:pt x="50" y="209"/>
                      </a:lnTo>
                      <a:lnTo>
                        <a:pt x="50" y="204"/>
                      </a:lnTo>
                      <a:lnTo>
                        <a:pt x="50" y="204"/>
                      </a:lnTo>
                      <a:lnTo>
                        <a:pt x="50" y="204"/>
                      </a:lnTo>
                      <a:lnTo>
                        <a:pt x="50" y="204"/>
                      </a:lnTo>
                      <a:lnTo>
                        <a:pt x="50" y="204"/>
                      </a:lnTo>
                      <a:lnTo>
                        <a:pt x="45" y="204"/>
                      </a:lnTo>
                      <a:lnTo>
                        <a:pt x="36" y="204"/>
                      </a:lnTo>
                      <a:lnTo>
                        <a:pt x="36" y="204"/>
                      </a:lnTo>
                      <a:lnTo>
                        <a:pt x="32" y="204"/>
                      </a:lnTo>
                      <a:lnTo>
                        <a:pt x="27" y="200"/>
                      </a:lnTo>
                      <a:lnTo>
                        <a:pt x="18" y="195"/>
                      </a:lnTo>
                      <a:lnTo>
                        <a:pt x="14" y="195"/>
                      </a:lnTo>
                      <a:lnTo>
                        <a:pt x="14" y="186"/>
                      </a:lnTo>
                      <a:lnTo>
                        <a:pt x="14" y="182"/>
                      </a:lnTo>
                      <a:lnTo>
                        <a:pt x="14" y="182"/>
                      </a:lnTo>
                      <a:lnTo>
                        <a:pt x="14" y="182"/>
                      </a:lnTo>
                      <a:lnTo>
                        <a:pt x="14" y="177"/>
                      </a:lnTo>
                      <a:lnTo>
                        <a:pt x="14" y="177"/>
                      </a:lnTo>
                      <a:lnTo>
                        <a:pt x="9" y="177"/>
                      </a:lnTo>
                      <a:lnTo>
                        <a:pt x="9" y="173"/>
                      </a:lnTo>
                      <a:lnTo>
                        <a:pt x="9" y="173"/>
                      </a:lnTo>
                      <a:lnTo>
                        <a:pt x="9" y="173"/>
                      </a:lnTo>
                      <a:lnTo>
                        <a:pt x="14" y="168"/>
                      </a:lnTo>
                      <a:lnTo>
                        <a:pt x="14" y="168"/>
                      </a:lnTo>
                      <a:lnTo>
                        <a:pt x="14" y="168"/>
                      </a:lnTo>
                      <a:lnTo>
                        <a:pt x="14" y="164"/>
                      </a:lnTo>
                      <a:lnTo>
                        <a:pt x="14" y="164"/>
                      </a:lnTo>
                      <a:lnTo>
                        <a:pt x="14" y="164"/>
                      </a:lnTo>
                      <a:lnTo>
                        <a:pt x="14" y="164"/>
                      </a:lnTo>
                      <a:lnTo>
                        <a:pt x="14" y="164"/>
                      </a:lnTo>
                      <a:lnTo>
                        <a:pt x="14" y="159"/>
                      </a:lnTo>
                      <a:lnTo>
                        <a:pt x="14" y="159"/>
                      </a:lnTo>
                      <a:lnTo>
                        <a:pt x="14" y="159"/>
                      </a:lnTo>
                      <a:lnTo>
                        <a:pt x="9" y="155"/>
                      </a:lnTo>
                      <a:lnTo>
                        <a:pt x="9" y="155"/>
                      </a:lnTo>
                      <a:lnTo>
                        <a:pt x="9" y="155"/>
                      </a:lnTo>
                      <a:lnTo>
                        <a:pt x="9" y="155"/>
                      </a:lnTo>
                      <a:lnTo>
                        <a:pt x="9" y="155"/>
                      </a:lnTo>
                      <a:lnTo>
                        <a:pt x="5" y="150"/>
                      </a:lnTo>
                      <a:lnTo>
                        <a:pt x="5" y="150"/>
                      </a:lnTo>
                      <a:lnTo>
                        <a:pt x="5" y="150"/>
                      </a:lnTo>
                      <a:lnTo>
                        <a:pt x="5" y="145"/>
                      </a:lnTo>
                      <a:lnTo>
                        <a:pt x="0" y="141"/>
                      </a:lnTo>
                      <a:lnTo>
                        <a:pt x="0" y="136"/>
                      </a:lnTo>
                      <a:lnTo>
                        <a:pt x="0" y="136"/>
                      </a:lnTo>
                      <a:lnTo>
                        <a:pt x="5" y="132"/>
                      </a:lnTo>
                      <a:lnTo>
                        <a:pt x="5" y="123"/>
                      </a:lnTo>
                      <a:lnTo>
                        <a:pt x="9" y="118"/>
                      </a:lnTo>
                      <a:lnTo>
                        <a:pt x="9" y="118"/>
                      </a:lnTo>
                      <a:lnTo>
                        <a:pt x="9" y="114"/>
                      </a:lnTo>
                      <a:lnTo>
                        <a:pt x="14" y="109"/>
                      </a:lnTo>
                      <a:lnTo>
                        <a:pt x="14" y="109"/>
                      </a:lnTo>
                      <a:lnTo>
                        <a:pt x="18" y="105"/>
                      </a:lnTo>
                      <a:lnTo>
                        <a:pt x="18" y="105"/>
                      </a:lnTo>
                      <a:lnTo>
                        <a:pt x="18" y="100"/>
                      </a:lnTo>
                      <a:lnTo>
                        <a:pt x="14" y="100"/>
                      </a:lnTo>
                      <a:lnTo>
                        <a:pt x="14" y="100"/>
                      </a:lnTo>
                      <a:lnTo>
                        <a:pt x="14" y="96"/>
                      </a:lnTo>
                      <a:lnTo>
                        <a:pt x="14" y="91"/>
                      </a:lnTo>
                      <a:lnTo>
                        <a:pt x="14" y="91"/>
                      </a:lnTo>
                      <a:lnTo>
                        <a:pt x="18" y="87"/>
                      </a:lnTo>
                      <a:lnTo>
                        <a:pt x="18" y="87"/>
                      </a:lnTo>
                      <a:lnTo>
                        <a:pt x="18" y="87"/>
                      </a:lnTo>
                      <a:lnTo>
                        <a:pt x="18" y="87"/>
                      </a:lnTo>
                      <a:lnTo>
                        <a:pt x="14" y="82"/>
                      </a:lnTo>
                      <a:lnTo>
                        <a:pt x="14" y="82"/>
                      </a:lnTo>
                      <a:lnTo>
                        <a:pt x="14" y="82"/>
                      </a:lnTo>
                      <a:lnTo>
                        <a:pt x="14" y="77"/>
                      </a:lnTo>
                      <a:lnTo>
                        <a:pt x="14" y="77"/>
                      </a:lnTo>
                      <a:lnTo>
                        <a:pt x="14" y="77"/>
                      </a:lnTo>
                      <a:lnTo>
                        <a:pt x="14" y="77"/>
                      </a:lnTo>
                      <a:lnTo>
                        <a:pt x="18" y="77"/>
                      </a:lnTo>
                      <a:lnTo>
                        <a:pt x="18" y="77"/>
                      </a:lnTo>
                      <a:lnTo>
                        <a:pt x="18" y="77"/>
                      </a:lnTo>
                      <a:lnTo>
                        <a:pt x="18" y="77"/>
                      </a:lnTo>
                      <a:lnTo>
                        <a:pt x="23" y="73"/>
                      </a:lnTo>
                      <a:lnTo>
                        <a:pt x="23" y="73"/>
                      </a:lnTo>
                      <a:lnTo>
                        <a:pt x="23" y="73"/>
                      </a:lnTo>
                      <a:lnTo>
                        <a:pt x="18" y="68"/>
                      </a:lnTo>
                      <a:lnTo>
                        <a:pt x="18" y="68"/>
                      </a:lnTo>
                      <a:lnTo>
                        <a:pt x="18" y="64"/>
                      </a:lnTo>
                      <a:lnTo>
                        <a:pt x="18" y="64"/>
                      </a:lnTo>
                      <a:lnTo>
                        <a:pt x="18" y="59"/>
                      </a:lnTo>
                      <a:lnTo>
                        <a:pt x="18" y="55"/>
                      </a:lnTo>
                      <a:lnTo>
                        <a:pt x="18" y="50"/>
                      </a:lnTo>
                      <a:lnTo>
                        <a:pt x="18" y="50"/>
                      </a:lnTo>
                      <a:lnTo>
                        <a:pt x="18" y="50"/>
                      </a:lnTo>
                      <a:lnTo>
                        <a:pt x="18" y="46"/>
                      </a:lnTo>
                      <a:lnTo>
                        <a:pt x="18" y="46"/>
                      </a:lnTo>
                      <a:lnTo>
                        <a:pt x="18" y="41"/>
                      </a:lnTo>
                      <a:lnTo>
                        <a:pt x="18" y="41"/>
                      </a:lnTo>
                      <a:lnTo>
                        <a:pt x="18" y="41"/>
                      </a:lnTo>
                      <a:lnTo>
                        <a:pt x="23" y="37"/>
                      </a:lnTo>
                      <a:lnTo>
                        <a:pt x="18" y="37"/>
                      </a:lnTo>
                      <a:lnTo>
                        <a:pt x="18" y="37"/>
                      </a:lnTo>
                      <a:lnTo>
                        <a:pt x="18" y="37"/>
                      </a:lnTo>
                      <a:lnTo>
                        <a:pt x="23" y="32"/>
                      </a:lnTo>
                      <a:lnTo>
                        <a:pt x="23" y="32"/>
                      </a:lnTo>
                      <a:lnTo>
                        <a:pt x="23" y="28"/>
                      </a:lnTo>
                      <a:lnTo>
                        <a:pt x="27" y="28"/>
                      </a:lnTo>
                      <a:lnTo>
                        <a:pt x="32" y="28"/>
                      </a:lnTo>
                      <a:lnTo>
                        <a:pt x="32" y="32"/>
                      </a:lnTo>
                      <a:lnTo>
                        <a:pt x="36" y="32"/>
                      </a:lnTo>
                      <a:lnTo>
                        <a:pt x="36" y="32"/>
                      </a:lnTo>
                      <a:lnTo>
                        <a:pt x="36" y="28"/>
                      </a:lnTo>
                      <a:lnTo>
                        <a:pt x="41" y="23"/>
                      </a:lnTo>
                      <a:lnTo>
                        <a:pt x="59" y="14"/>
                      </a:lnTo>
                      <a:lnTo>
                        <a:pt x="64" y="9"/>
                      </a:lnTo>
                      <a:lnTo>
                        <a:pt x="64" y="9"/>
                      </a:lnTo>
                      <a:lnTo>
                        <a:pt x="68" y="14"/>
                      </a:lnTo>
                      <a:lnTo>
                        <a:pt x="68" y="14"/>
                      </a:lnTo>
                      <a:lnTo>
                        <a:pt x="68" y="14"/>
                      </a:lnTo>
                      <a:lnTo>
                        <a:pt x="73" y="14"/>
                      </a:lnTo>
                      <a:lnTo>
                        <a:pt x="77" y="9"/>
                      </a:lnTo>
                      <a:lnTo>
                        <a:pt x="82" y="9"/>
                      </a:lnTo>
                      <a:lnTo>
                        <a:pt x="82" y="9"/>
                      </a:lnTo>
                      <a:lnTo>
                        <a:pt x="86" y="9"/>
                      </a:lnTo>
                      <a:lnTo>
                        <a:pt x="86" y="9"/>
                      </a:lnTo>
                      <a:lnTo>
                        <a:pt x="91" y="9"/>
                      </a:lnTo>
                      <a:lnTo>
                        <a:pt x="91" y="9"/>
                      </a:lnTo>
                      <a:lnTo>
                        <a:pt x="91" y="9"/>
                      </a:lnTo>
                      <a:lnTo>
                        <a:pt x="91" y="5"/>
                      </a:lnTo>
                      <a:lnTo>
                        <a:pt x="91" y="5"/>
                      </a:lnTo>
                      <a:lnTo>
                        <a:pt x="91" y="5"/>
                      </a:lnTo>
                      <a:lnTo>
                        <a:pt x="100" y="0"/>
                      </a:lnTo>
                      <a:lnTo>
                        <a:pt x="100" y="0"/>
                      </a:lnTo>
                      <a:lnTo>
                        <a:pt x="104" y="0"/>
                      </a:lnTo>
                      <a:lnTo>
                        <a:pt x="104" y="5"/>
                      </a:lnTo>
                      <a:lnTo>
                        <a:pt x="104" y="5"/>
                      </a:lnTo>
                      <a:lnTo>
                        <a:pt x="109" y="5"/>
                      </a:lnTo>
                      <a:lnTo>
                        <a:pt x="109" y="9"/>
                      </a:lnTo>
                      <a:lnTo>
                        <a:pt x="109" y="9"/>
                      </a:lnTo>
                      <a:lnTo>
                        <a:pt x="114" y="14"/>
                      </a:lnTo>
                      <a:lnTo>
                        <a:pt x="114" y="14"/>
                      </a:lnTo>
                      <a:lnTo>
                        <a:pt x="114" y="14"/>
                      </a:lnTo>
                      <a:lnTo>
                        <a:pt x="114" y="18"/>
                      </a:lnTo>
                      <a:lnTo>
                        <a:pt x="114" y="18"/>
                      </a:lnTo>
                      <a:lnTo>
                        <a:pt x="118" y="23"/>
                      </a:lnTo>
                      <a:lnTo>
                        <a:pt x="118" y="28"/>
                      </a:lnTo>
                      <a:lnTo>
                        <a:pt x="118" y="28"/>
                      </a:lnTo>
                      <a:lnTo>
                        <a:pt x="118" y="28"/>
                      </a:lnTo>
                      <a:lnTo>
                        <a:pt x="118" y="32"/>
                      </a:lnTo>
                      <a:lnTo>
                        <a:pt x="114" y="32"/>
                      </a:lnTo>
                      <a:lnTo>
                        <a:pt x="118" y="32"/>
                      </a:lnTo>
                      <a:lnTo>
                        <a:pt x="118" y="32"/>
                      </a:lnTo>
                      <a:lnTo>
                        <a:pt x="118" y="37"/>
                      </a:lnTo>
                      <a:lnTo>
                        <a:pt x="123" y="37"/>
                      </a:lnTo>
                      <a:lnTo>
                        <a:pt x="123" y="37"/>
                      </a:lnTo>
                      <a:lnTo>
                        <a:pt x="123" y="41"/>
                      </a:lnTo>
                      <a:lnTo>
                        <a:pt x="118" y="41"/>
                      </a:lnTo>
                      <a:lnTo>
                        <a:pt x="118" y="46"/>
                      </a:lnTo>
                      <a:lnTo>
                        <a:pt x="118" y="46"/>
                      </a:lnTo>
                      <a:lnTo>
                        <a:pt x="123" y="50"/>
                      </a:lnTo>
                      <a:lnTo>
                        <a:pt x="127" y="55"/>
                      </a:lnTo>
                      <a:lnTo>
                        <a:pt x="127" y="55"/>
                      </a:lnTo>
                      <a:lnTo>
                        <a:pt x="132" y="55"/>
                      </a:lnTo>
                      <a:lnTo>
                        <a:pt x="132" y="55"/>
                      </a:lnTo>
                      <a:lnTo>
                        <a:pt x="132" y="59"/>
                      </a:lnTo>
                      <a:lnTo>
                        <a:pt x="132" y="59"/>
                      </a:lnTo>
                      <a:lnTo>
                        <a:pt x="132" y="64"/>
                      </a:lnTo>
                      <a:lnTo>
                        <a:pt x="132" y="64"/>
                      </a:lnTo>
                      <a:lnTo>
                        <a:pt x="132" y="64"/>
                      </a:lnTo>
                      <a:lnTo>
                        <a:pt x="132" y="64"/>
                      </a:lnTo>
                      <a:lnTo>
                        <a:pt x="132" y="68"/>
                      </a:lnTo>
                      <a:lnTo>
                        <a:pt x="132" y="68"/>
                      </a:lnTo>
                      <a:lnTo>
                        <a:pt x="132" y="68"/>
                      </a:lnTo>
                      <a:lnTo>
                        <a:pt x="132" y="73"/>
                      </a:lnTo>
                      <a:lnTo>
                        <a:pt x="132" y="77"/>
                      </a:lnTo>
                      <a:lnTo>
                        <a:pt x="132" y="77"/>
                      </a:lnTo>
                      <a:lnTo>
                        <a:pt x="136" y="87"/>
                      </a:lnTo>
                      <a:lnTo>
                        <a:pt x="136" y="87"/>
                      </a:lnTo>
                      <a:lnTo>
                        <a:pt x="136" y="87"/>
                      </a:lnTo>
                      <a:lnTo>
                        <a:pt x="136" y="87"/>
                      </a:lnTo>
                      <a:lnTo>
                        <a:pt x="136" y="87"/>
                      </a:lnTo>
                      <a:lnTo>
                        <a:pt x="136" y="91"/>
                      </a:lnTo>
                      <a:lnTo>
                        <a:pt x="136" y="91"/>
                      </a:lnTo>
                      <a:lnTo>
                        <a:pt x="136" y="91"/>
                      </a:lnTo>
                      <a:lnTo>
                        <a:pt x="136" y="96"/>
                      </a:lnTo>
                      <a:lnTo>
                        <a:pt x="136" y="100"/>
                      </a:lnTo>
                      <a:lnTo>
                        <a:pt x="136" y="100"/>
                      </a:lnTo>
                      <a:lnTo>
                        <a:pt x="132" y="105"/>
                      </a:lnTo>
                      <a:lnTo>
                        <a:pt x="132" y="105"/>
                      </a:lnTo>
                      <a:lnTo>
                        <a:pt x="132" y="109"/>
                      </a:lnTo>
                      <a:lnTo>
                        <a:pt x="136" y="105"/>
                      </a:lnTo>
                      <a:lnTo>
                        <a:pt x="141" y="105"/>
                      </a:lnTo>
                      <a:lnTo>
                        <a:pt x="141" y="105"/>
                      </a:lnTo>
                      <a:lnTo>
                        <a:pt x="141" y="105"/>
                      </a:lnTo>
                      <a:lnTo>
                        <a:pt x="141" y="105"/>
                      </a:lnTo>
                      <a:lnTo>
                        <a:pt x="141" y="105"/>
                      </a:lnTo>
                      <a:lnTo>
                        <a:pt x="141" y="109"/>
                      </a:lnTo>
                      <a:lnTo>
                        <a:pt x="141" y="109"/>
                      </a:lnTo>
                      <a:lnTo>
                        <a:pt x="141" y="114"/>
                      </a:lnTo>
                      <a:lnTo>
                        <a:pt x="145" y="114"/>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22" name="Freeform 52"/>
                <p:cNvSpPr>
                  <a:spLocks/>
                </p:cNvSpPr>
                <p:nvPr/>
              </p:nvSpPr>
              <p:spPr bwMode="auto">
                <a:xfrm>
                  <a:off x="3435351" y="1987550"/>
                  <a:ext cx="222250" cy="252412"/>
                </a:xfrm>
                <a:custGeom>
                  <a:avLst/>
                  <a:gdLst>
                    <a:gd name="T0" fmla="*/ 140 w 140"/>
                    <a:gd name="T1" fmla="*/ 9 h 159"/>
                    <a:gd name="T2" fmla="*/ 140 w 140"/>
                    <a:gd name="T3" fmla="*/ 14 h 159"/>
                    <a:gd name="T4" fmla="*/ 136 w 140"/>
                    <a:gd name="T5" fmla="*/ 14 h 159"/>
                    <a:gd name="T6" fmla="*/ 131 w 140"/>
                    <a:gd name="T7" fmla="*/ 23 h 159"/>
                    <a:gd name="T8" fmla="*/ 127 w 140"/>
                    <a:gd name="T9" fmla="*/ 32 h 159"/>
                    <a:gd name="T10" fmla="*/ 131 w 140"/>
                    <a:gd name="T11" fmla="*/ 37 h 159"/>
                    <a:gd name="T12" fmla="*/ 127 w 140"/>
                    <a:gd name="T13" fmla="*/ 37 h 159"/>
                    <a:gd name="T14" fmla="*/ 122 w 140"/>
                    <a:gd name="T15" fmla="*/ 41 h 159"/>
                    <a:gd name="T16" fmla="*/ 127 w 140"/>
                    <a:gd name="T17" fmla="*/ 46 h 159"/>
                    <a:gd name="T18" fmla="*/ 122 w 140"/>
                    <a:gd name="T19" fmla="*/ 55 h 159"/>
                    <a:gd name="T20" fmla="*/ 127 w 140"/>
                    <a:gd name="T21" fmla="*/ 59 h 159"/>
                    <a:gd name="T22" fmla="*/ 127 w 140"/>
                    <a:gd name="T23" fmla="*/ 68 h 159"/>
                    <a:gd name="T24" fmla="*/ 122 w 140"/>
                    <a:gd name="T25" fmla="*/ 68 h 159"/>
                    <a:gd name="T26" fmla="*/ 122 w 140"/>
                    <a:gd name="T27" fmla="*/ 73 h 159"/>
                    <a:gd name="T28" fmla="*/ 122 w 140"/>
                    <a:gd name="T29" fmla="*/ 77 h 159"/>
                    <a:gd name="T30" fmla="*/ 127 w 140"/>
                    <a:gd name="T31" fmla="*/ 77 h 159"/>
                    <a:gd name="T32" fmla="*/ 127 w 140"/>
                    <a:gd name="T33" fmla="*/ 86 h 159"/>
                    <a:gd name="T34" fmla="*/ 127 w 140"/>
                    <a:gd name="T35" fmla="*/ 96 h 159"/>
                    <a:gd name="T36" fmla="*/ 122 w 140"/>
                    <a:gd name="T37" fmla="*/ 91 h 159"/>
                    <a:gd name="T38" fmla="*/ 118 w 140"/>
                    <a:gd name="T39" fmla="*/ 86 h 159"/>
                    <a:gd name="T40" fmla="*/ 113 w 140"/>
                    <a:gd name="T41" fmla="*/ 82 h 159"/>
                    <a:gd name="T42" fmla="*/ 109 w 140"/>
                    <a:gd name="T43" fmla="*/ 77 h 159"/>
                    <a:gd name="T44" fmla="*/ 91 w 140"/>
                    <a:gd name="T45" fmla="*/ 86 h 159"/>
                    <a:gd name="T46" fmla="*/ 86 w 140"/>
                    <a:gd name="T47" fmla="*/ 82 h 159"/>
                    <a:gd name="T48" fmla="*/ 81 w 140"/>
                    <a:gd name="T49" fmla="*/ 82 h 159"/>
                    <a:gd name="T50" fmla="*/ 81 w 140"/>
                    <a:gd name="T51" fmla="*/ 91 h 159"/>
                    <a:gd name="T52" fmla="*/ 81 w 140"/>
                    <a:gd name="T53" fmla="*/ 96 h 159"/>
                    <a:gd name="T54" fmla="*/ 68 w 140"/>
                    <a:gd name="T55" fmla="*/ 123 h 159"/>
                    <a:gd name="T56" fmla="*/ 68 w 140"/>
                    <a:gd name="T57" fmla="*/ 145 h 159"/>
                    <a:gd name="T58" fmla="*/ 59 w 140"/>
                    <a:gd name="T59" fmla="*/ 150 h 159"/>
                    <a:gd name="T60" fmla="*/ 54 w 140"/>
                    <a:gd name="T61" fmla="*/ 159 h 159"/>
                    <a:gd name="T62" fmla="*/ 50 w 140"/>
                    <a:gd name="T63" fmla="*/ 159 h 159"/>
                    <a:gd name="T64" fmla="*/ 41 w 140"/>
                    <a:gd name="T65" fmla="*/ 155 h 159"/>
                    <a:gd name="T66" fmla="*/ 36 w 140"/>
                    <a:gd name="T67" fmla="*/ 145 h 159"/>
                    <a:gd name="T68" fmla="*/ 22 w 140"/>
                    <a:gd name="T69" fmla="*/ 145 h 159"/>
                    <a:gd name="T70" fmla="*/ 13 w 140"/>
                    <a:gd name="T71" fmla="*/ 136 h 159"/>
                    <a:gd name="T72" fmla="*/ 0 w 140"/>
                    <a:gd name="T73" fmla="*/ 127 h 159"/>
                    <a:gd name="T74" fmla="*/ 9 w 140"/>
                    <a:gd name="T75" fmla="*/ 123 h 159"/>
                    <a:gd name="T76" fmla="*/ 18 w 140"/>
                    <a:gd name="T77" fmla="*/ 109 h 159"/>
                    <a:gd name="T78" fmla="*/ 18 w 140"/>
                    <a:gd name="T79" fmla="*/ 96 h 159"/>
                    <a:gd name="T80" fmla="*/ 22 w 140"/>
                    <a:gd name="T81" fmla="*/ 86 h 159"/>
                    <a:gd name="T82" fmla="*/ 32 w 140"/>
                    <a:gd name="T83" fmla="*/ 73 h 159"/>
                    <a:gd name="T84" fmla="*/ 27 w 140"/>
                    <a:gd name="T85" fmla="*/ 64 h 159"/>
                    <a:gd name="T86" fmla="*/ 27 w 140"/>
                    <a:gd name="T87" fmla="*/ 50 h 159"/>
                    <a:gd name="T88" fmla="*/ 32 w 140"/>
                    <a:gd name="T89" fmla="*/ 46 h 159"/>
                    <a:gd name="T90" fmla="*/ 32 w 140"/>
                    <a:gd name="T91" fmla="*/ 41 h 159"/>
                    <a:gd name="T92" fmla="*/ 32 w 140"/>
                    <a:gd name="T93" fmla="*/ 32 h 159"/>
                    <a:gd name="T94" fmla="*/ 27 w 140"/>
                    <a:gd name="T95" fmla="*/ 18 h 159"/>
                    <a:gd name="T96" fmla="*/ 41 w 140"/>
                    <a:gd name="T97" fmla="*/ 9 h 159"/>
                    <a:gd name="T98" fmla="*/ 63 w 140"/>
                    <a:gd name="T99" fmla="*/ 14 h 159"/>
                    <a:gd name="T100" fmla="*/ 86 w 140"/>
                    <a:gd name="T101" fmla="*/ 18 h 159"/>
                    <a:gd name="T102" fmla="*/ 86 w 140"/>
                    <a:gd name="T103" fmla="*/ 23 h 159"/>
                    <a:gd name="T104" fmla="*/ 91 w 140"/>
                    <a:gd name="T105" fmla="*/ 32 h 159"/>
                    <a:gd name="T106" fmla="*/ 100 w 140"/>
                    <a:gd name="T107" fmla="*/ 28 h 159"/>
                    <a:gd name="T108" fmla="*/ 104 w 140"/>
                    <a:gd name="T109" fmla="*/ 23 h 159"/>
                    <a:gd name="T110" fmla="*/ 118 w 140"/>
                    <a:gd name="T111" fmla="*/ 23 h 159"/>
                    <a:gd name="T112" fmla="*/ 118 w 140"/>
                    <a:gd name="T113" fmla="*/ 18 h 159"/>
                    <a:gd name="T114" fmla="*/ 122 w 140"/>
                    <a:gd name="T115" fmla="*/ 14 h 159"/>
                    <a:gd name="T116" fmla="*/ 122 w 140"/>
                    <a:gd name="T117" fmla="*/ 5 h 159"/>
                    <a:gd name="T118" fmla="*/ 131 w 140"/>
                    <a:gd name="T11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 h="159">
                      <a:moveTo>
                        <a:pt x="131" y="5"/>
                      </a:moveTo>
                      <a:lnTo>
                        <a:pt x="131" y="5"/>
                      </a:lnTo>
                      <a:lnTo>
                        <a:pt x="136" y="5"/>
                      </a:lnTo>
                      <a:lnTo>
                        <a:pt x="136" y="5"/>
                      </a:lnTo>
                      <a:lnTo>
                        <a:pt x="140" y="9"/>
                      </a:lnTo>
                      <a:lnTo>
                        <a:pt x="140" y="18"/>
                      </a:lnTo>
                      <a:lnTo>
                        <a:pt x="140" y="18"/>
                      </a:lnTo>
                      <a:lnTo>
                        <a:pt x="140" y="18"/>
                      </a:lnTo>
                      <a:lnTo>
                        <a:pt x="140" y="18"/>
                      </a:lnTo>
                      <a:lnTo>
                        <a:pt x="140" y="14"/>
                      </a:lnTo>
                      <a:lnTo>
                        <a:pt x="136" y="14"/>
                      </a:lnTo>
                      <a:lnTo>
                        <a:pt x="136" y="14"/>
                      </a:lnTo>
                      <a:lnTo>
                        <a:pt x="136" y="14"/>
                      </a:lnTo>
                      <a:lnTo>
                        <a:pt x="136" y="14"/>
                      </a:lnTo>
                      <a:lnTo>
                        <a:pt x="136" y="14"/>
                      </a:lnTo>
                      <a:lnTo>
                        <a:pt x="131" y="14"/>
                      </a:lnTo>
                      <a:lnTo>
                        <a:pt x="131" y="14"/>
                      </a:lnTo>
                      <a:lnTo>
                        <a:pt x="131" y="18"/>
                      </a:lnTo>
                      <a:lnTo>
                        <a:pt x="131" y="18"/>
                      </a:lnTo>
                      <a:lnTo>
                        <a:pt x="131" y="23"/>
                      </a:lnTo>
                      <a:lnTo>
                        <a:pt x="131" y="23"/>
                      </a:lnTo>
                      <a:lnTo>
                        <a:pt x="131" y="23"/>
                      </a:lnTo>
                      <a:lnTo>
                        <a:pt x="131" y="23"/>
                      </a:lnTo>
                      <a:lnTo>
                        <a:pt x="127" y="28"/>
                      </a:lnTo>
                      <a:lnTo>
                        <a:pt x="127" y="32"/>
                      </a:lnTo>
                      <a:lnTo>
                        <a:pt x="127" y="32"/>
                      </a:lnTo>
                      <a:lnTo>
                        <a:pt x="127" y="32"/>
                      </a:lnTo>
                      <a:lnTo>
                        <a:pt x="127" y="32"/>
                      </a:lnTo>
                      <a:lnTo>
                        <a:pt x="131" y="37"/>
                      </a:lnTo>
                      <a:lnTo>
                        <a:pt x="131" y="37"/>
                      </a:lnTo>
                      <a:lnTo>
                        <a:pt x="131" y="37"/>
                      </a:lnTo>
                      <a:lnTo>
                        <a:pt x="131" y="41"/>
                      </a:lnTo>
                      <a:lnTo>
                        <a:pt x="131" y="37"/>
                      </a:lnTo>
                      <a:lnTo>
                        <a:pt x="127" y="37"/>
                      </a:lnTo>
                      <a:lnTo>
                        <a:pt x="127" y="37"/>
                      </a:lnTo>
                      <a:lnTo>
                        <a:pt x="127" y="37"/>
                      </a:lnTo>
                      <a:lnTo>
                        <a:pt x="127" y="41"/>
                      </a:lnTo>
                      <a:lnTo>
                        <a:pt x="127" y="41"/>
                      </a:lnTo>
                      <a:lnTo>
                        <a:pt x="122" y="41"/>
                      </a:lnTo>
                      <a:lnTo>
                        <a:pt x="122" y="41"/>
                      </a:lnTo>
                      <a:lnTo>
                        <a:pt x="122" y="46"/>
                      </a:lnTo>
                      <a:lnTo>
                        <a:pt x="122" y="46"/>
                      </a:lnTo>
                      <a:lnTo>
                        <a:pt x="122" y="46"/>
                      </a:lnTo>
                      <a:lnTo>
                        <a:pt x="122" y="46"/>
                      </a:lnTo>
                      <a:lnTo>
                        <a:pt x="127" y="46"/>
                      </a:lnTo>
                      <a:lnTo>
                        <a:pt x="127" y="46"/>
                      </a:lnTo>
                      <a:lnTo>
                        <a:pt x="127" y="50"/>
                      </a:lnTo>
                      <a:lnTo>
                        <a:pt x="127" y="50"/>
                      </a:lnTo>
                      <a:lnTo>
                        <a:pt x="127" y="50"/>
                      </a:lnTo>
                      <a:lnTo>
                        <a:pt x="122" y="55"/>
                      </a:lnTo>
                      <a:lnTo>
                        <a:pt x="122" y="59"/>
                      </a:lnTo>
                      <a:lnTo>
                        <a:pt x="122" y="59"/>
                      </a:lnTo>
                      <a:lnTo>
                        <a:pt x="127" y="59"/>
                      </a:lnTo>
                      <a:lnTo>
                        <a:pt x="127" y="59"/>
                      </a:lnTo>
                      <a:lnTo>
                        <a:pt x="127" y="59"/>
                      </a:lnTo>
                      <a:lnTo>
                        <a:pt x="131" y="64"/>
                      </a:lnTo>
                      <a:lnTo>
                        <a:pt x="131" y="64"/>
                      </a:lnTo>
                      <a:lnTo>
                        <a:pt x="127" y="68"/>
                      </a:lnTo>
                      <a:lnTo>
                        <a:pt x="127" y="68"/>
                      </a:lnTo>
                      <a:lnTo>
                        <a:pt x="127" y="68"/>
                      </a:lnTo>
                      <a:lnTo>
                        <a:pt x="127" y="64"/>
                      </a:lnTo>
                      <a:lnTo>
                        <a:pt x="127" y="64"/>
                      </a:lnTo>
                      <a:lnTo>
                        <a:pt x="122" y="68"/>
                      </a:lnTo>
                      <a:lnTo>
                        <a:pt x="122" y="68"/>
                      </a:lnTo>
                      <a:lnTo>
                        <a:pt x="122" y="68"/>
                      </a:lnTo>
                      <a:lnTo>
                        <a:pt x="127" y="73"/>
                      </a:lnTo>
                      <a:lnTo>
                        <a:pt x="127" y="73"/>
                      </a:lnTo>
                      <a:lnTo>
                        <a:pt x="127" y="73"/>
                      </a:lnTo>
                      <a:lnTo>
                        <a:pt x="122" y="73"/>
                      </a:lnTo>
                      <a:lnTo>
                        <a:pt x="122" y="73"/>
                      </a:lnTo>
                      <a:lnTo>
                        <a:pt x="122" y="73"/>
                      </a:lnTo>
                      <a:lnTo>
                        <a:pt x="122" y="77"/>
                      </a:lnTo>
                      <a:lnTo>
                        <a:pt x="122" y="77"/>
                      </a:lnTo>
                      <a:lnTo>
                        <a:pt x="122" y="77"/>
                      </a:lnTo>
                      <a:lnTo>
                        <a:pt x="122" y="77"/>
                      </a:lnTo>
                      <a:lnTo>
                        <a:pt x="122" y="77"/>
                      </a:lnTo>
                      <a:lnTo>
                        <a:pt x="127" y="77"/>
                      </a:lnTo>
                      <a:lnTo>
                        <a:pt x="127" y="77"/>
                      </a:lnTo>
                      <a:lnTo>
                        <a:pt x="131" y="77"/>
                      </a:lnTo>
                      <a:lnTo>
                        <a:pt x="127" y="77"/>
                      </a:lnTo>
                      <a:lnTo>
                        <a:pt x="127" y="77"/>
                      </a:lnTo>
                      <a:lnTo>
                        <a:pt x="127" y="77"/>
                      </a:lnTo>
                      <a:lnTo>
                        <a:pt x="127" y="82"/>
                      </a:lnTo>
                      <a:lnTo>
                        <a:pt x="127" y="82"/>
                      </a:lnTo>
                      <a:lnTo>
                        <a:pt x="127" y="86"/>
                      </a:lnTo>
                      <a:lnTo>
                        <a:pt x="127" y="86"/>
                      </a:lnTo>
                      <a:lnTo>
                        <a:pt x="131" y="91"/>
                      </a:lnTo>
                      <a:lnTo>
                        <a:pt x="127" y="91"/>
                      </a:lnTo>
                      <a:lnTo>
                        <a:pt x="127" y="96"/>
                      </a:lnTo>
                      <a:lnTo>
                        <a:pt x="127" y="96"/>
                      </a:lnTo>
                      <a:lnTo>
                        <a:pt x="122" y="91"/>
                      </a:lnTo>
                      <a:lnTo>
                        <a:pt x="122" y="91"/>
                      </a:lnTo>
                      <a:lnTo>
                        <a:pt x="122" y="91"/>
                      </a:lnTo>
                      <a:lnTo>
                        <a:pt x="122" y="91"/>
                      </a:lnTo>
                      <a:lnTo>
                        <a:pt x="122" y="91"/>
                      </a:lnTo>
                      <a:lnTo>
                        <a:pt x="122" y="91"/>
                      </a:lnTo>
                      <a:lnTo>
                        <a:pt x="122" y="86"/>
                      </a:lnTo>
                      <a:lnTo>
                        <a:pt x="122" y="86"/>
                      </a:lnTo>
                      <a:lnTo>
                        <a:pt x="122" y="86"/>
                      </a:lnTo>
                      <a:lnTo>
                        <a:pt x="118" y="86"/>
                      </a:lnTo>
                      <a:lnTo>
                        <a:pt x="118" y="86"/>
                      </a:lnTo>
                      <a:lnTo>
                        <a:pt x="118" y="82"/>
                      </a:lnTo>
                      <a:lnTo>
                        <a:pt x="118" y="82"/>
                      </a:lnTo>
                      <a:lnTo>
                        <a:pt x="118" y="82"/>
                      </a:lnTo>
                      <a:lnTo>
                        <a:pt x="113" y="82"/>
                      </a:lnTo>
                      <a:lnTo>
                        <a:pt x="113" y="82"/>
                      </a:lnTo>
                      <a:lnTo>
                        <a:pt x="113" y="82"/>
                      </a:lnTo>
                      <a:lnTo>
                        <a:pt x="113" y="82"/>
                      </a:lnTo>
                      <a:lnTo>
                        <a:pt x="109" y="77"/>
                      </a:lnTo>
                      <a:lnTo>
                        <a:pt x="109" y="77"/>
                      </a:lnTo>
                      <a:lnTo>
                        <a:pt x="104" y="77"/>
                      </a:lnTo>
                      <a:lnTo>
                        <a:pt x="95" y="77"/>
                      </a:lnTo>
                      <a:lnTo>
                        <a:pt x="95" y="82"/>
                      </a:lnTo>
                      <a:lnTo>
                        <a:pt x="91" y="82"/>
                      </a:lnTo>
                      <a:lnTo>
                        <a:pt x="91" y="86"/>
                      </a:lnTo>
                      <a:lnTo>
                        <a:pt x="91" y="86"/>
                      </a:lnTo>
                      <a:lnTo>
                        <a:pt x="91" y="86"/>
                      </a:lnTo>
                      <a:lnTo>
                        <a:pt x="91" y="86"/>
                      </a:lnTo>
                      <a:lnTo>
                        <a:pt x="91" y="86"/>
                      </a:lnTo>
                      <a:lnTo>
                        <a:pt x="86" y="82"/>
                      </a:lnTo>
                      <a:lnTo>
                        <a:pt x="86" y="82"/>
                      </a:lnTo>
                      <a:lnTo>
                        <a:pt x="86" y="82"/>
                      </a:lnTo>
                      <a:lnTo>
                        <a:pt x="86" y="82"/>
                      </a:lnTo>
                      <a:lnTo>
                        <a:pt x="81" y="82"/>
                      </a:lnTo>
                      <a:lnTo>
                        <a:pt x="81" y="82"/>
                      </a:lnTo>
                      <a:lnTo>
                        <a:pt x="81" y="86"/>
                      </a:lnTo>
                      <a:lnTo>
                        <a:pt x="77" y="86"/>
                      </a:lnTo>
                      <a:lnTo>
                        <a:pt x="77" y="91"/>
                      </a:lnTo>
                      <a:lnTo>
                        <a:pt x="77" y="91"/>
                      </a:lnTo>
                      <a:lnTo>
                        <a:pt x="81" y="91"/>
                      </a:lnTo>
                      <a:lnTo>
                        <a:pt x="81" y="91"/>
                      </a:lnTo>
                      <a:lnTo>
                        <a:pt x="81" y="91"/>
                      </a:lnTo>
                      <a:lnTo>
                        <a:pt x="81" y="91"/>
                      </a:lnTo>
                      <a:lnTo>
                        <a:pt x="81" y="91"/>
                      </a:lnTo>
                      <a:lnTo>
                        <a:pt x="81" y="96"/>
                      </a:lnTo>
                      <a:lnTo>
                        <a:pt x="77" y="96"/>
                      </a:lnTo>
                      <a:lnTo>
                        <a:pt x="77" y="100"/>
                      </a:lnTo>
                      <a:lnTo>
                        <a:pt x="72" y="105"/>
                      </a:lnTo>
                      <a:lnTo>
                        <a:pt x="68" y="109"/>
                      </a:lnTo>
                      <a:lnTo>
                        <a:pt x="68" y="123"/>
                      </a:lnTo>
                      <a:lnTo>
                        <a:pt x="63" y="127"/>
                      </a:lnTo>
                      <a:lnTo>
                        <a:pt x="63" y="136"/>
                      </a:lnTo>
                      <a:lnTo>
                        <a:pt x="68" y="145"/>
                      </a:lnTo>
                      <a:lnTo>
                        <a:pt x="68" y="145"/>
                      </a:lnTo>
                      <a:lnTo>
                        <a:pt x="68" y="145"/>
                      </a:lnTo>
                      <a:lnTo>
                        <a:pt x="59" y="145"/>
                      </a:lnTo>
                      <a:lnTo>
                        <a:pt x="59" y="145"/>
                      </a:lnTo>
                      <a:lnTo>
                        <a:pt x="59" y="145"/>
                      </a:lnTo>
                      <a:lnTo>
                        <a:pt x="59" y="145"/>
                      </a:lnTo>
                      <a:lnTo>
                        <a:pt x="59" y="150"/>
                      </a:lnTo>
                      <a:lnTo>
                        <a:pt x="59" y="150"/>
                      </a:lnTo>
                      <a:lnTo>
                        <a:pt x="59" y="155"/>
                      </a:lnTo>
                      <a:lnTo>
                        <a:pt x="59" y="155"/>
                      </a:lnTo>
                      <a:lnTo>
                        <a:pt x="59" y="159"/>
                      </a:lnTo>
                      <a:lnTo>
                        <a:pt x="54" y="159"/>
                      </a:lnTo>
                      <a:lnTo>
                        <a:pt x="50" y="159"/>
                      </a:lnTo>
                      <a:lnTo>
                        <a:pt x="50" y="159"/>
                      </a:lnTo>
                      <a:lnTo>
                        <a:pt x="50" y="159"/>
                      </a:lnTo>
                      <a:lnTo>
                        <a:pt x="50" y="159"/>
                      </a:lnTo>
                      <a:lnTo>
                        <a:pt x="50" y="159"/>
                      </a:lnTo>
                      <a:lnTo>
                        <a:pt x="45" y="159"/>
                      </a:lnTo>
                      <a:lnTo>
                        <a:pt x="41" y="155"/>
                      </a:lnTo>
                      <a:lnTo>
                        <a:pt x="41" y="155"/>
                      </a:lnTo>
                      <a:lnTo>
                        <a:pt x="41" y="155"/>
                      </a:lnTo>
                      <a:lnTo>
                        <a:pt x="41" y="155"/>
                      </a:lnTo>
                      <a:lnTo>
                        <a:pt x="41" y="150"/>
                      </a:lnTo>
                      <a:lnTo>
                        <a:pt x="41" y="150"/>
                      </a:lnTo>
                      <a:lnTo>
                        <a:pt x="41" y="145"/>
                      </a:lnTo>
                      <a:lnTo>
                        <a:pt x="36" y="145"/>
                      </a:lnTo>
                      <a:lnTo>
                        <a:pt x="36" y="145"/>
                      </a:lnTo>
                      <a:lnTo>
                        <a:pt x="32" y="145"/>
                      </a:lnTo>
                      <a:lnTo>
                        <a:pt x="32" y="141"/>
                      </a:lnTo>
                      <a:lnTo>
                        <a:pt x="22" y="145"/>
                      </a:lnTo>
                      <a:lnTo>
                        <a:pt x="22" y="145"/>
                      </a:lnTo>
                      <a:lnTo>
                        <a:pt x="22" y="145"/>
                      </a:lnTo>
                      <a:lnTo>
                        <a:pt x="22" y="141"/>
                      </a:lnTo>
                      <a:lnTo>
                        <a:pt x="18" y="141"/>
                      </a:lnTo>
                      <a:lnTo>
                        <a:pt x="18" y="141"/>
                      </a:lnTo>
                      <a:lnTo>
                        <a:pt x="18" y="136"/>
                      </a:lnTo>
                      <a:lnTo>
                        <a:pt x="13" y="136"/>
                      </a:lnTo>
                      <a:lnTo>
                        <a:pt x="9" y="136"/>
                      </a:lnTo>
                      <a:lnTo>
                        <a:pt x="4" y="136"/>
                      </a:lnTo>
                      <a:lnTo>
                        <a:pt x="4" y="136"/>
                      </a:lnTo>
                      <a:lnTo>
                        <a:pt x="0" y="136"/>
                      </a:lnTo>
                      <a:lnTo>
                        <a:pt x="0" y="127"/>
                      </a:lnTo>
                      <a:lnTo>
                        <a:pt x="0" y="123"/>
                      </a:lnTo>
                      <a:lnTo>
                        <a:pt x="0" y="123"/>
                      </a:lnTo>
                      <a:lnTo>
                        <a:pt x="0" y="123"/>
                      </a:lnTo>
                      <a:lnTo>
                        <a:pt x="4" y="123"/>
                      </a:lnTo>
                      <a:lnTo>
                        <a:pt x="9" y="123"/>
                      </a:lnTo>
                      <a:lnTo>
                        <a:pt x="9" y="123"/>
                      </a:lnTo>
                      <a:lnTo>
                        <a:pt x="9" y="118"/>
                      </a:lnTo>
                      <a:lnTo>
                        <a:pt x="13" y="114"/>
                      </a:lnTo>
                      <a:lnTo>
                        <a:pt x="13" y="114"/>
                      </a:lnTo>
                      <a:lnTo>
                        <a:pt x="18" y="109"/>
                      </a:lnTo>
                      <a:lnTo>
                        <a:pt x="18" y="109"/>
                      </a:lnTo>
                      <a:lnTo>
                        <a:pt x="18" y="105"/>
                      </a:lnTo>
                      <a:lnTo>
                        <a:pt x="18" y="105"/>
                      </a:lnTo>
                      <a:lnTo>
                        <a:pt x="18" y="100"/>
                      </a:lnTo>
                      <a:lnTo>
                        <a:pt x="18" y="96"/>
                      </a:lnTo>
                      <a:lnTo>
                        <a:pt x="18" y="96"/>
                      </a:lnTo>
                      <a:lnTo>
                        <a:pt x="18" y="91"/>
                      </a:lnTo>
                      <a:lnTo>
                        <a:pt x="22" y="91"/>
                      </a:lnTo>
                      <a:lnTo>
                        <a:pt x="22" y="86"/>
                      </a:lnTo>
                      <a:lnTo>
                        <a:pt x="22" y="86"/>
                      </a:lnTo>
                      <a:lnTo>
                        <a:pt x="27" y="82"/>
                      </a:lnTo>
                      <a:lnTo>
                        <a:pt x="27" y="82"/>
                      </a:lnTo>
                      <a:lnTo>
                        <a:pt x="27" y="82"/>
                      </a:lnTo>
                      <a:lnTo>
                        <a:pt x="27" y="77"/>
                      </a:lnTo>
                      <a:lnTo>
                        <a:pt x="32" y="73"/>
                      </a:lnTo>
                      <a:lnTo>
                        <a:pt x="32" y="73"/>
                      </a:lnTo>
                      <a:lnTo>
                        <a:pt x="32" y="68"/>
                      </a:lnTo>
                      <a:lnTo>
                        <a:pt x="27" y="68"/>
                      </a:lnTo>
                      <a:lnTo>
                        <a:pt x="27" y="68"/>
                      </a:lnTo>
                      <a:lnTo>
                        <a:pt x="27" y="64"/>
                      </a:lnTo>
                      <a:lnTo>
                        <a:pt x="27" y="64"/>
                      </a:lnTo>
                      <a:lnTo>
                        <a:pt x="27" y="59"/>
                      </a:lnTo>
                      <a:lnTo>
                        <a:pt x="27" y="55"/>
                      </a:lnTo>
                      <a:lnTo>
                        <a:pt x="27" y="50"/>
                      </a:lnTo>
                      <a:lnTo>
                        <a:pt x="27" y="50"/>
                      </a:lnTo>
                      <a:lnTo>
                        <a:pt x="27" y="50"/>
                      </a:lnTo>
                      <a:lnTo>
                        <a:pt x="27" y="46"/>
                      </a:lnTo>
                      <a:lnTo>
                        <a:pt x="27" y="46"/>
                      </a:lnTo>
                      <a:lnTo>
                        <a:pt x="27" y="50"/>
                      </a:lnTo>
                      <a:lnTo>
                        <a:pt x="32" y="46"/>
                      </a:lnTo>
                      <a:lnTo>
                        <a:pt x="32" y="46"/>
                      </a:lnTo>
                      <a:lnTo>
                        <a:pt x="32" y="46"/>
                      </a:lnTo>
                      <a:lnTo>
                        <a:pt x="32" y="46"/>
                      </a:lnTo>
                      <a:lnTo>
                        <a:pt x="32" y="41"/>
                      </a:lnTo>
                      <a:lnTo>
                        <a:pt x="32" y="41"/>
                      </a:lnTo>
                      <a:lnTo>
                        <a:pt x="32" y="37"/>
                      </a:lnTo>
                      <a:lnTo>
                        <a:pt x="32" y="37"/>
                      </a:lnTo>
                      <a:lnTo>
                        <a:pt x="32" y="32"/>
                      </a:lnTo>
                      <a:lnTo>
                        <a:pt x="32" y="32"/>
                      </a:lnTo>
                      <a:lnTo>
                        <a:pt x="32" y="32"/>
                      </a:lnTo>
                      <a:lnTo>
                        <a:pt x="32" y="28"/>
                      </a:lnTo>
                      <a:lnTo>
                        <a:pt x="27" y="23"/>
                      </a:lnTo>
                      <a:lnTo>
                        <a:pt x="27" y="18"/>
                      </a:lnTo>
                      <a:lnTo>
                        <a:pt x="22" y="18"/>
                      </a:lnTo>
                      <a:lnTo>
                        <a:pt x="27" y="18"/>
                      </a:lnTo>
                      <a:lnTo>
                        <a:pt x="27" y="18"/>
                      </a:lnTo>
                      <a:lnTo>
                        <a:pt x="27" y="18"/>
                      </a:lnTo>
                      <a:lnTo>
                        <a:pt x="36" y="14"/>
                      </a:lnTo>
                      <a:lnTo>
                        <a:pt x="41" y="14"/>
                      </a:lnTo>
                      <a:lnTo>
                        <a:pt x="41" y="9"/>
                      </a:lnTo>
                      <a:lnTo>
                        <a:pt x="45" y="9"/>
                      </a:lnTo>
                      <a:lnTo>
                        <a:pt x="45" y="9"/>
                      </a:lnTo>
                      <a:lnTo>
                        <a:pt x="50" y="9"/>
                      </a:lnTo>
                      <a:lnTo>
                        <a:pt x="54" y="9"/>
                      </a:lnTo>
                      <a:lnTo>
                        <a:pt x="63" y="14"/>
                      </a:lnTo>
                      <a:lnTo>
                        <a:pt x="68" y="18"/>
                      </a:lnTo>
                      <a:lnTo>
                        <a:pt x="72" y="18"/>
                      </a:lnTo>
                      <a:lnTo>
                        <a:pt x="72" y="18"/>
                      </a:lnTo>
                      <a:lnTo>
                        <a:pt x="81" y="18"/>
                      </a:lnTo>
                      <a:lnTo>
                        <a:pt x="86" y="18"/>
                      </a:lnTo>
                      <a:lnTo>
                        <a:pt x="86" y="18"/>
                      </a:lnTo>
                      <a:lnTo>
                        <a:pt x="86" y="18"/>
                      </a:lnTo>
                      <a:lnTo>
                        <a:pt x="86" y="18"/>
                      </a:lnTo>
                      <a:lnTo>
                        <a:pt x="86" y="18"/>
                      </a:lnTo>
                      <a:lnTo>
                        <a:pt x="86" y="23"/>
                      </a:lnTo>
                      <a:lnTo>
                        <a:pt x="86" y="23"/>
                      </a:lnTo>
                      <a:lnTo>
                        <a:pt x="86" y="23"/>
                      </a:lnTo>
                      <a:lnTo>
                        <a:pt x="86" y="28"/>
                      </a:lnTo>
                      <a:lnTo>
                        <a:pt x="86" y="28"/>
                      </a:lnTo>
                      <a:lnTo>
                        <a:pt x="91" y="32"/>
                      </a:lnTo>
                      <a:lnTo>
                        <a:pt x="95" y="32"/>
                      </a:lnTo>
                      <a:lnTo>
                        <a:pt x="95" y="32"/>
                      </a:lnTo>
                      <a:lnTo>
                        <a:pt x="95" y="32"/>
                      </a:lnTo>
                      <a:lnTo>
                        <a:pt x="100" y="32"/>
                      </a:lnTo>
                      <a:lnTo>
                        <a:pt x="100" y="28"/>
                      </a:lnTo>
                      <a:lnTo>
                        <a:pt x="104" y="28"/>
                      </a:lnTo>
                      <a:lnTo>
                        <a:pt x="104" y="28"/>
                      </a:lnTo>
                      <a:lnTo>
                        <a:pt x="104" y="28"/>
                      </a:lnTo>
                      <a:lnTo>
                        <a:pt x="104" y="28"/>
                      </a:lnTo>
                      <a:lnTo>
                        <a:pt x="104" y="23"/>
                      </a:lnTo>
                      <a:lnTo>
                        <a:pt x="109" y="28"/>
                      </a:lnTo>
                      <a:lnTo>
                        <a:pt x="109" y="28"/>
                      </a:lnTo>
                      <a:lnTo>
                        <a:pt x="113" y="28"/>
                      </a:lnTo>
                      <a:lnTo>
                        <a:pt x="113" y="28"/>
                      </a:lnTo>
                      <a:lnTo>
                        <a:pt x="118" y="23"/>
                      </a:lnTo>
                      <a:lnTo>
                        <a:pt x="118" y="23"/>
                      </a:lnTo>
                      <a:lnTo>
                        <a:pt x="118" y="23"/>
                      </a:lnTo>
                      <a:lnTo>
                        <a:pt x="118" y="23"/>
                      </a:lnTo>
                      <a:lnTo>
                        <a:pt x="118" y="18"/>
                      </a:lnTo>
                      <a:lnTo>
                        <a:pt x="118" y="18"/>
                      </a:lnTo>
                      <a:lnTo>
                        <a:pt x="118" y="18"/>
                      </a:lnTo>
                      <a:lnTo>
                        <a:pt x="118" y="14"/>
                      </a:lnTo>
                      <a:lnTo>
                        <a:pt x="118" y="14"/>
                      </a:lnTo>
                      <a:lnTo>
                        <a:pt x="122" y="14"/>
                      </a:lnTo>
                      <a:lnTo>
                        <a:pt x="122" y="14"/>
                      </a:lnTo>
                      <a:lnTo>
                        <a:pt x="122" y="14"/>
                      </a:lnTo>
                      <a:lnTo>
                        <a:pt x="122" y="9"/>
                      </a:lnTo>
                      <a:lnTo>
                        <a:pt x="122" y="9"/>
                      </a:lnTo>
                      <a:lnTo>
                        <a:pt x="122" y="9"/>
                      </a:lnTo>
                      <a:lnTo>
                        <a:pt x="122" y="5"/>
                      </a:lnTo>
                      <a:lnTo>
                        <a:pt x="122" y="5"/>
                      </a:lnTo>
                      <a:lnTo>
                        <a:pt x="122" y="0"/>
                      </a:lnTo>
                      <a:lnTo>
                        <a:pt x="127" y="0"/>
                      </a:lnTo>
                      <a:lnTo>
                        <a:pt x="127" y="0"/>
                      </a:lnTo>
                      <a:lnTo>
                        <a:pt x="131" y="0"/>
                      </a:lnTo>
                      <a:lnTo>
                        <a:pt x="131" y="5"/>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23" name="Freeform 53"/>
                <p:cNvSpPr>
                  <a:spLocks noEditPoints="1"/>
                </p:cNvSpPr>
                <p:nvPr/>
              </p:nvSpPr>
              <p:spPr bwMode="auto">
                <a:xfrm>
                  <a:off x="2989263" y="2081213"/>
                  <a:ext cx="373063" cy="368300"/>
                </a:xfrm>
                <a:custGeom>
                  <a:avLst/>
                  <a:gdLst>
                    <a:gd name="T0" fmla="*/ 9 w 235"/>
                    <a:gd name="T1" fmla="*/ 209 h 232"/>
                    <a:gd name="T2" fmla="*/ 22 w 235"/>
                    <a:gd name="T3" fmla="*/ 218 h 232"/>
                    <a:gd name="T4" fmla="*/ 27 w 235"/>
                    <a:gd name="T5" fmla="*/ 209 h 232"/>
                    <a:gd name="T6" fmla="*/ 31 w 235"/>
                    <a:gd name="T7" fmla="*/ 209 h 232"/>
                    <a:gd name="T8" fmla="*/ 36 w 235"/>
                    <a:gd name="T9" fmla="*/ 209 h 232"/>
                    <a:gd name="T10" fmla="*/ 40 w 235"/>
                    <a:gd name="T11" fmla="*/ 213 h 232"/>
                    <a:gd name="T12" fmla="*/ 45 w 235"/>
                    <a:gd name="T13" fmla="*/ 223 h 232"/>
                    <a:gd name="T14" fmla="*/ 59 w 235"/>
                    <a:gd name="T15" fmla="*/ 218 h 232"/>
                    <a:gd name="T16" fmla="*/ 63 w 235"/>
                    <a:gd name="T17" fmla="*/ 218 h 232"/>
                    <a:gd name="T18" fmla="*/ 72 w 235"/>
                    <a:gd name="T19" fmla="*/ 213 h 232"/>
                    <a:gd name="T20" fmla="*/ 81 w 235"/>
                    <a:gd name="T21" fmla="*/ 200 h 232"/>
                    <a:gd name="T22" fmla="*/ 95 w 235"/>
                    <a:gd name="T23" fmla="*/ 195 h 232"/>
                    <a:gd name="T24" fmla="*/ 99 w 235"/>
                    <a:gd name="T25" fmla="*/ 209 h 232"/>
                    <a:gd name="T26" fmla="*/ 113 w 235"/>
                    <a:gd name="T27" fmla="*/ 218 h 232"/>
                    <a:gd name="T28" fmla="*/ 118 w 235"/>
                    <a:gd name="T29" fmla="*/ 232 h 232"/>
                    <a:gd name="T30" fmla="*/ 127 w 235"/>
                    <a:gd name="T31" fmla="*/ 223 h 232"/>
                    <a:gd name="T32" fmla="*/ 136 w 235"/>
                    <a:gd name="T33" fmla="*/ 218 h 232"/>
                    <a:gd name="T34" fmla="*/ 140 w 235"/>
                    <a:gd name="T35" fmla="*/ 209 h 232"/>
                    <a:gd name="T36" fmla="*/ 149 w 235"/>
                    <a:gd name="T37" fmla="*/ 200 h 232"/>
                    <a:gd name="T38" fmla="*/ 154 w 235"/>
                    <a:gd name="T39" fmla="*/ 195 h 232"/>
                    <a:gd name="T40" fmla="*/ 158 w 235"/>
                    <a:gd name="T41" fmla="*/ 200 h 232"/>
                    <a:gd name="T42" fmla="*/ 163 w 235"/>
                    <a:gd name="T43" fmla="*/ 200 h 232"/>
                    <a:gd name="T44" fmla="*/ 167 w 235"/>
                    <a:gd name="T45" fmla="*/ 204 h 232"/>
                    <a:gd name="T46" fmla="*/ 172 w 235"/>
                    <a:gd name="T47" fmla="*/ 195 h 232"/>
                    <a:gd name="T48" fmla="*/ 172 w 235"/>
                    <a:gd name="T49" fmla="*/ 182 h 232"/>
                    <a:gd name="T50" fmla="*/ 163 w 235"/>
                    <a:gd name="T51" fmla="*/ 177 h 232"/>
                    <a:gd name="T52" fmla="*/ 167 w 235"/>
                    <a:gd name="T53" fmla="*/ 164 h 232"/>
                    <a:gd name="T54" fmla="*/ 167 w 235"/>
                    <a:gd name="T55" fmla="*/ 150 h 232"/>
                    <a:gd name="T56" fmla="*/ 167 w 235"/>
                    <a:gd name="T57" fmla="*/ 141 h 232"/>
                    <a:gd name="T58" fmla="*/ 186 w 235"/>
                    <a:gd name="T59" fmla="*/ 141 h 232"/>
                    <a:gd name="T60" fmla="*/ 195 w 235"/>
                    <a:gd name="T61" fmla="*/ 136 h 232"/>
                    <a:gd name="T62" fmla="*/ 204 w 235"/>
                    <a:gd name="T63" fmla="*/ 136 h 232"/>
                    <a:gd name="T64" fmla="*/ 204 w 235"/>
                    <a:gd name="T65" fmla="*/ 123 h 232"/>
                    <a:gd name="T66" fmla="*/ 208 w 235"/>
                    <a:gd name="T67" fmla="*/ 114 h 232"/>
                    <a:gd name="T68" fmla="*/ 217 w 235"/>
                    <a:gd name="T69" fmla="*/ 91 h 232"/>
                    <a:gd name="T70" fmla="*/ 213 w 235"/>
                    <a:gd name="T71" fmla="*/ 77 h 232"/>
                    <a:gd name="T72" fmla="*/ 213 w 235"/>
                    <a:gd name="T73" fmla="*/ 68 h 232"/>
                    <a:gd name="T74" fmla="*/ 222 w 235"/>
                    <a:gd name="T75" fmla="*/ 46 h 232"/>
                    <a:gd name="T76" fmla="*/ 231 w 235"/>
                    <a:gd name="T77" fmla="*/ 46 h 232"/>
                    <a:gd name="T78" fmla="*/ 235 w 235"/>
                    <a:gd name="T79" fmla="*/ 32 h 232"/>
                    <a:gd name="T80" fmla="*/ 231 w 235"/>
                    <a:gd name="T81" fmla="*/ 27 h 232"/>
                    <a:gd name="T82" fmla="*/ 222 w 235"/>
                    <a:gd name="T83" fmla="*/ 23 h 232"/>
                    <a:gd name="T84" fmla="*/ 222 w 235"/>
                    <a:gd name="T85" fmla="*/ 9 h 232"/>
                    <a:gd name="T86" fmla="*/ 217 w 235"/>
                    <a:gd name="T87" fmla="*/ 5 h 232"/>
                    <a:gd name="T88" fmla="*/ 195 w 235"/>
                    <a:gd name="T89" fmla="*/ 18 h 232"/>
                    <a:gd name="T90" fmla="*/ 181 w 235"/>
                    <a:gd name="T91" fmla="*/ 64 h 232"/>
                    <a:gd name="T92" fmla="*/ 122 w 235"/>
                    <a:gd name="T93" fmla="*/ 118 h 232"/>
                    <a:gd name="T94" fmla="*/ 104 w 235"/>
                    <a:gd name="T95" fmla="*/ 141 h 232"/>
                    <a:gd name="T96" fmla="*/ 68 w 235"/>
                    <a:gd name="T97" fmla="*/ 173 h 232"/>
                    <a:gd name="T98" fmla="*/ 45 w 235"/>
                    <a:gd name="T99" fmla="*/ 182 h 232"/>
                    <a:gd name="T100" fmla="*/ 0 w 235"/>
                    <a:gd name="T101" fmla="*/ 200 h 232"/>
                    <a:gd name="T102" fmla="*/ 68 w 235"/>
                    <a:gd name="T103" fmla="*/ 91 h 232"/>
                    <a:gd name="T104" fmla="*/ 72 w 235"/>
                    <a:gd name="T105" fmla="*/ 86 h 232"/>
                    <a:gd name="T106" fmla="*/ 77 w 235"/>
                    <a:gd name="T107" fmla="*/ 68 h 232"/>
                    <a:gd name="T108" fmla="*/ 68 w 235"/>
                    <a:gd name="T109" fmla="*/ 59 h 232"/>
                    <a:gd name="T110" fmla="*/ 81 w 235"/>
                    <a:gd name="T111" fmla="*/ 46 h 232"/>
                    <a:gd name="T112" fmla="*/ 95 w 235"/>
                    <a:gd name="T113" fmla="*/ 27 h 232"/>
                    <a:gd name="T114" fmla="*/ 95 w 235"/>
                    <a:gd name="T115" fmla="*/ 41 h 232"/>
                    <a:gd name="T116" fmla="*/ 90 w 235"/>
                    <a:gd name="T117" fmla="*/ 64 h 232"/>
                    <a:gd name="T118" fmla="*/ 104 w 235"/>
                    <a:gd name="T119" fmla="*/ 59 h 232"/>
                    <a:gd name="T120" fmla="*/ 95 w 235"/>
                    <a:gd name="T121" fmla="*/ 82 h 232"/>
                    <a:gd name="T122" fmla="*/ 68 w 235"/>
                    <a:gd name="T123" fmla="*/ 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5" h="232">
                      <a:moveTo>
                        <a:pt x="4" y="204"/>
                      </a:moveTo>
                      <a:lnTo>
                        <a:pt x="4" y="204"/>
                      </a:lnTo>
                      <a:lnTo>
                        <a:pt x="9" y="204"/>
                      </a:lnTo>
                      <a:lnTo>
                        <a:pt x="9" y="204"/>
                      </a:lnTo>
                      <a:lnTo>
                        <a:pt x="9" y="209"/>
                      </a:lnTo>
                      <a:lnTo>
                        <a:pt x="13" y="227"/>
                      </a:lnTo>
                      <a:lnTo>
                        <a:pt x="18" y="223"/>
                      </a:lnTo>
                      <a:lnTo>
                        <a:pt x="18" y="223"/>
                      </a:lnTo>
                      <a:lnTo>
                        <a:pt x="18" y="223"/>
                      </a:lnTo>
                      <a:lnTo>
                        <a:pt x="22" y="218"/>
                      </a:lnTo>
                      <a:lnTo>
                        <a:pt x="22" y="213"/>
                      </a:lnTo>
                      <a:lnTo>
                        <a:pt x="27" y="213"/>
                      </a:lnTo>
                      <a:lnTo>
                        <a:pt x="27" y="209"/>
                      </a:lnTo>
                      <a:lnTo>
                        <a:pt x="27" y="209"/>
                      </a:lnTo>
                      <a:lnTo>
                        <a:pt x="27" y="209"/>
                      </a:lnTo>
                      <a:lnTo>
                        <a:pt x="27" y="209"/>
                      </a:lnTo>
                      <a:lnTo>
                        <a:pt x="27" y="209"/>
                      </a:lnTo>
                      <a:lnTo>
                        <a:pt x="27" y="209"/>
                      </a:lnTo>
                      <a:lnTo>
                        <a:pt x="27" y="209"/>
                      </a:lnTo>
                      <a:lnTo>
                        <a:pt x="31" y="209"/>
                      </a:lnTo>
                      <a:lnTo>
                        <a:pt x="31" y="209"/>
                      </a:lnTo>
                      <a:lnTo>
                        <a:pt x="31" y="209"/>
                      </a:lnTo>
                      <a:lnTo>
                        <a:pt x="36" y="209"/>
                      </a:lnTo>
                      <a:lnTo>
                        <a:pt x="36" y="209"/>
                      </a:lnTo>
                      <a:lnTo>
                        <a:pt x="36" y="209"/>
                      </a:lnTo>
                      <a:lnTo>
                        <a:pt x="40" y="209"/>
                      </a:lnTo>
                      <a:lnTo>
                        <a:pt x="40" y="213"/>
                      </a:lnTo>
                      <a:lnTo>
                        <a:pt x="40" y="213"/>
                      </a:lnTo>
                      <a:lnTo>
                        <a:pt x="40" y="213"/>
                      </a:lnTo>
                      <a:lnTo>
                        <a:pt x="40" y="213"/>
                      </a:lnTo>
                      <a:lnTo>
                        <a:pt x="40" y="218"/>
                      </a:lnTo>
                      <a:lnTo>
                        <a:pt x="40" y="218"/>
                      </a:lnTo>
                      <a:lnTo>
                        <a:pt x="40" y="218"/>
                      </a:lnTo>
                      <a:lnTo>
                        <a:pt x="45" y="223"/>
                      </a:lnTo>
                      <a:lnTo>
                        <a:pt x="45" y="223"/>
                      </a:lnTo>
                      <a:lnTo>
                        <a:pt x="49" y="218"/>
                      </a:lnTo>
                      <a:lnTo>
                        <a:pt x="49" y="218"/>
                      </a:lnTo>
                      <a:lnTo>
                        <a:pt x="49" y="218"/>
                      </a:lnTo>
                      <a:lnTo>
                        <a:pt x="54" y="218"/>
                      </a:lnTo>
                      <a:lnTo>
                        <a:pt x="59" y="218"/>
                      </a:lnTo>
                      <a:lnTo>
                        <a:pt x="59" y="218"/>
                      </a:lnTo>
                      <a:lnTo>
                        <a:pt x="63" y="218"/>
                      </a:lnTo>
                      <a:lnTo>
                        <a:pt x="63" y="218"/>
                      </a:lnTo>
                      <a:lnTo>
                        <a:pt x="63" y="218"/>
                      </a:lnTo>
                      <a:lnTo>
                        <a:pt x="63" y="218"/>
                      </a:lnTo>
                      <a:lnTo>
                        <a:pt x="68" y="218"/>
                      </a:lnTo>
                      <a:lnTo>
                        <a:pt x="68" y="218"/>
                      </a:lnTo>
                      <a:lnTo>
                        <a:pt x="68" y="218"/>
                      </a:lnTo>
                      <a:lnTo>
                        <a:pt x="68" y="213"/>
                      </a:lnTo>
                      <a:lnTo>
                        <a:pt x="72" y="213"/>
                      </a:lnTo>
                      <a:lnTo>
                        <a:pt x="72" y="209"/>
                      </a:lnTo>
                      <a:lnTo>
                        <a:pt x="72" y="209"/>
                      </a:lnTo>
                      <a:lnTo>
                        <a:pt x="77" y="209"/>
                      </a:lnTo>
                      <a:lnTo>
                        <a:pt x="77" y="204"/>
                      </a:lnTo>
                      <a:lnTo>
                        <a:pt x="81" y="200"/>
                      </a:lnTo>
                      <a:lnTo>
                        <a:pt x="81" y="200"/>
                      </a:lnTo>
                      <a:lnTo>
                        <a:pt x="86" y="200"/>
                      </a:lnTo>
                      <a:lnTo>
                        <a:pt x="90" y="195"/>
                      </a:lnTo>
                      <a:lnTo>
                        <a:pt x="95" y="195"/>
                      </a:lnTo>
                      <a:lnTo>
                        <a:pt x="95" y="195"/>
                      </a:lnTo>
                      <a:lnTo>
                        <a:pt x="99" y="195"/>
                      </a:lnTo>
                      <a:lnTo>
                        <a:pt x="99" y="200"/>
                      </a:lnTo>
                      <a:lnTo>
                        <a:pt x="99" y="200"/>
                      </a:lnTo>
                      <a:lnTo>
                        <a:pt x="99" y="200"/>
                      </a:lnTo>
                      <a:lnTo>
                        <a:pt x="99" y="209"/>
                      </a:lnTo>
                      <a:lnTo>
                        <a:pt x="104" y="209"/>
                      </a:lnTo>
                      <a:lnTo>
                        <a:pt x="104" y="213"/>
                      </a:lnTo>
                      <a:lnTo>
                        <a:pt x="108" y="218"/>
                      </a:lnTo>
                      <a:lnTo>
                        <a:pt x="108" y="218"/>
                      </a:lnTo>
                      <a:lnTo>
                        <a:pt x="113" y="218"/>
                      </a:lnTo>
                      <a:lnTo>
                        <a:pt x="113" y="223"/>
                      </a:lnTo>
                      <a:lnTo>
                        <a:pt x="108" y="227"/>
                      </a:lnTo>
                      <a:lnTo>
                        <a:pt x="113" y="232"/>
                      </a:lnTo>
                      <a:lnTo>
                        <a:pt x="118" y="232"/>
                      </a:lnTo>
                      <a:lnTo>
                        <a:pt x="118" y="232"/>
                      </a:lnTo>
                      <a:lnTo>
                        <a:pt x="122" y="232"/>
                      </a:lnTo>
                      <a:lnTo>
                        <a:pt x="122" y="232"/>
                      </a:lnTo>
                      <a:lnTo>
                        <a:pt x="127" y="227"/>
                      </a:lnTo>
                      <a:lnTo>
                        <a:pt x="127" y="227"/>
                      </a:lnTo>
                      <a:lnTo>
                        <a:pt x="127" y="223"/>
                      </a:lnTo>
                      <a:lnTo>
                        <a:pt x="127" y="223"/>
                      </a:lnTo>
                      <a:lnTo>
                        <a:pt x="136" y="223"/>
                      </a:lnTo>
                      <a:lnTo>
                        <a:pt x="136" y="218"/>
                      </a:lnTo>
                      <a:lnTo>
                        <a:pt x="136" y="218"/>
                      </a:lnTo>
                      <a:lnTo>
                        <a:pt x="136" y="218"/>
                      </a:lnTo>
                      <a:lnTo>
                        <a:pt x="136" y="213"/>
                      </a:lnTo>
                      <a:lnTo>
                        <a:pt x="140" y="213"/>
                      </a:lnTo>
                      <a:lnTo>
                        <a:pt x="140" y="213"/>
                      </a:lnTo>
                      <a:lnTo>
                        <a:pt x="140" y="213"/>
                      </a:lnTo>
                      <a:lnTo>
                        <a:pt x="140" y="209"/>
                      </a:lnTo>
                      <a:lnTo>
                        <a:pt x="140" y="209"/>
                      </a:lnTo>
                      <a:lnTo>
                        <a:pt x="140" y="204"/>
                      </a:lnTo>
                      <a:lnTo>
                        <a:pt x="140" y="204"/>
                      </a:lnTo>
                      <a:lnTo>
                        <a:pt x="145" y="204"/>
                      </a:lnTo>
                      <a:lnTo>
                        <a:pt x="149" y="200"/>
                      </a:lnTo>
                      <a:lnTo>
                        <a:pt x="154" y="200"/>
                      </a:lnTo>
                      <a:lnTo>
                        <a:pt x="154" y="200"/>
                      </a:lnTo>
                      <a:lnTo>
                        <a:pt x="154" y="200"/>
                      </a:lnTo>
                      <a:lnTo>
                        <a:pt x="154" y="195"/>
                      </a:lnTo>
                      <a:lnTo>
                        <a:pt x="154" y="195"/>
                      </a:lnTo>
                      <a:lnTo>
                        <a:pt x="154" y="195"/>
                      </a:lnTo>
                      <a:lnTo>
                        <a:pt x="158" y="195"/>
                      </a:lnTo>
                      <a:lnTo>
                        <a:pt x="158" y="195"/>
                      </a:lnTo>
                      <a:lnTo>
                        <a:pt x="158" y="195"/>
                      </a:lnTo>
                      <a:lnTo>
                        <a:pt x="158" y="200"/>
                      </a:lnTo>
                      <a:lnTo>
                        <a:pt x="158" y="200"/>
                      </a:lnTo>
                      <a:lnTo>
                        <a:pt x="158" y="200"/>
                      </a:lnTo>
                      <a:lnTo>
                        <a:pt x="163" y="200"/>
                      </a:lnTo>
                      <a:lnTo>
                        <a:pt x="163" y="200"/>
                      </a:lnTo>
                      <a:lnTo>
                        <a:pt x="163" y="200"/>
                      </a:lnTo>
                      <a:lnTo>
                        <a:pt x="163" y="200"/>
                      </a:lnTo>
                      <a:lnTo>
                        <a:pt x="163" y="204"/>
                      </a:lnTo>
                      <a:lnTo>
                        <a:pt x="163" y="204"/>
                      </a:lnTo>
                      <a:lnTo>
                        <a:pt x="167" y="204"/>
                      </a:lnTo>
                      <a:lnTo>
                        <a:pt x="167" y="204"/>
                      </a:lnTo>
                      <a:lnTo>
                        <a:pt x="167" y="204"/>
                      </a:lnTo>
                      <a:lnTo>
                        <a:pt x="172" y="204"/>
                      </a:lnTo>
                      <a:lnTo>
                        <a:pt x="172" y="200"/>
                      </a:lnTo>
                      <a:lnTo>
                        <a:pt x="172" y="195"/>
                      </a:lnTo>
                      <a:lnTo>
                        <a:pt x="172" y="195"/>
                      </a:lnTo>
                      <a:lnTo>
                        <a:pt x="172" y="186"/>
                      </a:lnTo>
                      <a:lnTo>
                        <a:pt x="172" y="186"/>
                      </a:lnTo>
                      <a:lnTo>
                        <a:pt x="172" y="182"/>
                      </a:lnTo>
                      <a:lnTo>
                        <a:pt x="172" y="182"/>
                      </a:lnTo>
                      <a:lnTo>
                        <a:pt x="172" y="182"/>
                      </a:lnTo>
                      <a:lnTo>
                        <a:pt x="167" y="177"/>
                      </a:lnTo>
                      <a:lnTo>
                        <a:pt x="167" y="177"/>
                      </a:lnTo>
                      <a:lnTo>
                        <a:pt x="167" y="177"/>
                      </a:lnTo>
                      <a:lnTo>
                        <a:pt x="167" y="177"/>
                      </a:lnTo>
                      <a:lnTo>
                        <a:pt x="163" y="177"/>
                      </a:lnTo>
                      <a:lnTo>
                        <a:pt x="163" y="173"/>
                      </a:lnTo>
                      <a:lnTo>
                        <a:pt x="163" y="173"/>
                      </a:lnTo>
                      <a:lnTo>
                        <a:pt x="163" y="173"/>
                      </a:lnTo>
                      <a:lnTo>
                        <a:pt x="163" y="168"/>
                      </a:lnTo>
                      <a:lnTo>
                        <a:pt x="167" y="164"/>
                      </a:lnTo>
                      <a:lnTo>
                        <a:pt x="167" y="164"/>
                      </a:lnTo>
                      <a:lnTo>
                        <a:pt x="167" y="154"/>
                      </a:lnTo>
                      <a:lnTo>
                        <a:pt x="167" y="154"/>
                      </a:lnTo>
                      <a:lnTo>
                        <a:pt x="167" y="150"/>
                      </a:lnTo>
                      <a:lnTo>
                        <a:pt x="167" y="150"/>
                      </a:lnTo>
                      <a:lnTo>
                        <a:pt x="167" y="150"/>
                      </a:lnTo>
                      <a:lnTo>
                        <a:pt x="167" y="145"/>
                      </a:lnTo>
                      <a:lnTo>
                        <a:pt x="167" y="145"/>
                      </a:lnTo>
                      <a:lnTo>
                        <a:pt x="167" y="145"/>
                      </a:lnTo>
                      <a:lnTo>
                        <a:pt x="167" y="141"/>
                      </a:lnTo>
                      <a:lnTo>
                        <a:pt x="172" y="141"/>
                      </a:lnTo>
                      <a:lnTo>
                        <a:pt x="172" y="141"/>
                      </a:lnTo>
                      <a:lnTo>
                        <a:pt x="181" y="141"/>
                      </a:lnTo>
                      <a:lnTo>
                        <a:pt x="181" y="141"/>
                      </a:lnTo>
                      <a:lnTo>
                        <a:pt x="186" y="141"/>
                      </a:lnTo>
                      <a:lnTo>
                        <a:pt x="186" y="141"/>
                      </a:lnTo>
                      <a:lnTo>
                        <a:pt x="190" y="136"/>
                      </a:lnTo>
                      <a:lnTo>
                        <a:pt x="190" y="136"/>
                      </a:lnTo>
                      <a:lnTo>
                        <a:pt x="190" y="136"/>
                      </a:lnTo>
                      <a:lnTo>
                        <a:pt x="195" y="136"/>
                      </a:lnTo>
                      <a:lnTo>
                        <a:pt x="195" y="136"/>
                      </a:lnTo>
                      <a:lnTo>
                        <a:pt x="199" y="136"/>
                      </a:lnTo>
                      <a:lnTo>
                        <a:pt x="199" y="136"/>
                      </a:lnTo>
                      <a:lnTo>
                        <a:pt x="204" y="136"/>
                      </a:lnTo>
                      <a:lnTo>
                        <a:pt x="204" y="136"/>
                      </a:lnTo>
                      <a:lnTo>
                        <a:pt x="204" y="132"/>
                      </a:lnTo>
                      <a:lnTo>
                        <a:pt x="204" y="127"/>
                      </a:lnTo>
                      <a:lnTo>
                        <a:pt x="204" y="127"/>
                      </a:lnTo>
                      <a:lnTo>
                        <a:pt x="204" y="123"/>
                      </a:lnTo>
                      <a:lnTo>
                        <a:pt x="204" y="123"/>
                      </a:lnTo>
                      <a:lnTo>
                        <a:pt x="204" y="123"/>
                      </a:lnTo>
                      <a:lnTo>
                        <a:pt x="204" y="123"/>
                      </a:lnTo>
                      <a:lnTo>
                        <a:pt x="204" y="118"/>
                      </a:lnTo>
                      <a:lnTo>
                        <a:pt x="204" y="118"/>
                      </a:lnTo>
                      <a:lnTo>
                        <a:pt x="208" y="114"/>
                      </a:lnTo>
                      <a:lnTo>
                        <a:pt x="217" y="100"/>
                      </a:lnTo>
                      <a:lnTo>
                        <a:pt x="217" y="100"/>
                      </a:lnTo>
                      <a:lnTo>
                        <a:pt x="222" y="96"/>
                      </a:lnTo>
                      <a:lnTo>
                        <a:pt x="217" y="91"/>
                      </a:lnTo>
                      <a:lnTo>
                        <a:pt x="217" y="91"/>
                      </a:lnTo>
                      <a:lnTo>
                        <a:pt x="213" y="86"/>
                      </a:lnTo>
                      <a:lnTo>
                        <a:pt x="213" y="86"/>
                      </a:lnTo>
                      <a:lnTo>
                        <a:pt x="213" y="82"/>
                      </a:lnTo>
                      <a:lnTo>
                        <a:pt x="213" y="82"/>
                      </a:lnTo>
                      <a:lnTo>
                        <a:pt x="213" y="77"/>
                      </a:lnTo>
                      <a:lnTo>
                        <a:pt x="213" y="77"/>
                      </a:lnTo>
                      <a:lnTo>
                        <a:pt x="213" y="73"/>
                      </a:lnTo>
                      <a:lnTo>
                        <a:pt x="213" y="73"/>
                      </a:lnTo>
                      <a:lnTo>
                        <a:pt x="213" y="73"/>
                      </a:lnTo>
                      <a:lnTo>
                        <a:pt x="213" y="68"/>
                      </a:lnTo>
                      <a:lnTo>
                        <a:pt x="213" y="68"/>
                      </a:lnTo>
                      <a:lnTo>
                        <a:pt x="217" y="64"/>
                      </a:lnTo>
                      <a:lnTo>
                        <a:pt x="217" y="46"/>
                      </a:lnTo>
                      <a:lnTo>
                        <a:pt x="217" y="46"/>
                      </a:lnTo>
                      <a:lnTo>
                        <a:pt x="222" y="46"/>
                      </a:lnTo>
                      <a:lnTo>
                        <a:pt x="222" y="46"/>
                      </a:lnTo>
                      <a:lnTo>
                        <a:pt x="226" y="46"/>
                      </a:lnTo>
                      <a:lnTo>
                        <a:pt x="226" y="46"/>
                      </a:lnTo>
                      <a:lnTo>
                        <a:pt x="231" y="46"/>
                      </a:lnTo>
                      <a:lnTo>
                        <a:pt x="231" y="46"/>
                      </a:lnTo>
                      <a:lnTo>
                        <a:pt x="235" y="41"/>
                      </a:lnTo>
                      <a:lnTo>
                        <a:pt x="235" y="41"/>
                      </a:lnTo>
                      <a:lnTo>
                        <a:pt x="235" y="37"/>
                      </a:lnTo>
                      <a:lnTo>
                        <a:pt x="235" y="37"/>
                      </a:lnTo>
                      <a:lnTo>
                        <a:pt x="235" y="32"/>
                      </a:lnTo>
                      <a:lnTo>
                        <a:pt x="235" y="32"/>
                      </a:lnTo>
                      <a:lnTo>
                        <a:pt x="235" y="32"/>
                      </a:lnTo>
                      <a:lnTo>
                        <a:pt x="235" y="27"/>
                      </a:lnTo>
                      <a:lnTo>
                        <a:pt x="231" y="27"/>
                      </a:lnTo>
                      <a:lnTo>
                        <a:pt x="231" y="27"/>
                      </a:lnTo>
                      <a:lnTo>
                        <a:pt x="226" y="27"/>
                      </a:lnTo>
                      <a:lnTo>
                        <a:pt x="226" y="27"/>
                      </a:lnTo>
                      <a:lnTo>
                        <a:pt x="222" y="23"/>
                      </a:lnTo>
                      <a:lnTo>
                        <a:pt x="222" y="23"/>
                      </a:lnTo>
                      <a:lnTo>
                        <a:pt x="222" y="23"/>
                      </a:lnTo>
                      <a:lnTo>
                        <a:pt x="222" y="18"/>
                      </a:lnTo>
                      <a:lnTo>
                        <a:pt x="222" y="18"/>
                      </a:lnTo>
                      <a:lnTo>
                        <a:pt x="222" y="14"/>
                      </a:lnTo>
                      <a:lnTo>
                        <a:pt x="222" y="9"/>
                      </a:lnTo>
                      <a:lnTo>
                        <a:pt x="222" y="9"/>
                      </a:lnTo>
                      <a:lnTo>
                        <a:pt x="222" y="9"/>
                      </a:lnTo>
                      <a:lnTo>
                        <a:pt x="222" y="9"/>
                      </a:lnTo>
                      <a:lnTo>
                        <a:pt x="217" y="9"/>
                      </a:lnTo>
                      <a:lnTo>
                        <a:pt x="217" y="5"/>
                      </a:lnTo>
                      <a:lnTo>
                        <a:pt x="217" y="5"/>
                      </a:lnTo>
                      <a:lnTo>
                        <a:pt x="204" y="0"/>
                      </a:lnTo>
                      <a:lnTo>
                        <a:pt x="204" y="0"/>
                      </a:lnTo>
                      <a:lnTo>
                        <a:pt x="204" y="5"/>
                      </a:lnTo>
                      <a:lnTo>
                        <a:pt x="199" y="14"/>
                      </a:lnTo>
                      <a:lnTo>
                        <a:pt x="195" y="18"/>
                      </a:lnTo>
                      <a:lnTo>
                        <a:pt x="195" y="23"/>
                      </a:lnTo>
                      <a:lnTo>
                        <a:pt x="190" y="50"/>
                      </a:lnTo>
                      <a:lnTo>
                        <a:pt x="190" y="50"/>
                      </a:lnTo>
                      <a:lnTo>
                        <a:pt x="190" y="55"/>
                      </a:lnTo>
                      <a:lnTo>
                        <a:pt x="181" y="64"/>
                      </a:lnTo>
                      <a:lnTo>
                        <a:pt x="172" y="73"/>
                      </a:lnTo>
                      <a:lnTo>
                        <a:pt x="140" y="86"/>
                      </a:lnTo>
                      <a:lnTo>
                        <a:pt x="131" y="91"/>
                      </a:lnTo>
                      <a:lnTo>
                        <a:pt x="127" y="100"/>
                      </a:lnTo>
                      <a:lnTo>
                        <a:pt x="122" y="118"/>
                      </a:lnTo>
                      <a:lnTo>
                        <a:pt x="122" y="123"/>
                      </a:lnTo>
                      <a:lnTo>
                        <a:pt x="118" y="127"/>
                      </a:lnTo>
                      <a:lnTo>
                        <a:pt x="108" y="132"/>
                      </a:lnTo>
                      <a:lnTo>
                        <a:pt x="108" y="136"/>
                      </a:lnTo>
                      <a:lnTo>
                        <a:pt x="104" y="141"/>
                      </a:lnTo>
                      <a:lnTo>
                        <a:pt x="104" y="145"/>
                      </a:lnTo>
                      <a:lnTo>
                        <a:pt x="99" y="150"/>
                      </a:lnTo>
                      <a:lnTo>
                        <a:pt x="90" y="154"/>
                      </a:lnTo>
                      <a:lnTo>
                        <a:pt x="77" y="168"/>
                      </a:lnTo>
                      <a:lnTo>
                        <a:pt x="68" y="173"/>
                      </a:lnTo>
                      <a:lnTo>
                        <a:pt x="63" y="177"/>
                      </a:lnTo>
                      <a:lnTo>
                        <a:pt x="63" y="177"/>
                      </a:lnTo>
                      <a:lnTo>
                        <a:pt x="49" y="177"/>
                      </a:lnTo>
                      <a:lnTo>
                        <a:pt x="49" y="177"/>
                      </a:lnTo>
                      <a:lnTo>
                        <a:pt x="45" y="182"/>
                      </a:lnTo>
                      <a:lnTo>
                        <a:pt x="40" y="186"/>
                      </a:lnTo>
                      <a:lnTo>
                        <a:pt x="31" y="191"/>
                      </a:lnTo>
                      <a:lnTo>
                        <a:pt x="22" y="191"/>
                      </a:lnTo>
                      <a:lnTo>
                        <a:pt x="9" y="200"/>
                      </a:lnTo>
                      <a:lnTo>
                        <a:pt x="0" y="200"/>
                      </a:lnTo>
                      <a:lnTo>
                        <a:pt x="0" y="200"/>
                      </a:lnTo>
                      <a:lnTo>
                        <a:pt x="4" y="204"/>
                      </a:lnTo>
                      <a:moveTo>
                        <a:pt x="68" y="96"/>
                      </a:moveTo>
                      <a:lnTo>
                        <a:pt x="68" y="96"/>
                      </a:lnTo>
                      <a:lnTo>
                        <a:pt x="68" y="91"/>
                      </a:lnTo>
                      <a:lnTo>
                        <a:pt x="68" y="91"/>
                      </a:lnTo>
                      <a:lnTo>
                        <a:pt x="68" y="91"/>
                      </a:lnTo>
                      <a:lnTo>
                        <a:pt x="72" y="91"/>
                      </a:lnTo>
                      <a:lnTo>
                        <a:pt x="72" y="91"/>
                      </a:lnTo>
                      <a:lnTo>
                        <a:pt x="72" y="86"/>
                      </a:lnTo>
                      <a:lnTo>
                        <a:pt x="72" y="82"/>
                      </a:lnTo>
                      <a:lnTo>
                        <a:pt x="77" y="82"/>
                      </a:lnTo>
                      <a:lnTo>
                        <a:pt x="77" y="77"/>
                      </a:lnTo>
                      <a:lnTo>
                        <a:pt x="81" y="73"/>
                      </a:lnTo>
                      <a:lnTo>
                        <a:pt x="77" y="68"/>
                      </a:lnTo>
                      <a:lnTo>
                        <a:pt x="68" y="73"/>
                      </a:lnTo>
                      <a:lnTo>
                        <a:pt x="68" y="68"/>
                      </a:lnTo>
                      <a:lnTo>
                        <a:pt x="68" y="64"/>
                      </a:lnTo>
                      <a:lnTo>
                        <a:pt x="68" y="64"/>
                      </a:lnTo>
                      <a:lnTo>
                        <a:pt x="68" y="59"/>
                      </a:lnTo>
                      <a:lnTo>
                        <a:pt x="72" y="59"/>
                      </a:lnTo>
                      <a:lnTo>
                        <a:pt x="77" y="50"/>
                      </a:lnTo>
                      <a:lnTo>
                        <a:pt x="77" y="50"/>
                      </a:lnTo>
                      <a:lnTo>
                        <a:pt x="77" y="46"/>
                      </a:lnTo>
                      <a:lnTo>
                        <a:pt x="81" y="46"/>
                      </a:lnTo>
                      <a:lnTo>
                        <a:pt x="81" y="46"/>
                      </a:lnTo>
                      <a:lnTo>
                        <a:pt x="86" y="41"/>
                      </a:lnTo>
                      <a:lnTo>
                        <a:pt x="90" y="37"/>
                      </a:lnTo>
                      <a:lnTo>
                        <a:pt x="95" y="32"/>
                      </a:lnTo>
                      <a:lnTo>
                        <a:pt x="95" y="27"/>
                      </a:lnTo>
                      <a:lnTo>
                        <a:pt x="95" y="27"/>
                      </a:lnTo>
                      <a:lnTo>
                        <a:pt x="99" y="27"/>
                      </a:lnTo>
                      <a:lnTo>
                        <a:pt x="99" y="27"/>
                      </a:lnTo>
                      <a:lnTo>
                        <a:pt x="99" y="32"/>
                      </a:lnTo>
                      <a:lnTo>
                        <a:pt x="95" y="41"/>
                      </a:lnTo>
                      <a:lnTo>
                        <a:pt x="95" y="46"/>
                      </a:lnTo>
                      <a:lnTo>
                        <a:pt x="90" y="55"/>
                      </a:lnTo>
                      <a:lnTo>
                        <a:pt x="90" y="59"/>
                      </a:lnTo>
                      <a:lnTo>
                        <a:pt x="90" y="64"/>
                      </a:lnTo>
                      <a:lnTo>
                        <a:pt x="90" y="64"/>
                      </a:lnTo>
                      <a:lnTo>
                        <a:pt x="90" y="64"/>
                      </a:lnTo>
                      <a:lnTo>
                        <a:pt x="90" y="59"/>
                      </a:lnTo>
                      <a:lnTo>
                        <a:pt x="95" y="64"/>
                      </a:lnTo>
                      <a:lnTo>
                        <a:pt x="99" y="59"/>
                      </a:lnTo>
                      <a:lnTo>
                        <a:pt x="104" y="59"/>
                      </a:lnTo>
                      <a:lnTo>
                        <a:pt x="104" y="64"/>
                      </a:lnTo>
                      <a:lnTo>
                        <a:pt x="104" y="68"/>
                      </a:lnTo>
                      <a:lnTo>
                        <a:pt x="99" y="73"/>
                      </a:lnTo>
                      <a:lnTo>
                        <a:pt x="95" y="77"/>
                      </a:lnTo>
                      <a:lnTo>
                        <a:pt x="95" y="82"/>
                      </a:lnTo>
                      <a:lnTo>
                        <a:pt x="95" y="82"/>
                      </a:lnTo>
                      <a:lnTo>
                        <a:pt x="81" y="91"/>
                      </a:lnTo>
                      <a:lnTo>
                        <a:pt x="72" y="96"/>
                      </a:lnTo>
                      <a:lnTo>
                        <a:pt x="68" y="96"/>
                      </a:lnTo>
                      <a:lnTo>
                        <a:pt x="68" y="96"/>
                      </a:lnTo>
                      <a:lnTo>
                        <a:pt x="68" y="96"/>
                      </a:lnTo>
                      <a:lnTo>
                        <a:pt x="68" y="96"/>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124" name="Freeform 54"/>
                <p:cNvSpPr>
                  <a:spLocks/>
                </p:cNvSpPr>
                <p:nvPr/>
              </p:nvSpPr>
              <p:spPr bwMode="auto">
                <a:xfrm>
                  <a:off x="3313113" y="1966913"/>
                  <a:ext cx="173038" cy="287337"/>
                </a:xfrm>
                <a:custGeom>
                  <a:avLst/>
                  <a:gdLst>
                    <a:gd name="T0" fmla="*/ 0 w 109"/>
                    <a:gd name="T1" fmla="*/ 72 h 181"/>
                    <a:gd name="T2" fmla="*/ 9 w 109"/>
                    <a:gd name="T3" fmla="*/ 59 h 181"/>
                    <a:gd name="T4" fmla="*/ 22 w 109"/>
                    <a:gd name="T5" fmla="*/ 45 h 181"/>
                    <a:gd name="T6" fmla="*/ 31 w 109"/>
                    <a:gd name="T7" fmla="*/ 9 h 181"/>
                    <a:gd name="T8" fmla="*/ 36 w 109"/>
                    <a:gd name="T9" fmla="*/ 0 h 181"/>
                    <a:gd name="T10" fmla="*/ 45 w 109"/>
                    <a:gd name="T11" fmla="*/ 4 h 181"/>
                    <a:gd name="T12" fmla="*/ 50 w 109"/>
                    <a:gd name="T13" fmla="*/ 0 h 181"/>
                    <a:gd name="T14" fmla="*/ 54 w 109"/>
                    <a:gd name="T15" fmla="*/ 4 h 181"/>
                    <a:gd name="T16" fmla="*/ 63 w 109"/>
                    <a:gd name="T17" fmla="*/ 9 h 181"/>
                    <a:gd name="T18" fmla="*/ 68 w 109"/>
                    <a:gd name="T19" fmla="*/ 9 h 181"/>
                    <a:gd name="T20" fmla="*/ 77 w 109"/>
                    <a:gd name="T21" fmla="*/ 13 h 181"/>
                    <a:gd name="T22" fmla="*/ 90 w 109"/>
                    <a:gd name="T23" fmla="*/ 18 h 181"/>
                    <a:gd name="T24" fmla="*/ 95 w 109"/>
                    <a:gd name="T25" fmla="*/ 27 h 181"/>
                    <a:gd name="T26" fmla="*/ 104 w 109"/>
                    <a:gd name="T27" fmla="*/ 31 h 181"/>
                    <a:gd name="T28" fmla="*/ 109 w 109"/>
                    <a:gd name="T29" fmla="*/ 45 h 181"/>
                    <a:gd name="T30" fmla="*/ 109 w 109"/>
                    <a:gd name="T31" fmla="*/ 50 h 181"/>
                    <a:gd name="T32" fmla="*/ 109 w 109"/>
                    <a:gd name="T33" fmla="*/ 54 h 181"/>
                    <a:gd name="T34" fmla="*/ 109 w 109"/>
                    <a:gd name="T35" fmla="*/ 59 h 181"/>
                    <a:gd name="T36" fmla="*/ 104 w 109"/>
                    <a:gd name="T37" fmla="*/ 59 h 181"/>
                    <a:gd name="T38" fmla="*/ 104 w 109"/>
                    <a:gd name="T39" fmla="*/ 63 h 181"/>
                    <a:gd name="T40" fmla="*/ 104 w 109"/>
                    <a:gd name="T41" fmla="*/ 72 h 181"/>
                    <a:gd name="T42" fmla="*/ 104 w 109"/>
                    <a:gd name="T43" fmla="*/ 81 h 181"/>
                    <a:gd name="T44" fmla="*/ 109 w 109"/>
                    <a:gd name="T45" fmla="*/ 86 h 181"/>
                    <a:gd name="T46" fmla="*/ 104 w 109"/>
                    <a:gd name="T47" fmla="*/ 95 h 181"/>
                    <a:gd name="T48" fmla="*/ 99 w 109"/>
                    <a:gd name="T49" fmla="*/ 99 h 181"/>
                    <a:gd name="T50" fmla="*/ 95 w 109"/>
                    <a:gd name="T51" fmla="*/ 104 h 181"/>
                    <a:gd name="T52" fmla="*/ 95 w 109"/>
                    <a:gd name="T53" fmla="*/ 113 h 181"/>
                    <a:gd name="T54" fmla="*/ 95 w 109"/>
                    <a:gd name="T55" fmla="*/ 122 h 181"/>
                    <a:gd name="T56" fmla="*/ 90 w 109"/>
                    <a:gd name="T57" fmla="*/ 127 h 181"/>
                    <a:gd name="T58" fmla="*/ 86 w 109"/>
                    <a:gd name="T59" fmla="*/ 136 h 181"/>
                    <a:gd name="T60" fmla="*/ 77 w 109"/>
                    <a:gd name="T61" fmla="*/ 136 h 181"/>
                    <a:gd name="T62" fmla="*/ 77 w 109"/>
                    <a:gd name="T63" fmla="*/ 149 h 181"/>
                    <a:gd name="T64" fmla="*/ 72 w 109"/>
                    <a:gd name="T65" fmla="*/ 158 h 181"/>
                    <a:gd name="T66" fmla="*/ 77 w 109"/>
                    <a:gd name="T67" fmla="*/ 172 h 181"/>
                    <a:gd name="T68" fmla="*/ 72 w 109"/>
                    <a:gd name="T69" fmla="*/ 177 h 181"/>
                    <a:gd name="T70" fmla="*/ 68 w 109"/>
                    <a:gd name="T71" fmla="*/ 177 h 181"/>
                    <a:gd name="T72" fmla="*/ 63 w 109"/>
                    <a:gd name="T73" fmla="*/ 177 h 181"/>
                    <a:gd name="T74" fmla="*/ 59 w 109"/>
                    <a:gd name="T75" fmla="*/ 181 h 181"/>
                    <a:gd name="T76" fmla="*/ 54 w 109"/>
                    <a:gd name="T77" fmla="*/ 177 h 181"/>
                    <a:gd name="T78" fmla="*/ 50 w 109"/>
                    <a:gd name="T79" fmla="*/ 177 h 181"/>
                    <a:gd name="T80" fmla="*/ 45 w 109"/>
                    <a:gd name="T81" fmla="*/ 177 h 181"/>
                    <a:gd name="T82" fmla="*/ 41 w 109"/>
                    <a:gd name="T83" fmla="*/ 168 h 181"/>
                    <a:gd name="T84" fmla="*/ 36 w 109"/>
                    <a:gd name="T85" fmla="*/ 168 h 181"/>
                    <a:gd name="T86" fmla="*/ 31 w 109"/>
                    <a:gd name="T87" fmla="*/ 168 h 181"/>
                    <a:gd name="T88" fmla="*/ 27 w 109"/>
                    <a:gd name="T89" fmla="*/ 168 h 181"/>
                    <a:gd name="T90" fmla="*/ 18 w 109"/>
                    <a:gd name="T91" fmla="*/ 168 h 181"/>
                    <a:gd name="T92" fmla="*/ 9 w 109"/>
                    <a:gd name="T93" fmla="*/ 158 h 181"/>
                    <a:gd name="T94" fmla="*/ 9 w 109"/>
                    <a:gd name="T95" fmla="*/ 154 h 181"/>
                    <a:gd name="T96" fmla="*/ 9 w 109"/>
                    <a:gd name="T97" fmla="*/ 145 h 181"/>
                    <a:gd name="T98" fmla="*/ 9 w 109"/>
                    <a:gd name="T99" fmla="*/ 140 h 181"/>
                    <a:gd name="T100" fmla="*/ 13 w 109"/>
                    <a:gd name="T101" fmla="*/ 118 h 181"/>
                    <a:gd name="T102" fmla="*/ 18 w 109"/>
                    <a:gd name="T103" fmla="*/ 118 h 181"/>
                    <a:gd name="T104" fmla="*/ 27 w 109"/>
                    <a:gd name="T105" fmla="*/ 118 h 181"/>
                    <a:gd name="T106" fmla="*/ 31 w 109"/>
                    <a:gd name="T107" fmla="*/ 113 h 181"/>
                    <a:gd name="T108" fmla="*/ 31 w 109"/>
                    <a:gd name="T109" fmla="*/ 104 h 181"/>
                    <a:gd name="T110" fmla="*/ 31 w 109"/>
                    <a:gd name="T111" fmla="*/ 99 h 181"/>
                    <a:gd name="T112" fmla="*/ 22 w 109"/>
                    <a:gd name="T113" fmla="*/ 99 h 181"/>
                    <a:gd name="T114" fmla="*/ 18 w 109"/>
                    <a:gd name="T115" fmla="*/ 95 h 181"/>
                    <a:gd name="T116" fmla="*/ 18 w 109"/>
                    <a:gd name="T117" fmla="*/ 90 h 181"/>
                    <a:gd name="T118" fmla="*/ 18 w 109"/>
                    <a:gd name="T119" fmla="*/ 81 h 181"/>
                    <a:gd name="T120" fmla="*/ 13 w 109"/>
                    <a:gd name="T121" fmla="*/ 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9" h="181">
                      <a:moveTo>
                        <a:pt x="13" y="77"/>
                      </a:moveTo>
                      <a:lnTo>
                        <a:pt x="13" y="77"/>
                      </a:lnTo>
                      <a:lnTo>
                        <a:pt x="0" y="72"/>
                      </a:lnTo>
                      <a:lnTo>
                        <a:pt x="0" y="72"/>
                      </a:lnTo>
                      <a:lnTo>
                        <a:pt x="4" y="68"/>
                      </a:lnTo>
                      <a:lnTo>
                        <a:pt x="9" y="59"/>
                      </a:lnTo>
                      <a:lnTo>
                        <a:pt x="9" y="54"/>
                      </a:lnTo>
                      <a:lnTo>
                        <a:pt x="18" y="50"/>
                      </a:lnTo>
                      <a:lnTo>
                        <a:pt x="22" y="45"/>
                      </a:lnTo>
                      <a:lnTo>
                        <a:pt x="22" y="41"/>
                      </a:lnTo>
                      <a:lnTo>
                        <a:pt x="31" y="13"/>
                      </a:lnTo>
                      <a:lnTo>
                        <a:pt x="31" y="9"/>
                      </a:lnTo>
                      <a:lnTo>
                        <a:pt x="36" y="4"/>
                      </a:lnTo>
                      <a:lnTo>
                        <a:pt x="36" y="0"/>
                      </a:lnTo>
                      <a:lnTo>
                        <a:pt x="36" y="0"/>
                      </a:lnTo>
                      <a:lnTo>
                        <a:pt x="36" y="0"/>
                      </a:lnTo>
                      <a:lnTo>
                        <a:pt x="45" y="4"/>
                      </a:lnTo>
                      <a:lnTo>
                        <a:pt x="45" y="4"/>
                      </a:lnTo>
                      <a:lnTo>
                        <a:pt x="45" y="0"/>
                      </a:lnTo>
                      <a:lnTo>
                        <a:pt x="45" y="0"/>
                      </a:lnTo>
                      <a:lnTo>
                        <a:pt x="50" y="0"/>
                      </a:lnTo>
                      <a:lnTo>
                        <a:pt x="50" y="0"/>
                      </a:lnTo>
                      <a:lnTo>
                        <a:pt x="50" y="0"/>
                      </a:lnTo>
                      <a:lnTo>
                        <a:pt x="54" y="4"/>
                      </a:lnTo>
                      <a:lnTo>
                        <a:pt x="59" y="9"/>
                      </a:lnTo>
                      <a:lnTo>
                        <a:pt x="59" y="9"/>
                      </a:lnTo>
                      <a:lnTo>
                        <a:pt x="63" y="9"/>
                      </a:lnTo>
                      <a:lnTo>
                        <a:pt x="63" y="9"/>
                      </a:lnTo>
                      <a:lnTo>
                        <a:pt x="63" y="9"/>
                      </a:lnTo>
                      <a:lnTo>
                        <a:pt x="68" y="9"/>
                      </a:lnTo>
                      <a:lnTo>
                        <a:pt x="68" y="13"/>
                      </a:lnTo>
                      <a:lnTo>
                        <a:pt x="68" y="13"/>
                      </a:lnTo>
                      <a:lnTo>
                        <a:pt x="77" y="13"/>
                      </a:lnTo>
                      <a:lnTo>
                        <a:pt x="81" y="13"/>
                      </a:lnTo>
                      <a:lnTo>
                        <a:pt x="81" y="13"/>
                      </a:lnTo>
                      <a:lnTo>
                        <a:pt x="90" y="18"/>
                      </a:lnTo>
                      <a:lnTo>
                        <a:pt x="90" y="18"/>
                      </a:lnTo>
                      <a:lnTo>
                        <a:pt x="90" y="22"/>
                      </a:lnTo>
                      <a:lnTo>
                        <a:pt x="95" y="27"/>
                      </a:lnTo>
                      <a:lnTo>
                        <a:pt x="95" y="27"/>
                      </a:lnTo>
                      <a:lnTo>
                        <a:pt x="99" y="31"/>
                      </a:lnTo>
                      <a:lnTo>
                        <a:pt x="104" y="31"/>
                      </a:lnTo>
                      <a:lnTo>
                        <a:pt x="104" y="36"/>
                      </a:lnTo>
                      <a:lnTo>
                        <a:pt x="109" y="41"/>
                      </a:lnTo>
                      <a:lnTo>
                        <a:pt x="109" y="45"/>
                      </a:lnTo>
                      <a:lnTo>
                        <a:pt x="109" y="45"/>
                      </a:lnTo>
                      <a:lnTo>
                        <a:pt x="109" y="45"/>
                      </a:lnTo>
                      <a:lnTo>
                        <a:pt x="109" y="50"/>
                      </a:lnTo>
                      <a:lnTo>
                        <a:pt x="109" y="50"/>
                      </a:lnTo>
                      <a:lnTo>
                        <a:pt x="109" y="54"/>
                      </a:lnTo>
                      <a:lnTo>
                        <a:pt x="109" y="54"/>
                      </a:lnTo>
                      <a:lnTo>
                        <a:pt x="109" y="59"/>
                      </a:lnTo>
                      <a:lnTo>
                        <a:pt x="109" y="59"/>
                      </a:lnTo>
                      <a:lnTo>
                        <a:pt x="109" y="59"/>
                      </a:lnTo>
                      <a:lnTo>
                        <a:pt x="109" y="59"/>
                      </a:lnTo>
                      <a:lnTo>
                        <a:pt x="104" y="63"/>
                      </a:lnTo>
                      <a:lnTo>
                        <a:pt x="104" y="59"/>
                      </a:lnTo>
                      <a:lnTo>
                        <a:pt x="104" y="59"/>
                      </a:lnTo>
                      <a:lnTo>
                        <a:pt x="104" y="63"/>
                      </a:lnTo>
                      <a:lnTo>
                        <a:pt x="104" y="63"/>
                      </a:lnTo>
                      <a:lnTo>
                        <a:pt x="104" y="63"/>
                      </a:lnTo>
                      <a:lnTo>
                        <a:pt x="104" y="68"/>
                      </a:lnTo>
                      <a:lnTo>
                        <a:pt x="104" y="72"/>
                      </a:lnTo>
                      <a:lnTo>
                        <a:pt x="104" y="77"/>
                      </a:lnTo>
                      <a:lnTo>
                        <a:pt x="104" y="77"/>
                      </a:lnTo>
                      <a:lnTo>
                        <a:pt x="104" y="81"/>
                      </a:lnTo>
                      <a:lnTo>
                        <a:pt x="104" y="81"/>
                      </a:lnTo>
                      <a:lnTo>
                        <a:pt x="109" y="81"/>
                      </a:lnTo>
                      <a:lnTo>
                        <a:pt x="109" y="86"/>
                      </a:lnTo>
                      <a:lnTo>
                        <a:pt x="109" y="86"/>
                      </a:lnTo>
                      <a:lnTo>
                        <a:pt x="104" y="90"/>
                      </a:lnTo>
                      <a:lnTo>
                        <a:pt x="104" y="95"/>
                      </a:lnTo>
                      <a:lnTo>
                        <a:pt x="104" y="95"/>
                      </a:lnTo>
                      <a:lnTo>
                        <a:pt x="104" y="95"/>
                      </a:lnTo>
                      <a:lnTo>
                        <a:pt x="99" y="99"/>
                      </a:lnTo>
                      <a:lnTo>
                        <a:pt x="99" y="99"/>
                      </a:lnTo>
                      <a:lnTo>
                        <a:pt x="99" y="104"/>
                      </a:lnTo>
                      <a:lnTo>
                        <a:pt x="95" y="104"/>
                      </a:lnTo>
                      <a:lnTo>
                        <a:pt x="95" y="109"/>
                      </a:lnTo>
                      <a:lnTo>
                        <a:pt x="95" y="109"/>
                      </a:lnTo>
                      <a:lnTo>
                        <a:pt x="95" y="113"/>
                      </a:lnTo>
                      <a:lnTo>
                        <a:pt x="95" y="118"/>
                      </a:lnTo>
                      <a:lnTo>
                        <a:pt x="95" y="118"/>
                      </a:lnTo>
                      <a:lnTo>
                        <a:pt x="95" y="122"/>
                      </a:lnTo>
                      <a:lnTo>
                        <a:pt x="95" y="122"/>
                      </a:lnTo>
                      <a:lnTo>
                        <a:pt x="90" y="127"/>
                      </a:lnTo>
                      <a:lnTo>
                        <a:pt x="90" y="127"/>
                      </a:lnTo>
                      <a:lnTo>
                        <a:pt x="86" y="131"/>
                      </a:lnTo>
                      <a:lnTo>
                        <a:pt x="86" y="136"/>
                      </a:lnTo>
                      <a:lnTo>
                        <a:pt x="86" y="136"/>
                      </a:lnTo>
                      <a:lnTo>
                        <a:pt x="81" y="136"/>
                      </a:lnTo>
                      <a:lnTo>
                        <a:pt x="77" y="136"/>
                      </a:lnTo>
                      <a:lnTo>
                        <a:pt x="77" y="136"/>
                      </a:lnTo>
                      <a:lnTo>
                        <a:pt x="77" y="136"/>
                      </a:lnTo>
                      <a:lnTo>
                        <a:pt x="77" y="140"/>
                      </a:lnTo>
                      <a:lnTo>
                        <a:pt x="77" y="149"/>
                      </a:lnTo>
                      <a:lnTo>
                        <a:pt x="77" y="154"/>
                      </a:lnTo>
                      <a:lnTo>
                        <a:pt x="77" y="154"/>
                      </a:lnTo>
                      <a:lnTo>
                        <a:pt x="72" y="158"/>
                      </a:lnTo>
                      <a:lnTo>
                        <a:pt x="77" y="168"/>
                      </a:lnTo>
                      <a:lnTo>
                        <a:pt x="77" y="168"/>
                      </a:lnTo>
                      <a:lnTo>
                        <a:pt x="77" y="172"/>
                      </a:lnTo>
                      <a:lnTo>
                        <a:pt x="72" y="172"/>
                      </a:lnTo>
                      <a:lnTo>
                        <a:pt x="72" y="177"/>
                      </a:lnTo>
                      <a:lnTo>
                        <a:pt x="72" y="177"/>
                      </a:lnTo>
                      <a:lnTo>
                        <a:pt x="68" y="177"/>
                      </a:lnTo>
                      <a:lnTo>
                        <a:pt x="68" y="177"/>
                      </a:lnTo>
                      <a:lnTo>
                        <a:pt x="68" y="177"/>
                      </a:lnTo>
                      <a:lnTo>
                        <a:pt x="68" y="177"/>
                      </a:lnTo>
                      <a:lnTo>
                        <a:pt x="63" y="177"/>
                      </a:lnTo>
                      <a:lnTo>
                        <a:pt x="63" y="177"/>
                      </a:lnTo>
                      <a:lnTo>
                        <a:pt x="63" y="177"/>
                      </a:lnTo>
                      <a:lnTo>
                        <a:pt x="59" y="181"/>
                      </a:lnTo>
                      <a:lnTo>
                        <a:pt x="59" y="181"/>
                      </a:lnTo>
                      <a:lnTo>
                        <a:pt x="59" y="181"/>
                      </a:lnTo>
                      <a:lnTo>
                        <a:pt x="59" y="177"/>
                      </a:lnTo>
                      <a:lnTo>
                        <a:pt x="54" y="177"/>
                      </a:lnTo>
                      <a:lnTo>
                        <a:pt x="54" y="177"/>
                      </a:lnTo>
                      <a:lnTo>
                        <a:pt x="54" y="177"/>
                      </a:lnTo>
                      <a:lnTo>
                        <a:pt x="50" y="177"/>
                      </a:lnTo>
                      <a:lnTo>
                        <a:pt x="50" y="177"/>
                      </a:lnTo>
                      <a:lnTo>
                        <a:pt x="45" y="177"/>
                      </a:lnTo>
                      <a:lnTo>
                        <a:pt x="45" y="177"/>
                      </a:lnTo>
                      <a:lnTo>
                        <a:pt x="45" y="177"/>
                      </a:lnTo>
                      <a:lnTo>
                        <a:pt x="45" y="172"/>
                      </a:lnTo>
                      <a:lnTo>
                        <a:pt x="41" y="168"/>
                      </a:lnTo>
                      <a:lnTo>
                        <a:pt x="41" y="168"/>
                      </a:lnTo>
                      <a:lnTo>
                        <a:pt x="41" y="168"/>
                      </a:lnTo>
                      <a:lnTo>
                        <a:pt x="36" y="168"/>
                      </a:lnTo>
                      <a:lnTo>
                        <a:pt x="36" y="168"/>
                      </a:lnTo>
                      <a:lnTo>
                        <a:pt x="36" y="168"/>
                      </a:lnTo>
                      <a:lnTo>
                        <a:pt x="31" y="168"/>
                      </a:lnTo>
                      <a:lnTo>
                        <a:pt x="27" y="168"/>
                      </a:lnTo>
                      <a:lnTo>
                        <a:pt x="27" y="168"/>
                      </a:lnTo>
                      <a:lnTo>
                        <a:pt x="27" y="168"/>
                      </a:lnTo>
                      <a:lnTo>
                        <a:pt x="22" y="168"/>
                      </a:lnTo>
                      <a:lnTo>
                        <a:pt x="22" y="168"/>
                      </a:lnTo>
                      <a:lnTo>
                        <a:pt x="18" y="168"/>
                      </a:lnTo>
                      <a:lnTo>
                        <a:pt x="13" y="163"/>
                      </a:lnTo>
                      <a:lnTo>
                        <a:pt x="13" y="163"/>
                      </a:lnTo>
                      <a:lnTo>
                        <a:pt x="9" y="158"/>
                      </a:lnTo>
                      <a:lnTo>
                        <a:pt x="9" y="158"/>
                      </a:lnTo>
                      <a:lnTo>
                        <a:pt x="9" y="154"/>
                      </a:lnTo>
                      <a:lnTo>
                        <a:pt x="9" y="154"/>
                      </a:lnTo>
                      <a:lnTo>
                        <a:pt x="9" y="149"/>
                      </a:lnTo>
                      <a:lnTo>
                        <a:pt x="9" y="149"/>
                      </a:lnTo>
                      <a:lnTo>
                        <a:pt x="9" y="145"/>
                      </a:lnTo>
                      <a:lnTo>
                        <a:pt x="9" y="145"/>
                      </a:lnTo>
                      <a:lnTo>
                        <a:pt x="9" y="145"/>
                      </a:lnTo>
                      <a:lnTo>
                        <a:pt x="9" y="140"/>
                      </a:lnTo>
                      <a:lnTo>
                        <a:pt x="9" y="140"/>
                      </a:lnTo>
                      <a:lnTo>
                        <a:pt x="13" y="136"/>
                      </a:lnTo>
                      <a:lnTo>
                        <a:pt x="13" y="118"/>
                      </a:lnTo>
                      <a:lnTo>
                        <a:pt x="13" y="118"/>
                      </a:lnTo>
                      <a:lnTo>
                        <a:pt x="18" y="118"/>
                      </a:lnTo>
                      <a:lnTo>
                        <a:pt x="18" y="118"/>
                      </a:lnTo>
                      <a:lnTo>
                        <a:pt x="22" y="118"/>
                      </a:lnTo>
                      <a:lnTo>
                        <a:pt x="22" y="118"/>
                      </a:lnTo>
                      <a:lnTo>
                        <a:pt x="27" y="118"/>
                      </a:lnTo>
                      <a:lnTo>
                        <a:pt x="27" y="118"/>
                      </a:lnTo>
                      <a:lnTo>
                        <a:pt x="31" y="113"/>
                      </a:lnTo>
                      <a:lnTo>
                        <a:pt x="31" y="113"/>
                      </a:lnTo>
                      <a:lnTo>
                        <a:pt x="31" y="109"/>
                      </a:lnTo>
                      <a:lnTo>
                        <a:pt x="31" y="109"/>
                      </a:lnTo>
                      <a:lnTo>
                        <a:pt x="31" y="104"/>
                      </a:lnTo>
                      <a:lnTo>
                        <a:pt x="31" y="104"/>
                      </a:lnTo>
                      <a:lnTo>
                        <a:pt x="31" y="104"/>
                      </a:lnTo>
                      <a:lnTo>
                        <a:pt x="31" y="99"/>
                      </a:lnTo>
                      <a:lnTo>
                        <a:pt x="27" y="99"/>
                      </a:lnTo>
                      <a:lnTo>
                        <a:pt x="27" y="99"/>
                      </a:lnTo>
                      <a:lnTo>
                        <a:pt x="22" y="99"/>
                      </a:lnTo>
                      <a:lnTo>
                        <a:pt x="22" y="99"/>
                      </a:lnTo>
                      <a:lnTo>
                        <a:pt x="18" y="95"/>
                      </a:lnTo>
                      <a:lnTo>
                        <a:pt x="18" y="95"/>
                      </a:lnTo>
                      <a:lnTo>
                        <a:pt x="18" y="95"/>
                      </a:lnTo>
                      <a:lnTo>
                        <a:pt x="18" y="90"/>
                      </a:lnTo>
                      <a:lnTo>
                        <a:pt x="18" y="90"/>
                      </a:lnTo>
                      <a:lnTo>
                        <a:pt x="18" y="86"/>
                      </a:lnTo>
                      <a:lnTo>
                        <a:pt x="18" y="81"/>
                      </a:lnTo>
                      <a:lnTo>
                        <a:pt x="18" y="81"/>
                      </a:lnTo>
                      <a:lnTo>
                        <a:pt x="18" y="81"/>
                      </a:lnTo>
                      <a:lnTo>
                        <a:pt x="18" y="81"/>
                      </a:lnTo>
                      <a:lnTo>
                        <a:pt x="13" y="81"/>
                      </a:lnTo>
                      <a:lnTo>
                        <a:pt x="13" y="77"/>
                      </a:lnTo>
                      <a:lnTo>
                        <a:pt x="13" y="77"/>
                      </a:lnTo>
                    </a:path>
                  </a:pathLst>
                </a:custGeom>
                <a:solidFill>
                  <a:schemeClr val="tx1">
                    <a:alpha val="15000"/>
                  </a:schemeClr>
                </a:solid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75" name="Freeform 55"/>
              <p:cNvSpPr>
                <a:spLocks noEditPoints="1"/>
              </p:cNvSpPr>
              <p:nvPr/>
            </p:nvSpPr>
            <p:spPr bwMode="auto">
              <a:xfrm>
                <a:off x="1022351" y="641350"/>
                <a:ext cx="3248025" cy="3722687"/>
              </a:xfrm>
              <a:custGeom>
                <a:avLst/>
                <a:gdLst>
                  <a:gd name="T0" fmla="*/ 55 w 2046"/>
                  <a:gd name="T1" fmla="*/ 2345 h 2345"/>
                  <a:gd name="T2" fmla="*/ 91 w 2046"/>
                  <a:gd name="T3" fmla="*/ 2241 h 2345"/>
                  <a:gd name="T4" fmla="*/ 254 w 2046"/>
                  <a:gd name="T5" fmla="*/ 2132 h 2345"/>
                  <a:gd name="T6" fmla="*/ 254 w 2046"/>
                  <a:gd name="T7" fmla="*/ 2105 h 2345"/>
                  <a:gd name="T8" fmla="*/ 345 w 2046"/>
                  <a:gd name="T9" fmla="*/ 1914 h 2345"/>
                  <a:gd name="T10" fmla="*/ 359 w 2046"/>
                  <a:gd name="T11" fmla="*/ 1810 h 2345"/>
                  <a:gd name="T12" fmla="*/ 408 w 2046"/>
                  <a:gd name="T13" fmla="*/ 1637 h 2345"/>
                  <a:gd name="T14" fmla="*/ 386 w 2046"/>
                  <a:gd name="T15" fmla="*/ 1619 h 2345"/>
                  <a:gd name="T16" fmla="*/ 241 w 2046"/>
                  <a:gd name="T17" fmla="*/ 1560 h 2345"/>
                  <a:gd name="T18" fmla="*/ 286 w 2046"/>
                  <a:gd name="T19" fmla="*/ 1538 h 2345"/>
                  <a:gd name="T20" fmla="*/ 300 w 2046"/>
                  <a:gd name="T21" fmla="*/ 1497 h 2345"/>
                  <a:gd name="T22" fmla="*/ 368 w 2046"/>
                  <a:gd name="T23" fmla="*/ 1442 h 2345"/>
                  <a:gd name="T24" fmla="*/ 508 w 2046"/>
                  <a:gd name="T25" fmla="*/ 1452 h 2345"/>
                  <a:gd name="T26" fmla="*/ 604 w 2046"/>
                  <a:gd name="T27" fmla="*/ 1560 h 2345"/>
                  <a:gd name="T28" fmla="*/ 549 w 2046"/>
                  <a:gd name="T29" fmla="*/ 1674 h 2345"/>
                  <a:gd name="T30" fmla="*/ 458 w 2046"/>
                  <a:gd name="T31" fmla="*/ 1774 h 2345"/>
                  <a:gd name="T32" fmla="*/ 408 w 2046"/>
                  <a:gd name="T33" fmla="*/ 1733 h 2345"/>
                  <a:gd name="T34" fmla="*/ 454 w 2046"/>
                  <a:gd name="T35" fmla="*/ 1574 h 2345"/>
                  <a:gd name="T36" fmla="*/ 368 w 2046"/>
                  <a:gd name="T37" fmla="*/ 1592 h 2345"/>
                  <a:gd name="T38" fmla="*/ 368 w 2046"/>
                  <a:gd name="T39" fmla="*/ 1529 h 2345"/>
                  <a:gd name="T40" fmla="*/ 395 w 2046"/>
                  <a:gd name="T41" fmla="*/ 1483 h 2345"/>
                  <a:gd name="T42" fmla="*/ 490 w 2046"/>
                  <a:gd name="T43" fmla="*/ 1438 h 2345"/>
                  <a:gd name="T44" fmla="*/ 703 w 2046"/>
                  <a:gd name="T45" fmla="*/ 1429 h 2345"/>
                  <a:gd name="T46" fmla="*/ 322 w 2046"/>
                  <a:gd name="T47" fmla="*/ 1379 h 2345"/>
                  <a:gd name="T48" fmla="*/ 876 w 2046"/>
                  <a:gd name="T49" fmla="*/ 1515 h 2345"/>
                  <a:gd name="T50" fmla="*/ 717 w 2046"/>
                  <a:gd name="T51" fmla="*/ 1615 h 2345"/>
                  <a:gd name="T52" fmla="*/ 653 w 2046"/>
                  <a:gd name="T53" fmla="*/ 1533 h 2345"/>
                  <a:gd name="T54" fmla="*/ 753 w 2046"/>
                  <a:gd name="T55" fmla="*/ 1465 h 2345"/>
                  <a:gd name="T56" fmla="*/ 1411 w 2046"/>
                  <a:gd name="T57" fmla="*/ 1438 h 2345"/>
                  <a:gd name="T58" fmla="*/ 359 w 2046"/>
                  <a:gd name="T59" fmla="*/ 1329 h 2345"/>
                  <a:gd name="T60" fmla="*/ 753 w 2046"/>
                  <a:gd name="T61" fmla="*/ 1202 h 2345"/>
                  <a:gd name="T62" fmla="*/ 1180 w 2046"/>
                  <a:gd name="T63" fmla="*/ 1084 h 2345"/>
                  <a:gd name="T64" fmla="*/ 1615 w 2046"/>
                  <a:gd name="T65" fmla="*/ 544 h 2345"/>
                  <a:gd name="T66" fmla="*/ 1697 w 2046"/>
                  <a:gd name="T67" fmla="*/ 767 h 2345"/>
                  <a:gd name="T68" fmla="*/ 1665 w 2046"/>
                  <a:gd name="T69" fmla="*/ 853 h 2345"/>
                  <a:gd name="T70" fmla="*/ 1642 w 2046"/>
                  <a:gd name="T71" fmla="*/ 939 h 2345"/>
                  <a:gd name="T72" fmla="*/ 1574 w 2046"/>
                  <a:gd name="T73" fmla="*/ 1261 h 2345"/>
                  <a:gd name="T74" fmla="*/ 1479 w 2046"/>
                  <a:gd name="T75" fmla="*/ 1320 h 2345"/>
                  <a:gd name="T76" fmla="*/ 1443 w 2046"/>
                  <a:gd name="T77" fmla="*/ 1329 h 2345"/>
                  <a:gd name="T78" fmla="*/ 1338 w 2046"/>
                  <a:gd name="T79" fmla="*/ 1347 h 2345"/>
                  <a:gd name="T80" fmla="*/ 1166 w 2046"/>
                  <a:gd name="T81" fmla="*/ 1365 h 2345"/>
                  <a:gd name="T82" fmla="*/ 1152 w 2046"/>
                  <a:gd name="T83" fmla="*/ 1433 h 2345"/>
                  <a:gd name="T84" fmla="*/ 1075 w 2046"/>
                  <a:gd name="T85" fmla="*/ 1483 h 2345"/>
                  <a:gd name="T86" fmla="*/ 962 w 2046"/>
                  <a:gd name="T87" fmla="*/ 1456 h 2345"/>
                  <a:gd name="T88" fmla="*/ 867 w 2046"/>
                  <a:gd name="T89" fmla="*/ 1379 h 2345"/>
                  <a:gd name="T90" fmla="*/ 753 w 2046"/>
                  <a:gd name="T91" fmla="*/ 1415 h 2345"/>
                  <a:gd name="T92" fmla="*/ 635 w 2046"/>
                  <a:gd name="T93" fmla="*/ 1452 h 2345"/>
                  <a:gd name="T94" fmla="*/ 549 w 2046"/>
                  <a:gd name="T95" fmla="*/ 1438 h 2345"/>
                  <a:gd name="T96" fmla="*/ 531 w 2046"/>
                  <a:gd name="T97" fmla="*/ 1379 h 2345"/>
                  <a:gd name="T98" fmla="*/ 703 w 2046"/>
                  <a:gd name="T99" fmla="*/ 1270 h 2345"/>
                  <a:gd name="T100" fmla="*/ 966 w 2046"/>
                  <a:gd name="T101" fmla="*/ 1252 h 2345"/>
                  <a:gd name="T102" fmla="*/ 1034 w 2046"/>
                  <a:gd name="T103" fmla="*/ 1279 h 2345"/>
                  <a:gd name="T104" fmla="*/ 1148 w 2046"/>
                  <a:gd name="T105" fmla="*/ 1071 h 2345"/>
                  <a:gd name="T106" fmla="*/ 1343 w 2046"/>
                  <a:gd name="T107" fmla="*/ 1052 h 2345"/>
                  <a:gd name="T108" fmla="*/ 1520 w 2046"/>
                  <a:gd name="T109" fmla="*/ 599 h 2345"/>
                  <a:gd name="T110" fmla="*/ 1570 w 2046"/>
                  <a:gd name="T111" fmla="*/ 576 h 2345"/>
                  <a:gd name="T112" fmla="*/ 1851 w 2046"/>
                  <a:gd name="T113" fmla="*/ 168 h 2345"/>
                  <a:gd name="T114" fmla="*/ 1865 w 2046"/>
                  <a:gd name="T115" fmla="*/ 173 h 2345"/>
                  <a:gd name="T116" fmla="*/ 2014 w 2046"/>
                  <a:gd name="T117" fmla="*/ 277 h 2345"/>
                  <a:gd name="T118" fmla="*/ 1946 w 2046"/>
                  <a:gd name="T119" fmla="*/ 313 h 2345"/>
                  <a:gd name="T120" fmla="*/ 1529 w 2046"/>
                  <a:gd name="T121" fmla="*/ 390 h 2345"/>
                  <a:gd name="T122" fmla="*/ 1502 w 2046"/>
                  <a:gd name="T123" fmla="*/ 476 h 2345"/>
                  <a:gd name="T124" fmla="*/ 1588 w 2046"/>
                  <a:gd name="T125" fmla="*/ 309 h 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46" h="2345">
                    <a:moveTo>
                      <a:pt x="9" y="2331"/>
                    </a:moveTo>
                    <a:lnTo>
                      <a:pt x="9" y="2331"/>
                    </a:lnTo>
                    <a:lnTo>
                      <a:pt x="9" y="2331"/>
                    </a:lnTo>
                    <a:lnTo>
                      <a:pt x="9" y="2331"/>
                    </a:lnTo>
                    <a:lnTo>
                      <a:pt x="9" y="2331"/>
                    </a:lnTo>
                    <a:lnTo>
                      <a:pt x="9" y="2327"/>
                    </a:lnTo>
                    <a:lnTo>
                      <a:pt x="9" y="2327"/>
                    </a:lnTo>
                    <a:lnTo>
                      <a:pt x="9" y="2327"/>
                    </a:lnTo>
                    <a:lnTo>
                      <a:pt x="9" y="2322"/>
                    </a:lnTo>
                    <a:lnTo>
                      <a:pt x="14" y="2322"/>
                    </a:lnTo>
                    <a:lnTo>
                      <a:pt x="14" y="2327"/>
                    </a:lnTo>
                    <a:lnTo>
                      <a:pt x="14" y="2327"/>
                    </a:lnTo>
                    <a:lnTo>
                      <a:pt x="14" y="2327"/>
                    </a:lnTo>
                    <a:lnTo>
                      <a:pt x="14" y="2327"/>
                    </a:lnTo>
                    <a:lnTo>
                      <a:pt x="9" y="2331"/>
                    </a:lnTo>
                    <a:lnTo>
                      <a:pt x="9" y="2331"/>
                    </a:lnTo>
                    <a:moveTo>
                      <a:pt x="5" y="2277"/>
                    </a:moveTo>
                    <a:lnTo>
                      <a:pt x="5" y="2277"/>
                    </a:lnTo>
                    <a:lnTo>
                      <a:pt x="0" y="2277"/>
                    </a:lnTo>
                    <a:lnTo>
                      <a:pt x="0" y="2277"/>
                    </a:lnTo>
                    <a:lnTo>
                      <a:pt x="0" y="2277"/>
                    </a:lnTo>
                    <a:lnTo>
                      <a:pt x="0" y="2277"/>
                    </a:lnTo>
                    <a:lnTo>
                      <a:pt x="0" y="2277"/>
                    </a:lnTo>
                    <a:lnTo>
                      <a:pt x="0" y="2277"/>
                    </a:lnTo>
                    <a:lnTo>
                      <a:pt x="0" y="2277"/>
                    </a:lnTo>
                    <a:lnTo>
                      <a:pt x="5" y="2277"/>
                    </a:lnTo>
                    <a:lnTo>
                      <a:pt x="5" y="2277"/>
                    </a:lnTo>
                    <a:moveTo>
                      <a:pt x="68" y="2272"/>
                    </a:moveTo>
                    <a:lnTo>
                      <a:pt x="68" y="2272"/>
                    </a:lnTo>
                    <a:lnTo>
                      <a:pt x="68" y="2277"/>
                    </a:lnTo>
                    <a:lnTo>
                      <a:pt x="68" y="2277"/>
                    </a:lnTo>
                    <a:lnTo>
                      <a:pt x="64" y="2272"/>
                    </a:lnTo>
                    <a:lnTo>
                      <a:pt x="64" y="2272"/>
                    </a:lnTo>
                    <a:lnTo>
                      <a:pt x="64" y="2272"/>
                    </a:lnTo>
                    <a:lnTo>
                      <a:pt x="68" y="2272"/>
                    </a:lnTo>
                    <a:lnTo>
                      <a:pt x="68" y="2272"/>
                    </a:lnTo>
                    <a:moveTo>
                      <a:pt x="127" y="2286"/>
                    </a:moveTo>
                    <a:lnTo>
                      <a:pt x="127" y="2286"/>
                    </a:lnTo>
                    <a:lnTo>
                      <a:pt x="127" y="2286"/>
                    </a:lnTo>
                    <a:lnTo>
                      <a:pt x="127" y="2286"/>
                    </a:lnTo>
                    <a:lnTo>
                      <a:pt x="127" y="2286"/>
                    </a:lnTo>
                    <a:lnTo>
                      <a:pt x="127" y="2286"/>
                    </a:lnTo>
                    <a:lnTo>
                      <a:pt x="123" y="2291"/>
                    </a:lnTo>
                    <a:lnTo>
                      <a:pt x="118" y="2291"/>
                    </a:lnTo>
                    <a:lnTo>
                      <a:pt x="114" y="2291"/>
                    </a:lnTo>
                    <a:lnTo>
                      <a:pt x="109" y="2291"/>
                    </a:lnTo>
                    <a:lnTo>
                      <a:pt x="109" y="2291"/>
                    </a:lnTo>
                    <a:lnTo>
                      <a:pt x="109" y="2291"/>
                    </a:lnTo>
                    <a:lnTo>
                      <a:pt x="105" y="2295"/>
                    </a:lnTo>
                    <a:lnTo>
                      <a:pt x="105" y="2295"/>
                    </a:lnTo>
                    <a:lnTo>
                      <a:pt x="105" y="2295"/>
                    </a:lnTo>
                    <a:lnTo>
                      <a:pt x="105" y="2295"/>
                    </a:lnTo>
                    <a:lnTo>
                      <a:pt x="105" y="2295"/>
                    </a:lnTo>
                    <a:lnTo>
                      <a:pt x="105" y="2295"/>
                    </a:lnTo>
                    <a:lnTo>
                      <a:pt x="105" y="2300"/>
                    </a:lnTo>
                    <a:lnTo>
                      <a:pt x="105" y="2300"/>
                    </a:lnTo>
                    <a:lnTo>
                      <a:pt x="105" y="2300"/>
                    </a:lnTo>
                    <a:lnTo>
                      <a:pt x="105" y="2300"/>
                    </a:lnTo>
                    <a:lnTo>
                      <a:pt x="100" y="2300"/>
                    </a:lnTo>
                    <a:lnTo>
                      <a:pt x="100" y="2300"/>
                    </a:lnTo>
                    <a:lnTo>
                      <a:pt x="95" y="2300"/>
                    </a:lnTo>
                    <a:lnTo>
                      <a:pt x="95" y="2300"/>
                    </a:lnTo>
                    <a:lnTo>
                      <a:pt x="91" y="2300"/>
                    </a:lnTo>
                    <a:lnTo>
                      <a:pt x="86" y="2304"/>
                    </a:lnTo>
                    <a:lnTo>
                      <a:pt x="86" y="2304"/>
                    </a:lnTo>
                    <a:lnTo>
                      <a:pt x="82" y="2304"/>
                    </a:lnTo>
                    <a:lnTo>
                      <a:pt x="82" y="2304"/>
                    </a:lnTo>
                    <a:lnTo>
                      <a:pt x="82" y="2309"/>
                    </a:lnTo>
                    <a:lnTo>
                      <a:pt x="82" y="2309"/>
                    </a:lnTo>
                    <a:lnTo>
                      <a:pt x="73" y="2309"/>
                    </a:lnTo>
                    <a:lnTo>
                      <a:pt x="73" y="2309"/>
                    </a:lnTo>
                    <a:lnTo>
                      <a:pt x="73" y="2309"/>
                    </a:lnTo>
                    <a:lnTo>
                      <a:pt x="68" y="2309"/>
                    </a:lnTo>
                    <a:lnTo>
                      <a:pt x="68" y="2309"/>
                    </a:lnTo>
                    <a:lnTo>
                      <a:pt x="73" y="2309"/>
                    </a:lnTo>
                    <a:lnTo>
                      <a:pt x="73" y="2313"/>
                    </a:lnTo>
                    <a:lnTo>
                      <a:pt x="73" y="2313"/>
                    </a:lnTo>
                    <a:lnTo>
                      <a:pt x="73" y="2318"/>
                    </a:lnTo>
                    <a:lnTo>
                      <a:pt x="73" y="2318"/>
                    </a:lnTo>
                    <a:lnTo>
                      <a:pt x="73" y="2322"/>
                    </a:lnTo>
                    <a:lnTo>
                      <a:pt x="77" y="2322"/>
                    </a:lnTo>
                    <a:lnTo>
                      <a:pt x="77" y="2322"/>
                    </a:lnTo>
                    <a:lnTo>
                      <a:pt x="73" y="2322"/>
                    </a:lnTo>
                    <a:lnTo>
                      <a:pt x="73" y="2322"/>
                    </a:lnTo>
                    <a:lnTo>
                      <a:pt x="68" y="2322"/>
                    </a:lnTo>
                    <a:lnTo>
                      <a:pt x="68" y="2322"/>
                    </a:lnTo>
                    <a:lnTo>
                      <a:pt x="68" y="2322"/>
                    </a:lnTo>
                    <a:lnTo>
                      <a:pt x="59" y="2331"/>
                    </a:lnTo>
                    <a:lnTo>
                      <a:pt x="59" y="2331"/>
                    </a:lnTo>
                    <a:lnTo>
                      <a:pt x="59" y="2336"/>
                    </a:lnTo>
                    <a:lnTo>
                      <a:pt x="59" y="2336"/>
                    </a:lnTo>
                    <a:lnTo>
                      <a:pt x="59" y="2336"/>
                    </a:lnTo>
                    <a:lnTo>
                      <a:pt x="64" y="2336"/>
                    </a:lnTo>
                    <a:lnTo>
                      <a:pt x="64" y="2336"/>
                    </a:lnTo>
                    <a:lnTo>
                      <a:pt x="64" y="2341"/>
                    </a:lnTo>
                    <a:lnTo>
                      <a:pt x="59" y="2341"/>
                    </a:lnTo>
                    <a:lnTo>
                      <a:pt x="59" y="2345"/>
                    </a:lnTo>
                    <a:lnTo>
                      <a:pt x="55" y="2345"/>
                    </a:lnTo>
                    <a:lnTo>
                      <a:pt x="55" y="2345"/>
                    </a:lnTo>
                    <a:lnTo>
                      <a:pt x="50" y="2345"/>
                    </a:lnTo>
                    <a:lnTo>
                      <a:pt x="50" y="2345"/>
                    </a:lnTo>
                    <a:lnTo>
                      <a:pt x="46" y="2345"/>
                    </a:lnTo>
                    <a:lnTo>
                      <a:pt x="46" y="2341"/>
                    </a:lnTo>
                    <a:lnTo>
                      <a:pt x="41" y="2331"/>
                    </a:lnTo>
                    <a:lnTo>
                      <a:pt x="46" y="2331"/>
                    </a:lnTo>
                    <a:lnTo>
                      <a:pt x="46" y="2331"/>
                    </a:lnTo>
                    <a:lnTo>
                      <a:pt x="50" y="2327"/>
                    </a:lnTo>
                    <a:lnTo>
                      <a:pt x="50" y="2327"/>
                    </a:lnTo>
                    <a:lnTo>
                      <a:pt x="50" y="2322"/>
                    </a:lnTo>
                    <a:lnTo>
                      <a:pt x="55" y="2327"/>
                    </a:lnTo>
                    <a:lnTo>
                      <a:pt x="55" y="2322"/>
                    </a:lnTo>
                    <a:lnTo>
                      <a:pt x="55" y="2322"/>
                    </a:lnTo>
                    <a:lnTo>
                      <a:pt x="55" y="2318"/>
                    </a:lnTo>
                    <a:lnTo>
                      <a:pt x="55" y="2318"/>
                    </a:lnTo>
                    <a:lnTo>
                      <a:pt x="55" y="2313"/>
                    </a:lnTo>
                    <a:lnTo>
                      <a:pt x="55" y="2309"/>
                    </a:lnTo>
                    <a:lnTo>
                      <a:pt x="55" y="2304"/>
                    </a:lnTo>
                    <a:lnTo>
                      <a:pt x="59" y="2304"/>
                    </a:lnTo>
                    <a:lnTo>
                      <a:pt x="59" y="2304"/>
                    </a:lnTo>
                    <a:lnTo>
                      <a:pt x="64" y="2304"/>
                    </a:lnTo>
                    <a:lnTo>
                      <a:pt x="64" y="2304"/>
                    </a:lnTo>
                    <a:lnTo>
                      <a:pt x="64" y="2304"/>
                    </a:lnTo>
                    <a:lnTo>
                      <a:pt x="68" y="2304"/>
                    </a:lnTo>
                    <a:lnTo>
                      <a:pt x="68" y="2304"/>
                    </a:lnTo>
                    <a:lnTo>
                      <a:pt x="68" y="2300"/>
                    </a:lnTo>
                    <a:lnTo>
                      <a:pt x="68" y="2300"/>
                    </a:lnTo>
                    <a:lnTo>
                      <a:pt x="73" y="2300"/>
                    </a:lnTo>
                    <a:lnTo>
                      <a:pt x="77" y="2300"/>
                    </a:lnTo>
                    <a:lnTo>
                      <a:pt x="82" y="2300"/>
                    </a:lnTo>
                    <a:lnTo>
                      <a:pt x="86" y="2295"/>
                    </a:lnTo>
                    <a:lnTo>
                      <a:pt x="86" y="2291"/>
                    </a:lnTo>
                    <a:lnTo>
                      <a:pt x="86" y="2291"/>
                    </a:lnTo>
                    <a:lnTo>
                      <a:pt x="82" y="2291"/>
                    </a:lnTo>
                    <a:lnTo>
                      <a:pt x="77" y="2286"/>
                    </a:lnTo>
                    <a:lnTo>
                      <a:pt x="77" y="2286"/>
                    </a:lnTo>
                    <a:lnTo>
                      <a:pt x="77" y="2286"/>
                    </a:lnTo>
                    <a:lnTo>
                      <a:pt x="77" y="2282"/>
                    </a:lnTo>
                    <a:lnTo>
                      <a:pt x="77" y="2277"/>
                    </a:lnTo>
                    <a:lnTo>
                      <a:pt x="77" y="2277"/>
                    </a:lnTo>
                    <a:lnTo>
                      <a:pt x="77" y="2277"/>
                    </a:lnTo>
                    <a:lnTo>
                      <a:pt x="82" y="2277"/>
                    </a:lnTo>
                    <a:lnTo>
                      <a:pt x="86" y="2277"/>
                    </a:lnTo>
                    <a:lnTo>
                      <a:pt x="91" y="2282"/>
                    </a:lnTo>
                    <a:lnTo>
                      <a:pt x="91" y="2282"/>
                    </a:lnTo>
                    <a:lnTo>
                      <a:pt x="91" y="2282"/>
                    </a:lnTo>
                    <a:lnTo>
                      <a:pt x="91" y="2282"/>
                    </a:lnTo>
                    <a:lnTo>
                      <a:pt x="91" y="2286"/>
                    </a:lnTo>
                    <a:lnTo>
                      <a:pt x="91" y="2286"/>
                    </a:lnTo>
                    <a:lnTo>
                      <a:pt x="91" y="2286"/>
                    </a:lnTo>
                    <a:lnTo>
                      <a:pt x="91" y="2286"/>
                    </a:lnTo>
                    <a:lnTo>
                      <a:pt x="95" y="2286"/>
                    </a:lnTo>
                    <a:lnTo>
                      <a:pt x="105" y="2286"/>
                    </a:lnTo>
                    <a:lnTo>
                      <a:pt x="105" y="2282"/>
                    </a:lnTo>
                    <a:lnTo>
                      <a:pt x="105" y="2282"/>
                    </a:lnTo>
                    <a:lnTo>
                      <a:pt x="109" y="2277"/>
                    </a:lnTo>
                    <a:lnTo>
                      <a:pt x="109" y="2277"/>
                    </a:lnTo>
                    <a:lnTo>
                      <a:pt x="109" y="2277"/>
                    </a:lnTo>
                    <a:lnTo>
                      <a:pt x="109" y="2277"/>
                    </a:lnTo>
                    <a:lnTo>
                      <a:pt x="114" y="2277"/>
                    </a:lnTo>
                    <a:lnTo>
                      <a:pt x="114" y="2272"/>
                    </a:lnTo>
                    <a:lnTo>
                      <a:pt x="114" y="2272"/>
                    </a:lnTo>
                    <a:lnTo>
                      <a:pt x="118" y="2272"/>
                    </a:lnTo>
                    <a:lnTo>
                      <a:pt x="118" y="2268"/>
                    </a:lnTo>
                    <a:lnTo>
                      <a:pt x="118" y="2268"/>
                    </a:lnTo>
                    <a:lnTo>
                      <a:pt x="123" y="2263"/>
                    </a:lnTo>
                    <a:lnTo>
                      <a:pt x="123" y="2263"/>
                    </a:lnTo>
                    <a:lnTo>
                      <a:pt x="132" y="2272"/>
                    </a:lnTo>
                    <a:lnTo>
                      <a:pt x="132" y="2272"/>
                    </a:lnTo>
                    <a:lnTo>
                      <a:pt x="132" y="2272"/>
                    </a:lnTo>
                    <a:lnTo>
                      <a:pt x="132" y="2277"/>
                    </a:lnTo>
                    <a:lnTo>
                      <a:pt x="132" y="2277"/>
                    </a:lnTo>
                    <a:lnTo>
                      <a:pt x="132" y="2277"/>
                    </a:lnTo>
                    <a:lnTo>
                      <a:pt x="132" y="2277"/>
                    </a:lnTo>
                    <a:lnTo>
                      <a:pt x="132" y="2277"/>
                    </a:lnTo>
                    <a:lnTo>
                      <a:pt x="127" y="2277"/>
                    </a:lnTo>
                    <a:lnTo>
                      <a:pt x="127" y="2282"/>
                    </a:lnTo>
                    <a:lnTo>
                      <a:pt x="127" y="2282"/>
                    </a:lnTo>
                    <a:lnTo>
                      <a:pt x="127" y="2282"/>
                    </a:lnTo>
                    <a:lnTo>
                      <a:pt x="127" y="2286"/>
                    </a:lnTo>
                    <a:moveTo>
                      <a:pt x="145" y="2250"/>
                    </a:moveTo>
                    <a:lnTo>
                      <a:pt x="145" y="2250"/>
                    </a:lnTo>
                    <a:lnTo>
                      <a:pt x="145" y="2250"/>
                    </a:lnTo>
                    <a:lnTo>
                      <a:pt x="145" y="2250"/>
                    </a:lnTo>
                    <a:lnTo>
                      <a:pt x="141" y="2245"/>
                    </a:lnTo>
                    <a:lnTo>
                      <a:pt x="141" y="2245"/>
                    </a:lnTo>
                    <a:lnTo>
                      <a:pt x="141" y="2245"/>
                    </a:lnTo>
                    <a:lnTo>
                      <a:pt x="141" y="2245"/>
                    </a:lnTo>
                    <a:lnTo>
                      <a:pt x="141" y="2245"/>
                    </a:lnTo>
                    <a:lnTo>
                      <a:pt x="141" y="2245"/>
                    </a:lnTo>
                    <a:lnTo>
                      <a:pt x="141" y="2245"/>
                    </a:lnTo>
                    <a:lnTo>
                      <a:pt x="145" y="2245"/>
                    </a:lnTo>
                    <a:lnTo>
                      <a:pt x="145" y="2245"/>
                    </a:lnTo>
                    <a:lnTo>
                      <a:pt x="145" y="2245"/>
                    </a:lnTo>
                    <a:lnTo>
                      <a:pt x="145" y="2245"/>
                    </a:lnTo>
                    <a:lnTo>
                      <a:pt x="145" y="2245"/>
                    </a:lnTo>
                    <a:lnTo>
                      <a:pt x="145" y="2250"/>
                    </a:lnTo>
                    <a:moveTo>
                      <a:pt x="91" y="2241"/>
                    </a:moveTo>
                    <a:lnTo>
                      <a:pt x="91" y="2241"/>
                    </a:lnTo>
                    <a:lnTo>
                      <a:pt x="86" y="2241"/>
                    </a:lnTo>
                    <a:lnTo>
                      <a:pt x="86" y="2241"/>
                    </a:lnTo>
                    <a:lnTo>
                      <a:pt x="95" y="2232"/>
                    </a:lnTo>
                    <a:lnTo>
                      <a:pt x="95" y="2232"/>
                    </a:lnTo>
                    <a:lnTo>
                      <a:pt x="95" y="2232"/>
                    </a:lnTo>
                    <a:lnTo>
                      <a:pt x="95" y="2236"/>
                    </a:lnTo>
                    <a:lnTo>
                      <a:pt x="91" y="2236"/>
                    </a:lnTo>
                    <a:lnTo>
                      <a:pt x="91" y="2241"/>
                    </a:lnTo>
                    <a:moveTo>
                      <a:pt x="177" y="2204"/>
                    </a:moveTo>
                    <a:lnTo>
                      <a:pt x="177" y="2204"/>
                    </a:lnTo>
                    <a:lnTo>
                      <a:pt x="177" y="2204"/>
                    </a:lnTo>
                    <a:lnTo>
                      <a:pt x="173" y="2209"/>
                    </a:lnTo>
                    <a:lnTo>
                      <a:pt x="173" y="2209"/>
                    </a:lnTo>
                    <a:lnTo>
                      <a:pt x="168" y="2209"/>
                    </a:lnTo>
                    <a:lnTo>
                      <a:pt x="168" y="2209"/>
                    </a:lnTo>
                    <a:lnTo>
                      <a:pt x="168" y="2209"/>
                    </a:lnTo>
                    <a:lnTo>
                      <a:pt x="168" y="2209"/>
                    </a:lnTo>
                    <a:lnTo>
                      <a:pt x="168" y="2209"/>
                    </a:lnTo>
                    <a:lnTo>
                      <a:pt x="163" y="2209"/>
                    </a:lnTo>
                    <a:lnTo>
                      <a:pt x="163" y="2209"/>
                    </a:lnTo>
                    <a:lnTo>
                      <a:pt x="163" y="2209"/>
                    </a:lnTo>
                    <a:lnTo>
                      <a:pt x="159" y="2209"/>
                    </a:lnTo>
                    <a:lnTo>
                      <a:pt x="159" y="2209"/>
                    </a:lnTo>
                    <a:lnTo>
                      <a:pt x="159" y="2204"/>
                    </a:lnTo>
                    <a:lnTo>
                      <a:pt x="159" y="2204"/>
                    </a:lnTo>
                    <a:lnTo>
                      <a:pt x="159" y="2204"/>
                    </a:lnTo>
                    <a:lnTo>
                      <a:pt x="159" y="2204"/>
                    </a:lnTo>
                    <a:lnTo>
                      <a:pt x="163" y="2204"/>
                    </a:lnTo>
                    <a:lnTo>
                      <a:pt x="163" y="2204"/>
                    </a:lnTo>
                    <a:lnTo>
                      <a:pt x="163" y="2204"/>
                    </a:lnTo>
                    <a:lnTo>
                      <a:pt x="168" y="2204"/>
                    </a:lnTo>
                    <a:lnTo>
                      <a:pt x="173" y="2204"/>
                    </a:lnTo>
                    <a:lnTo>
                      <a:pt x="173" y="2204"/>
                    </a:lnTo>
                    <a:lnTo>
                      <a:pt x="173" y="2204"/>
                    </a:lnTo>
                    <a:lnTo>
                      <a:pt x="182" y="2200"/>
                    </a:lnTo>
                    <a:lnTo>
                      <a:pt x="182" y="2200"/>
                    </a:lnTo>
                    <a:lnTo>
                      <a:pt x="182" y="2200"/>
                    </a:lnTo>
                    <a:lnTo>
                      <a:pt x="182" y="2200"/>
                    </a:lnTo>
                    <a:lnTo>
                      <a:pt x="182" y="2200"/>
                    </a:lnTo>
                    <a:lnTo>
                      <a:pt x="182" y="2204"/>
                    </a:lnTo>
                    <a:lnTo>
                      <a:pt x="177" y="2204"/>
                    </a:lnTo>
                    <a:moveTo>
                      <a:pt x="132" y="2145"/>
                    </a:moveTo>
                    <a:lnTo>
                      <a:pt x="132" y="2145"/>
                    </a:lnTo>
                    <a:lnTo>
                      <a:pt x="132" y="2145"/>
                    </a:lnTo>
                    <a:lnTo>
                      <a:pt x="132" y="2145"/>
                    </a:lnTo>
                    <a:lnTo>
                      <a:pt x="132" y="2141"/>
                    </a:lnTo>
                    <a:lnTo>
                      <a:pt x="132" y="2145"/>
                    </a:lnTo>
                    <a:lnTo>
                      <a:pt x="132" y="2145"/>
                    </a:lnTo>
                    <a:lnTo>
                      <a:pt x="132" y="2145"/>
                    </a:lnTo>
                    <a:moveTo>
                      <a:pt x="213" y="2177"/>
                    </a:moveTo>
                    <a:lnTo>
                      <a:pt x="213" y="2177"/>
                    </a:lnTo>
                    <a:lnTo>
                      <a:pt x="213" y="2177"/>
                    </a:lnTo>
                    <a:lnTo>
                      <a:pt x="209" y="2177"/>
                    </a:lnTo>
                    <a:lnTo>
                      <a:pt x="209" y="2177"/>
                    </a:lnTo>
                    <a:lnTo>
                      <a:pt x="209" y="2173"/>
                    </a:lnTo>
                    <a:lnTo>
                      <a:pt x="209" y="2173"/>
                    </a:lnTo>
                    <a:lnTo>
                      <a:pt x="204" y="2173"/>
                    </a:lnTo>
                    <a:lnTo>
                      <a:pt x="204" y="2168"/>
                    </a:lnTo>
                    <a:lnTo>
                      <a:pt x="209" y="2168"/>
                    </a:lnTo>
                    <a:lnTo>
                      <a:pt x="204" y="2159"/>
                    </a:lnTo>
                    <a:lnTo>
                      <a:pt x="204" y="2159"/>
                    </a:lnTo>
                    <a:lnTo>
                      <a:pt x="209" y="2155"/>
                    </a:lnTo>
                    <a:lnTo>
                      <a:pt x="209" y="2150"/>
                    </a:lnTo>
                    <a:lnTo>
                      <a:pt x="209" y="2150"/>
                    </a:lnTo>
                    <a:lnTo>
                      <a:pt x="209" y="2150"/>
                    </a:lnTo>
                    <a:lnTo>
                      <a:pt x="213" y="2150"/>
                    </a:lnTo>
                    <a:lnTo>
                      <a:pt x="218" y="2155"/>
                    </a:lnTo>
                    <a:lnTo>
                      <a:pt x="218" y="2159"/>
                    </a:lnTo>
                    <a:lnTo>
                      <a:pt x="218" y="2164"/>
                    </a:lnTo>
                    <a:lnTo>
                      <a:pt x="218" y="2164"/>
                    </a:lnTo>
                    <a:lnTo>
                      <a:pt x="222" y="2164"/>
                    </a:lnTo>
                    <a:lnTo>
                      <a:pt x="222" y="2168"/>
                    </a:lnTo>
                    <a:lnTo>
                      <a:pt x="222" y="2168"/>
                    </a:lnTo>
                    <a:lnTo>
                      <a:pt x="222" y="2168"/>
                    </a:lnTo>
                    <a:lnTo>
                      <a:pt x="218" y="2173"/>
                    </a:lnTo>
                    <a:lnTo>
                      <a:pt x="218" y="2177"/>
                    </a:lnTo>
                    <a:lnTo>
                      <a:pt x="213" y="2177"/>
                    </a:lnTo>
                    <a:lnTo>
                      <a:pt x="213" y="2177"/>
                    </a:lnTo>
                    <a:moveTo>
                      <a:pt x="245" y="2118"/>
                    </a:moveTo>
                    <a:lnTo>
                      <a:pt x="245" y="2118"/>
                    </a:lnTo>
                    <a:lnTo>
                      <a:pt x="250" y="2123"/>
                    </a:lnTo>
                    <a:lnTo>
                      <a:pt x="250" y="2123"/>
                    </a:lnTo>
                    <a:lnTo>
                      <a:pt x="250" y="2123"/>
                    </a:lnTo>
                    <a:lnTo>
                      <a:pt x="254" y="2123"/>
                    </a:lnTo>
                    <a:lnTo>
                      <a:pt x="254" y="2123"/>
                    </a:lnTo>
                    <a:lnTo>
                      <a:pt x="254" y="2127"/>
                    </a:lnTo>
                    <a:lnTo>
                      <a:pt x="250" y="2127"/>
                    </a:lnTo>
                    <a:lnTo>
                      <a:pt x="250" y="2127"/>
                    </a:lnTo>
                    <a:lnTo>
                      <a:pt x="254" y="2127"/>
                    </a:lnTo>
                    <a:lnTo>
                      <a:pt x="254" y="2132"/>
                    </a:lnTo>
                    <a:lnTo>
                      <a:pt x="254" y="2132"/>
                    </a:lnTo>
                    <a:lnTo>
                      <a:pt x="259" y="2132"/>
                    </a:lnTo>
                    <a:lnTo>
                      <a:pt x="263" y="2132"/>
                    </a:lnTo>
                    <a:lnTo>
                      <a:pt x="263" y="2136"/>
                    </a:lnTo>
                    <a:lnTo>
                      <a:pt x="259" y="2136"/>
                    </a:lnTo>
                    <a:lnTo>
                      <a:pt x="259" y="2136"/>
                    </a:lnTo>
                    <a:lnTo>
                      <a:pt x="259" y="2132"/>
                    </a:lnTo>
                    <a:lnTo>
                      <a:pt x="259" y="2132"/>
                    </a:lnTo>
                    <a:lnTo>
                      <a:pt x="254" y="2132"/>
                    </a:lnTo>
                    <a:lnTo>
                      <a:pt x="254" y="2132"/>
                    </a:lnTo>
                    <a:lnTo>
                      <a:pt x="254" y="2132"/>
                    </a:lnTo>
                    <a:lnTo>
                      <a:pt x="254" y="2136"/>
                    </a:lnTo>
                    <a:lnTo>
                      <a:pt x="254" y="2136"/>
                    </a:lnTo>
                    <a:lnTo>
                      <a:pt x="254" y="2136"/>
                    </a:lnTo>
                    <a:lnTo>
                      <a:pt x="254" y="2136"/>
                    </a:lnTo>
                    <a:lnTo>
                      <a:pt x="254" y="2136"/>
                    </a:lnTo>
                    <a:lnTo>
                      <a:pt x="254" y="2132"/>
                    </a:lnTo>
                    <a:lnTo>
                      <a:pt x="254" y="2132"/>
                    </a:lnTo>
                    <a:lnTo>
                      <a:pt x="250" y="2132"/>
                    </a:lnTo>
                    <a:lnTo>
                      <a:pt x="250" y="2132"/>
                    </a:lnTo>
                    <a:lnTo>
                      <a:pt x="250" y="2132"/>
                    </a:lnTo>
                    <a:lnTo>
                      <a:pt x="245" y="2132"/>
                    </a:lnTo>
                    <a:lnTo>
                      <a:pt x="245" y="2127"/>
                    </a:lnTo>
                    <a:lnTo>
                      <a:pt x="245" y="2127"/>
                    </a:lnTo>
                    <a:lnTo>
                      <a:pt x="245" y="2123"/>
                    </a:lnTo>
                    <a:lnTo>
                      <a:pt x="245" y="2118"/>
                    </a:lnTo>
                    <a:lnTo>
                      <a:pt x="245" y="2118"/>
                    </a:lnTo>
                    <a:lnTo>
                      <a:pt x="245" y="2118"/>
                    </a:lnTo>
                    <a:lnTo>
                      <a:pt x="245" y="2118"/>
                    </a:lnTo>
                    <a:moveTo>
                      <a:pt x="336" y="2123"/>
                    </a:moveTo>
                    <a:lnTo>
                      <a:pt x="336" y="2123"/>
                    </a:lnTo>
                    <a:lnTo>
                      <a:pt x="336" y="2123"/>
                    </a:lnTo>
                    <a:lnTo>
                      <a:pt x="331" y="2123"/>
                    </a:lnTo>
                    <a:lnTo>
                      <a:pt x="327" y="2118"/>
                    </a:lnTo>
                    <a:lnTo>
                      <a:pt x="336" y="2114"/>
                    </a:lnTo>
                    <a:lnTo>
                      <a:pt x="340" y="2114"/>
                    </a:lnTo>
                    <a:lnTo>
                      <a:pt x="345" y="2114"/>
                    </a:lnTo>
                    <a:lnTo>
                      <a:pt x="340" y="2114"/>
                    </a:lnTo>
                    <a:lnTo>
                      <a:pt x="340" y="2118"/>
                    </a:lnTo>
                    <a:lnTo>
                      <a:pt x="340" y="2118"/>
                    </a:lnTo>
                    <a:lnTo>
                      <a:pt x="336" y="2123"/>
                    </a:lnTo>
                    <a:moveTo>
                      <a:pt x="309" y="2100"/>
                    </a:moveTo>
                    <a:lnTo>
                      <a:pt x="309" y="2100"/>
                    </a:lnTo>
                    <a:lnTo>
                      <a:pt x="309" y="2100"/>
                    </a:lnTo>
                    <a:lnTo>
                      <a:pt x="309" y="2100"/>
                    </a:lnTo>
                    <a:lnTo>
                      <a:pt x="304" y="2100"/>
                    </a:lnTo>
                    <a:lnTo>
                      <a:pt x="304" y="2100"/>
                    </a:lnTo>
                    <a:lnTo>
                      <a:pt x="304" y="2100"/>
                    </a:lnTo>
                    <a:lnTo>
                      <a:pt x="300" y="2100"/>
                    </a:lnTo>
                    <a:lnTo>
                      <a:pt x="295" y="2100"/>
                    </a:lnTo>
                    <a:lnTo>
                      <a:pt x="295" y="2100"/>
                    </a:lnTo>
                    <a:lnTo>
                      <a:pt x="295" y="2105"/>
                    </a:lnTo>
                    <a:lnTo>
                      <a:pt x="295" y="2105"/>
                    </a:lnTo>
                    <a:lnTo>
                      <a:pt x="295" y="2105"/>
                    </a:lnTo>
                    <a:lnTo>
                      <a:pt x="295" y="2105"/>
                    </a:lnTo>
                    <a:lnTo>
                      <a:pt x="291" y="2105"/>
                    </a:lnTo>
                    <a:lnTo>
                      <a:pt x="286" y="2109"/>
                    </a:lnTo>
                    <a:lnTo>
                      <a:pt x="286" y="2109"/>
                    </a:lnTo>
                    <a:lnTo>
                      <a:pt x="286" y="2109"/>
                    </a:lnTo>
                    <a:lnTo>
                      <a:pt x="281" y="2114"/>
                    </a:lnTo>
                    <a:lnTo>
                      <a:pt x="281" y="2114"/>
                    </a:lnTo>
                    <a:lnTo>
                      <a:pt x="277" y="2114"/>
                    </a:lnTo>
                    <a:lnTo>
                      <a:pt x="277" y="2114"/>
                    </a:lnTo>
                    <a:lnTo>
                      <a:pt x="277" y="2114"/>
                    </a:lnTo>
                    <a:lnTo>
                      <a:pt x="277" y="2114"/>
                    </a:lnTo>
                    <a:lnTo>
                      <a:pt x="272" y="2118"/>
                    </a:lnTo>
                    <a:lnTo>
                      <a:pt x="272" y="2118"/>
                    </a:lnTo>
                    <a:lnTo>
                      <a:pt x="272" y="2118"/>
                    </a:lnTo>
                    <a:lnTo>
                      <a:pt x="272" y="2118"/>
                    </a:lnTo>
                    <a:lnTo>
                      <a:pt x="277" y="2123"/>
                    </a:lnTo>
                    <a:lnTo>
                      <a:pt x="277" y="2123"/>
                    </a:lnTo>
                    <a:lnTo>
                      <a:pt x="272" y="2123"/>
                    </a:lnTo>
                    <a:lnTo>
                      <a:pt x="268" y="2123"/>
                    </a:lnTo>
                    <a:lnTo>
                      <a:pt x="268" y="2127"/>
                    </a:lnTo>
                    <a:lnTo>
                      <a:pt x="268" y="2127"/>
                    </a:lnTo>
                    <a:lnTo>
                      <a:pt x="263" y="2127"/>
                    </a:lnTo>
                    <a:lnTo>
                      <a:pt x="263" y="2127"/>
                    </a:lnTo>
                    <a:lnTo>
                      <a:pt x="263" y="2127"/>
                    </a:lnTo>
                    <a:lnTo>
                      <a:pt x="263" y="2132"/>
                    </a:lnTo>
                    <a:lnTo>
                      <a:pt x="268" y="2132"/>
                    </a:lnTo>
                    <a:lnTo>
                      <a:pt x="263" y="2132"/>
                    </a:lnTo>
                    <a:lnTo>
                      <a:pt x="263" y="2132"/>
                    </a:lnTo>
                    <a:lnTo>
                      <a:pt x="263" y="2127"/>
                    </a:lnTo>
                    <a:lnTo>
                      <a:pt x="254" y="2123"/>
                    </a:lnTo>
                    <a:lnTo>
                      <a:pt x="254" y="2123"/>
                    </a:lnTo>
                    <a:lnTo>
                      <a:pt x="254" y="2118"/>
                    </a:lnTo>
                    <a:lnTo>
                      <a:pt x="254" y="2118"/>
                    </a:lnTo>
                    <a:lnTo>
                      <a:pt x="254" y="2118"/>
                    </a:lnTo>
                    <a:lnTo>
                      <a:pt x="254" y="2118"/>
                    </a:lnTo>
                    <a:lnTo>
                      <a:pt x="250" y="2118"/>
                    </a:lnTo>
                    <a:lnTo>
                      <a:pt x="250" y="2118"/>
                    </a:lnTo>
                    <a:lnTo>
                      <a:pt x="245" y="2114"/>
                    </a:lnTo>
                    <a:lnTo>
                      <a:pt x="241" y="2114"/>
                    </a:lnTo>
                    <a:lnTo>
                      <a:pt x="241" y="2114"/>
                    </a:lnTo>
                    <a:lnTo>
                      <a:pt x="241" y="2114"/>
                    </a:lnTo>
                    <a:lnTo>
                      <a:pt x="241" y="2114"/>
                    </a:lnTo>
                    <a:lnTo>
                      <a:pt x="241" y="2109"/>
                    </a:lnTo>
                    <a:lnTo>
                      <a:pt x="245" y="2114"/>
                    </a:lnTo>
                    <a:lnTo>
                      <a:pt x="245" y="2114"/>
                    </a:lnTo>
                    <a:lnTo>
                      <a:pt x="250" y="2114"/>
                    </a:lnTo>
                    <a:lnTo>
                      <a:pt x="250" y="2114"/>
                    </a:lnTo>
                    <a:lnTo>
                      <a:pt x="254" y="2114"/>
                    </a:lnTo>
                    <a:lnTo>
                      <a:pt x="259" y="2109"/>
                    </a:lnTo>
                    <a:lnTo>
                      <a:pt x="254" y="2109"/>
                    </a:lnTo>
                    <a:lnTo>
                      <a:pt x="250" y="2109"/>
                    </a:lnTo>
                    <a:lnTo>
                      <a:pt x="250" y="2109"/>
                    </a:lnTo>
                    <a:lnTo>
                      <a:pt x="254" y="2105"/>
                    </a:lnTo>
                    <a:lnTo>
                      <a:pt x="254" y="2105"/>
                    </a:lnTo>
                    <a:lnTo>
                      <a:pt x="254" y="2105"/>
                    </a:lnTo>
                    <a:lnTo>
                      <a:pt x="259" y="2105"/>
                    </a:lnTo>
                    <a:lnTo>
                      <a:pt x="259" y="2105"/>
                    </a:lnTo>
                    <a:lnTo>
                      <a:pt x="263" y="2105"/>
                    </a:lnTo>
                    <a:lnTo>
                      <a:pt x="263" y="2100"/>
                    </a:lnTo>
                    <a:lnTo>
                      <a:pt x="263" y="2100"/>
                    </a:lnTo>
                    <a:lnTo>
                      <a:pt x="268" y="2100"/>
                    </a:lnTo>
                    <a:lnTo>
                      <a:pt x="268" y="2105"/>
                    </a:lnTo>
                    <a:lnTo>
                      <a:pt x="272" y="2100"/>
                    </a:lnTo>
                    <a:lnTo>
                      <a:pt x="272" y="2100"/>
                    </a:lnTo>
                    <a:lnTo>
                      <a:pt x="277" y="2100"/>
                    </a:lnTo>
                    <a:lnTo>
                      <a:pt x="277" y="2100"/>
                    </a:lnTo>
                    <a:lnTo>
                      <a:pt x="277" y="2100"/>
                    </a:lnTo>
                    <a:lnTo>
                      <a:pt x="281" y="2096"/>
                    </a:lnTo>
                    <a:lnTo>
                      <a:pt x="281" y="2100"/>
                    </a:lnTo>
                    <a:lnTo>
                      <a:pt x="281" y="2100"/>
                    </a:lnTo>
                    <a:lnTo>
                      <a:pt x="281" y="2100"/>
                    </a:lnTo>
                    <a:lnTo>
                      <a:pt x="286" y="2100"/>
                    </a:lnTo>
                    <a:lnTo>
                      <a:pt x="286" y="2096"/>
                    </a:lnTo>
                    <a:lnTo>
                      <a:pt x="291" y="2096"/>
                    </a:lnTo>
                    <a:lnTo>
                      <a:pt x="300" y="2091"/>
                    </a:lnTo>
                    <a:lnTo>
                      <a:pt x="295" y="2096"/>
                    </a:lnTo>
                    <a:lnTo>
                      <a:pt x="295" y="2096"/>
                    </a:lnTo>
                    <a:lnTo>
                      <a:pt x="300" y="2100"/>
                    </a:lnTo>
                    <a:lnTo>
                      <a:pt x="300" y="2096"/>
                    </a:lnTo>
                    <a:lnTo>
                      <a:pt x="300" y="2096"/>
                    </a:lnTo>
                    <a:lnTo>
                      <a:pt x="304" y="2091"/>
                    </a:lnTo>
                    <a:lnTo>
                      <a:pt x="304" y="2091"/>
                    </a:lnTo>
                    <a:lnTo>
                      <a:pt x="304" y="2091"/>
                    </a:lnTo>
                    <a:lnTo>
                      <a:pt x="304" y="2091"/>
                    </a:lnTo>
                    <a:lnTo>
                      <a:pt x="304" y="2091"/>
                    </a:lnTo>
                    <a:lnTo>
                      <a:pt x="304" y="2091"/>
                    </a:lnTo>
                    <a:lnTo>
                      <a:pt x="304" y="2091"/>
                    </a:lnTo>
                    <a:lnTo>
                      <a:pt x="309" y="2096"/>
                    </a:lnTo>
                    <a:lnTo>
                      <a:pt x="309" y="2096"/>
                    </a:lnTo>
                    <a:lnTo>
                      <a:pt x="309" y="2096"/>
                    </a:lnTo>
                    <a:lnTo>
                      <a:pt x="309" y="2100"/>
                    </a:lnTo>
                    <a:lnTo>
                      <a:pt x="309" y="2100"/>
                    </a:lnTo>
                    <a:moveTo>
                      <a:pt x="309" y="1973"/>
                    </a:moveTo>
                    <a:lnTo>
                      <a:pt x="309" y="1973"/>
                    </a:lnTo>
                    <a:lnTo>
                      <a:pt x="304" y="1973"/>
                    </a:lnTo>
                    <a:lnTo>
                      <a:pt x="304" y="1973"/>
                    </a:lnTo>
                    <a:lnTo>
                      <a:pt x="304" y="1973"/>
                    </a:lnTo>
                    <a:lnTo>
                      <a:pt x="304" y="1973"/>
                    </a:lnTo>
                    <a:lnTo>
                      <a:pt x="304" y="1973"/>
                    </a:lnTo>
                    <a:lnTo>
                      <a:pt x="309" y="1973"/>
                    </a:lnTo>
                    <a:lnTo>
                      <a:pt x="309" y="1973"/>
                    </a:lnTo>
                    <a:lnTo>
                      <a:pt x="309" y="1973"/>
                    </a:lnTo>
                    <a:lnTo>
                      <a:pt x="309" y="1973"/>
                    </a:lnTo>
                    <a:lnTo>
                      <a:pt x="309" y="1973"/>
                    </a:lnTo>
                    <a:lnTo>
                      <a:pt x="309" y="1973"/>
                    </a:lnTo>
                    <a:moveTo>
                      <a:pt x="322" y="1955"/>
                    </a:moveTo>
                    <a:lnTo>
                      <a:pt x="322" y="1955"/>
                    </a:lnTo>
                    <a:lnTo>
                      <a:pt x="322" y="1955"/>
                    </a:lnTo>
                    <a:lnTo>
                      <a:pt x="322" y="1955"/>
                    </a:lnTo>
                    <a:lnTo>
                      <a:pt x="322" y="1950"/>
                    </a:lnTo>
                    <a:lnTo>
                      <a:pt x="322" y="1950"/>
                    </a:lnTo>
                    <a:lnTo>
                      <a:pt x="327" y="1950"/>
                    </a:lnTo>
                    <a:lnTo>
                      <a:pt x="327" y="1950"/>
                    </a:lnTo>
                    <a:lnTo>
                      <a:pt x="322" y="1955"/>
                    </a:lnTo>
                    <a:moveTo>
                      <a:pt x="345" y="1932"/>
                    </a:moveTo>
                    <a:lnTo>
                      <a:pt x="345" y="1932"/>
                    </a:lnTo>
                    <a:lnTo>
                      <a:pt x="345" y="1932"/>
                    </a:lnTo>
                    <a:lnTo>
                      <a:pt x="340" y="1932"/>
                    </a:lnTo>
                    <a:lnTo>
                      <a:pt x="340" y="1928"/>
                    </a:lnTo>
                    <a:lnTo>
                      <a:pt x="340" y="1928"/>
                    </a:lnTo>
                    <a:lnTo>
                      <a:pt x="340" y="1928"/>
                    </a:lnTo>
                    <a:lnTo>
                      <a:pt x="340" y="1928"/>
                    </a:lnTo>
                    <a:lnTo>
                      <a:pt x="340" y="1928"/>
                    </a:lnTo>
                    <a:lnTo>
                      <a:pt x="340" y="1928"/>
                    </a:lnTo>
                    <a:lnTo>
                      <a:pt x="345" y="1928"/>
                    </a:lnTo>
                    <a:lnTo>
                      <a:pt x="345" y="1928"/>
                    </a:lnTo>
                    <a:lnTo>
                      <a:pt x="345" y="1928"/>
                    </a:lnTo>
                    <a:lnTo>
                      <a:pt x="345" y="1932"/>
                    </a:lnTo>
                    <a:lnTo>
                      <a:pt x="349" y="1932"/>
                    </a:lnTo>
                    <a:lnTo>
                      <a:pt x="345" y="1932"/>
                    </a:lnTo>
                    <a:lnTo>
                      <a:pt x="345" y="1932"/>
                    </a:lnTo>
                    <a:moveTo>
                      <a:pt x="304" y="1919"/>
                    </a:moveTo>
                    <a:lnTo>
                      <a:pt x="304" y="1919"/>
                    </a:lnTo>
                    <a:lnTo>
                      <a:pt x="304" y="1919"/>
                    </a:lnTo>
                    <a:lnTo>
                      <a:pt x="304" y="1919"/>
                    </a:lnTo>
                    <a:lnTo>
                      <a:pt x="304" y="1919"/>
                    </a:lnTo>
                    <a:lnTo>
                      <a:pt x="304" y="1919"/>
                    </a:lnTo>
                    <a:lnTo>
                      <a:pt x="304" y="1919"/>
                    </a:lnTo>
                    <a:lnTo>
                      <a:pt x="304" y="1919"/>
                    </a:lnTo>
                    <a:lnTo>
                      <a:pt x="304" y="1919"/>
                    </a:lnTo>
                    <a:lnTo>
                      <a:pt x="304" y="1919"/>
                    </a:lnTo>
                    <a:lnTo>
                      <a:pt x="304" y="1919"/>
                    </a:lnTo>
                    <a:moveTo>
                      <a:pt x="349" y="1919"/>
                    </a:moveTo>
                    <a:lnTo>
                      <a:pt x="349" y="1919"/>
                    </a:lnTo>
                    <a:lnTo>
                      <a:pt x="349" y="1919"/>
                    </a:lnTo>
                    <a:lnTo>
                      <a:pt x="349" y="1919"/>
                    </a:lnTo>
                    <a:lnTo>
                      <a:pt x="345" y="1919"/>
                    </a:lnTo>
                    <a:lnTo>
                      <a:pt x="345" y="1914"/>
                    </a:lnTo>
                    <a:lnTo>
                      <a:pt x="345" y="1914"/>
                    </a:lnTo>
                    <a:lnTo>
                      <a:pt x="345" y="1914"/>
                    </a:lnTo>
                    <a:lnTo>
                      <a:pt x="345" y="1914"/>
                    </a:lnTo>
                    <a:lnTo>
                      <a:pt x="345" y="1914"/>
                    </a:lnTo>
                    <a:lnTo>
                      <a:pt x="345" y="1914"/>
                    </a:lnTo>
                    <a:lnTo>
                      <a:pt x="349" y="1914"/>
                    </a:lnTo>
                    <a:lnTo>
                      <a:pt x="345" y="1910"/>
                    </a:lnTo>
                    <a:lnTo>
                      <a:pt x="349" y="1910"/>
                    </a:lnTo>
                    <a:lnTo>
                      <a:pt x="349" y="1914"/>
                    </a:lnTo>
                    <a:lnTo>
                      <a:pt x="349" y="1914"/>
                    </a:lnTo>
                    <a:lnTo>
                      <a:pt x="349" y="1914"/>
                    </a:lnTo>
                    <a:lnTo>
                      <a:pt x="349" y="1914"/>
                    </a:lnTo>
                    <a:lnTo>
                      <a:pt x="349" y="1919"/>
                    </a:lnTo>
                    <a:lnTo>
                      <a:pt x="349" y="1919"/>
                    </a:lnTo>
                    <a:lnTo>
                      <a:pt x="349" y="1919"/>
                    </a:lnTo>
                    <a:lnTo>
                      <a:pt x="349" y="1919"/>
                    </a:lnTo>
                    <a:moveTo>
                      <a:pt x="422" y="1891"/>
                    </a:moveTo>
                    <a:lnTo>
                      <a:pt x="422" y="1891"/>
                    </a:lnTo>
                    <a:lnTo>
                      <a:pt x="418" y="1891"/>
                    </a:lnTo>
                    <a:lnTo>
                      <a:pt x="413" y="1891"/>
                    </a:lnTo>
                    <a:lnTo>
                      <a:pt x="413" y="1887"/>
                    </a:lnTo>
                    <a:lnTo>
                      <a:pt x="408" y="1887"/>
                    </a:lnTo>
                    <a:lnTo>
                      <a:pt x="408" y="1882"/>
                    </a:lnTo>
                    <a:lnTo>
                      <a:pt x="404" y="1873"/>
                    </a:lnTo>
                    <a:lnTo>
                      <a:pt x="404" y="1873"/>
                    </a:lnTo>
                    <a:lnTo>
                      <a:pt x="404" y="1873"/>
                    </a:lnTo>
                    <a:lnTo>
                      <a:pt x="404" y="1869"/>
                    </a:lnTo>
                    <a:lnTo>
                      <a:pt x="404" y="1869"/>
                    </a:lnTo>
                    <a:lnTo>
                      <a:pt x="413" y="1869"/>
                    </a:lnTo>
                    <a:lnTo>
                      <a:pt x="418" y="1864"/>
                    </a:lnTo>
                    <a:lnTo>
                      <a:pt x="418" y="1864"/>
                    </a:lnTo>
                    <a:lnTo>
                      <a:pt x="422" y="1864"/>
                    </a:lnTo>
                    <a:lnTo>
                      <a:pt x="431" y="1869"/>
                    </a:lnTo>
                    <a:lnTo>
                      <a:pt x="436" y="1873"/>
                    </a:lnTo>
                    <a:lnTo>
                      <a:pt x="436" y="1878"/>
                    </a:lnTo>
                    <a:lnTo>
                      <a:pt x="436" y="1882"/>
                    </a:lnTo>
                    <a:lnTo>
                      <a:pt x="431" y="1887"/>
                    </a:lnTo>
                    <a:lnTo>
                      <a:pt x="431" y="1891"/>
                    </a:lnTo>
                    <a:lnTo>
                      <a:pt x="427" y="1891"/>
                    </a:lnTo>
                    <a:lnTo>
                      <a:pt x="422" y="1891"/>
                    </a:lnTo>
                    <a:moveTo>
                      <a:pt x="390" y="1864"/>
                    </a:moveTo>
                    <a:lnTo>
                      <a:pt x="390" y="1864"/>
                    </a:lnTo>
                    <a:lnTo>
                      <a:pt x="386" y="1864"/>
                    </a:lnTo>
                    <a:lnTo>
                      <a:pt x="386" y="1864"/>
                    </a:lnTo>
                    <a:lnTo>
                      <a:pt x="386" y="1860"/>
                    </a:lnTo>
                    <a:lnTo>
                      <a:pt x="386" y="1860"/>
                    </a:lnTo>
                    <a:lnTo>
                      <a:pt x="386" y="1860"/>
                    </a:lnTo>
                    <a:lnTo>
                      <a:pt x="381" y="1860"/>
                    </a:lnTo>
                    <a:lnTo>
                      <a:pt x="381" y="1860"/>
                    </a:lnTo>
                    <a:lnTo>
                      <a:pt x="381" y="1855"/>
                    </a:lnTo>
                    <a:lnTo>
                      <a:pt x="381" y="1855"/>
                    </a:lnTo>
                    <a:lnTo>
                      <a:pt x="381" y="1855"/>
                    </a:lnTo>
                    <a:lnTo>
                      <a:pt x="381" y="1855"/>
                    </a:lnTo>
                    <a:lnTo>
                      <a:pt x="386" y="1855"/>
                    </a:lnTo>
                    <a:lnTo>
                      <a:pt x="386" y="1860"/>
                    </a:lnTo>
                    <a:lnTo>
                      <a:pt x="390" y="1860"/>
                    </a:lnTo>
                    <a:lnTo>
                      <a:pt x="390" y="1860"/>
                    </a:lnTo>
                    <a:lnTo>
                      <a:pt x="390" y="1864"/>
                    </a:lnTo>
                    <a:moveTo>
                      <a:pt x="463" y="1882"/>
                    </a:moveTo>
                    <a:lnTo>
                      <a:pt x="463" y="1882"/>
                    </a:lnTo>
                    <a:lnTo>
                      <a:pt x="463" y="1882"/>
                    </a:lnTo>
                    <a:lnTo>
                      <a:pt x="458" y="1882"/>
                    </a:lnTo>
                    <a:lnTo>
                      <a:pt x="458" y="1878"/>
                    </a:lnTo>
                    <a:lnTo>
                      <a:pt x="458" y="1873"/>
                    </a:lnTo>
                    <a:lnTo>
                      <a:pt x="458" y="1869"/>
                    </a:lnTo>
                    <a:lnTo>
                      <a:pt x="463" y="1864"/>
                    </a:lnTo>
                    <a:lnTo>
                      <a:pt x="467" y="1860"/>
                    </a:lnTo>
                    <a:lnTo>
                      <a:pt x="467" y="1855"/>
                    </a:lnTo>
                    <a:lnTo>
                      <a:pt x="472" y="1855"/>
                    </a:lnTo>
                    <a:lnTo>
                      <a:pt x="472" y="1851"/>
                    </a:lnTo>
                    <a:lnTo>
                      <a:pt x="472" y="1846"/>
                    </a:lnTo>
                    <a:lnTo>
                      <a:pt x="472" y="1846"/>
                    </a:lnTo>
                    <a:lnTo>
                      <a:pt x="472" y="1842"/>
                    </a:lnTo>
                    <a:lnTo>
                      <a:pt x="472" y="1842"/>
                    </a:lnTo>
                    <a:lnTo>
                      <a:pt x="472" y="1842"/>
                    </a:lnTo>
                    <a:lnTo>
                      <a:pt x="476" y="1837"/>
                    </a:lnTo>
                    <a:lnTo>
                      <a:pt x="481" y="1828"/>
                    </a:lnTo>
                    <a:lnTo>
                      <a:pt x="481" y="1823"/>
                    </a:lnTo>
                    <a:lnTo>
                      <a:pt x="486" y="1823"/>
                    </a:lnTo>
                    <a:lnTo>
                      <a:pt x="486" y="1823"/>
                    </a:lnTo>
                    <a:lnTo>
                      <a:pt x="486" y="1823"/>
                    </a:lnTo>
                    <a:lnTo>
                      <a:pt x="486" y="1828"/>
                    </a:lnTo>
                    <a:lnTo>
                      <a:pt x="486" y="1837"/>
                    </a:lnTo>
                    <a:lnTo>
                      <a:pt x="486" y="1837"/>
                    </a:lnTo>
                    <a:lnTo>
                      <a:pt x="481" y="1851"/>
                    </a:lnTo>
                    <a:lnTo>
                      <a:pt x="481" y="1851"/>
                    </a:lnTo>
                    <a:lnTo>
                      <a:pt x="481" y="1855"/>
                    </a:lnTo>
                    <a:lnTo>
                      <a:pt x="481" y="1855"/>
                    </a:lnTo>
                    <a:lnTo>
                      <a:pt x="476" y="1860"/>
                    </a:lnTo>
                    <a:lnTo>
                      <a:pt x="472" y="1864"/>
                    </a:lnTo>
                    <a:lnTo>
                      <a:pt x="472" y="1873"/>
                    </a:lnTo>
                    <a:lnTo>
                      <a:pt x="467" y="1878"/>
                    </a:lnTo>
                    <a:lnTo>
                      <a:pt x="467" y="1878"/>
                    </a:lnTo>
                    <a:lnTo>
                      <a:pt x="463" y="1882"/>
                    </a:lnTo>
                    <a:lnTo>
                      <a:pt x="463" y="1882"/>
                    </a:lnTo>
                    <a:moveTo>
                      <a:pt x="304" y="1801"/>
                    </a:moveTo>
                    <a:lnTo>
                      <a:pt x="304" y="1801"/>
                    </a:lnTo>
                    <a:lnTo>
                      <a:pt x="304" y="1801"/>
                    </a:lnTo>
                    <a:lnTo>
                      <a:pt x="304" y="1801"/>
                    </a:lnTo>
                    <a:lnTo>
                      <a:pt x="304" y="1801"/>
                    </a:lnTo>
                    <a:lnTo>
                      <a:pt x="304" y="1801"/>
                    </a:lnTo>
                    <a:moveTo>
                      <a:pt x="359" y="1810"/>
                    </a:moveTo>
                    <a:lnTo>
                      <a:pt x="359" y="1810"/>
                    </a:lnTo>
                    <a:lnTo>
                      <a:pt x="359" y="1810"/>
                    </a:lnTo>
                    <a:lnTo>
                      <a:pt x="359" y="1810"/>
                    </a:lnTo>
                    <a:lnTo>
                      <a:pt x="359" y="1810"/>
                    </a:lnTo>
                    <a:lnTo>
                      <a:pt x="359" y="1810"/>
                    </a:lnTo>
                    <a:lnTo>
                      <a:pt x="359" y="1810"/>
                    </a:lnTo>
                    <a:lnTo>
                      <a:pt x="359" y="1810"/>
                    </a:lnTo>
                    <a:lnTo>
                      <a:pt x="359" y="1810"/>
                    </a:lnTo>
                    <a:lnTo>
                      <a:pt x="359" y="1805"/>
                    </a:lnTo>
                    <a:lnTo>
                      <a:pt x="359" y="1805"/>
                    </a:lnTo>
                    <a:lnTo>
                      <a:pt x="359" y="1805"/>
                    </a:lnTo>
                    <a:lnTo>
                      <a:pt x="363" y="1810"/>
                    </a:lnTo>
                    <a:lnTo>
                      <a:pt x="363" y="1810"/>
                    </a:lnTo>
                    <a:lnTo>
                      <a:pt x="363" y="1810"/>
                    </a:lnTo>
                    <a:lnTo>
                      <a:pt x="363" y="1810"/>
                    </a:lnTo>
                    <a:lnTo>
                      <a:pt x="359" y="1810"/>
                    </a:lnTo>
                    <a:moveTo>
                      <a:pt x="345" y="1706"/>
                    </a:moveTo>
                    <a:lnTo>
                      <a:pt x="345" y="1706"/>
                    </a:lnTo>
                    <a:lnTo>
                      <a:pt x="345" y="1706"/>
                    </a:lnTo>
                    <a:lnTo>
                      <a:pt x="340" y="1706"/>
                    </a:lnTo>
                    <a:lnTo>
                      <a:pt x="340" y="1706"/>
                    </a:lnTo>
                    <a:lnTo>
                      <a:pt x="340" y="1701"/>
                    </a:lnTo>
                    <a:lnTo>
                      <a:pt x="340" y="1701"/>
                    </a:lnTo>
                    <a:lnTo>
                      <a:pt x="345" y="1696"/>
                    </a:lnTo>
                    <a:lnTo>
                      <a:pt x="345" y="1696"/>
                    </a:lnTo>
                    <a:lnTo>
                      <a:pt x="349" y="1696"/>
                    </a:lnTo>
                    <a:lnTo>
                      <a:pt x="349" y="1692"/>
                    </a:lnTo>
                    <a:lnTo>
                      <a:pt x="354" y="1692"/>
                    </a:lnTo>
                    <a:lnTo>
                      <a:pt x="354" y="1692"/>
                    </a:lnTo>
                    <a:lnTo>
                      <a:pt x="354" y="1687"/>
                    </a:lnTo>
                    <a:lnTo>
                      <a:pt x="354" y="1687"/>
                    </a:lnTo>
                    <a:lnTo>
                      <a:pt x="354" y="1692"/>
                    </a:lnTo>
                    <a:lnTo>
                      <a:pt x="354" y="1696"/>
                    </a:lnTo>
                    <a:lnTo>
                      <a:pt x="354" y="1696"/>
                    </a:lnTo>
                    <a:lnTo>
                      <a:pt x="354" y="1696"/>
                    </a:lnTo>
                    <a:lnTo>
                      <a:pt x="349" y="1701"/>
                    </a:lnTo>
                    <a:lnTo>
                      <a:pt x="345" y="1706"/>
                    </a:lnTo>
                    <a:lnTo>
                      <a:pt x="345" y="1706"/>
                    </a:lnTo>
                    <a:moveTo>
                      <a:pt x="363" y="1678"/>
                    </a:moveTo>
                    <a:lnTo>
                      <a:pt x="363" y="1678"/>
                    </a:lnTo>
                    <a:lnTo>
                      <a:pt x="368" y="1683"/>
                    </a:lnTo>
                    <a:lnTo>
                      <a:pt x="368" y="1683"/>
                    </a:lnTo>
                    <a:lnTo>
                      <a:pt x="368" y="1683"/>
                    </a:lnTo>
                    <a:lnTo>
                      <a:pt x="368" y="1683"/>
                    </a:lnTo>
                    <a:lnTo>
                      <a:pt x="368" y="1683"/>
                    </a:lnTo>
                    <a:lnTo>
                      <a:pt x="372" y="1683"/>
                    </a:lnTo>
                    <a:lnTo>
                      <a:pt x="372" y="1683"/>
                    </a:lnTo>
                    <a:lnTo>
                      <a:pt x="372" y="1683"/>
                    </a:lnTo>
                    <a:lnTo>
                      <a:pt x="372" y="1683"/>
                    </a:lnTo>
                    <a:lnTo>
                      <a:pt x="372" y="1683"/>
                    </a:lnTo>
                    <a:lnTo>
                      <a:pt x="372" y="1683"/>
                    </a:lnTo>
                    <a:lnTo>
                      <a:pt x="372" y="1683"/>
                    </a:lnTo>
                    <a:lnTo>
                      <a:pt x="372" y="1683"/>
                    </a:lnTo>
                    <a:lnTo>
                      <a:pt x="372" y="1687"/>
                    </a:lnTo>
                    <a:lnTo>
                      <a:pt x="372" y="1687"/>
                    </a:lnTo>
                    <a:lnTo>
                      <a:pt x="372" y="1687"/>
                    </a:lnTo>
                    <a:lnTo>
                      <a:pt x="368" y="1687"/>
                    </a:lnTo>
                    <a:lnTo>
                      <a:pt x="368" y="1687"/>
                    </a:lnTo>
                    <a:lnTo>
                      <a:pt x="368" y="1687"/>
                    </a:lnTo>
                    <a:lnTo>
                      <a:pt x="363" y="1687"/>
                    </a:lnTo>
                    <a:lnTo>
                      <a:pt x="363" y="1687"/>
                    </a:lnTo>
                    <a:lnTo>
                      <a:pt x="363" y="1687"/>
                    </a:lnTo>
                    <a:lnTo>
                      <a:pt x="363" y="1687"/>
                    </a:lnTo>
                    <a:lnTo>
                      <a:pt x="363" y="1683"/>
                    </a:lnTo>
                    <a:lnTo>
                      <a:pt x="363" y="1683"/>
                    </a:lnTo>
                    <a:lnTo>
                      <a:pt x="363" y="1683"/>
                    </a:lnTo>
                    <a:lnTo>
                      <a:pt x="363" y="1683"/>
                    </a:lnTo>
                    <a:lnTo>
                      <a:pt x="363" y="1683"/>
                    </a:lnTo>
                    <a:lnTo>
                      <a:pt x="363" y="1683"/>
                    </a:lnTo>
                    <a:lnTo>
                      <a:pt x="363" y="1683"/>
                    </a:lnTo>
                    <a:lnTo>
                      <a:pt x="359" y="1683"/>
                    </a:lnTo>
                    <a:lnTo>
                      <a:pt x="359" y="1683"/>
                    </a:lnTo>
                    <a:lnTo>
                      <a:pt x="359" y="1683"/>
                    </a:lnTo>
                    <a:lnTo>
                      <a:pt x="359" y="1683"/>
                    </a:lnTo>
                    <a:lnTo>
                      <a:pt x="359" y="1678"/>
                    </a:lnTo>
                    <a:lnTo>
                      <a:pt x="363" y="1678"/>
                    </a:lnTo>
                    <a:lnTo>
                      <a:pt x="363" y="1678"/>
                    </a:lnTo>
                    <a:lnTo>
                      <a:pt x="363" y="1678"/>
                    </a:lnTo>
                    <a:moveTo>
                      <a:pt x="399" y="1656"/>
                    </a:moveTo>
                    <a:lnTo>
                      <a:pt x="399" y="1656"/>
                    </a:lnTo>
                    <a:lnTo>
                      <a:pt x="399" y="1656"/>
                    </a:lnTo>
                    <a:lnTo>
                      <a:pt x="395" y="1651"/>
                    </a:lnTo>
                    <a:lnTo>
                      <a:pt x="395" y="1651"/>
                    </a:lnTo>
                    <a:lnTo>
                      <a:pt x="399" y="1651"/>
                    </a:lnTo>
                    <a:lnTo>
                      <a:pt x="395" y="1647"/>
                    </a:lnTo>
                    <a:lnTo>
                      <a:pt x="395" y="1647"/>
                    </a:lnTo>
                    <a:lnTo>
                      <a:pt x="395" y="1642"/>
                    </a:lnTo>
                    <a:lnTo>
                      <a:pt x="395" y="1642"/>
                    </a:lnTo>
                    <a:lnTo>
                      <a:pt x="395" y="1642"/>
                    </a:lnTo>
                    <a:lnTo>
                      <a:pt x="399" y="1642"/>
                    </a:lnTo>
                    <a:lnTo>
                      <a:pt x="399" y="1642"/>
                    </a:lnTo>
                    <a:lnTo>
                      <a:pt x="404" y="1642"/>
                    </a:lnTo>
                    <a:lnTo>
                      <a:pt x="404" y="1642"/>
                    </a:lnTo>
                    <a:lnTo>
                      <a:pt x="404" y="1647"/>
                    </a:lnTo>
                    <a:lnTo>
                      <a:pt x="404" y="1647"/>
                    </a:lnTo>
                    <a:lnTo>
                      <a:pt x="399" y="1651"/>
                    </a:lnTo>
                    <a:lnTo>
                      <a:pt x="399" y="1656"/>
                    </a:lnTo>
                    <a:moveTo>
                      <a:pt x="408" y="1637"/>
                    </a:moveTo>
                    <a:lnTo>
                      <a:pt x="408" y="1637"/>
                    </a:lnTo>
                    <a:lnTo>
                      <a:pt x="408" y="1637"/>
                    </a:lnTo>
                    <a:lnTo>
                      <a:pt x="408" y="1637"/>
                    </a:lnTo>
                    <a:lnTo>
                      <a:pt x="408" y="1637"/>
                    </a:lnTo>
                    <a:lnTo>
                      <a:pt x="408" y="1633"/>
                    </a:lnTo>
                    <a:lnTo>
                      <a:pt x="408" y="1633"/>
                    </a:lnTo>
                    <a:lnTo>
                      <a:pt x="408" y="1633"/>
                    </a:lnTo>
                    <a:lnTo>
                      <a:pt x="408" y="1633"/>
                    </a:lnTo>
                    <a:lnTo>
                      <a:pt x="408" y="1633"/>
                    </a:lnTo>
                    <a:lnTo>
                      <a:pt x="408" y="1633"/>
                    </a:lnTo>
                    <a:lnTo>
                      <a:pt x="413" y="1633"/>
                    </a:lnTo>
                    <a:lnTo>
                      <a:pt x="413" y="1633"/>
                    </a:lnTo>
                    <a:lnTo>
                      <a:pt x="413" y="1633"/>
                    </a:lnTo>
                    <a:lnTo>
                      <a:pt x="413" y="1633"/>
                    </a:lnTo>
                    <a:lnTo>
                      <a:pt x="413" y="1637"/>
                    </a:lnTo>
                    <a:lnTo>
                      <a:pt x="408" y="1637"/>
                    </a:lnTo>
                    <a:lnTo>
                      <a:pt x="408" y="1637"/>
                    </a:lnTo>
                    <a:lnTo>
                      <a:pt x="408" y="1637"/>
                    </a:lnTo>
                    <a:moveTo>
                      <a:pt x="431" y="1610"/>
                    </a:moveTo>
                    <a:lnTo>
                      <a:pt x="431" y="1610"/>
                    </a:lnTo>
                    <a:lnTo>
                      <a:pt x="431" y="1610"/>
                    </a:lnTo>
                    <a:lnTo>
                      <a:pt x="431" y="1610"/>
                    </a:lnTo>
                    <a:lnTo>
                      <a:pt x="436" y="1606"/>
                    </a:lnTo>
                    <a:lnTo>
                      <a:pt x="436" y="1606"/>
                    </a:lnTo>
                    <a:lnTo>
                      <a:pt x="440" y="1610"/>
                    </a:lnTo>
                    <a:lnTo>
                      <a:pt x="436" y="1610"/>
                    </a:lnTo>
                    <a:lnTo>
                      <a:pt x="427" y="1624"/>
                    </a:lnTo>
                    <a:lnTo>
                      <a:pt x="427" y="1624"/>
                    </a:lnTo>
                    <a:lnTo>
                      <a:pt x="427" y="1624"/>
                    </a:lnTo>
                    <a:lnTo>
                      <a:pt x="427" y="1624"/>
                    </a:lnTo>
                    <a:lnTo>
                      <a:pt x="427" y="1619"/>
                    </a:lnTo>
                    <a:lnTo>
                      <a:pt x="427" y="1619"/>
                    </a:lnTo>
                    <a:lnTo>
                      <a:pt x="422" y="1619"/>
                    </a:lnTo>
                    <a:lnTo>
                      <a:pt x="422" y="1619"/>
                    </a:lnTo>
                    <a:lnTo>
                      <a:pt x="418" y="1619"/>
                    </a:lnTo>
                    <a:lnTo>
                      <a:pt x="413" y="1619"/>
                    </a:lnTo>
                    <a:lnTo>
                      <a:pt x="413" y="1619"/>
                    </a:lnTo>
                    <a:lnTo>
                      <a:pt x="408" y="1615"/>
                    </a:lnTo>
                    <a:lnTo>
                      <a:pt x="408" y="1615"/>
                    </a:lnTo>
                    <a:lnTo>
                      <a:pt x="408" y="1615"/>
                    </a:lnTo>
                    <a:lnTo>
                      <a:pt x="408" y="1610"/>
                    </a:lnTo>
                    <a:lnTo>
                      <a:pt x="413" y="1610"/>
                    </a:lnTo>
                    <a:lnTo>
                      <a:pt x="413" y="1610"/>
                    </a:lnTo>
                    <a:lnTo>
                      <a:pt x="413" y="1610"/>
                    </a:lnTo>
                    <a:lnTo>
                      <a:pt x="418" y="1610"/>
                    </a:lnTo>
                    <a:lnTo>
                      <a:pt x="418" y="1610"/>
                    </a:lnTo>
                    <a:lnTo>
                      <a:pt x="422" y="1606"/>
                    </a:lnTo>
                    <a:lnTo>
                      <a:pt x="427" y="1606"/>
                    </a:lnTo>
                    <a:lnTo>
                      <a:pt x="427" y="1606"/>
                    </a:lnTo>
                    <a:lnTo>
                      <a:pt x="427" y="1606"/>
                    </a:lnTo>
                    <a:lnTo>
                      <a:pt x="427" y="1606"/>
                    </a:lnTo>
                    <a:lnTo>
                      <a:pt x="427" y="1606"/>
                    </a:lnTo>
                    <a:lnTo>
                      <a:pt x="431" y="1610"/>
                    </a:lnTo>
                    <a:moveTo>
                      <a:pt x="408" y="1606"/>
                    </a:moveTo>
                    <a:lnTo>
                      <a:pt x="408" y="1606"/>
                    </a:lnTo>
                    <a:lnTo>
                      <a:pt x="408" y="1610"/>
                    </a:lnTo>
                    <a:lnTo>
                      <a:pt x="408" y="1619"/>
                    </a:lnTo>
                    <a:lnTo>
                      <a:pt x="408" y="1619"/>
                    </a:lnTo>
                    <a:lnTo>
                      <a:pt x="408" y="1619"/>
                    </a:lnTo>
                    <a:lnTo>
                      <a:pt x="408" y="1624"/>
                    </a:lnTo>
                    <a:lnTo>
                      <a:pt x="408" y="1624"/>
                    </a:lnTo>
                    <a:lnTo>
                      <a:pt x="408" y="1628"/>
                    </a:lnTo>
                    <a:lnTo>
                      <a:pt x="408" y="1628"/>
                    </a:lnTo>
                    <a:lnTo>
                      <a:pt x="404" y="1628"/>
                    </a:lnTo>
                    <a:lnTo>
                      <a:pt x="404" y="1628"/>
                    </a:lnTo>
                    <a:lnTo>
                      <a:pt x="404" y="1628"/>
                    </a:lnTo>
                    <a:lnTo>
                      <a:pt x="399" y="1628"/>
                    </a:lnTo>
                    <a:lnTo>
                      <a:pt x="399" y="1633"/>
                    </a:lnTo>
                    <a:lnTo>
                      <a:pt x="399" y="1637"/>
                    </a:lnTo>
                    <a:lnTo>
                      <a:pt x="395" y="1637"/>
                    </a:lnTo>
                    <a:lnTo>
                      <a:pt x="395" y="1637"/>
                    </a:lnTo>
                    <a:lnTo>
                      <a:pt x="390" y="1637"/>
                    </a:lnTo>
                    <a:lnTo>
                      <a:pt x="390" y="1642"/>
                    </a:lnTo>
                    <a:lnTo>
                      <a:pt x="386" y="1642"/>
                    </a:lnTo>
                    <a:lnTo>
                      <a:pt x="386" y="1642"/>
                    </a:lnTo>
                    <a:lnTo>
                      <a:pt x="381" y="1642"/>
                    </a:lnTo>
                    <a:lnTo>
                      <a:pt x="381" y="1642"/>
                    </a:lnTo>
                    <a:lnTo>
                      <a:pt x="386" y="1633"/>
                    </a:lnTo>
                    <a:lnTo>
                      <a:pt x="386" y="1637"/>
                    </a:lnTo>
                    <a:lnTo>
                      <a:pt x="381" y="1637"/>
                    </a:lnTo>
                    <a:lnTo>
                      <a:pt x="381" y="1633"/>
                    </a:lnTo>
                    <a:lnTo>
                      <a:pt x="381" y="1637"/>
                    </a:lnTo>
                    <a:lnTo>
                      <a:pt x="381" y="1633"/>
                    </a:lnTo>
                    <a:lnTo>
                      <a:pt x="381" y="1633"/>
                    </a:lnTo>
                    <a:lnTo>
                      <a:pt x="381" y="1633"/>
                    </a:lnTo>
                    <a:lnTo>
                      <a:pt x="386" y="1633"/>
                    </a:lnTo>
                    <a:lnTo>
                      <a:pt x="386" y="1628"/>
                    </a:lnTo>
                    <a:lnTo>
                      <a:pt x="386" y="1628"/>
                    </a:lnTo>
                    <a:lnTo>
                      <a:pt x="390" y="1628"/>
                    </a:lnTo>
                    <a:lnTo>
                      <a:pt x="390" y="1628"/>
                    </a:lnTo>
                    <a:lnTo>
                      <a:pt x="390" y="1628"/>
                    </a:lnTo>
                    <a:lnTo>
                      <a:pt x="390" y="1628"/>
                    </a:lnTo>
                    <a:lnTo>
                      <a:pt x="390" y="1628"/>
                    </a:lnTo>
                    <a:lnTo>
                      <a:pt x="386" y="1628"/>
                    </a:lnTo>
                    <a:lnTo>
                      <a:pt x="386" y="1628"/>
                    </a:lnTo>
                    <a:lnTo>
                      <a:pt x="386" y="1628"/>
                    </a:lnTo>
                    <a:lnTo>
                      <a:pt x="381" y="1624"/>
                    </a:lnTo>
                    <a:lnTo>
                      <a:pt x="381" y="1619"/>
                    </a:lnTo>
                    <a:lnTo>
                      <a:pt x="381" y="1619"/>
                    </a:lnTo>
                    <a:lnTo>
                      <a:pt x="381" y="1619"/>
                    </a:lnTo>
                    <a:lnTo>
                      <a:pt x="386" y="1619"/>
                    </a:lnTo>
                    <a:lnTo>
                      <a:pt x="386" y="1619"/>
                    </a:lnTo>
                    <a:lnTo>
                      <a:pt x="386" y="1615"/>
                    </a:lnTo>
                    <a:lnTo>
                      <a:pt x="386" y="1615"/>
                    </a:lnTo>
                    <a:lnTo>
                      <a:pt x="386" y="1610"/>
                    </a:lnTo>
                    <a:lnTo>
                      <a:pt x="390" y="1610"/>
                    </a:lnTo>
                    <a:lnTo>
                      <a:pt x="390" y="1606"/>
                    </a:lnTo>
                    <a:lnTo>
                      <a:pt x="390" y="1606"/>
                    </a:lnTo>
                    <a:lnTo>
                      <a:pt x="386" y="1601"/>
                    </a:lnTo>
                    <a:lnTo>
                      <a:pt x="390" y="1601"/>
                    </a:lnTo>
                    <a:lnTo>
                      <a:pt x="390" y="1601"/>
                    </a:lnTo>
                    <a:lnTo>
                      <a:pt x="390" y="1601"/>
                    </a:lnTo>
                    <a:lnTo>
                      <a:pt x="390" y="1601"/>
                    </a:lnTo>
                    <a:lnTo>
                      <a:pt x="395" y="1601"/>
                    </a:lnTo>
                    <a:lnTo>
                      <a:pt x="395" y="1601"/>
                    </a:lnTo>
                    <a:lnTo>
                      <a:pt x="399" y="1601"/>
                    </a:lnTo>
                    <a:lnTo>
                      <a:pt x="399" y="1601"/>
                    </a:lnTo>
                    <a:lnTo>
                      <a:pt x="404" y="1601"/>
                    </a:lnTo>
                    <a:lnTo>
                      <a:pt x="404" y="1601"/>
                    </a:lnTo>
                    <a:lnTo>
                      <a:pt x="408" y="1606"/>
                    </a:lnTo>
                    <a:moveTo>
                      <a:pt x="436" y="1597"/>
                    </a:moveTo>
                    <a:lnTo>
                      <a:pt x="436" y="1597"/>
                    </a:lnTo>
                    <a:lnTo>
                      <a:pt x="436" y="1597"/>
                    </a:lnTo>
                    <a:lnTo>
                      <a:pt x="436" y="1597"/>
                    </a:lnTo>
                    <a:lnTo>
                      <a:pt x="436" y="1597"/>
                    </a:lnTo>
                    <a:lnTo>
                      <a:pt x="436" y="1601"/>
                    </a:lnTo>
                    <a:lnTo>
                      <a:pt x="436" y="1601"/>
                    </a:lnTo>
                    <a:lnTo>
                      <a:pt x="436" y="1606"/>
                    </a:lnTo>
                    <a:lnTo>
                      <a:pt x="436" y="1606"/>
                    </a:lnTo>
                    <a:lnTo>
                      <a:pt x="436" y="1606"/>
                    </a:lnTo>
                    <a:lnTo>
                      <a:pt x="436" y="1606"/>
                    </a:lnTo>
                    <a:lnTo>
                      <a:pt x="436" y="1606"/>
                    </a:lnTo>
                    <a:lnTo>
                      <a:pt x="431" y="1601"/>
                    </a:lnTo>
                    <a:lnTo>
                      <a:pt x="431" y="1601"/>
                    </a:lnTo>
                    <a:lnTo>
                      <a:pt x="431" y="1601"/>
                    </a:lnTo>
                    <a:lnTo>
                      <a:pt x="431" y="1601"/>
                    </a:lnTo>
                    <a:lnTo>
                      <a:pt x="431" y="1597"/>
                    </a:lnTo>
                    <a:lnTo>
                      <a:pt x="431" y="1597"/>
                    </a:lnTo>
                    <a:lnTo>
                      <a:pt x="436" y="1597"/>
                    </a:lnTo>
                    <a:lnTo>
                      <a:pt x="436" y="1597"/>
                    </a:lnTo>
                    <a:lnTo>
                      <a:pt x="436" y="1597"/>
                    </a:lnTo>
                    <a:lnTo>
                      <a:pt x="436" y="1597"/>
                    </a:lnTo>
                    <a:lnTo>
                      <a:pt x="436" y="1597"/>
                    </a:lnTo>
                    <a:lnTo>
                      <a:pt x="436" y="1597"/>
                    </a:lnTo>
                    <a:lnTo>
                      <a:pt x="436" y="1597"/>
                    </a:lnTo>
                    <a:lnTo>
                      <a:pt x="436" y="1597"/>
                    </a:lnTo>
                    <a:moveTo>
                      <a:pt x="672" y="1610"/>
                    </a:moveTo>
                    <a:lnTo>
                      <a:pt x="672" y="1610"/>
                    </a:lnTo>
                    <a:lnTo>
                      <a:pt x="667" y="1610"/>
                    </a:lnTo>
                    <a:lnTo>
                      <a:pt x="667" y="1610"/>
                    </a:lnTo>
                    <a:lnTo>
                      <a:pt x="667" y="1610"/>
                    </a:lnTo>
                    <a:lnTo>
                      <a:pt x="667" y="1606"/>
                    </a:lnTo>
                    <a:lnTo>
                      <a:pt x="667" y="1606"/>
                    </a:lnTo>
                    <a:lnTo>
                      <a:pt x="667" y="1606"/>
                    </a:lnTo>
                    <a:lnTo>
                      <a:pt x="667" y="1606"/>
                    </a:lnTo>
                    <a:lnTo>
                      <a:pt x="672" y="1606"/>
                    </a:lnTo>
                    <a:lnTo>
                      <a:pt x="672" y="1606"/>
                    </a:lnTo>
                    <a:lnTo>
                      <a:pt x="672" y="1606"/>
                    </a:lnTo>
                    <a:lnTo>
                      <a:pt x="672" y="1610"/>
                    </a:lnTo>
                    <a:lnTo>
                      <a:pt x="672" y="1610"/>
                    </a:lnTo>
                    <a:lnTo>
                      <a:pt x="672" y="1610"/>
                    </a:lnTo>
                    <a:moveTo>
                      <a:pt x="263" y="1551"/>
                    </a:moveTo>
                    <a:lnTo>
                      <a:pt x="263" y="1551"/>
                    </a:lnTo>
                    <a:lnTo>
                      <a:pt x="259" y="1551"/>
                    </a:lnTo>
                    <a:lnTo>
                      <a:pt x="263" y="1551"/>
                    </a:lnTo>
                    <a:lnTo>
                      <a:pt x="263" y="1551"/>
                    </a:lnTo>
                    <a:lnTo>
                      <a:pt x="263" y="1556"/>
                    </a:lnTo>
                    <a:lnTo>
                      <a:pt x="263" y="1556"/>
                    </a:lnTo>
                    <a:lnTo>
                      <a:pt x="268" y="1560"/>
                    </a:lnTo>
                    <a:lnTo>
                      <a:pt x="268" y="1560"/>
                    </a:lnTo>
                    <a:lnTo>
                      <a:pt x="268" y="1565"/>
                    </a:lnTo>
                    <a:lnTo>
                      <a:pt x="268" y="1569"/>
                    </a:lnTo>
                    <a:lnTo>
                      <a:pt x="268" y="1569"/>
                    </a:lnTo>
                    <a:lnTo>
                      <a:pt x="268" y="1569"/>
                    </a:lnTo>
                    <a:lnTo>
                      <a:pt x="268" y="1569"/>
                    </a:lnTo>
                    <a:lnTo>
                      <a:pt x="268" y="1569"/>
                    </a:lnTo>
                    <a:lnTo>
                      <a:pt x="263" y="1569"/>
                    </a:lnTo>
                    <a:lnTo>
                      <a:pt x="259" y="1565"/>
                    </a:lnTo>
                    <a:lnTo>
                      <a:pt x="259" y="1565"/>
                    </a:lnTo>
                    <a:lnTo>
                      <a:pt x="259" y="1565"/>
                    </a:lnTo>
                    <a:lnTo>
                      <a:pt x="254" y="1565"/>
                    </a:lnTo>
                    <a:lnTo>
                      <a:pt x="254" y="1565"/>
                    </a:lnTo>
                    <a:lnTo>
                      <a:pt x="254" y="1569"/>
                    </a:lnTo>
                    <a:lnTo>
                      <a:pt x="254" y="1569"/>
                    </a:lnTo>
                    <a:lnTo>
                      <a:pt x="254" y="1569"/>
                    </a:lnTo>
                    <a:lnTo>
                      <a:pt x="254" y="1569"/>
                    </a:lnTo>
                    <a:lnTo>
                      <a:pt x="254" y="1569"/>
                    </a:lnTo>
                    <a:lnTo>
                      <a:pt x="254" y="1574"/>
                    </a:lnTo>
                    <a:lnTo>
                      <a:pt x="254" y="1574"/>
                    </a:lnTo>
                    <a:lnTo>
                      <a:pt x="254" y="1574"/>
                    </a:lnTo>
                    <a:lnTo>
                      <a:pt x="250" y="1569"/>
                    </a:lnTo>
                    <a:lnTo>
                      <a:pt x="250" y="1569"/>
                    </a:lnTo>
                    <a:lnTo>
                      <a:pt x="241" y="1569"/>
                    </a:lnTo>
                    <a:lnTo>
                      <a:pt x="241" y="1569"/>
                    </a:lnTo>
                    <a:lnTo>
                      <a:pt x="236" y="1569"/>
                    </a:lnTo>
                    <a:lnTo>
                      <a:pt x="236" y="1565"/>
                    </a:lnTo>
                    <a:lnTo>
                      <a:pt x="241" y="1565"/>
                    </a:lnTo>
                    <a:lnTo>
                      <a:pt x="236" y="1565"/>
                    </a:lnTo>
                    <a:lnTo>
                      <a:pt x="236" y="1565"/>
                    </a:lnTo>
                    <a:lnTo>
                      <a:pt x="241" y="1560"/>
                    </a:lnTo>
                    <a:lnTo>
                      <a:pt x="241" y="1560"/>
                    </a:lnTo>
                    <a:lnTo>
                      <a:pt x="241" y="1560"/>
                    </a:lnTo>
                    <a:lnTo>
                      <a:pt x="241" y="1560"/>
                    </a:lnTo>
                    <a:lnTo>
                      <a:pt x="241" y="1565"/>
                    </a:lnTo>
                    <a:lnTo>
                      <a:pt x="241" y="1565"/>
                    </a:lnTo>
                    <a:lnTo>
                      <a:pt x="241" y="1565"/>
                    </a:lnTo>
                    <a:lnTo>
                      <a:pt x="241" y="1560"/>
                    </a:lnTo>
                    <a:lnTo>
                      <a:pt x="241" y="1560"/>
                    </a:lnTo>
                    <a:lnTo>
                      <a:pt x="245" y="1560"/>
                    </a:lnTo>
                    <a:lnTo>
                      <a:pt x="245" y="1556"/>
                    </a:lnTo>
                    <a:lnTo>
                      <a:pt x="245" y="1556"/>
                    </a:lnTo>
                    <a:lnTo>
                      <a:pt x="241" y="1556"/>
                    </a:lnTo>
                    <a:lnTo>
                      <a:pt x="241" y="1556"/>
                    </a:lnTo>
                    <a:lnTo>
                      <a:pt x="241" y="1556"/>
                    </a:lnTo>
                    <a:lnTo>
                      <a:pt x="241" y="1556"/>
                    </a:lnTo>
                    <a:lnTo>
                      <a:pt x="241" y="1551"/>
                    </a:lnTo>
                    <a:lnTo>
                      <a:pt x="245" y="1551"/>
                    </a:lnTo>
                    <a:lnTo>
                      <a:pt x="245" y="1551"/>
                    </a:lnTo>
                    <a:lnTo>
                      <a:pt x="245" y="1547"/>
                    </a:lnTo>
                    <a:lnTo>
                      <a:pt x="245" y="1547"/>
                    </a:lnTo>
                    <a:lnTo>
                      <a:pt x="245" y="1547"/>
                    </a:lnTo>
                    <a:lnTo>
                      <a:pt x="250" y="1551"/>
                    </a:lnTo>
                    <a:lnTo>
                      <a:pt x="250" y="1551"/>
                    </a:lnTo>
                    <a:lnTo>
                      <a:pt x="250" y="1551"/>
                    </a:lnTo>
                    <a:lnTo>
                      <a:pt x="250" y="1551"/>
                    </a:lnTo>
                    <a:lnTo>
                      <a:pt x="250" y="1551"/>
                    </a:lnTo>
                    <a:lnTo>
                      <a:pt x="250" y="1551"/>
                    </a:lnTo>
                    <a:lnTo>
                      <a:pt x="254" y="1551"/>
                    </a:lnTo>
                    <a:lnTo>
                      <a:pt x="259" y="1547"/>
                    </a:lnTo>
                    <a:lnTo>
                      <a:pt x="263" y="1547"/>
                    </a:lnTo>
                    <a:lnTo>
                      <a:pt x="263" y="1551"/>
                    </a:lnTo>
                    <a:lnTo>
                      <a:pt x="263" y="1551"/>
                    </a:lnTo>
                    <a:lnTo>
                      <a:pt x="263" y="1551"/>
                    </a:lnTo>
                    <a:moveTo>
                      <a:pt x="272" y="1551"/>
                    </a:moveTo>
                    <a:lnTo>
                      <a:pt x="272" y="1551"/>
                    </a:lnTo>
                    <a:lnTo>
                      <a:pt x="272" y="1551"/>
                    </a:lnTo>
                    <a:lnTo>
                      <a:pt x="272" y="1551"/>
                    </a:lnTo>
                    <a:lnTo>
                      <a:pt x="268" y="1551"/>
                    </a:lnTo>
                    <a:lnTo>
                      <a:pt x="268" y="1551"/>
                    </a:lnTo>
                    <a:lnTo>
                      <a:pt x="268" y="1551"/>
                    </a:lnTo>
                    <a:lnTo>
                      <a:pt x="263" y="1551"/>
                    </a:lnTo>
                    <a:lnTo>
                      <a:pt x="263" y="1551"/>
                    </a:lnTo>
                    <a:lnTo>
                      <a:pt x="263" y="1551"/>
                    </a:lnTo>
                    <a:lnTo>
                      <a:pt x="263" y="1547"/>
                    </a:lnTo>
                    <a:lnTo>
                      <a:pt x="263" y="1547"/>
                    </a:lnTo>
                    <a:lnTo>
                      <a:pt x="263" y="1542"/>
                    </a:lnTo>
                    <a:lnTo>
                      <a:pt x="268" y="1542"/>
                    </a:lnTo>
                    <a:lnTo>
                      <a:pt x="268" y="1547"/>
                    </a:lnTo>
                    <a:lnTo>
                      <a:pt x="268" y="1547"/>
                    </a:lnTo>
                    <a:lnTo>
                      <a:pt x="268" y="1547"/>
                    </a:lnTo>
                    <a:lnTo>
                      <a:pt x="268" y="1547"/>
                    </a:lnTo>
                    <a:lnTo>
                      <a:pt x="268" y="1547"/>
                    </a:lnTo>
                    <a:lnTo>
                      <a:pt x="268" y="1547"/>
                    </a:lnTo>
                    <a:lnTo>
                      <a:pt x="268" y="1547"/>
                    </a:lnTo>
                    <a:lnTo>
                      <a:pt x="268" y="1547"/>
                    </a:lnTo>
                    <a:lnTo>
                      <a:pt x="268" y="1547"/>
                    </a:lnTo>
                    <a:lnTo>
                      <a:pt x="268" y="1547"/>
                    </a:lnTo>
                    <a:lnTo>
                      <a:pt x="268" y="1542"/>
                    </a:lnTo>
                    <a:lnTo>
                      <a:pt x="268" y="1542"/>
                    </a:lnTo>
                    <a:lnTo>
                      <a:pt x="272" y="1547"/>
                    </a:lnTo>
                    <a:lnTo>
                      <a:pt x="272" y="1547"/>
                    </a:lnTo>
                    <a:lnTo>
                      <a:pt x="272" y="1547"/>
                    </a:lnTo>
                    <a:lnTo>
                      <a:pt x="272" y="1551"/>
                    </a:lnTo>
                    <a:moveTo>
                      <a:pt x="277" y="1542"/>
                    </a:moveTo>
                    <a:lnTo>
                      <a:pt x="277" y="1542"/>
                    </a:lnTo>
                    <a:lnTo>
                      <a:pt x="277" y="1547"/>
                    </a:lnTo>
                    <a:lnTo>
                      <a:pt x="277" y="1547"/>
                    </a:lnTo>
                    <a:lnTo>
                      <a:pt x="277" y="1547"/>
                    </a:lnTo>
                    <a:lnTo>
                      <a:pt x="277" y="1547"/>
                    </a:lnTo>
                    <a:lnTo>
                      <a:pt x="277" y="1547"/>
                    </a:lnTo>
                    <a:lnTo>
                      <a:pt x="277" y="1547"/>
                    </a:lnTo>
                    <a:lnTo>
                      <a:pt x="277" y="1551"/>
                    </a:lnTo>
                    <a:lnTo>
                      <a:pt x="277" y="1551"/>
                    </a:lnTo>
                    <a:lnTo>
                      <a:pt x="277" y="1547"/>
                    </a:lnTo>
                    <a:lnTo>
                      <a:pt x="277" y="1547"/>
                    </a:lnTo>
                    <a:lnTo>
                      <a:pt x="272" y="1547"/>
                    </a:lnTo>
                    <a:lnTo>
                      <a:pt x="272" y="1547"/>
                    </a:lnTo>
                    <a:lnTo>
                      <a:pt x="272" y="1547"/>
                    </a:lnTo>
                    <a:lnTo>
                      <a:pt x="272" y="1547"/>
                    </a:lnTo>
                    <a:lnTo>
                      <a:pt x="272" y="1547"/>
                    </a:lnTo>
                    <a:lnTo>
                      <a:pt x="272" y="1547"/>
                    </a:lnTo>
                    <a:lnTo>
                      <a:pt x="272" y="1542"/>
                    </a:lnTo>
                    <a:lnTo>
                      <a:pt x="272" y="1542"/>
                    </a:lnTo>
                    <a:lnTo>
                      <a:pt x="272" y="1542"/>
                    </a:lnTo>
                    <a:lnTo>
                      <a:pt x="272" y="1542"/>
                    </a:lnTo>
                    <a:lnTo>
                      <a:pt x="268" y="1542"/>
                    </a:lnTo>
                    <a:lnTo>
                      <a:pt x="272" y="1542"/>
                    </a:lnTo>
                    <a:lnTo>
                      <a:pt x="272" y="1542"/>
                    </a:lnTo>
                    <a:lnTo>
                      <a:pt x="272" y="1542"/>
                    </a:lnTo>
                    <a:lnTo>
                      <a:pt x="277" y="1542"/>
                    </a:lnTo>
                    <a:lnTo>
                      <a:pt x="277" y="1542"/>
                    </a:lnTo>
                    <a:lnTo>
                      <a:pt x="277" y="1542"/>
                    </a:lnTo>
                    <a:lnTo>
                      <a:pt x="277" y="1542"/>
                    </a:lnTo>
                    <a:lnTo>
                      <a:pt x="277" y="1542"/>
                    </a:lnTo>
                    <a:lnTo>
                      <a:pt x="277" y="1542"/>
                    </a:lnTo>
                    <a:lnTo>
                      <a:pt x="277" y="1538"/>
                    </a:lnTo>
                    <a:lnTo>
                      <a:pt x="277" y="1542"/>
                    </a:lnTo>
                    <a:lnTo>
                      <a:pt x="277" y="1542"/>
                    </a:lnTo>
                    <a:lnTo>
                      <a:pt x="277" y="1542"/>
                    </a:lnTo>
                    <a:moveTo>
                      <a:pt x="286" y="1538"/>
                    </a:moveTo>
                    <a:lnTo>
                      <a:pt x="286" y="1538"/>
                    </a:lnTo>
                    <a:lnTo>
                      <a:pt x="286" y="1542"/>
                    </a:lnTo>
                    <a:lnTo>
                      <a:pt x="286" y="1542"/>
                    </a:lnTo>
                    <a:lnTo>
                      <a:pt x="286" y="1547"/>
                    </a:lnTo>
                    <a:lnTo>
                      <a:pt x="286" y="1547"/>
                    </a:lnTo>
                    <a:lnTo>
                      <a:pt x="286" y="1542"/>
                    </a:lnTo>
                    <a:lnTo>
                      <a:pt x="286" y="1542"/>
                    </a:lnTo>
                    <a:lnTo>
                      <a:pt x="281" y="1542"/>
                    </a:lnTo>
                    <a:lnTo>
                      <a:pt x="281" y="1542"/>
                    </a:lnTo>
                    <a:lnTo>
                      <a:pt x="281" y="1542"/>
                    </a:lnTo>
                    <a:lnTo>
                      <a:pt x="281" y="1542"/>
                    </a:lnTo>
                    <a:lnTo>
                      <a:pt x="281" y="1542"/>
                    </a:lnTo>
                    <a:lnTo>
                      <a:pt x="281" y="1542"/>
                    </a:lnTo>
                    <a:lnTo>
                      <a:pt x="281" y="1542"/>
                    </a:lnTo>
                    <a:lnTo>
                      <a:pt x="281" y="1538"/>
                    </a:lnTo>
                    <a:lnTo>
                      <a:pt x="281" y="1538"/>
                    </a:lnTo>
                    <a:lnTo>
                      <a:pt x="281" y="1538"/>
                    </a:lnTo>
                    <a:lnTo>
                      <a:pt x="281" y="1538"/>
                    </a:lnTo>
                    <a:lnTo>
                      <a:pt x="281" y="1538"/>
                    </a:lnTo>
                    <a:lnTo>
                      <a:pt x="281" y="1538"/>
                    </a:lnTo>
                    <a:lnTo>
                      <a:pt x="281" y="1538"/>
                    </a:lnTo>
                    <a:lnTo>
                      <a:pt x="281" y="1538"/>
                    </a:lnTo>
                    <a:lnTo>
                      <a:pt x="281" y="1538"/>
                    </a:lnTo>
                    <a:lnTo>
                      <a:pt x="281" y="1538"/>
                    </a:lnTo>
                    <a:lnTo>
                      <a:pt x="281" y="1538"/>
                    </a:lnTo>
                    <a:lnTo>
                      <a:pt x="281" y="1533"/>
                    </a:lnTo>
                    <a:lnTo>
                      <a:pt x="281" y="1533"/>
                    </a:lnTo>
                    <a:lnTo>
                      <a:pt x="281" y="1533"/>
                    </a:lnTo>
                    <a:lnTo>
                      <a:pt x="281" y="1533"/>
                    </a:lnTo>
                    <a:lnTo>
                      <a:pt x="286" y="1538"/>
                    </a:lnTo>
                    <a:lnTo>
                      <a:pt x="286" y="1538"/>
                    </a:lnTo>
                    <a:lnTo>
                      <a:pt x="286" y="1538"/>
                    </a:lnTo>
                    <a:lnTo>
                      <a:pt x="286" y="1538"/>
                    </a:lnTo>
                    <a:lnTo>
                      <a:pt x="286" y="1538"/>
                    </a:lnTo>
                    <a:moveTo>
                      <a:pt x="295" y="1524"/>
                    </a:moveTo>
                    <a:lnTo>
                      <a:pt x="295" y="1524"/>
                    </a:lnTo>
                    <a:lnTo>
                      <a:pt x="295" y="1529"/>
                    </a:lnTo>
                    <a:lnTo>
                      <a:pt x="295" y="1529"/>
                    </a:lnTo>
                    <a:lnTo>
                      <a:pt x="304" y="1529"/>
                    </a:lnTo>
                    <a:lnTo>
                      <a:pt x="304" y="1529"/>
                    </a:lnTo>
                    <a:lnTo>
                      <a:pt x="304" y="1533"/>
                    </a:lnTo>
                    <a:lnTo>
                      <a:pt x="300" y="1533"/>
                    </a:lnTo>
                    <a:lnTo>
                      <a:pt x="300" y="1538"/>
                    </a:lnTo>
                    <a:lnTo>
                      <a:pt x="295" y="1533"/>
                    </a:lnTo>
                    <a:lnTo>
                      <a:pt x="295" y="1538"/>
                    </a:lnTo>
                    <a:lnTo>
                      <a:pt x="295" y="1538"/>
                    </a:lnTo>
                    <a:lnTo>
                      <a:pt x="295" y="1542"/>
                    </a:lnTo>
                    <a:lnTo>
                      <a:pt x="295" y="1542"/>
                    </a:lnTo>
                    <a:lnTo>
                      <a:pt x="295" y="1542"/>
                    </a:lnTo>
                    <a:lnTo>
                      <a:pt x="295" y="1547"/>
                    </a:lnTo>
                    <a:lnTo>
                      <a:pt x="291" y="1547"/>
                    </a:lnTo>
                    <a:lnTo>
                      <a:pt x="291" y="1547"/>
                    </a:lnTo>
                    <a:lnTo>
                      <a:pt x="291" y="1547"/>
                    </a:lnTo>
                    <a:lnTo>
                      <a:pt x="291" y="1547"/>
                    </a:lnTo>
                    <a:lnTo>
                      <a:pt x="291" y="1547"/>
                    </a:lnTo>
                    <a:lnTo>
                      <a:pt x="291" y="1551"/>
                    </a:lnTo>
                    <a:lnTo>
                      <a:pt x="286" y="1547"/>
                    </a:lnTo>
                    <a:lnTo>
                      <a:pt x="286" y="1547"/>
                    </a:lnTo>
                    <a:lnTo>
                      <a:pt x="286" y="1542"/>
                    </a:lnTo>
                    <a:lnTo>
                      <a:pt x="291" y="1538"/>
                    </a:lnTo>
                    <a:lnTo>
                      <a:pt x="291" y="1538"/>
                    </a:lnTo>
                    <a:lnTo>
                      <a:pt x="286" y="1533"/>
                    </a:lnTo>
                    <a:lnTo>
                      <a:pt x="286" y="1533"/>
                    </a:lnTo>
                    <a:lnTo>
                      <a:pt x="281" y="1533"/>
                    </a:lnTo>
                    <a:lnTo>
                      <a:pt x="281" y="1533"/>
                    </a:lnTo>
                    <a:lnTo>
                      <a:pt x="286" y="1533"/>
                    </a:lnTo>
                    <a:lnTo>
                      <a:pt x="286" y="1533"/>
                    </a:lnTo>
                    <a:lnTo>
                      <a:pt x="286" y="1529"/>
                    </a:lnTo>
                    <a:lnTo>
                      <a:pt x="291" y="1533"/>
                    </a:lnTo>
                    <a:lnTo>
                      <a:pt x="291" y="1529"/>
                    </a:lnTo>
                    <a:lnTo>
                      <a:pt x="291" y="1524"/>
                    </a:lnTo>
                    <a:lnTo>
                      <a:pt x="291" y="1524"/>
                    </a:lnTo>
                    <a:lnTo>
                      <a:pt x="291" y="1524"/>
                    </a:lnTo>
                    <a:lnTo>
                      <a:pt x="295" y="1524"/>
                    </a:lnTo>
                    <a:lnTo>
                      <a:pt x="295" y="1529"/>
                    </a:lnTo>
                    <a:lnTo>
                      <a:pt x="295" y="1524"/>
                    </a:lnTo>
                    <a:lnTo>
                      <a:pt x="295" y="1524"/>
                    </a:lnTo>
                    <a:lnTo>
                      <a:pt x="295" y="1520"/>
                    </a:lnTo>
                    <a:lnTo>
                      <a:pt x="295" y="1520"/>
                    </a:lnTo>
                    <a:lnTo>
                      <a:pt x="300" y="1515"/>
                    </a:lnTo>
                    <a:lnTo>
                      <a:pt x="300" y="1510"/>
                    </a:lnTo>
                    <a:lnTo>
                      <a:pt x="300" y="1510"/>
                    </a:lnTo>
                    <a:lnTo>
                      <a:pt x="300" y="1510"/>
                    </a:lnTo>
                    <a:lnTo>
                      <a:pt x="300" y="1510"/>
                    </a:lnTo>
                    <a:lnTo>
                      <a:pt x="300" y="1515"/>
                    </a:lnTo>
                    <a:lnTo>
                      <a:pt x="300" y="1515"/>
                    </a:lnTo>
                    <a:lnTo>
                      <a:pt x="300" y="1515"/>
                    </a:lnTo>
                    <a:lnTo>
                      <a:pt x="300" y="1520"/>
                    </a:lnTo>
                    <a:lnTo>
                      <a:pt x="300" y="1520"/>
                    </a:lnTo>
                    <a:lnTo>
                      <a:pt x="295" y="1524"/>
                    </a:lnTo>
                    <a:lnTo>
                      <a:pt x="295" y="1524"/>
                    </a:lnTo>
                    <a:lnTo>
                      <a:pt x="295" y="1524"/>
                    </a:lnTo>
                    <a:moveTo>
                      <a:pt x="304" y="1497"/>
                    </a:moveTo>
                    <a:lnTo>
                      <a:pt x="304" y="1497"/>
                    </a:lnTo>
                    <a:lnTo>
                      <a:pt x="304" y="1497"/>
                    </a:lnTo>
                    <a:lnTo>
                      <a:pt x="304" y="1497"/>
                    </a:lnTo>
                    <a:lnTo>
                      <a:pt x="300" y="1497"/>
                    </a:lnTo>
                    <a:lnTo>
                      <a:pt x="300" y="1497"/>
                    </a:lnTo>
                    <a:lnTo>
                      <a:pt x="300" y="1497"/>
                    </a:lnTo>
                    <a:lnTo>
                      <a:pt x="300" y="1497"/>
                    </a:lnTo>
                    <a:lnTo>
                      <a:pt x="295" y="1492"/>
                    </a:lnTo>
                    <a:lnTo>
                      <a:pt x="295" y="1497"/>
                    </a:lnTo>
                    <a:lnTo>
                      <a:pt x="295" y="1492"/>
                    </a:lnTo>
                    <a:lnTo>
                      <a:pt x="300" y="1492"/>
                    </a:lnTo>
                    <a:lnTo>
                      <a:pt x="300" y="1492"/>
                    </a:lnTo>
                    <a:lnTo>
                      <a:pt x="300" y="1492"/>
                    </a:lnTo>
                    <a:lnTo>
                      <a:pt x="304" y="1492"/>
                    </a:lnTo>
                    <a:lnTo>
                      <a:pt x="304" y="1492"/>
                    </a:lnTo>
                    <a:lnTo>
                      <a:pt x="304" y="1492"/>
                    </a:lnTo>
                    <a:lnTo>
                      <a:pt x="304" y="1492"/>
                    </a:lnTo>
                    <a:lnTo>
                      <a:pt x="304" y="1497"/>
                    </a:lnTo>
                    <a:moveTo>
                      <a:pt x="340" y="1506"/>
                    </a:moveTo>
                    <a:lnTo>
                      <a:pt x="340" y="1506"/>
                    </a:lnTo>
                    <a:lnTo>
                      <a:pt x="336" y="1510"/>
                    </a:lnTo>
                    <a:lnTo>
                      <a:pt x="331" y="1510"/>
                    </a:lnTo>
                    <a:lnTo>
                      <a:pt x="327" y="1510"/>
                    </a:lnTo>
                    <a:lnTo>
                      <a:pt x="327" y="1510"/>
                    </a:lnTo>
                    <a:lnTo>
                      <a:pt x="327" y="1510"/>
                    </a:lnTo>
                    <a:lnTo>
                      <a:pt x="331" y="1510"/>
                    </a:lnTo>
                    <a:lnTo>
                      <a:pt x="331" y="1506"/>
                    </a:lnTo>
                    <a:lnTo>
                      <a:pt x="331" y="1506"/>
                    </a:lnTo>
                    <a:lnTo>
                      <a:pt x="331" y="1506"/>
                    </a:lnTo>
                    <a:lnTo>
                      <a:pt x="331" y="1506"/>
                    </a:lnTo>
                    <a:lnTo>
                      <a:pt x="331" y="1506"/>
                    </a:lnTo>
                    <a:lnTo>
                      <a:pt x="331" y="1506"/>
                    </a:lnTo>
                    <a:lnTo>
                      <a:pt x="331" y="1506"/>
                    </a:lnTo>
                    <a:lnTo>
                      <a:pt x="336" y="1506"/>
                    </a:lnTo>
                    <a:lnTo>
                      <a:pt x="331" y="1501"/>
                    </a:lnTo>
                    <a:lnTo>
                      <a:pt x="336" y="1501"/>
                    </a:lnTo>
                    <a:lnTo>
                      <a:pt x="336" y="1497"/>
                    </a:lnTo>
                    <a:lnTo>
                      <a:pt x="340" y="1492"/>
                    </a:lnTo>
                    <a:lnTo>
                      <a:pt x="340" y="1492"/>
                    </a:lnTo>
                    <a:lnTo>
                      <a:pt x="349" y="1488"/>
                    </a:lnTo>
                    <a:lnTo>
                      <a:pt x="349" y="1488"/>
                    </a:lnTo>
                    <a:lnTo>
                      <a:pt x="349" y="1488"/>
                    </a:lnTo>
                    <a:lnTo>
                      <a:pt x="349" y="1488"/>
                    </a:lnTo>
                    <a:lnTo>
                      <a:pt x="349" y="1488"/>
                    </a:lnTo>
                    <a:lnTo>
                      <a:pt x="349" y="1488"/>
                    </a:lnTo>
                    <a:lnTo>
                      <a:pt x="349" y="1483"/>
                    </a:lnTo>
                    <a:lnTo>
                      <a:pt x="349" y="1483"/>
                    </a:lnTo>
                    <a:lnTo>
                      <a:pt x="354" y="1488"/>
                    </a:lnTo>
                    <a:lnTo>
                      <a:pt x="349" y="1492"/>
                    </a:lnTo>
                    <a:lnTo>
                      <a:pt x="349" y="1492"/>
                    </a:lnTo>
                    <a:lnTo>
                      <a:pt x="345" y="1497"/>
                    </a:lnTo>
                    <a:lnTo>
                      <a:pt x="349" y="1497"/>
                    </a:lnTo>
                    <a:lnTo>
                      <a:pt x="345" y="1497"/>
                    </a:lnTo>
                    <a:lnTo>
                      <a:pt x="345" y="1497"/>
                    </a:lnTo>
                    <a:lnTo>
                      <a:pt x="345" y="1497"/>
                    </a:lnTo>
                    <a:lnTo>
                      <a:pt x="340" y="1506"/>
                    </a:lnTo>
                    <a:moveTo>
                      <a:pt x="349" y="1474"/>
                    </a:moveTo>
                    <a:lnTo>
                      <a:pt x="349" y="1474"/>
                    </a:lnTo>
                    <a:lnTo>
                      <a:pt x="349" y="1474"/>
                    </a:lnTo>
                    <a:lnTo>
                      <a:pt x="354" y="1474"/>
                    </a:lnTo>
                    <a:lnTo>
                      <a:pt x="354" y="1474"/>
                    </a:lnTo>
                    <a:lnTo>
                      <a:pt x="354" y="1474"/>
                    </a:lnTo>
                    <a:lnTo>
                      <a:pt x="349" y="1474"/>
                    </a:lnTo>
                    <a:lnTo>
                      <a:pt x="349" y="1474"/>
                    </a:lnTo>
                    <a:lnTo>
                      <a:pt x="349" y="1474"/>
                    </a:lnTo>
                    <a:lnTo>
                      <a:pt x="349" y="1474"/>
                    </a:lnTo>
                    <a:lnTo>
                      <a:pt x="345" y="1474"/>
                    </a:lnTo>
                    <a:lnTo>
                      <a:pt x="345" y="1474"/>
                    </a:lnTo>
                    <a:lnTo>
                      <a:pt x="345" y="1474"/>
                    </a:lnTo>
                    <a:lnTo>
                      <a:pt x="345" y="1474"/>
                    </a:lnTo>
                    <a:lnTo>
                      <a:pt x="349" y="1474"/>
                    </a:lnTo>
                    <a:lnTo>
                      <a:pt x="349" y="1470"/>
                    </a:lnTo>
                    <a:lnTo>
                      <a:pt x="349" y="1470"/>
                    </a:lnTo>
                    <a:lnTo>
                      <a:pt x="349" y="1474"/>
                    </a:lnTo>
                    <a:moveTo>
                      <a:pt x="644" y="1474"/>
                    </a:moveTo>
                    <a:lnTo>
                      <a:pt x="644" y="1474"/>
                    </a:lnTo>
                    <a:lnTo>
                      <a:pt x="649" y="1474"/>
                    </a:lnTo>
                    <a:lnTo>
                      <a:pt x="649" y="1474"/>
                    </a:lnTo>
                    <a:lnTo>
                      <a:pt x="644" y="1474"/>
                    </a:lnTo>
                    <a:lnTo>
                      <a:pt x="644" y="1474"/>
                    </a:lnTo>
                    <a:lnTo>
                      <a:pt x="640" y="1474"/>
                    </a:lnTo>
                    <a:lnTo>
                      <a:pt x="640" y="1474"/>
                    </a:lnTo>
                    <a:lnTo>
                      <a:pt x="640" y="1470"/>
                    </a:lnTo>
                    <a:lnTo>
                      <a:pt x="640" y="1470"/>
                    </a:lnTo>
                    <a:lnTo>
                      <a:pt x="644" y="1470"/>
                    </a:lnTo>
                    <a:lnTo>
                      <a:pt x="644" y="1470"/>
                    </a:lnTo>
                    <a:lnTo>
                      <a:pt x="644" y="1474"/>
                    </a:lnTo>
                    <a:moveTo>
                      <a:pt x="381" y="1442"/>
                    </a:moveTo>
                    <a:lnTo>
                      <a:pt x="381" y="1442"/>
                    </a:lnTo>
                    <a:lnTo>
                      <a:pt x="381" y="1442"/>
                    </a:lnTo>
                    <a:lnTo>
                      <a:pt x="381" y="1447"/>
                    </a:lnTo>
                    <a:lnTo>
                      <a:pt x="377" y="1447"/>
                    </a:lnTo>
                    <a:lnTo>
                      <a:pt x="377" y="1447"/>
                    </a:lnTo>
                    <a:lnTo>
                      <a:pt x="372" y="1447"/>
                    </a:lnTo>
                    <a:lnTo>
                      <a:pt x="372" y="1452"/>
                    </a:lnTo>
                    <a:lnTo>
                      <a:pt x="372" y="1452"/>
                    </a:lnTo>
                    <a:lnTo>
                      <a:pt x="372" y="1447"/>
                    </a:lnTo>
                    <a:lnTo>
                      <a:pt x="372" y="1447"/>
                    </a:lnTo>
                    <a:lnTo>
                      <a:pt x="372" y="1447"/>
                    </a:lnTo>
                    <a:lnTo>
                      <a:pt x="368" y="1442"/>
                    </a:lnTo>
                    <a:lnTo>
                      <a:pt x="368" y="1442"/>
                    </a:lnTo>
                    <a:lnTo>
                      <a:pt x="368" y="1442"/>
                    </a:lnTo>
                    <a:lnTo>
                      <a:pt x="368" y="1442"/>
                    </a:lnTo>
                    <a:lnTo>
                      <a:pt x="368" y="1442"/>
                    </a:lnTo>
                    <a:lnTo>
                      <a:pt x="368" y="1442"/>
                    </a:lnTo>
                    <a:lnTo>
                      <a:pt x="368" y="1442"/>
                    </a:lnTo>
                    <a:lnTo>
                      <a:pt x="368" y="1438"/>
                    </a:lnTo>
                    <a:lnTo>
                      <a:pt x="368" y="1438"/>
                    </a:lnTo>
                    <a:lnTo>
                      <a:pt x="368" y="1438"/>
                    </a:lnTo>
                    <a:lnTo>
                      <a:pt x="368" y="1433"/>
                    </a:lnTo>
                    <a:lnTo>
                      <a:pt x="372" y="1433"/>
                    </a:lnTo>
                    <a:lnTo>
                      <a:pt x="372" y="1433"/>
                    </a:lnTo>
                    <a:lnTo>
                      <a:pt x="372" y="1429"/>
                    </a:lnTo>
                    <a:lnTo>
                      <a:pt x="372" y="1429"/>
                    </a:lnTo>
                    <a:lnTo>
                      <a:pt x="372" y="1429"/>
                    </a:lnTo>
                    <a:lnTo>
                      <a:pt x="377" y="1433"/>
                    </a:lnTo>
                    <a:lnTo>
                      <a:pt x="381" y="1433"/>
                    </a:lnTo>
                    <a:lnTo>
                      <a:pt x="381" y="1433"/>
                    </a:lnTo>
                    <a:lnTo>
                      <a:pt x="381" y="1438"/>
                    </a:lnTo>
                    <a:lnTo>
                      <a:pt x="377" y="1438"/>
                    </a:lnTo>
                    <a:lnTo>
                      <a:pt x="381" y="1438"/>
                    </a:lnTo>
                    <a:lnTo>
                      <a:pt x="381" y="1438"/>
                    </a:lnTo>
                    <a:lnTo>
                      <a:pt x="381" y="1438"/>
                    </a:lnTo>
                    <a:lnTo>
                      <a:pt x="381" y="1438"/>
                    </a:lnTo>
                    <a:lnTo>
                      <a:pt x="381" y="1438"/>
                    </a:lnTo>
                    <a:lnTo>
                      <a:pt x="381" y="1442"/>
                    </a:lnTo>
                    <a:lnTo>
                      <a:pt x="377" y="1442"/>
                    </a:lnTo>
                    <a:lnTo>
                      <a:pt x="377" y="1442"/>
                    </a:lnTo>
                    <a:lnTo>
                      <a:pt x="381" y="1442"/>
                    </a:lnTo>
                    <a:moveTo>
                      <a:pt x="1447" y="1506"/>
                    </a:moveTo>
                    <a:lnTo>
                      <a:pt x="1447" y="1506"/>
                    </a:lnTo>
                    <a:lnTo>
                      <a:pt x="1447" y="1506"/>
                    </a:lnTo>
                    <a:lnTo>
                      <a:pt x="1447" y="1506"/>
                    </a:lnTo>
                    <a:lnTo>
                      <a:pt x="1443" y="1506"/>
                    </a:lnTo>
                    <a:lnTo>
                      <a:pt x="1443" y="1506"/>
                    </a:lnTo>
                    <a:lnTo>
                      <a:pt x="1447" y="1501"/>
                    </a:lnTo>
                    <a:lnTo>
                      <a:pt x="1447" y="1501"/>
                    </a:lnTo>
                    <a:lnTo>
                      <a:pt x="1447" y="1501"/>
                    </a:lnTo>
                    <a:lnTo>
                      <a:pt x="1447" y="1501"/>
                    </a:lnTo>
                    <a:lnTo>
                      <a:pt x="1452" y="1506"/>
                    </a:lnTo>
                    <a:lnTo>
                      <a:pt x="1447" y="1506"/>
                    </a:lnTo>
                    <a:lnTo>
                      <a:pt x="1447" y="1506"/>
                    </a:lnTo>
                    <a:moveTo>
                      <a:pt x="653" y="1456"/>
                    </a:moveTo>
                    <a:lnTo>
                      <a:pt x="653" y="1456"/>
                    </a:lnTo>
                    <a:lnTo>
                      <a:pt x="653" y="1461"/>
                    </a:lnTo>
                    <a:lnTo>
                      <a:pt x="658" y="1461"/>
                    </a:lnTo>
                    <a:lnTo>
                      <a:pt x="658" y="1461"/>
                    </a:lnTo>
                    <a:lnTo>
                      <a:pt x="662" y="1456"/>
                    </a:lnTo>
                    <a:lnTo>
                      <a:pt x="662" y="1456"/>
                    </a:lnTo>
                    <a:lnTo>
                      <a:pt x="662" y="1456"/>
                    </a:lnTo>
                    <a:lnTo>
                      <a:pt x="662" y="1456"/>
                    </a:lnTo>
                    <a:lnTo>
                      <a:pt x="662" y="1456"/>
                    </a:lnTo>
                    <a:lnTo>
                      <a:pt x="662" y="1456"/>
                    </a:lnTo>
                    <a:lnTo>
                      <a:pt x="667" y="1456"/>
                    </a:lnTo>
                    <a:lnTo>
                      <a:pt x="667" y="1456"/>
                    </a:lnTo>
                    <a:lnTo>
                      <a:pt x="672" y="1456"/>
                    </a:lnTo>
                    <a:lnTo>
                      <a:pt x="672" y="1456"/>
                    </a:lnTo>
                    <a:lnTo>
                      <a:pt x="672" y="1456"/>
                    </a:lnTo>
                    <a:lnTo>
                      <a:pt x="667" y="1461"/>
                    </a:lnTo>
                    <a:lnTo>
                      <a:pt x="667" y="1461"/>
                    </a:lnTo>
                    <a:lnTo>
                      <a:pt x="667" y="1461"/>
                    </a:lnTo>
                    <a:lnTo>
                      <a:pt x="662" y="1461"/>
                    </a:lnTo>
                    <a:lnTo>
                      <a:pt x="662" y="1461"/>
                    </a:lnTo>
                    <a:lnTo>
                      <a:pt x="662" y="1461"/>
                    </a:lnTo>
                    <a:lnTo>
                      <a:pt x="662" y="1465"/>
                    </a:lnTo>
                    <a:lnTo>
                      <a:pt x="662" y="1465"/>
                    </a:lnTo>
                    <a:lnTo>
                      <a:pt x="658" y="1465"/>
                    </a:lnTo>
                    <a:lnTo>
                      <a:pt x="658" y="1465"/>
                    </a:lnTo>
                    <a:lnTo>
                      <a:pt x="658" y="1465"/>
                    </a:lnTo>
                    <a:lnTo>
                      <a:pt x="653" y="1465"/>
                    </a:lnTo>
                    <a:lnTo>
                      <a:pt x="653" y="1465"/>
                    </a:lnTo>
                    <a:lnTo>
                      <a:pt x="653" y="1465"/>
                    </a:lnTo>
                    <a:lnTo>
                      <a:pt x="653" y="1461"/>
                    </a:lnTo>
                    <a:lnTo>
                      <a:pt x="653" y="1461"/>
                    </a:lnTo>
                    <a:lnTo>
                      <a:pt x="653" y="1461"/>
                    </a:lnTo>
                    <a:lnTo>
                      <a:pt x="653" y="1461"/>
                    </a:lnTo>
                    <a:lnTo>
                      <a:pt x="653" y="1461"/>
                    </a:lnTo>
                    <a:lnTo>
                      <a:pt x="649" y="1461"/>
                    </a:lnTo>
                    <a:lnTo>
                      <a:pt x="649" y="1465"/>
                    </a:lnTo>
                    <a:lnTo>
                      <a:pt x="649" y="1465"/>
                    </a:lnTo>
                    <a:lnTo>
                      <a:pt x="649" y="1461"/>
                    </a:lnTo>
                    <a:lnTo>
                      <a:pt x="644" y="1461"/>
                    </a:lnTo>
                    <a:lnTo>
                      <a:pt x="644" y="1461"/>
                    </a:lnTo>
                    <a:lnTo>
                      <a:pt x="644" y="1461"/>
                    </a:lnTo>
                    <a:lnTo>
                      <a:pt x="644" y="1461"/>
                    </a:lnTo>
                    <a:lnTo>
                      <a:pt x="644" y="1465"/>
                    </a:lnTo>
                    <a:lnTo>
                      <a:pt x="644" y="1461"/>
                    </a:lnTo>
                    <a:lnTo>
                      <a:pt x="640" y="1456"/>
                    </a:lnTo>
                    <a:lnTo>
                      <a:pt x="640" y="1456"/>
                    </a:lnTo>
                    <a:lnTo>
                      <a:pt x="644" y="1452"/>
                    </a:lnTo>
                    <a:lnTo>
                      <a:pt x="644" y="1452"/>
                    </a:lnTo>
                    <a:lnTo>
                      <a:pt x="649" y="1452"/>
                    </a:lnTo>
                    <a:lnTo>
                      <a:pt x="649" y="1452"/>
                    </a:lnTo>
                    <a:lnTo>
                      <a:pt x="653" y="1456"/>
                    </a:lnTo>
                    <a:moveTo>
                      <a:pt x="513" y="1442"/>
                    </a:moveTo>
                    <a:lnTo>
                      <a:pt x="513" y="1442"/>
                    </a:lnTo>
                    <a:lnTo>
                      <a:pt x="513" y="1442"/>
                    </a:lnTo>
                    <a:lnTo>
                      <a:pt x="508" y="1447"/>
                    </a:lnTo>
                    <a:lnTo>
                      <a:pt x="508" y="1447"/>
                    </a:lnTo>
                    <a:lnTo>
                      <a:pt x="508" y="1447"/>
                    </a:lnTo>
                    <a:lnTo>
                      <a:pt x="508" y="1447"/>
                    </a:lnTo>
                    <a:lnTo>
                      <a:pt x="508" y="1452"/>
                    </a:lnTo>
                    <a:lnTo>
                      <a:pt x="508" y="1452"/>
                    </a:lnTo>
                    <a:lnTo>
                      <a:pt x="508" y="1452"/>
                    </a:lnTo>
                    <a:lnTo>
                      <a:pt x="508" y="1452"/>
                    </a:lnTo>
                    <a:lnTo>
                      <a:pt x="508" y="1452"/>
                    </a:lnTo>
                    <a:lnTo>
                      <a:pt x="508" y="1456"/>
                    </a:lnTo>
                    <a:lnTo>
                      <a:pt x="508" y="1456"/>
                    </a:lnTo>
                    <a:lnTo>
                      <a:pt x="513" y="1456"/>
                    </a:lnTo>
                    <a:lnTo>
                      <a:pt x="513" y="1461"/>
                    </a:lnTo>
                    <a:lnTo>
                      <a:pt x="513" y="1461"/>
                    </a:lnTo>
                    <a:lnTo>
                      <a:pt x="513" y="1465"/>
                    </a:lnTo>
                    <a:lnTo>
                      <a:pt x="517" y="1470"/>
                    </a:lnTo>
                    <a:lnTo>
                      <a:pt x="517" y="1474"/>
                    </a:lnTo>
                    <a:lnTo>
                      <a:pt x="517" y="1479"/>
                    </a:lnTo>
                    <a:lnTo>
                      <a:pt x="522" y="1479"/>
                    </a:lnTo>
                    <a:lnTo>
                      <a:pt x="522" y="1479"/>
                    </a:lnTo>
                    <a:lnTo>
                      <a:pt x="522" y="1483"/>
                    </a:lnTo>
                    <a:lnTo>
                      <a:pt x="531" y="1483"/>
                    </a:lnTo>
                    <a:lnTo>
                      <a:pt x="531" y="1483"/>
                    </a:lnTo>
                    <a:lnTo>
                      <a:pt x="540" y="1488"/>
                    </a:lnTo>
                    <a:lnTo>
                      <a:pt x="545" y="1488"/>
                    </a:lnTo>
                    <a:lnTo>
                      <a:pt x="549" y="1488"/>
                    </a:lnTo>
                    <a:lnTo>
                      <a:pt x="554" y="1488"/>
                    </a:lnTo>
                    <a:lnTo>
                      <a:pt x="558" y="1488"/>
                    </a:lnTo>
                    <a:lnTo>
                      <a:pt x="558" y="1488"/>
                    </a:lnTo>
                    <a:lnTo>
                      <a:pt x="563" y="1483"/>
                    </a:lnTo>
                    <a:lnTo>
                      <a:pt x="563" y="1479"/>
                    </a:lnTo>
                    <a:lnTo>
                      <a:pt x="563" y="1479"/>
                    </a:lnTo>
                    <a:lnTo>
                      <a:pt x="567" y="1479"/>
                    </a:lnTo>
                    <a:lnTo>
                      <a:pt x="572" y="1479"/>
                    </a:lnTo>
                    <a:lnTo>
                      <a:pt x="572" y="1479"/>
                    </a:lnTo>
                    <a:lnTo>
                      <a:pt x="572" y="1479"/>
                    </a:lnTo>
                    <a:lnTo>
                      <a:pt x="576" y="1479"/>
                    </a:lnTo>
                    <a:lnTo>
                      <a:pt x="576" y="1479"/>
                    </a:lnTo>
                    <a:lnTo>
                      <a:pt x="581" y="1479"/>
                    </a:lnTo>
                    <a:lnTo>
                      <a:pt x="581" y="1483"/>
                    </a:lnTo>
                    <a:lnTo>
                      <a:pt x="585" y="1492"/>
                    </a:lnTo>
                    <a:lnTo>
                      <a:pt x="590" y="1492"/>
                    </a:lnTo>
                    <a:lnTo>
                      <a:pt x="590" y="1497"/>
                    </a:lnTo>
                    <a:lnTo>
                      <a:pt x="585" y="1510"/>
                    </a:lnTo>
                    <a:lnTo>
                      <a:pt x="585" y="1510"/>
                    </a:lnTo>
                    <a:lnTo>
                      <a:pt x="581" y="1510"/>
                    </a:lnTo>
                    <a:lnTo>
                      <a:pt x="581" y="1510"/>
                    </a:lnTo>
                    <a:lnTo>
                      <a:pt x="576" y="1510"/>
                    </a:lnTo>
                    <a:lnTo>
                      <a:pt x="576" y="1510"/>
                    </a:lnTo>
                    <a:lnTo>
                      <a:pt x="576" y="1515"/>
                    </a:lnTo>
                    <a:lnTo>
                      <a:pt x="576" y="1515"/>
                    </a:lnTo>
                    <a:lnTo>
                      <a:pt x="576" y="1515"/>
                    </a:lnTo>
                    <a:lnTo>
                      <a:pt x="572" y="1515"/>
                    </a:lnTo>
                    <a:lnTo>
                      <a:pt x="572" y="1515"/>
                    </a:lnTo>
                    <a:lnTo>
                      <a:pt x="572" y="1520"/>
                    </a:lnTo>
                    <a:lnTo>
                      <a:pt x="567" y="1520"/>
                    </a:lnTo>
                    <a:lnTo>
                      <a:pt x="567" y="1520"/>
                    </a:lnTo>
                    <a:lnTo>
                      <a:pt x="567" y="1520"/>
                    </a:lnTo>
                    <a:lnTo>
                      <a:pt x="567" y="1520"/>
                    </a:lnTo>
                    <a:lnTo>
                      <a:pt x="563" y="1520"/>
                    </a:lnTo>
                    <a:lnTo>
                      <a:pt x="563" y="1520"/>
                    </a:lnTo>
                    <a:lnTo>
                      <a:pt x="563" y="1520"/>
                    </a:lnTo>
                    <a:lnTo>
                      <a:pt x="563" y="1529"/>
                    </a:lnTo>
                    <a:lnTo>
                      <a:pt x="563" y="1529"/>
                    </a:lnTo>
                    <a:lnTo>
                      <a:pt x="563" y="1529"/>
                    </a:lnTo>
                    <a:lnTo>
                      <a:pt x="567" y="1533"/>
                    </a:lnTo>
                    <a:lnTo>
                      <a:pt x="581" y="1533"/>
                    </a:lnTo>
                    <a:lnTo>
                      <a:pt x="585" y="1533"/>
                    </a:lnTo>
                    <a:lnTo>
                      <a:pt x="594" y="1538"/>
                    </a:lnTo>
                    <a:lnTo>
                      <a:pt x="599" y="1538"/>
                    </a:lnTo>
                    <a:lnTo>
                      <a:pt x="599" y="1533"/>
                    </a:lnTo>
                    <a:lnTo>
                      <a:pt x="604" y="1533"/>
                    </a:lnTo>
                    <a:lnTo>
                      <a:pt x="599" y="1538"/>
                    </a:lnTo>
                    <a:lnTo>
                      <a:pt x="599" y="1542"/>
                    </a:lnTo>
                    <a:lnTo>
                      <a:pt x="599" y="1542"/>
                    </a:lnTo>
                    <a:lnTo>
                      <a:pt x="599" y="1542"/>
                    </a:lnTo>
                    <a:lnTo>
                      <a:pt x="599" y="1542"/>
                    </a:lnTo>
                    <a:lnTo>
                      <a:pt x="594" y="1542"/>
                    </a:lnTo>
                    <a:lnTo>
                      <a:pt x="594" y="1547"/>
                    </a:lnTo>
                    <a:lnTo>
                      <a:pt x="594" y="1551"/>
                    </a:lnTo>
                    <a:lnTo>
                      <a:pt x="594" y="1551"/>
                    </a:lnTo>
                    <a:lnTo>
                      <a:pt x="599" y="1551"/>
                    </a:lnTo>
                    <a:lnTo>
                      <a:pt x="604" y="1551"/>
                    </a:lnTo>
                    <a:lnTo>
                      <a:pt x="604" y="1551"/>
                    </a:lnTo>
                    <a:lnTo>
                      <a:pt x="599" y="1556"/>
                    </a:lnTo>
                    <a:lnTo>
                      <a:pt x="599" y="1556"/>
                    </a:lnTo>
                    <a:lnTo>
                      <a:pt x="599" y="1556"/>
                    </a:lnTo>
                    <a:lnTo>
                      <a:pt x="599" y="1556"/>
                    </a:lnTo>
                    <a:lnTo>
                      <a:pt x="599" y="1556"/>
                    </a:lnTo>
                    <a:lnTo>
                      <a:pt x="604" y="1556"/>
                    </a:lnTo>
                    <a:lnTo>
                      <a:pt x="604" y="1560"/>
                    </a:lnTo>
                    <a:lnTo>
                      <a:pt x="604" y="1560"/>
                    </a:lnTo>
                    <a:lnTo>
                      <a:pt x="604" y="1556"/>
                    </a:lnTo>
                    <a:lnTo>
                      <a:pt x="604" y="1556"/>
                    </a:lnTo>
                    <a:lnTo>
                      <a:pt x="608" y="1556"/>
                    </a:lnTo>
                    <a:lnTo>
                      <a:pt x="608" y="1556"/>
                    </a:lnTo>
                    <a:lnTo>
                      <a:pt x="608" y="1560"/>
                    </a:lnTo>
                    <a:lnTo>
                      <a:pt x="608" y="1560"/>
                    </a:lnTo>
                    <a:lnTo>
                      <a:pt x="608" y="1560"/>
                    </a:lnTo>
                    <a:lnTo>
                      <a:pt x="608" y="1560"/>
                    </a:lnTo>
                    <a:lnTo>
                      <a:pt x="613" y="1560"/>
                    </a:lnTo>
                    <a:lnTo>
                      <a:pt x="613" y="1556"/>
                    </a:lnTo>
                    <a:lnTo>
                      <a:pt x="613" y="1560"/>
                    </a:lnTo>
                    <a:lnTo>
                      <a:pt x="613" y="1560"/>
                    </a:lnTo>
                    <a:lnTo>
                      <a:pt x="613" y="1560"/>
                    </a:lnTo>
                    <a:lnTo>
                      <a:pt x="604" y="1560"/>
                    </a:lnTo>
                    <a:lnTo>
                      <a:pt x="604" y="1565"/>
                    </a:lnTo>
                    <a:lnTo>
                      <a:pt x="604" y="1565"/>
                    </a:lnTo>
                    <a:lnTo>
                      <a:pt x="604" y="1565"/>
                    </a:lnTo>
                    <a:lnTo>
                      <a:pt x="599" y="1569"/>
                    </a:lnTo>
                    <a:lnTo>
                      <a:pt x="599" y="1569"/>
                    </a:lnTo>
                    <a:lnTo>
                      <a:pt x="604" y="1574"/>
                    </a:lnTo>
                    <a:lnTo>
                      <a:pt x="604" y="1574"/>
                    </a:lnTo>
                    <a:lnTo>
                      <a:pt x="608" y="1574"/>
                    </a:lnTo>
                    <a:lnTo>
                      <a:pt x="608" y="1574"/>
                    </a:lnTo>
                    <a:lnTo>
                      <a:pt x="608" y="1574"/>
                    </a:lnTo>
                    <a:lnTo>
                      <a:pt x="608" y="1574"/>
                    </a:lnTo>
                    <a:lnTo>
                      <a:pt x="608" y="1574"/>
                    </a:lnTo>
                    <a:lnTo>
                      <a:pt x="608" y="1574"/>
                    </a:lnTo>
                    <a:lnTo>
                      <a:pt x="613" y="1574"/>
                    </a:lnTo>
                    <a:lnTo>
                      <a:pt x="613" y="1574"/>
                    </a:lnTo>
                    <a:lnTo>
                      <a:pt x="613" y="1579"/>
                    </a:lnTo>
                    <a:lnTo>
                      <a:pt x="613" y="1579"/>
                    </a:lnTo>
                    <a:lnTo>
                      <a:pt x="617" y="1574"/>
                    </a:lnTo>
                    <a:lnTo>
                      <a:pt x="617" y="1574"/>
                    </a:lnTo>
                    <a:lnTo>
                      <a:pt x="617" y="1579"/>
                    </a:lnTo>
                    <a:lnTo>
                      <a:pt x="617" y="1579"/>
                    </a:lnTo>
                    <a:lnTo>
                      <a:pt x="617" y="1579"/>
                    </a:lnTo>
                    <a:lnTo>
                      <a:pt x="617" y="1579"/>
                    </a:lnTo>
                    <a:lnTo>
                      <a:pt x="613" y="1579"/>
                    </a:lnTo>
                    <a:lnTo>
                      <a:pt x="608" y="1579"/>
                    </a:lnTo>
                    <a:lnTo>
                      <a:pt x="608" y="1583"/>
                    </a:lnTo>
                    <a:lnTo>
                      <a:pt x="608" y="1583"/>
                    </a:lnTo>
                    <a:lnTo>
                      <a:pt x="608" y="1583"/>
                    </a:lnTo>
                    <a:lnTo>
                      <a:pt x="608" y="1583"/>
                    </a:lnTo>
                    <a:lnTo>
                      <a:pt x="608" y="1588"/>
                    </a:lnTo>
                    <a:lnTo>
                      <a:pt x="608" y="1588"/>
                    </a:lnTo>
                    <a:lnTo>
                      <a:pt x="608" y="1588"/>
                    </a:lnTo>
                    <a:lnTo>
                      <a:pt x="604" y="1588"/>
                    </a:lnTo>
                    <a:lnTo>
                      <a:pt x="604" y="1588"/>
                    </a:lnTo>
                    <a:lnTo>
                      <a:pt x="604" y="1588"/>
                    </a:lnTo>
                    <a:lnTo>
                      <a:pt x="608" y="1588"/>
                    </a:lnTo>
                    <a:lnTo>
                      <a:pt x="608" y="1588"/>
                    </a:lnTo>
                    <a:lnTo>
                      <a:pt x="608" y="1592"/>
                    </a:lnTo>
                    <a:lnTo>
                      <a:pt x="608" y="1592"/>
                    </a:lnTo>
                    <a:lnTo>
                      <a:pt x="604" y="1592"/>
                    </a:lnTo>
                    <a:lnTo>
                      <a:pt x="604" y="1592"/>
                    </a:lnTo>
                    <a:lnTo>
                      <a:pt x="599" y="1597"/>
                    </a:lnTo>
                    <a:lnTo>
                      <a:pt x="594" y="1592"/>
                    </a:lnTo>
                    <a:lnTo>
                      <a:pt x="594" y="1597"/>
                    </a:lnTo>
                    <a:lnTo>
                      <a:pt x="594" y="1601"/>
                    </a:lnTo>
                    <a:lnTo>
                      <a:pt x="594" y="1601"/>
                    </a:lnTo>
                    <a:lnTo>
                      <a:pt x="594" y="1601"/>
                    </a:lnTo>
                    <a:lnTo>
                      <a:pt x="594" y="1601"/>
                    </a:lnTo>
                    <a:lnTo>
                      <a:pt x="594" y="1601"/>
                    </a:lnTo>
                    <a:lnTo>
                      <a:pt x="590" y="1606"/>
                    </a:lnTo>
                    <a:lnTo>
                      <a:pt x="590" y="1606"/>
                    </a:lnTo>
                    <a:lnTo>
                      <a:pt x="590" y="1606"/>
                    </a:lnTo>
                    <a:lnTo>
                      <a:pt x="590" y="1606"/>
                    </a:lnTo>
                    <a:lnTo>
                      <a:pt x="590" y="1606"/>
                    </a:lnTo>
                    <a:lnTo>
                      <a:pt x="585" y="1606"/>
                    </a:lnTo>
                    <a:lnTo>
                      <a:pt x="585" y="1606"/>
                    </a:lnTo>
                    <a:lnTo>
                      <a:pt x="585" y="1606"/>
                    </a:lnTo>
                    <a:lnTo>
                      <a:pt x="581" y="1610"/>
                    </a:lnTo>
                    <a:lnTo>
                      <a:pt x="581" y="1610"/>
                    </a:lnTo>
                    <a:lnTo>
                      <a:pt x="581" y="1610"/>
                    </a:lnTo>
                    <a:lnTo>
                      <a:pt x="581" y="1610"/>
                    </a:lnTo>
                    <a:lnTo>
                      <a:pt x="581" y="1610"/>
                    </a:lnTo>
                    <a:lnTo>
                      <a:pt x="581" y="1610"/>
                    </a:lnTo>
                    <a:lnTo>
                      <a:pt x="581" y="1610"/>
                    </a:lnTo>
                    <a:lnTo>
                      <a:pt x="581" y="1615"/>
                    </a:lnTo>
                    <a:lnTo>
                      <a:pt x="581" y="1615"/>
                    </a:lnTo>
                    <a:lnTo>
                      <a:pt x="576" y="1615"/>
                    </a:lnTo>
                    <a:lnTo>
                      <a:pt x="576" y="1615"/>
                    </a:lnTo>
                    <a:lnTo>
                      <a:pt x="572" y="1615"/>
                    </a:lnTo>
                    <a:lnTo>
                      <a:pt x="572" y="1619"/>
                    </a:lnTo>
                    <a:lnTo>
                      <a:pt x="572" y="1624"/>
                    </a:lnTo>
                    <a:lnTo>
                      <a:pt x="572" y="1624"/>
                    </a:lnTo>
                    <a:lnTo>
                      <a:pt x="572" y="1624"/>
                    </a:lnTo>
                    <a:lnTo>
                      <a:pt x="576" y="1624"/>
                    </a:lnTo>
                    <a:lnTo>
                      <a:pt x="576" y="1624"/>
                    </a:lnTo>
                    <a:lnTo>
                      <a:pt x="576" y="1628"/>
                    </a:lnTo>
                    <a:lnTo>
                      <a:pt x="576" y="1628"/>
                    </a:lnTo>
                    <a:lnTo>
                      <a:pt x="572" y="1628"/>
                    </a:lnTo>
                    <a:lnTo>
                      <a:pt x="572" y="1628"/>
                    </a:lnTo>
                    <a:lnTo>
                      <a:pt x="567" y="1633"/>
                    </a:lnTo>
                    <a:lnTo>
                      <a:pt x="567" y="1633"/>
                    </a:lnTo>
                    <a:lnTo>
                      <a:pt x="567" y="1637"/>
                    </a:lnTo>
                    <a:lnTo>
                      <a:pt x="567" y="1637"/>
                    </a:lnTo>
                    <a:lnTo>
                      <a:pt x="567" y="1637"/>
                    </a:lnTo>
                    <a:lnTo>
                      <a:pt x="567" y="1637"/>
                    </a:lnTo>
                    <a:lnTo>
                      <a:pt x="563" y="1637"/>
                    </a:lnTo>
                    <a:lnTo>
                      <a:pt x="563" y="1642"/>
                    </a:lnTo>
                    <a:lnTo>
                      <a:pt x="563" y="1642"/>
                    </a:lnTo>
                    <a:lnTo>
                      <a:pt x="563" y="1647"/>
                    </a:lnTo>
                    <a:lnTo>
                      <a:pt x="563" y="1647"/>
                    </a:lnTo>
                    <a:lnTo>
                      <a:pt x="563" y="1647"/>
                    </a:lnTo>
                    <a:lnTo>
                      <a:pt x="563" y="1647"/>
                    </a:lnTo>
                    <a:lnTo>
                      <a:pt x="558" y="1651"/>
                    </a:lnTo>
                    <a:lnTo>
                      <a:pt x="558" y="1656"/>
                    </a:lnTo>
                    <a:lnTo>
                      <a:pt x="554" y="1660"/>
                    </a:lnTo>
                    <a:lnTo>
                      <a:pt x="554" y="1665"/>
                    </a:lnTo>
                    <a:lnTo>
                      <a:pt x="549" y="1669"/>
                    </a:lnTo>
                    <a:lnTo>
                      <a:pt x="549" y="1669"/>
                    </a:lnTo>
                    <a:lnTo>
                      <a:pt x="549" y="1674"/>
                    </a:lnTo>
                    <a:lnTo>
                      <a:pt x="549" y="1687"/>
                    </a:lnTo>
                    <a:lnTo>
                      <a:pt x="540" y="1701"/>
                    </a:lnTo>
                    <a:lnTo>
                      <a:pt x="540" y="1701"/>
                    </a:lnTo>
                    <a:lnTo>
                      <a:pt x="540" y="1706"/>
                    </a:lnTo>
                    <a:lnTo>
                      <a:pt x="540" y="1706"/>
                    </a:lnTo>
                    <a:lnTo>
                      <a:pt x="540" y="1706"/>
                    </a:lnTo>
                    <a:lnTo>
                      <a:pt x="545" y="1710"/>
                    </a:lnTo>
                    <a:lnTo>
                      <a:pt x="545" y="1710"/>
                    </a:lnTo>
                    <a:lnTo>
                      <a:pt x="545" y="1715"/>
                    </a:lnTo>
                    <a:lnTo>
                      <a:pt x="540" y="1715"/>
                    </a:lnTo>
                    <a:lnTo>
                      <a:pt x="540" y="1715"/>
                    </a:lnTo>
                    <a:lnTo>
                      <a:pt x="535" y="1728"/>
                    </a:lnTo>
                    <a:lnTo>
                      <a:pt x="535" y="1733"/>
                    </a:lnTo>
                    <a:lnTo>
                      <a:pt x="535" y="1737"/>
                    </a:lnTo>
                    <a:lnTo>
                      <a:pt x="531" y="1737"/>
                    </a:lnTo>
                    <a:lnTo>
                      <a:pt x="531" y="1737"/>
                    </a:lnTo>
                    <a:lnTo>
                      <a:pt x="531" y="1737"/>
                    </a:lnTo>
                    <a:lnTo>
                      <a:pt x="531" y="1742"/>
                    </a:lnTo>
                    <a:lnTo>
                      <a:pt x="526" y="1742"/>
                    </a:lnTo>
                    <a:lnTo>
                      <a:pt x="526" y="1742"/>
                    </a:lnTo>
                    <a:lnTo>
                      <a:pt x="526" y="1746"/>
                    </a:lnTo>
                    <a:lnTo>
                      <a:pt x="531" y="1746"/>
                    </a:lnTo>
                    <a:lnTo>
                      <a:pt x="531" y="1746"/>
                    </a:lnTo>
                    <a:lnTo>
                      <a:pt x="531" y="1746"/>
                    </a:lnTo>
                    <a:lnTo>
                      <a:pt x="526" y="1751"/>
                    </a:lnTo>
                    <a:lnTo>
                      <a:pt x="526" y="1751"/>
                    </a:lnTo>
                    <a:lnTo>
                      <a:pt x="526" y="1751"/>
                    </a:lnTo>
                    <a:lnTo>
                      <a:pt x="526" y="1755"/>
                    </a:lnTo>
                    <a:lnTo>
                      <a:pt x="526" y="1760"/>
                    </a:lnTo>
                    <a:lnTo>
                      <a:pt x="522" y="1760"/>
                    </a:lnTo>
                    <a:lnTo>
                      <a:pt x="522" y="1760"/>
                    </a:lnTo>
                    <a:lnTo>
                      <a:pt x="522" y="1760"/>
                    </a:lnTo>
                    <a:lnTo>
                      <a:pt x="522" y="1764"/>
                    </a:lnTo>
                    <a:lnTo>
                      <a:pt x="522" y="1764"/>
                    </a:lnTo>
                    <a:lnTo>
                      <a:pt x="522" y="1764"/>
                    </a:lnTo>
                    <a:lnTo>
                      <a:pt x="522" y="1760"/>
                    </a:lnTo>
                    <a:lnTo>
                      <a:pt x="517" y="1760"/>
                    </a:lnTo>
                    <a:lnTo>
                      <a:pt x="522" y="1760"/>
                    </a:lnTo>
                    <a:lnTo>
                      <a:pt x="522" y="1760"/>
                    </a:lnTo>
                    <a:lnTo>
                      <a:pt x="522" y="1760"/>
                    </a:lnTo>
                    <a:lnTo>
                      <a:pt x="517" y="1760"/>
                    </a:lnTo>
                    <a:lnTo>
                      <a:pt x="513" y="1760"/>
                    </a:lnTo>
                    <a:lnTo>
                      <a:pt x="513" y="1760"/>
                    </a:lnTo>
                    <a:lnTo>
                      <a:pt x="513" y="1760"/>
                    </a:lnTo>
                    <a:lnTo>
                      <a:pt x="513" y="1755"/>
                    </a:lnTo>
                    <a:lnTo>
                      <a:pt x="513" y="1755"/>
                    </a:lnTo>
                    <a:lnTo>
                      <a:pt x="513" y="1755"/>
                    </a:lnTo>
                    <a:lnTo>
                      <a:pt x="508" y="1751"/>
                    </a:lnTo>
                    <a:lnTo>
                      <a:pt x="508" y="1751"/>
                    </a:lnTo>
                    <a:lnTo>
                      <a:pt x="508" y="1751"/>
                    </a:lnTo>
                    <a:lnTo>
                      <a:pt x="508" y="1751"/>
                    </a:lnTo>
                    <a:lnTo>
                      <a:pt x="504" y="1751"/>
                    </a:lnTo>
                    <a:lnTo>
                      <a:pt x="504" y="1746"/>
                    </a:lnTo>
                    <a:lnTo>
                      <a:pt x="504" y="1746"/>
                    </a:lnTo>
                    <a:lnTo>
                      <a:pt x="499" y="1746"/>
                    </a:lnTo>
                    <a:lnTo>
                      <a:pt x="499" y="1746"/>
                    </a:lnTo>
                    <a:lnTo>
                      <a:pt x="495" y="1751"/>
                    </a:lnTo>
                    <a:lnTo>
                      <a:pt x="490" y="1751"/>
                    </a:lnTo>
                    <a:lnTo>
                      <a:pt x="490" y="1751"/>
                    </a:lnTo>
                    <a:lnTo>
                      <a:pt x="486" y="1755"/>
                    </a:lnTo>
                    <a:lnTo>
                      <a:pt x="486" y="1760"/>
                    </a:lnTo>
                    <a:lnTo>
                      <a:pt x="486" y="1760"/>
                    </a:lnTo>
                    <a:lnTo>
                      <a:pt x="490" y="1760"/>
                    </a:lnTo>
                    <a:lnTo>
                      <a:pt x="495" y="1764"/>
                    </a:lnTo>
                    <a:lnTo>
                      <a:pt x="495" y="1764"/>
                    </a:lnTo>
                    <a:lnTo>
                      <a:pt x="495" y="1764"/>
                    </a:lnTo>
                    <a:lnTo>
                      <a:pt x="495" y="1769"/>
                    </a:lnTo>
                    <a:lnTo>
                      <a:pt x="495" y="1769"/>
                    </a:lnTo>
                    <a:lnTo>
                      <a:pt x="495" y="1769"/>
                    </a:lnTo>
                    <a:lnTo>
                      <a:pt x="495" y="1769"/>
                    </a:lnTo>
                    <a:lnTo>
                      <a:pt x="499" y="1774"/>
                    </a:lnTo>
                    <a:lnTo>
                      <a:pt x="490" y="1774"/>
                    </a:lnTo>
                    <a:lnTo>
                      <a:pt x="490" y="1774"/>
                    </a:lnTo>
                    <a:lnTo>
                      <a:pt x="486" y="1778"/>
                    </a:lnTo>
                    <a:lnTo>
                      <a:pt x="481" y="1778"/>
                    </a:lnTo>
                    <a:lnTo>
                      <a:pt x="481" y="1783"/>
                    </a:lnTo>
                    <a:lnTo>
                      <a:pt x="481" y="1783"/>
                    </a:lnTo>
                    <a:lnTo>
                      <a:pt x="476" y="1787"/>
                    </a:lnTo>
                    <a:lnTo>
                      <a:pt x="476" y="1787"/>
                    </a:lnTo>
                    <a:lnTo>
                      <a:pt x="476" y="1787"/>
                    </a:lnTo>
                    <a:lnTo>
                      <a:pt x="472" y="1787"/>
                    </a:lnTo>
                    <a:lnTo>
                      <a:pt x="472" y="1792"/>
                    </a:lnTo>
                    <a:lnTo>
                      <a:pt x="463" y="1792"/>
                    </a:lnTo>
                    <a:lnTo>
                      <a:pt x="463" y="1792"/>
                    </a:lnTo>
                    <a:lnTo>
                      <a:pt x="463" y="1792"/>
                    </a:lnTo>
                    <a:lnTo>
                      <a:pt x="463" y="1792"/>
                    </a:lnTo>
                    <a:lnTo>
                      <a:pt x="458" y="1792"/>
                    </a:lnTo>
                    <a:lnTo>
                      <a:pt x="454" y="1792"/>
                    </a:lnTo>
                    <a:lnTo>
                      <a:pt x="454" y="1796"/>
                    </a:lnTo>
                    <a:lnTo>
                      <a:pt x="449" y="1796"/>
                    </a:lnTo>
                    <a:lnTo>
                      <a:pt x="445" y="1801"/>
                    </a:lnTo>
                    <a:lnTo>
                      <a:pt x="445" y="1801"/>
                    </a:lnTo>
                    <a:lnTo>
                      <a:pt x="445" y="1792"/>
                    </a:lnTo>
                    <a:lnTo>
                      <a:pt x="445" y="1787"/>
                    </a:lnTo>
                    <a:lnTo>
                      <a:pt x="449" y="1787"/>
                    </a:lnTo>
                    <a:lnTo>
                      <a:pt x="454" y="1787"/>
                    </a:lnTo>
                    <a:lnTo>
                      <a:pt x="454" y="1783"/>
                    </a:lnTo>
                    <a:lnTo>
                      <a:pt x="458" y="1778"/>
                    </a:lnTo>
                    <a:lnTo>
                      <a:pt x="458" y="1774"/>
                    </a:lnTo>
                    <a:lnTo>
                      <a:pt x="458" y="1769"/>
                    </a:lnTo>
                    <a:lnTo>
                      <a:pt x="463" y="1764"/>
                    </a:lnTo>
                    <a:lnTo>
                      <a:pt x="463" y="1760"/>
                    </a:lnTo>
                    <a:lnTo>
                      <a:pt x="458" y="1755"/>
                    </a:lnTo>
                    <a:lnTo>
                      <a:pt x="458" y="1751"/>
                    </a:lnTo>
                    <a:lnTo>
                      <a:pt x="458" y="1746"/>
                    </a:lnTo>
                    <a:lnTo>
                      <a:pt x="454" y="1742"/>
                    </a:lnTo>
                    <a:lnTo>
                      <a:pt x="454" y="1737"/>
                    </a:lnTo>
                    <a:lnTo>
                      <a:pt x="454" y="1733"/>
                    </a:lnTo>
                    <a:lnTo>
                      <a:pt x="454" y="1733"/>
                    </a:lnTo>
                    <a:lnTo>
                      <a:pt x="445" y="1728"/>
                    </a:lnTo>
                    <a:lnTo>
                      <a:pt x="445" y="1728"/>
                    </a:lnTo>
                    <a:lnTo>
                      <a:pt x="445" y="1728"/>
                    </a:lnTo>
                    <a:lnTo>
                      <a:pt x="440" y="1728"/>
                    </a:lnTo>
                    <a:lnTo>
                      <a:pt x="445" y="1724"/>
                    </a:lnTo>
                    <a:lnTo>
                      <a:pt x="445" y="1724"/>
                    </a:lnTo>
                    <a:lnTo>
                      <a:pt x="449" y="1724"/>
                    </a:lnTo>
                    <a:lnTo>
                      <a:pt x="449" y="1724"/>
                    </a:lnTo>
                    <a:lnTo>
                      <a:pt x="454" y="1724"/>
                    </a:lnTo>
                    <a:lnTo>
                      <a:pt x="454" y="1724"/>
                    </a:lnTo>
                    <a:lnTo>
                      <a:pt x="454" y="1728"/>
                    </a:lnTo>
                    <a:lnTo>
                      <a:pt x="454" y="1728"/>
                    </a:lnTo>
                    <a:lnTo>
                      <a:pt x="454" y="1728"/>
                    </a:lnTo>
                    <a:lnTo>
                      <a:pt x="458" y="1733"/>
                    </a:lnTo>
                    <a:lnTo>
                      <a:pt x="458" y="1733"/>
                    </a:lnTo>
                    <a:lnTo>
                      <a:pt x="458" y="1733"/>
                    </a:lnTo>
                    <a:lnTo>
                      <a:pt x="463" y="1728"/>
                    </a:lnTo>
                    <a:lnTo>
                      <a:pt x="463" y="1724"/>
                    </a:lnTo>
                    <a:lnTo>
                      <a:pt x="467" y="1719"/>
                    </a:lnTo>
                    <a:lnTo>
                      <a:pt x="467" y="1715"/>
                    </a:lnTo>
                    <a:lnTo>
                      <a:pt x="463" y="1715"/>
                    </a:lnTo>
                    <a:lnTo>
                      <a:pt x="458" y="1710"/>
                    </a:lnTo>
                    <a:lnTo>
                      <a:pt x="454" y="1710"/>
                    </a:lnTo>
                    <a:lnTo>
                      <a:pt x="449" y="1710"/>
                    </a:lnTo>
                    <a:lnTo>
                      <a:pt x="445" y="1715"/>
                    </a:lnTo>
                    <a:lnTo>
                      <a:pt x="445" y="1715"/>
                    </a:lnTo>
                    <a:lnTo>
                      <a:pt x="445" y="1719"/>
                    </a:lnTo>
                    <a:lnTo>
                      <a:pt x="445" y="1719"/>
                    </a:lnTo>
                    <a:lnTo>
                      <a:pt x="440" y="1724"/>
                    </a:lnTo>
                    <a:lnTo>
                      <a:pt x="440" y="1724"/>
                    </a:lnTo>
                    <a:lnTo>
                      <a:pt x="436" y="1728"/>
                    </a:lnTo>
                    <a:lnTo>
                      <a:pt x="436" y="1733"/>
                    </a:lnTo>
                    <a:lnTo>
                      <a:pt x="436" y="1733"/>
                    </a:lnTo>
                    <a:lnTo>
                      <a:pt x="431" y="1737"/>
                    </a:lnTo>
                    <a:lnTo>
                      <a:pt x="431" y="1742"/>
                    </a:lnTo>
                    <a:lnTo>
                      <a:pt x="431" y="1742"/>
                    </a:lnTo>
                    <a:lnTo>
                      <a:pt x="436" y="1751"/>
                    </a:lnTo>
                    <a:lnTo>
                      <a:pt x="436" y="1755"/>
                    </a:lnTo>
                    <a:lnTo>
                      <a:pt x="436" y="1760"/>
                    </a:lnTo>
                    <a:lnTo>
                      <a:pt x="436" y="1760"/>
                    </a:lnTo>
                    <a:lnTo>
                      <a:pt x="440" y="1760"/>
                    </a:lnTo>
                    <a:lnTo>
                      <a:pt x="445" y="1764"/>
                    </a:lnTo>
                    <a:lnTo>
                      <a:pt x="445" y="1764"/>
                    </a:lnTo>
                    <a:lnTo>
                      <a:pt x="445" y="1769"/>
                    </a:lnTo>
                    <a:lnTo>
                      <a:pt x="445" y="1774"/>
                    </a:lnTo>
                    <a:lnTo>
                      <a:pt x="445" y="1774"/>
                    </a:lnTo>
                    <a:lnTo>
                      <a:pt x="440" y="1778"/>
                    </a:lnTo>
                    <a:lnTo>
                      <a:pt x="440" y="1778"/>
                    </a:lnTo>
                    <a:lnTo>
                      <a:pt x="436" y="1778"/>
                    </a:lnTo>
                    <a:lnTo>
                      <a:pt x="436" y="1778"/>
                    </a:lnTo>
                    <a:lnTo>
                      <a:pt x="436" y="1778"/>
                    </a:lnTo>
                    <a:lnTo>
                      <a:pt x="431" y="1778"/>
                    </a:lnTo>
                    <a:lnTo>
                      <a:pt x="431" y="1778"/>
                    </a:lnTo>
                    <a:lnTo>
                      <a:pt x="431" y="1778"/>
                    </a:lnTo>
                    <a:lnTo>
                      <a:pt x="427" y="1778"/>
                    </a:lnTo>
                    <a:lnTo>
                      <a:pt x="427" y="1774"/>
                    </a:lnTo>
                    <a:lnTo>
                      <a:pt x="427" y="1774"/>
                    </a:lnTo>
                    <a:lnTo>
                      <a:pt x="427" y="1769"/>
                    </a:lnTo>
                    <a:lnTo>
                      <a:pt x="427" y="1769"/>
                    </a:lnTo>
                    <a:lnTo>
                      <a:pt x="427" y="1769"/>
                    </a:lnTo>
                    <a:lnTo>
                      <a:pt x="404" y="1764"/>
                    </a:lnTo>
                    <a:lnTo>
                      <a:pt x="404" y="1764"/>
                    </a:lnTo>
                    <a:lnTo>
                      <a:pt x="399" y="1764"/>
                    </a:lnTo>
                    <a:lnTo>
                      <a:pt x="399" y="1764"/>
                    </a:lnTo>
                    <a:lnTo>
                      <a:pt x="399" y="1760"/>
                    </a:lnTo>
                    <a:lnTo>
                      <a:pt x="395" y="1760"/>
                    </a:lnTo>
                    <a:lnTo>
                      <a:pt x="395" y="1755"/>
                    </a:lnTo>
                    <a:lnTo>
                      <a:pt x="395" y="1755"/>
                    </a:lnTo>
                    <a:lnTo>
                      <a:pt x="395" y="1755"/>
                    </a:lnTo>
                    <a:lnTo>
                      <a:pt x="395" y="1755"/>
                    </a:lnTo>
                    <a:lnTo>
                      <a:pt x="395" y="1755"/>
                    </a:lnTo>
                    <a:lnTo>
                      <a:pt x="395" y="1751"/>
                    </a:lnTo>
                    <a:lnTo>
                      <a:pt x="395" y="1751"/>
                    </a:lnTo>
                    <a:lnTo>
                      <a:pt x="395" y="1751"/>
                    </a:lnTo>
                    <a:lnTo>
                      <a:pt x="390" y="1746"/>
                    </a:lnTo>
                    <a:lnTo>
                      <a:pt x="390" y="1742"/>
                    </a:lnTo>
                    <a:lnTo>
                      <a:pt x="386" y="1742"/>
                    </a:lnTo>
                    <a:lnTo>
                      <a:pt x="390" y="1742"/>
                    </a:lnTo>
                    <a:lnTo>
                      <a:pt x="390" y="1742"/>
                    </a:lnTo>
                    <a:lnTo>
                      <a:pt x="390" y="1742"/>
                    </a:lnTo>
                    <a:lnTo>
                      <a:pt x="395" y="1742"/>
                    </a:lnTo>
                    <a:lnTo>
                      <a:pt x="395" y="1742"/>
                    </a:lnTo>
                    <a:lnTo>
                      <a:pt x="395" y="1742"/>
                    </a:lnTo>
                    <a:lnTo>
                      <a:pt x="399" y="1746"/>
                    </a:lnTo>
                    <a:lnTo>
                      <a:pt x="399" y="1746"/>
                    </a:lnTo>
                    <a:lnTo>
                      <a:pt x="399" y="1742"/>
                    </a:lnTo>
                    <a:lnTo>
                      <a:pt x="408" y="1742"/>
                    </a:lnTo>
                    <a:lnTo>
                      <a:pt x="408" y="1737"/>
                    </a:lnTo>
                    <a:lnTo>
                      <a:pt x="408" y="1733"/>
                    </a:lnTo>
                    <a:lnTo>
                      <a:pt x="413" y="1728"/>
                    </a:lnTo>
                    <a:lnTo>
                      <a:pt x="413" y="1724"/>
                    </a:lnTo>
                    <a:lnTo>
                      <a:pt x="413" y="1724"/>
                    </a:lnTo>
                    <a:lnTo>
                      <a:pt x="413" y="1719"/>
                    </a:lnTo>
                    <a:lnTo>
                      <a:pt x="413" y="1719"/>
                    </a:lnTo>
                    <a:lnTo>
                      <a:pt x="413" y="1715"/>
                    </a:lnTo>
                    <a:lnTo>
                      <a:pt x="408" y="1710"/>
                    </a:lnTo>
                    <a:lnTo>
                      <a:pt x="404" y="1706"/>
                    </a:lnTo>
                    <a:lnTo>
                      <a:pt x="404" y="1701"/>
                    </a:lnTo>
                    <a:lnTo>
                      <a:pt x="399" y="1701"/>
                    </a:lnTo>
                    <a:lnTo>
                      <a:pt x="399" y="1696"/>
                    </a:lnTo>
                    <a:lnTo>
                      <a:pt x="399" y="1696"/>
                    </a:lnTo>
                    <a:lnTo>
                      <a:pt x="399" y="1692"/>
                    </a:lnTo>
                    <a:lnTo>
                      <a:pt x="399" y="1692"/>
                    </a:lnTo>
                    <a:lnTo>
                      <a:pt x="404" y="1692"/>
                    </a:lnTo>
                    <a:lnTo>
                      <a:pt x="404" y="1692"/>
                    </a:lnTo>
                    <a:lnTo>
                      <a:pt x="404" y="1692"/>
                    </a:lnTo>
                    <a:lnTo>
                      <a:pt x="404" y="1687"/>
                    </a:lnTo>
                    <a:lnTo>
                      <a:pt x="399" y="1687"/>
                    </a:lnTo>
                    <a:lnTo>
                      <a:pt x="399" y="1683"/>
                    </a:lnTo>
                    <a:lnTo>
                      <a:pt x="404" y="1678"/>
                    </a:lnTo>
                    <a:lnTo>
                      <a:pt x="404" y="1674"/>
                    </a:lnTo>
                    <a:lnTo>
                      <a:pt x="404" y="1674"/>
                    </a:lnTo>
                    <a:lnTo>
                      <a:pt x="404" y="1669"/>
                    </a:lnTo>
                    <a:lnTo>
                      <a:pt x="399" y="1669"/>
                    </a:lnTo>
                    <a:lnTo>
                      <a:pt x="399" y="1669"/>
                    </a:lnTo>
                    <a:lnTo>
                      <a:pt x="399" y="1669"/>
                    </a:lnTo>
                    <a:lnTo>
                      <a:pt x="399" y="1665"/>
                    </a:lnTo>
                    <a:lnTo>
                      <a:pt x="404" y="1660"/>
                    </a:lnTo>
                    <a:lnTo>
                      <a:pt x="404" y="1656"/>
                    </a:lnTo>
                    <a:lnTo>
                      <a:pt x="404" y="1656"/>
                    </a:lnTo>
                    <a:lnTo>
                      <a:pt x="408" y="1651"/>
                    </a:lnTo>
                    <a:lnTo>
                      <a:pt x="413" y="1656"/>
                    </a:lnTo>
                    <a:lnTo>
                      <a:pt x="413" y="1656"/>
                    </a:lnTo>
                    <a:lnTo>
                      <a:pt x="418" y="1656"/>
                    </a:lnTo>
                    <a:lnTo>
                      <a:pt x="418" y="1656"/>
                    </a:lnTo>
                    <a:lnTo>
                      <a:pt x="418" y="1656"/>
                    </a:lnTo>
                    <a:lnTo>
                      <a:pt x="422" y="1651"/>
                    </a:lnTo>
                    <a:lnTo>
                      <a:pt x="422" y="1651"/>
                    </a:lnTo>
                    <a:lnTo>
                      <a:pt x="422" y="1651"/>
                    </a:lnTo>
                    <a:lnTo>
                      <a:pt x="422" y="1651"/>
                    </a:lnTo>
                    <a:lnTo>
                      <a:pt x="422" y="1647"/>
                    </a:lnTo>
                    <a:lnTo>
                      <a:pt x="422" y="1647"/>
                    </a:lnTo>
                    <a:lnTo>
                      <a:pt x="431" y="1642"/>
                    </a:lnTo>
                    <a:lnTo>
                      <a:pt x="431" y="1637"/>
                    </a:lnTo>
                    <a:lnTo>
                      <a:pt x="431" y="1637"/>
                    </a:lnTo>
                    <a:lnTo>
                      <a:pt x="436" y="1637"/>
                    </a:lnTo>
                    <a:lnTo>
                      <a:pt x="436" y="1637"/>
                    </a:lnTo>
                    <a:lnTo>
                      <a:pt x="436" y="1633"/>
                    </a:lnTo>
                    <a:lnTo>
                      <a:pt x="436" y="1633"/>
                    </a:lnTo>
                    <a:lnTo>
                      <a:pt x="436" y="1633"/>
                    </a:lnTo>
                    <a:lnTo>
                      <a:pt x="436" y="1628"/>
                    </a:lnTo>
                    <a:lnTo>
                      <a:pt x="436" y="1628"/>
                    </a:lnTo>
                    <a:lnTo>
                      <a:pt x="440" y="1633"/>
                    </a:lnTo>
                    <a:lnTo>
                      <a:pt x="440" y="1633"/>
                    </a:lnTo>
                    <a:lnTo>
                      <a:pt x="440" y="1628"/>
                    </a:lnTo>
                    <a:lnTo>
                      <a:pt x="440" y="1624"/>
                    </a:lnTo>
                    <a:lnTo>
                      <a:pt x="440" y="1624"/>
                    </a:lnTo>
                    <a:lnTo>
                      <a:pt x="445" y="1624"/>
                    </a:lnTo>
                    <a:lnTo>
                      <a:pt x="449" y="1619"/>
                    </a:lnTo>
                    <a:lnTo>
                      <a:pt x="449" y="1619"/>
                    </a:lnTo>
                    <a:lnTo>
                      <a:pt x="449" y="1615"/>
                    </a:lnTo>
                    <a:lnTo>
                      <a:pt x="449" y="1615"/>
                    </a:lnTo>
                    <a:lnTo>
                      <a:pt x="449" y="1610"/>
                    </a:lnTo>
                    <a:lnTo>
                      <a:pt x="449" y="1610"/>
                    </a:lnTo>
                    <a:lnTo>
                      <a:pt x="454" y="1610"/>
                    </a:lnTo>
                    <a:lnTo>
                      <a:pt x="454" y="1610"/>
                    </a:lnTo>
                    <a:lnTo>
                      <a:pt x="449" y="1606"/>
                    </a:lnTo>
                    <a:lnTo>
                      <a:pt x="449" y="1606"/>
                    </a:lnTo>
                    <a:lnTo>
                      <a:pt x="449" y="1606"/>
                    </a:lnTo>
                    <a:lnTo>
                      <a:pt x="458" y="1601"/>
                    </a:lnTo>
                    <a:lnTo>
                      <a:pt x="458" y="1597"/>
                    </a:lnTo>
                    <a:lnTo>
                      <a:pt x="463" y="1597"/>
                    </a:lnTo>
                    <a:lnTo>
                      <a:pt x="458" y="1592"/>
                    </a:lnTo>
                    <a:lnTo>
                      <a:pt x="440" y="1597"/>
                    </a:lnTo>
                    <a:lnTo>
                      <a:pt x="440" y="1597"/>
                    </a:lnTo>
                    <a:lnTo>
                      <a:pt x="436" y="1597"/>
                    </a:lnTo>
                    <a:lnTo>
                      <a:pt x="440" y="1592"/>
                    </a:lnTo>
                    <a:lnTo>
                      <a:pt x="440" y="1592"/>
                    </a:lnTo>
                    <a:lnTo>
                      <a:pt x="449" y="1588"/>
                    </a:lnTo>
                    <a:lnTo>
                      <a:pt x="449" y="1588"/>
                    </a:lnTo>
                    <a:lnTo>
                      <a:pt x="454" y="1588"/>
                    </a:lnTo>
                    <a:lnTo>
                      <a:pt x="454" y="1588"/>
                    </a:lnTo>
                    <a:lnTo>
                      <a:pt x="454" y="1588"/>
                    </a:lnTo>
                    <a:lnTo>
                      <a:pt x="458" y="1588"/>
                    </a:lnTo>
                    <a:lnTo>
                      <a:pt x="458" y="1588"/>
                    </a:lnTo>
                    <a:lnTo>
                      <a:pt x="458" y="1588"/>
                    </a:lnTo>
                    <a:lnTo>
                      <a:pt x="458" y="1588"/>
                    </a:lnTo>
                    <a:lnTo>
                      <a:pt x="454" y="1583"/>
                    </a:lnTo>
                    <a:lnTo>
                      <a:pt x="454" y="1583"/>
                    </a:lnTo>
                    <a:lnTo>
                      <a:pt x="454" y="1583"/>
                    </a:lnTo>
                    <a:lnTo>
                      <a:pt x="454" y="1579"/>
                    </a:lnTo>
                    <a:lnTo>
                      <a:pt x="454" y="1579"/>
                    </a:lnTo>
                    <a:lnTo>
                      <a:pt x="458" y="1579"/>
                    </a:lnTo>
                    <a:lnTo>
                      <a:pt x="458" y="1579"/>
                    </a:lnTo>
                    <a:lnTo>
                      <a:pt x="458" y="1579"/>
                    </a:lnTo>
                    <a:lnTo>
                      <a:pt x="458" y="1574"/>
                    </a:lnTo>
                    <a:lnTo>
                      <a:pt x="458" y="1574"/>
                    </a:lnTo>
                    <a:lnTo>
                      <a:pt x="454" y="1574"/>
                    </a:lnTo>
                    <a:lnTo>
                      <a:pt x="449" y="1565"/>
                    </a:lnTo>
                    <a:lnTo>
                      <a:pt x="445" y="1560"/>
                    </a:lnTo>
                    <a:lnTo>
                      <a:pt x="440" y="1556"/>
                    </a:lnTo>
                    <a:lnTo>
                      <a:pt x="440" y="1556"/>
                    </a:lnTo>
                    <a:lnTo>
                      <a:pt x="440" y="1547"/>
                    </a:lnTo>
                    <a:lnTo>
                      <a:pt x="440" y="1542"/>
                    </a:lnTo>
                    <a:lnTo>
                      <a:pt x="440" y="1538"/>
                    </a:lnTo>
                    <a:lnTo>
                      <a:pt x="440" y="1538"/>
                    </a:lnTo>
                    <a:lnTo>
                      <a:pt x="440" y="1538"/>
                    </a:lnTo>
                    <a:lnTo>
                      <a:pt x="440" y="1538"/>
                    </a:lnTo>
                    <a:lnTo>
                      <a:pt x="440" y="1538"/>
                    </a:lnTo>
                    <a:lnTo>
                      <a:pt x="440" y="1538"/>
                    </a:lnTo>
                    <a:lnTo>
                      <a:pt x="436" y="1533"/>
                    </a:lnTo>
                    <a:lnTo>
                      <a:pt x="436" y="1533"/>
                    </a:lnTo>
                    <a:lnTo>
                      <a:pt x="436" y="1533"/>
                    </a:lnTo>
                    <a:lnTo>
                      <a:pt x="436" y="1529"/>
                    </a:lnTo>
                    <a:lnTo>
                      <a:pt x="436" y="1529"/>
                    </a:lnTo>
                    <a:lnTo>
                      <a:pt x="436" y="1529"/>
                    </a:lnTo>
                    <a:lnTo>
                      <a:pt x="431" y="1529"/>
                    </a:lnTo>
                    <a:lnTo>
                      <a:pt x="431" y="1529"/>
                    </a:lnTo>
                    <a:lnTo>
                      <a:pt x="427" y="1529"/>
                    </a:lnTo>
                    <a:lnTo>
                      <a:pt x="427" y="1524"/>
                    </a:lnTo>
                    <a:lnTo>
                      <a:pt x="422" y="1524"/>
                    </a:lnTo>
                    <a:lnTo>
                      <a:pt x="422" y="1524"/>
                    </a:lnTo>
                    <a:lnTo>
                      <a:pt x="418" y="1524"/>
                    </a:lnTo>
                    <a:lnTo>
                      <a:pt x="413" y="1529"/>
                    </a:lnTo>
                    <a:lnTo>
                      <a:pt x="413" y="1529"/>
                    </a:lnTo>
                    <a:lnTo>
                      <a:pt x="408" y="1529"/>
                    </a:lnTo>
                    <a:lnTo>
                      <a:pt x="408" y="1529"/>
                    </a:lnTo>
                    <a:lnTo>
                      <a:pt x="408" y="1533"/>
                    </a:lnTo>
                    <a:lnTo>
                      <a:pt x="413" y="1538"/>
                    </a:lnTo>
                    <a:lnTo>
                      <a:pt x="418" y="1547"/>
                    </a:lnTo>
                    <a:lnTo>
                      <a:pt x="418" y="1551"/>
                    </a:lnTo>
                    <a:lnTo>
                      <a:pt x="418" y="1551"/>
                    </a:lnTo>
                    <a:lnTo>
                      <a:pt x="413" y="1551"/>
                    </a:lnTo>
                    <a:lnTo>
                      <a:pt x="413" y="1556"/>
                    </a:lnTo>
                    <a:lnTo>
                      <a:pt x="413" y="1556"/>
                    </a:lnTo>
                    <a:lnTo>
                      <a:pt x="408" y="1556"/>
                    </a:lnTo>
                    <a:lnTo>
                      <a:pt x="408" y="1556"/>
                    </a:lnTo>
                    <a:lnTo>
                      <a:pt x="408" y="1560"/>
                    </a:lnTo>
                    <a:lnTo>
                      <a:pt x="404" y="1556"/>
                    </a:lnTo>
                    <a:lnTo>
                      <a:pt x="404" y="1560"/>
                    </a:lnTo>
                    <a:lnTo>
                      <a:pt x="404" y="1560"/>
                    </a:lnTo>
                    <a:lnTo>
                      <a:pt x="404" y="1560"/>
                    </a:lnTo>
                    <a:lnTo>
                      <a:pt x="408" y="1565"/>
                    </a:lnTo>
                    <a:lnTo>
                      <a:pt x="408" y="1565"/>
                    </a:lnTo>
                    <a:lnTo>
                      <a:pt x="413" y="1565"/>
                    </a:lnTo>
                    <a:lnTo>
                      <a:pt x="418" y="1560"/>
                    </a:lnTo>
                    <a:lnTo>
                      <a:pt x="422" y="1560"/>
                    </a:lnTo>
                    <a:lnTo>
                      <a:pt x="427" y="1565"/>
                    </a:lnTo>
                    <a:lnTo>
                      <a:pt x="431" y="1565"/>
                    </a:lnTo>
                    <a:lnTo>
                      <a:pt x="431" y="1574"/>
                    </a:lnTo>
                    <a:lnTo>
                      <a:pt x="431" y="1574"/>
                    </a:lnTo>
                    <a:lnTo>
                      <a:pt x="431" y="1579"/>
                    </a:lnTo>
                    <a:lnTo>
                      <a:pt x="431" y="1579"/>
                    </a:lnTo>
                    <a:lnTo>
                      <a:pt x="427" y="1583"/>
                    </a:lnTo>
                    <a:lnTo>
                      <a:pt x="427" y="1583"/>
                    </a:lnTo>
                    <a:lnTo>
                      <a:pt x="427" y="1588"/>
                    </a:lnTo>
                    <a:lnTo>
                      <a:pt x="427" y="1588"/>
                    </a:lnTo>
                    <a:lnTo>
                      <a:pt x="427" y="1588"/>
                    </a:lnTo>
                    <a:lnTo>
                      <a:pt x="418" y="1592"/>
                    </a:lnTo>
                    <a:lnTo>
                      <a:pt x="418" y="1592"/>
                    </a:lnTo>
                    <a:lnTo>
                      <a:pt x="418" y="1592"/>
                    </a:lnTo>
                    <a:lnTo>
                      <a:pt x="418" y="1592"/>
                    </a:lnTo>
                    <a:lnTo>
                      <a:pt x="413" y="1592"/>
                    </a:lnTo>
                    <a:lnTo>
                      <a:pt x="408" y="1597"/>
                    </a:lnTo>
                    <a:lnTo>
                      <a:pt x="408" y="1597"/>
                    </a:lnTo>
                    <a:lnTo>
                      <a:pt x="408" y="1592"/>
                    </a:lnTo>
                    <a:lnTo>
                      <a:pt x="404" y="1592"/>
                    </a:lnTo>
                    <a:lnTo>
                      <a:pt x="404" y="1588"/>
                    </a:lnTo>
                    <a:lnTo>
                      <a:pt x="404" y="1588"/>
                    </a:lnTo>
                    <a:lnTo>
                      <a:pt x="404" y="1583"/>
                    </a:lnTo>
                    <a:lnTo>
                      <a:pt x="404" y="1583"/>
                    </a:lnTo>
                    <a:lnTo>
                      <a:pt x="408" y="1583"/>
                    </a:lnTo>
                    <a:lnTo>
                      <a:pt x="408" y="1583"/>
                    </a:lnTo>
                    <a:lnTo>
                      <a:pt x="408" y="1583"/>
                    </a:lnTo>
                    <a:lnTo>
                      <a:pt x="413" y="1579"/>
                    </a:lnTo>
                    <a:lnTo>
                      <a:pt x="413" y="1579"/>
                    </a:lnTo>
                    <a:lnTo>
                      <a:pt x="413" y="1574"/>
                    </a:lnTo>
                    <a:lnTo>
                      <a:pt x="408" y="1574"/>
                    </a:lnTo>
                    <a:lnTo>
                      <a:pt x="408" y="1574"/>
                    </a:lnTo>
                    <a:lnTo>
                      <a:pt x="408" y="1574"/>
                    </a:lnTo>
                    <a:lnTo>
                      <a:pt x="408" y="1574"/>
                    </a:lnTo>
                    <a:lnTo>
                      <a:pt x="408" y="1574"/>
                    </a:lnTo>
                    <a:lnTo>
                      <a:pt x="413" y="1569"/>
                    </a:lnTo>
                    <a:lnTo>
                      <a:pt x="408" y="1569"/>
                    </a:lnTo>
                    <a:lnTo>
                      <a:pt x="408" y="1569"/>
                    </a:lnTo>
                    <a:lnTo>
                      <a:pt x="404" y="1569"/>
                    </a:lnTo>
                    <a:lnTo>
                      <a:pt x="399" y="1569"/>
                    </a:lnTo>
                    <a:lnTo>
                      <a:pt x="399" y="1569"/>
                    </a:lnTo>
                    <a:lnTo>
                      <a:pt x="399" y="1569"/>
                    </a:lnTo>
                    <a:lnTo>
                      <a:pt x="395" y="1574"/>
                    </a:lnTo>
                    <a:lnTo>
                      <a:pt x="390" y="1574"/>
                    </a:lnTo>
                    <a:lnTo>
                      <a:pt x="390" y="1574"/>
                    </a:lnTo>
                    <a:lnTo>
                      <a:pt x="386" y="1574"/>
                    </a:lnTo>
                    <a:lnTo>
                      <a:pt x="386" y="1569"/>
                    </a:lnTo>
                    <a:lnTo>
                      <a:pt x="381" y="1583"/>
                    </a:lnTo>
                    <a:lnTo>
                      <a:pt x="377" y="1583"/>
                    </a:lnTo>
                    <a:lnTo>
                      <a:pt x="368" y="1592"/>
                    </a:lnTo>
                    <a:lnTo>
                      <a:pt x="363" y="1592"/>
                    </a:lnTo>
                    <a:lnTo>
                      <a:pt x="359" y="1592"/>
                    </a:lnTo>
                    <a:lnTo>
                      <a:pt x="359" y="1592"/>
                    </a:lnTo>
                    <a:lnTo>
                      <a:pt x="363" y="1588"/>
                    </a:lnTo>
                    <a:lnTo>
                      <a:pt x="363" y="1588"/>
                    </a:lnTo>
                    <a:lnTo>
                      <a:pt x="363" y="1588"/>
                    </a:lnTo>
                    <a:lnTo>
                      <a:pt x="363" y="1588"/>
                    </a:lnTo>
                    <a:lnTo>
                      <a:pt x="368" y="1583"/>
                    </a:lnTo>
                    <a:lnTo>
                      <a:pt x="372" y="1579"/>
                    </a:lnTo>
                    <a:lnTo>
                      <a:pt x="372" y="1579"/>
                    </a:lnTo>
                    <a:lnTo>
                      <a:pt x="372" y="1574"/>
                    </a:lnTo>
                    <a:lnTo>
                      <a:pt x="372" y="1574"/>
                    </a:lnTo>
                    <a:lnTo>
                      <a:pt x="372" y="1569"/>
                    </a:lnTo>
                    <a:lnTo>
                      <a:pt x="368" y="1565"/>
                    </a:lnTo>
                    <a:lnTo>
                      <a:pt x="368" y="1565"/>
                    </a:lnTo>
                    <a:lnTo>
                      <a:pt x="368" y="1565"/>
                    </a:lnTo>
                    <a:lnTo>
                      <a:pt x="368" y="1565"/>
                    </a:lnTo>
                    <a:lnTo>
                      <a:pt x="368" y="1560"/>
                    </a:lnTo>
                    <a:lnTo>
                      <a:pt x="368" y="1560"/>
                    </a:lnTo>
                    <a:lnTo>
                      <a:pt x="363" y="1560"/>
                    </a:lnTo>
                    <a:lnTo>
                      <a:pt x="363" y="1560"/>
                    </a:lnTo>
                    <a:lnTo>
                      <a:pt x="363" y="1565"/>
                    </a:lnTo>
                    <a:lnTo>
                      <a:pt x="359" y="1560"/>
                    </a:lnTo>
                    <a:lnTo>
                      <a:pt x="359" y="1556"/>
                    </a:lnTo>
                    <a:lnTo>
                      <a:pt x="359" y="1556"/>
                    </a:lnTo>
                    <a:lnTo>
                      <a:pt x="359" y="1551"/>
                    </a:lnTo>
                    <a:lnTo>
                      <a:pt x="359" y="1551"/>
                    </a:lnTo>
                    <a:lnTo>
                      <a:pt x="359" y="1551"/>
                    </a:lnTo>
                    <a:lnTo>
                      <a:pt x="354" y="1547"/>
                    </a:lnTo>
                    <a:lnTo>
                      <a:pt x="354" y="1547"/>
                    </a:lnTo>
                    <a:lnTo>
                      <a:pt x="354" y="1547"/>
                    </a:lnTo>
                    <a:lnTo>
                      <a:pt x="354" y="1547"/>
                    </a:lnTo>
                    <a:lnTo>
                      <a:pt x="354" y="1542"/>
                    </a:lnTo>
                    <a:lnTo>
                      <a:pt x="354" y="1538"/>
                    </a:lnTo>
                    <a:lnTo>
                      <a:pt x="359" y="1538"/>
                    </a:lnTo>
                    <a:lnTo>
                      <a:pt x="359" y="1524"/>
                    </a:lnTo>
                    <a:lnTo>
                      <a:pt x="363" y="1529"/>
                    </a:lnTo>
                    <a:lnTo>
                      <a:pt x="363" y="1529"/>
                    </a:lnTo>
                    <a:lnTo>
                      <a:pt x="363" y="1529"/>
                    </a:lnTo>
                    <a:lnTo>
                      <a:pt x="363" y="1533"/>
                    </a:lnTo>
                    <a:lnTo>
                      <a:pt x="363" y="1533"/>
                    </a:lnTo>
                    <a:lnTo>
                      <a:pt x="363" y="1533"/>
                    </a:lnTo>
                    <a:lnTo>
                      <a:pt x="368" y="1533"/>
                    </a:lnTo>
                    <a:lnTo>
                      <a:pt x="368" y="1533"/>
                    </a:lnTo>
                    <a:lnTo>
                      <a:pt x="368" y="1533"/>
                    </a:lnTo>
                    <a:lnTo>
                      <a:pt x="368" y="1533"/>
                    </a:lnTo>
                    <a:lnTo>
                      <a:pt x="368" y="1533"/>
                    </a:lnTo>
                    <a:lnTo>
                      <a:pt x="368" y="1533"/>
                    </a:lnTo>
                    <a:lnTo>
                      <a:pt x="368" y="1533"/>
                    </a:lnTo>
                    <a:lnTo>
                      <a:pt x="368" y="1538"/>
                    </a:lnTo>
                    <a:lnTo>
                      <a:pt x="363" y="1538"/>
                    </a:lnTo>
                    <a:lnTo>
                      <a:pt x="368" y="1538"/>
                    </a:lnTo>
                    <a:lnTo>
                      <a:pt x="368" y="1538"/>
                    </a:lnTo>
                    <a:lnTo>
                      <a:pt x="368" y="1538"/>
                    </a:lnTo>
                    <a:lnTo>
                      <a:pt x="372" y="1538"/>
                    </a:lnTo>
                    <a:lnTo>
                      <a:pt x="372" y="1542"/>
                    </a:lnTo>
                    <a:lnTo>
                      <a:pt x="372" y="1542"/>
                    </a:lnTo>
                    <a:lnTo>
                      <a:pt x="372" y="1547"/>
                    </a:lnTo>
                    <a:lnTo>
                      <a:pt x="372" y="1547"/>
                    </a:lnTo>
                    <a:lnTo>
                      <a:pt x="372" y="1551"/>
                    </a:lnTo>
                    <a:lnTo>
                      <a:pt x="372" y="1551"/>
                    </a:lnTo>
                    <a:lnTo>
                      <a:pt x="372" y="1551"/>
                    </a:lnTo>
                    <a:lnTo>
                      <a:pt x="372" y="1547"/>
                    </a:lnTo>
                    <a:lnTo>
                      <a:pt x="372" y="1547"/>
                    </a:lnTo>
                    <a:lnTo>
                      <a:pt x="372" y="1547"/>
                    </a:lnTo>
                    <a:lnTo>
                      <a:pt x="368" y="1551"/>
                    </a:lnTo>
                    <a:lnTo>
                      <a:pt x="368" y="1551"/>
                    </a:lnTo>
                    <a:lnTo>
                      <a:pt x="372" y="1556"/>
                    </a:lnTo>
                    <a:lnTo>
                      <a:pt x="372" y="1556"/>
                    </a:lnTo>
                    <a:lnTo>
                      <a:pt x="372" y="1556"/>
                    </a:lnTo>
                    <a:lnTo>
                      <a:pt x="372" y="1556"/>
                    </a:lnTo>
                    <a:lnTo>
                      <a:pt x="372" y="1556"/>
                    </a:lnTo>
                    <a:lnTo>
                      <a:pt x="372" y="1560"/>
                    </a:lnTo>
                    <a:lnTo>
                      <a:pt x="372" y="1560"/>
                    </a:lnTo>
                    <a:lnTo>
                      <a:pt x="377" y="1560"/>
                    </a:lnTo>
                    <a:lnTo>
                      <a:pt x="377" y="1560"/>
                    </a:lnTo>
                    <a:lnTo>
                      <a:pt x="377" y="1560"/>
                    </a:lnTo>
                    <a:lnTo>
                      <a:pt x="377" y="1560"/>
                    </a:lnTo>
                    <a:lnTo>
                      <a:pt x="377" y="1560"/>
                    </a:lnTo>
                    <a:lnTo>
                      <a:pt x="377" y="1560"/>
                    </a:lnTo>
                    <a:lnTo>
                      <a:pt x="381" y="1556"/>
                    </a:lnTo>
                    <a:lnTo>
                      <a:pt x="386" y="1556"/>
                    </a:lnTo>
                    <a:lnTo>
                      <a:pt x="390" y="1565"/>
                    </a:lnTo>
                    <a:lnTo>
                      <a:pt x="390" y="1560"/>
                    </a:lnTo>
                    <a:lnTo>
                      <a:pt x="390" y="1560"/>
                    </a:lnTo>
                    <a:lnTo>
                      <a:pt x="386" y="1551"/>
                    </a:lnTo>
                    <a:lnTo>
                      <a:pt x="386" y="1547"/>
                    </a:lnTo>
                    <a:lnTo>
                      <a:pt x="386" y="1542"/>
                    </a:lnTo>
                    <a:lnTo>
                      <a:pt x="386" y="1542"/>
                    </a:lnTo>
                    <a:lnTo>
                      <a:pt x="386" y="1538"/>
                    </a:lnTo>
                    <a:lnTo>
                      <a:pt x="381" y="1533"/>
                    </a:lnTo>
                    <a:lnTo>
                      <a:pt x="381" y="1533"/>
                    </a:lnTo>
                    <a:lnTo>
                      <a:pt x="377" y="1533"/>
                    </a:lnTo>
                    <a:lnTo>
                      <a:pt x="377" y="1533"/>
                    </a:lnTo>
                    <a:lnTo>
                      <a:pt x="377" y="1533"/>
                    </a:lnTo>
                    <a:lnTo>
                      <a:pt x="372" y="1529"/>
                    </a:lnTo>
                    <a:lnTo>
                      <a:pt x="372" y="1529"/>
                    </a:lnTo>
                    <a:lnTo>
                      <a:pt x="372" y="1533"/>
                    </a:lnTo>
                    <a:lnTo>
                      <a:pt x="368" y="1529"/>
                    </a:lnTo>
                    <a:lnTo>
                      <a:pt x="368" y="1529"/>
                    </a:lnTo>
                    <a:lnTo>
                      <a:pt x="368" y="1529"/>
                    </a:lnTo>
                    <a:lnTo>
                      <a:pt x="368" y="1529"/>
                    </a:lnTo>
                    <a:lnTo>
                      <a:pt x="368" y="1524"/>
                    </a:lnTo>
                    <a:lnTo>
                      <a:pt x="368" y="1524"/>
                    </a:lnTo>
                    <a:lnTo>
                      <a:pt x="368" y="1524"/>
                    </a:lnTo>
                    <a:lnTo>
                      <a:pt x="368" y="1524"/>
                    </a:lnTo>
                    <a:lnTo>
                      <a:pt x="372" y="1524"/>
                    </a:lnTo>
                    <a:lnTo>
                      <a:pt x="368" y="1520"/>
                    </a:lnTo>
                    <a:lnTo>
                      <a:pt x="368" y="1520"/>
                    </a:lnTo>
                    <a:lnTo>
                      <a:pt x="363" y="1524"/>
                    </a:lnTo>
                    <a:lnTo>
                      <a:pt x="368" y="1520"/>
                    </a:lnTo>
                    <a:lnTo>
                      <a:pt x="363" y="1520"/>
                    </a:lnTo>
                    <a:lnTo>
                      <a:pt x="363" y="1520"/>
                    </a:lnTo>
                    <a:lnTo>
                      <a:pt x="363" y="1520"/>
                    </a:lnTo>
                    <a:lnTo>
                      <a:pt x="363" y="1520"/>
                    </a:lnTo>
                    <a:lnTo>
                      <a:pt x="363" y="1524"/>
                    </a:lnTo>
                    <a:lnTo>
                      <a:pt x="363" y="1524"/>
                    </a:lnTo>
                    <a:lnTo>
                      <a:pt x="363" y="1524"/>
                    </a:lnTo>
                    <a:lnTo>
                      <a:pt x="359" y="1524"/>
                    </a:lnTo>
                    <a:lnTo>
                      <a:pt x="359" y="1524"/>
                    </a:lnTo>
                    <a:lnTo>
                      <a:pt x="359" y="1524"/>
                    </a:lnTo>
                    <a:lnTo>
                      <a:pt x="359" y="1524"/>
                    </a:lnTo>
                    <a:lnTo>
                      <a:pt x="359" y="1520"/>
                    </a:lnTo>
                    <a:lnTo>
                      <a:pt x="363" y="1520"/>
                    </a:lnTo>
                    <a:lnTo>
                      <a:pt x="359" y="1520"/>
                    </a:lnTo>
                    <a:lnTo>
                      <a:pt x="359" y="1515"/>
                    </a:lnTo>
                    <a:lnTo>
                      <a:pt x="359" y="1515"/>
                    </a:lnTo>
                    <a:lnTo>
                      <a:pt x="359" y="1515"/>
                    </a:lnTo>
                    <a:lnTo>
                      <a:pt x="359" y="1515"/>
                    </a:lnTo>
                    <a:lnTo>
                      <a:pt x="359" y="1515"/>
                    </a:lnTo>
                    <a:lnTo>
                      <a:pt x="359" y="1510"/>
                    </a:lnTo>
                    <a:lnTo>
                      <a:pt x="359" y="1510"/>
                    </a:lnTo>
                    <a:lnTo>
                      <a:pt x="359" y="1510"/>
                    </a:lnTo>
                    <a:lnTo>
                      <a:pt x="354" y="1510"/>
                    </a:lnTo>
                    <a:lnTo>
                      <a:pt x="354" y="1510"/>
                    </a:lnTo>
                    <a:lnTo>
                      <a:pt x="354" y="1510"/>
                    </a:lnTo>
                    <a:lnTo>
                      <a:pt x="349" y="1510"/>
                    </a:lnTo>
                    <a:lnTo>
                      <a:pt x="349" y="1510"/>
                    </a:lnTo>
                    <a:lnTo>
                      <a:pt x="349" y="1506"/>
                    </a:lnTo>
                    <a:lnTo>
                      <a:pt x="349" y="1506"/>
                    </a:lnTo>
                    <a:lnTo>
                      <a:pt x="349" y="1501"/>
                    </a:lnTo>
                    <a:lnTo>
                      <a:pt x="349" y="1501"/>
                    </a:lnTo>
                    <a:lnTo>
                      <a:pt x="349" y="1501"/>
                    </a:lnTo>
                    <a:lnTo>
                      <a:pt x="354" y="1501"/>
                    </a:lnTo>
                    <a:lnTo>
                      <a:pt x="354" y="1501"/>
                    </a:lnTo>
                    <a:lnTo>
                      <a:pt x="354" y="1501"/>
                    </a:lnTo>
                    <a:lnTo>
                      <a:pt x="354" y="1497"/>
                    </a:lnTo>
                    <a:lnTo>
                      <a:pt x="354" y="1492"/>
                    </a:lnTo>
                    <a:lnTo>
                      <a:pt x="354" y="1488"/>
                    </a:lnTo>
                    <a:lnTo>
                      <a:pt x="354" y="1488"/>
                    </a:lnTo>
                    <a:lnTo>
                      <a:pt x="359" y="1492"/>
                    </a:lnTo>
                    <a:lnTo>
                      <a:pt x="359" y="1492"/>
                    </a:lnTo>
                    <a:lnTo>
                      <a:pt x="363" y="1488"/>
                    </a:lnTo>
                    <a:lnTo>
                      <a:pt x="363" y="1492"/>
                    </a:lnTo>
                    <a:lnTo>
                      <a:pt x="363" y="1492"/>
                    </a:lnTo>
                    <a:lnTo>
                      <a:pt x="368" y="1492"/>
                    </a:lnTo>
                    <a:lnTo>
                      <a:pt x="377" y="1492"/>
                    </a:lnTo>
                    <a:lnTo>
                      <a:pt x="377" y="1497"/>
                    </a:lnTo>
                    <a:lnTo>
                      <a:pt x="377" y="1497"/>
                    </a:lnTo>
                    <a:lnTo>
                      <a:pt x="377" y="1501"/>
                    </a:lnTo>
                    <a:lnTo>
                      <a:pt x="377" y="1501"/>
                    </a:lnTo>
                    <a:lnTo>
                      <a:pt x="381" y="1501"/>
                    </a:lnTo>
                    <a:lnTo>
                      <a:pt x="381" y="1506"/>
                    </a:lnTo>
                    <a:lnTo>
                      <a:pt x="381" y="1501"/>
                    </a:lnTo>
                    <a:lnTo>
                      <a:pt x="381" y="1497"/>
                    </a:lnTo>
                    <a:lnTo>
                      <a:pt x="381" y="1497"/>
                    </a:lnTo>
                    <a:lnTo>
                      <a:pt x="381" y="1497"/>
                    </a:lnTo>
                    <a:lnTo>
                      <a:pt x="386" y="1492"/>
                    </a:lnTo>
                    <a:lnTo>
                      <a:pt x="386" y="1492"/>
                    </a:lnTo>
                    <a:lnTo>
                      <a:pt x="386" y="1488"/>
                    </a:lnTo>
                    <a:lnTo>
                      <a:pt x="377" y="1488"/>
                    </a:lnTo>
                    <a:lnTo>
                      <a:pt x="377" y="1483"/>
                    </a:lnTo>
                    <a:lnTo>
                      <a:pt x="377" y="1483"/>
                    </a:lnTo>
                    <a:lnTo>
                      <a:pt x="377" y="1479"/>
                    </a:lnTo>
                    <a:lnTo>
                      <a:pt x="381" y="1479"/>
                    </a:lnTo>
                    <a:lnTo>
                      <a:pt x="381" y="1479"/>
                    </a:lnTo>
                    <a:lnTo>
                      <a:pt x="381" y="1479"/>
                    </a:lnTo>
                    <a:lnTo>
                      <a:pt x="381" y="1483"/>
                    </a:lnTo>
                    <a:lnTo>
                      <a:pt x="381" y="1483"/>
                    </a:lnTo>
                    <a:lnTo>
                      <a:pt x="386" y="1483"/>
                    </a:lnTo>
                    <a:lnTo>
                      <a:pt x="386" y="1483"/>
                    </a:lnTo>
                    <a:lnTo>
                      <a:pt x="386" y="1483"/>
                    </a:lnTo>
                    <a:lnTo>
                      <a:pt x="381" y="1479"/>
                    </a:lnTo>
                    <a:lnTo>
                      <a:pt x="381" y="1479"/>
                    </a:lnTo>
                    <a:lnTo>
                      <a:pt x="386" y="1474"/>
                    </a:lnTo>
                    <a:lnTo>
                      <a:pt x="386" y="1470"/>
                    </a:lnTo>
                    <a:lnTo>
                      <a:pt x="386" y="1474"/>
                    </a:lnTo>
                    <a:lnTo>
                      <a:pt x="390" y="1474"/>
                    </a:lnTo>
                    <a:lnTo>
                      <a:pt x="395" y="1474"/>
                    </a:lnTo>
                    <a:lnTo>
                      <a:pt x="395" y="1479"/>
                    </a:lnTo>
                    <a:lnTo>
                      <a:pt x="395" y="1479"/>
                    </a:lnTo>
                    <a:lnTo>
                      <a:pt x="395" y="1479"/>
                    </a:lnTo>
                    <a:lnTo>
                      <a:pt x="395" y="1483"/>
                    </a:lnTo>
                    <a:lnTo>
                      <a:pt x="395" y="1483"/>
                    </a:lnTo>
                    <a:lnTo>
                      <a:pt x="395" y="1483"/>
                    </a:lnTo>
                    <a:lnTo>
                      <a:pt x="395" y="1483"/>
                    </a:lnTo>
                    <a:lnTo>
                      <a:pt x="395" y="1483"/>
                    </a:lnTo>
                    <a:lnTo>
                      <a:pt x="395" y="1483"/>
                    </a:lnTo>
                    <a:lnTo>
                      <a:pt x="399" y="1488"/>
                    </a:lnTo>
                    <a:lnTo>
                      <a:pt x="399" y="1488"/>
                    </a:lnTo>
                    <a:lnTo>
                      <a:pt x="404" y="1483"/>
                    </a:lnTo>
                    <a:lnTo>
                      <a:pt x="404" y="1483"/>
                    </a:lnTo>
                    <a:lnTo>
                      <a:pt x="404" y="1483"/>
                    </a:lnTo>
                    <a:lnTo>
                      <a:pt x="408" y="1479"/>
                    </a:lnTo>
                    <a:lnTo>
                      <a:pt x="408" y="1479"/>
                    </a:lnTo>
                    <a:lnTo>
                      <a:pt x="413" y="1479"/>
                    </a:lnTo>
                    <a:lnTo>
                      <a:pt x="413" y="1479"/>
                    </a:lnTo>
                    <a:lnTo>
                      <a:pt x="413" y="1479"/>
                    </a:lnTo>
                    <a:lnTo>
                      <a:pt x="413" y="1479"/>
                    </a:lnTo>
                    <a:lnTo>
                      <a:pt x="413" y="1479"/>
                    </a:lnTo>
                    <a:lnTo>
                      <a:pt x="418" y="1479"/>
                    </a:lnTo>
                    <a:lnTo>
                      <a:pt x="418" y="1479"/>
                    </a:lnTo>
                    <a:lnTo>
                      <a:pt x="418" y="1474"/>
                    </a:lnTo>
                    <a:lnTo>
                      <a:pt x="418" y="1474"/>
                    </a:lnTo>
                    <a:lnTo>
                      <a:pt x="413" y="1474"/>
                    </a:lnTo>
                    <a:lnTo>
                      <a:pt x="413" y="1474"/>
                    </a:lnTo>
                    <a:lnTo>
                      <a:pt x="413" y="1474"/>
                    </a:lnTo>
                    <a:lnTo>
                      <a:pt x="413" y="1474"/>
                    </a:lnTo>
                    <a:lnTo>
                      <a:pt x="408" y="1474"/>
                    </a:lnTo>
                    <a:lnTo>
                      <a:pt x="408" y="1470"/>
                    </a:lnTo>
                    <a:lnTo>
                      <a:pt x="408" y="1470"/>
                    </a:lnTo>
                    <a:lnTo>
                      <a:pt x="413" y="1470"/>
                    </a:lnTo>
                    <a:lnTo>
                      <a:pt x="413" y="1470"/>
                    </a:lnTo>
                    <a:lnTo>
                      <a:pt x="413" y="1470"/>
                    </a:lnTo>
                    <a:lnTo>
                      <a:pt x="413" y="1470"/>
                    </a:lnTo>
                    <a:lnTo>
                      <a:pt x="418" y="1470"/>
                    </a:lnTo>
                    <a:lnTo>
                      <a:pt x="418" y="1465"/>
                    </a:lnTo>
                    <a:lnTo>
                      <a:pt x="418" y="1465"/>
                    </a:lnTo>
                    <a:lnTo>
                      <a:pt x="422" y="1465"/>
                    </a:lnTo>
                    <a:lnTo>
                      <a:pt x="422" y="1465"/>
                    </a:lnTo>
                    <a:lnTo>
                      <a:pt x="422" y="1465"/>
                    </a:lnTo>
                    <a:lnTo>
                      <a:pt x="422" y="1465"/>
                    </a:lnTo>
                    <a:lnTo>
                      <a:pt x="427" y="1461"/>
                    </a:lnTo>
                    <a:lnTo>
                      <a:pt x="427" y="1461"/>
                    </a:lnTo>
                    <a:lnTo>
                      <a:pt x="427" y="1465"/>
                    </a:lnTo>
                    <a:lnTo>
                      <a:pt x="427" y="1465"/>
                    </a:lnTo>
                    <a:lnTo>
                      <a:pt x="427" y="1465"/>
                    </a:lnTo>
                    <a:lnTo>
                      <a:pt x="427" y="1470"/>
                    </a:lnTo>
                    <a:lnTo>
                      <a:pt x="427" y="1470"/>
                    </a:lnTo>
                    <a:lnTo>
                      <a:pt x="431" y="1470"/>
                    </a:lnTo>
                    <a:lnTo>
                      <a:pt x="431" y="1470"/>
                    </a:lnTo>
                    <a:lnTo>
                      <a:pt x="431" y="1470"/>
                    </a:lnTo>
                    <a:lnTo>
                      <a:pt x="431" y="1470"/>
                    </a:lnTo>
                    <a:lnTo>
                      <a:pt x="431" y="1474"/>
                    </a:lnTo>
                    <a:lnTo>
                      <a:pt x="431" y="1474"/>
                    </a:lnTo>
                    <a:lnTo>
                      <a:pt x="431" y="1474"/>
                    </a:lnTo>
                    <a:lnTo>
                      <a:pt x="431" y="1474"/>
                    </a:lnTo>
                    <a:lnTo>
                      <a:pt x="431" y="1474"/>
                    </a:lnTo>
                    <a:lnTo>
                      <a:pt x="431" y="1474"/>
                    </a:lnTo>
                    <a:lnTo>
                      <a:pt x="436" y="1474"/>
                    </a:lnTo>
                    <a:lnTo>
                      <a:pt x="436" y="1474"/>
                    </a:lnTo>
                    <a:lnTo>
                      <a:pt x="440" y="1474"/>
                    </a:lnTo>
                    <a:lnTo>
                      <a:pt x="440" y="1474"/>
                    </a:lnTo>
                    <a:lnTo>
                      <a:pt x="440" y="1470"/>
                    </a:lnTo>
                    <a:lnTo>
                      <a:pt x="445" y="1470"/>
                    </a:lnTo>
                    <a:lnTo>
                      <a:pt x="445" y="1470"/>
                    </a:lnTo>
                    <a:lnTo>
                      <a:pt x="445" y="1470"/>
                    </a:lnTo>
                    <a:lnTo>
                      <a:pt x="445" y="1465"/>
                    </a:lnTo>
                    <a:lnTo>
                      <a:pt x="445" y="1465"/>
                    </a:lnTo>
                    <a:lnTo>
                      <a:pt x="445" y="1465"/>
                    </a:lnTo>
                    <a:lnTo>
                      <a:pt x="440" y="1465"/>
                    </a:lnTo>
                    <a:lnTo>
                      <a:pt x="440" y="1465"/>
                    </a:lnTo>
                    <a:lnTo>
                      <a:pt x="440" y="1465"/>
                    </a:lnTo>
                    <a:lnTo>
                      <a:pt x="436" y="1465"/>
                    </a:lnTo>
                    <a:lnTo>
                      <a:pt x="440" y="1465"/>
                    </a:lnTo>
                    <a:lnTo>
                      <a:pt x="445" y="1461"/>
                    </a:lnTo>
                    <a:lnTo>
                      <a:pt x="445" y="1461"/>
                    </a:lnTo>
                    <a:lnTo>
                      <a:pt x="445" y="1461"/>
                    </a:lnTo>
                    <a:lnTo>
                      <a:pt x="449" y="1456"/>
                    </a:lnTo>
                    <a:lnTo>
                      <a:pt x="449" y="1456"/>
                    </a:lnTo>
                    <a:lnTo>
                      <a:pt x="454" y="1456"/>
                    </a:lnTo>
                    <a:lnTo>
                      <a:pt x="454" y="1456"/>
                    </a:lnTo>
                    <a:lnTo>
                      <a:pt x="449" y="1447"/>
                    </a:lnTo>
                    <a:lnTo>
                      <a:pt x="454" y="1447"/>
                    </a:lnTo>
                    <a:lnTo>
                      <a:pt x="454" y="1447"/>
                    </a:lnTo>
                    <a:lnTo>
                      <a:pt x="454" y="1447"/>
                    </a:lnTo>
                    <a:lnTo>
                      <a:pt x="454" y="1447"/>
                    </a:lnTo>
                    <a:lnTo>
                      <a:pt x="454" y="1447"/>
                    </a:lnTo>
                    <a:lnTo>
                      <a:pt x="458" y="1442"/>
                    </a:lnTo>
                    <a:lnTo>
                      <a:pt x="458" y="1442"/>
                    </a:lnTo>
                    <a:lnTo>
                      <a:pt x="458" y="1442"/>
                    </a:lnTo>
                    <a:lnTo>
                      <a:pt x="463" y="1442"/>
                    </a:lnTo>
                    <a:lnTo>
                      <a:pt x="463" y="1438"/>
                    </a:lnTo>
                    <a:lnTo>
                      <a:pt x="463" y="1438"/>
                    </a:lnTo>
                    <a:lnTo>
                      <a:pt x="463" y="1438"/>
                    </a:lnTo>
                    <a:lnTo>
                      <a:pt x="463" y="1438"/>
                    </a:lnTo>
                    <a:lnTo>
                      <a:pt x="472" y="1438"/>
                    </a:lnTo>
                    <a:lnTo>
                      <a:pt x="472" y="1438"/>
                    </a:lnTo>
                    <a:lnTo>
                      <a:pt x="476" y="1438"/>
                    </a:lnTo>
                    <a:lnTo>
                      <a:pt x="476" y="1433"/>
                    </a:lnTo>
                    <a:lnTo>
                      <a:pt x="481" y="1433"/>
                    </a:lnTo>
                    <a:lnTo>
                      <a:pt x="481" y="1433"/>
                    </a:lnTo>
                    <a:lnTo>
                      <a:pt x="481" y="1433"/>
                    </a:lnTo>
                    <a:lnTo>
                      <a:pt x="481" y="1433"/>
                    </a:lnTo>
                    <a:lnTo>
                      <a:pt x="486" y="1438"/>
                    </a:lnTo>
                    <a:lnTo>
                      <a:pt x="486" y="1438"/>
                    </a:lnTo>
                    <a:lnTo>
                      <a:pt x="490" y="1438"/>
                    </a:lnTo>
                    <a:lnTo>
                      <a:pt x="495" y="1438"/>
                    </a:lnTo>
                    <a:lnTo>
                      <a:pt x="495" y="1438"/>
                    </a:lnTo>
                    <a:lnTo>
                      <a:pt x="495" y="1438"/>
                    </a:lnTo>
                    <a:lnTo>
                      <a:pt x="499" y="1442"/>
                    </a:lnTo>
                    <a:lnTo>
                      <a:pt x="499" y="1442"/>
                    </a:lnTo>
                    <a:lnTo>
                      <a:pt x="499" y="1442"/>
                    </a:lnTo>
                    <a:lnTo>
                      <a:pt x="504" y="1442"/>
                    </a:lnTo>
                    <a:lnTo>
                      <a:pt x="504" y="1442"/>
                    </a:lnTo>
                    <a:lnTo>
                      <a:pt x="504" y="1438"/>
                    </a:lnTo>
                    <a:lnTo>
                      <a:pt x="508" y="1438"/>
                    </a:lnTo>
                    <a:lnTo>
                      <a:pt x="513" y="1438"/>
                    </a:lnTo>
                    <a:lnTo>
                      <a:pt x="513" y="1438"/>
                    </a:lnTo>
                    <a:lnTo>
                      <a:pt x="513" y="1438"/>
                    </a:lnTo>
                    <a:lnTo>
                      <a:pt x="513" y="1438"/>
                    </a:lnTo>
                    <a:lnTo>
                      <a:pt x="513" y="1438"/>
                    </a:lnTo>
                    <a:lnTo>
                      <a:pt x="513" y="1442"/>
                    </a:lnTo>
                    <a:lnTo>
                      <a:pt x="513" y="1442"/>
                    </a:lnTo>
                    <a:lnTo>
                      <a:pt x="513" y="1442"/>
                    </a:lnTo>
                    <a:lnTo>
                      <a:pt x="513" y="1442"/>
                    </a:lnTo>
                    <a:moveTo>
                      <a:pt x="690" y="1456"/>
                    </a:moveTo>
                    <a:lnTo>
                      <a:pt x="690" y="1456"/>
                    </a:lnTo>
                    <a:lnTo>
                      <a:pt x="685" y="1456"/>
                    </a:lnTo>
                    <a:lnTo>
                      <a:pt x="685" y="1456"/>
                    </a:lnTo>
                    <a:lnTo>
                      <a:pt x="685" y="1452"/>
                    </a:lnTo>
                    <a:lnTo>
                      <a:pt x="685" y="1452"/>
                    </a:lnTo>
                    <a:lnTo>
                      <a:pt x="685" y="1452"/>
                    </a:lnTo>
                    <a:lnTo>
                      <a:pt x="685" y="1452"/>
                    </a:lnTo>
                    <a:lnTo>
                      <a:pt x="690" y="1452"/>
                    </a:lnTo>
                    <a:lnTo>
                      <a:pt x="690" y="1452"/>
                    </a:lnTo>
                    <a:lnTo>
                      <a:pt x="690" y="1447"/>
                    </a:lnTo>
                    <a:lnTo>
                      <a:pt x="690" y="1447"/>
                    </a:lnTo>
                    <a:lnTo>
                      <a:pt x="690" y="1447"/>
                    </a:lnTo>
                    <a:lnTo>
                      <a:pt x="690" y="1452"/>
                    </a:lnTo>
                    <a:lnTo>
                      <a:pt x="690" y="1452"/>
                    </a:lnTo>
                    <a:lnTo>
                      <a:pt x="690" y="1452"/>
                    </a:lnTo>
                    <a:lnTo>
                      <a:pt x="690" y="1452"/>
                    </a:lnTo>
                    <a:lnTo>
                      <a:pt x="690" y="1452"/>
                    </a:lnTo>
                    <a:lnTo>
                      <a:pt x="690" y="1452"/>
                    </a:lnTo>
                    <a:lnTo>
                      <a:pt x="690" y="1456"/>
                    </a:lnTo>
                    <a:moveTo>
                      <a:pt x="1438" y="1483"/>
                    </a:moveTo>
                    <a:lnTo>
                      <a:pt x="1438" y="1483"/>
                    </a:lnTo>
                    <a:lnTo>
                      <a:pt x="1438" y="1483"/>
                    </a:lnTo>
                    <a:lnTo>
                      <a:pt x="1434" y="1479"/>
                    </a:lnTo>
                    <a:lnTo>
                      <a:pt x="1434" y="1479"/>
                    </a:lnTo>
                    <a:lnTo>
                      <a:pt x="1438" y="1474"/>
                    </a:lnTo>
                    <a:lnTo>
                      <a:pt x="1443" y="1474"/>
                    </a:lnTo>
                    <a:lnTo>
                      <a:pt x="1443" y="1479"/>
                    </a:lnTo>
                    <a:lnTo>
                      <a:pt x="1443" y="1483"/>
                    </a:lnTo>
                    <a:lnTo>
                      <a:pt x="1438" y="1483"/>
                    </a:lnTo>
                    <a:moveTo>
                      <a:pt x="681" y="1433"/>
                    </a:moveTo>
                    <a:lnTo>
                      <a:pt x="681" y="1433"/>
                    </a:lnTo>
                    <a:lnTo>
                      <a:pt x="681" y="1433"/>
                    </a:lnTo>
                    <a:lnTo>
                      <a:pt x="685" y="1433"/>
                    </a:lnTo>
                    <a:lnTo>
                      <a:pt x="685" y="1438"/>
                    </a:lnTo>
                    <a:lnTo>
                      <a:pt x="685" y="1438"/>
                    </a:lnTo>
                    <a:lnTo>
                      <a:pt x="681" y="1438"/>
                    </a:lnTo>
                    <a:lnTo>
                      <a:pt x="681" y="1438"/>
                    </a:lnTo>
                    <a:lnTo>
                      <a:pt x="672" y="1438"/>
                    </a:lnTo>
                    <a:lnTo>
                      <a:pt x="672" y="1438"/>
                    </a:lnTo>
                    <a:lnTo>
                      <a:pt x="672" y="1433"/>
                    </a:lnTo>
                    <a:lnTo>
                      <a:pt x="676" y="1433"/>
                    </a:lnTo>
                    <a:lnTo>
                      <a:pt x="676" y="1433"/>
                    </a:lnTo>
                    <a:lnTo>
                      <a:pt x="676" y="1429"/>
                    </a:lnTo>
                    <a:lnTo>
                      <a:pt x="676" y="1429"/>
                    </a:lnTo>
                    <a:lnTo>
                      <a:pt x="681" y="1424"/>
                    </a:lnTo>
                    <a:lnTo>
                      <a:pt x="681" y="1424"/>
                    </a:lnTo>
                    <a:lnTo>
                      <a:pt x="681" y="1424"/>
                    </a:lnTo>
                    <a:lnTo>
                      <a:pt x="681" y="1429"/>
                    </a:lnTo>
                    <a:lnTo>
                      <a:pt x="681" y="1429"/>
                    </a:lnTo>
                    <a:lnTo>
                      <a:pt x="681" y="1429"/>
                    </a:lnTo>
                    <a:lnTo>
                      <a:pt x="681" y="1429"/>
                    </a:lnTo>
                    <a:lnTo>
                      <a:pt x="681" y="1429"/>
                    </a:lnTo>
                    <a:lnTo>
                      <a:pt x="681" y="1429"/>
                    </a:lnTo>
                    <a:lnTo>
                      <a:pt x="681" y="1433"/>
                    </a:lnTo>
                    <a:lnTo>
                      <a:pt x="681" y="1433"/>
                    </a:lnTo>
                    <a:moveTo>
                      <a:pt x="740" y="1433"/>
                    </a:moveTo>
                    <a:lnTo>
                      <a:pt x="740" y="1433"/>
                    </a:lnTo>
                    <a:lnTo>
                      <a:pt x="740" y="1433"/>
                    </a:lnTo>
                    <a:lnTo>
                      <a:pt x="740" y="1433"/>
                    </a:lnTo>
                    <a:lnTo>
                      <a:pt x="740" y="1433"/>
                    </a:lnTo>
                    <a:lnTo>
                      <a:pt x="740" y="1433"/>
                    </a:lnTo>
                    <a:lnTo>
                      <a:pt x="735" y="1438"/>
                    </a:lnTo>
                    <a:lnTo>
                      <a:pt x="735" y="1438"/>
                    </a:lnTo>
                    <a:lnTo>
                      <a:pt x="731" y="1438"/>
                    </a:lnTo>
                    <a:lnTo>
                      <a:pt x="731" y="1438"/>
                    </a:lnTo>
                    <a:lnTo>
                      <a:pt x="731" y="1433"/>
                    </a:lnTo>
                    <a:lnTo>
                      <a:pt x="735" y="1433"/>
                    </a:lnTo>
                    <a:lnTo>
                      <a:pt x="735" y="1433"/>
                    </a:lnTo>
                    <a:lnTo>
                      <a:pt x="735" y="1433"/>
                    </a:lnTo>
                    <a:lnTo>
                      <a:pt x="735" y="1433"/>
                    </a:lnTo>
                    <a:lnTo>
                      <a:pt x="735" y="1433"/>
                    </a:lnTo>
                    <a:lnTo>
                      <a:pt x="735" y="1429"/>
                    </a:lnTo>
                    <a:lnTo>
                      <a:pt x="735" y="1429"/>
                    </a:lnTo>
                    <a:lnTo>
                      <a:pt x="740" y="1429"/>
                    </a:lnTo>
                    <a:lnTo>
                      <a:pt x="740" y="1433"/>
                    </a:lnTo>
                    <a:lnTo>
                      <a:pt x="740" y="1433"/>
                    </a:lnTo>
                    <a:moveTo>
                      <a:pt x="703" y="1429"/>
                    </a:moveTo>
                    <a:lnTo>
                      <a:pt x="703" y="1429"/>
                    </a:lnTo>
                    <a:lnTo>
                      <a:pt x="703" y="1429"/>
                    </a:lnTo>
                    <a:lnTo>
                      <a:pt x="703" y="1429"/>
                    </a:lnTo>
                    <a:lnTo>
                      <a:pt x="703" y="1429"/>
                    </a:lnTo>
                    <a:lnTo>
                      <a:pt x="703" y="1429"/>
                    </a:lnTo>
                    <a:lnTo>
                      <a:pt x="703" y="1429"/>
                    </a:lnTo>
                    <a:lnTo>
                      <a:pt x="703" y="1429"/>
                    </a:lnTo>
                    <a:lnTo>
                      <a:pt x="699" y="1429"/>
                    </a:lnTo>
                    <a:lnTo>
                      <a:pt x="699" y="1429"/>
                    </a:lnTo>
                    <a:lnTo>
                      <a:pt x="699" y="1424"/>
                    </a:lnTo>
                    <a:lnTo>
                      <a:pt x="699" y="1424"/>
                    </a:lnTo>
                    <a:lnTo>
                      <a:pt x="699" y="1424"/>
                    </a:lnTo>
                    <a:lnTo>
                      <a:pt x="703" y="1424"/>
                    </a:lnTo>
                    <a:lnTo>
                      <a:pt x="703" y="1424"/>
                    </a:lnTo>
                    <a:lnTo>
                      <a:pt x="703" y="1429"/>
                    </a:lnTo>
                    <a:lnTo>
                      <a:pt x="703" y="1429"/>
                    </a:lnTo>
                    <a:moveTo>
                      <a:pt x="726" y="1420"/>
                    </a:moveTo>
                    <a:lnTo>
                      <a:pt x="726" y="1420"/>
                    </a:lnTo>
                    <a:lnTo>
                      <a:pt x="721" y="1420"/>
                    </a:lnTo>
                    <a:lnTo>
                      <a:pt x="721" y="1424"/>
                    </a:lnTo>
                    <a:lnTo>
                      <a:pt x="721" y="1424"/>
                    </a:lnTo>
                    <a:lnTo>
                      <a:pt x="721" y="1424"/>
                    </a:lnTo>
                    <a:lnTo>
                      <a:pt x="717" y="1424"/>
                    </a:lnTo>
                    <a:lnTo>
                      <a:pt x="717" y="1424"/>
                    </a:lnTo>
                    <a:lnTo>
                      <a:pt x="717" y="1424"/>
                    </a:lnTo>
                    <a:lnTo>
                      <a:pt x="712" y="1424"/>
                    </a:lnTo>
                    <a:lnTo>
                      <a:pt x="712" y="1420"/>
                    </a:lnTo>
                    <a:lnTo>
                      <a:pt x="717" y="1420"/>
                    </a:lnTo>
                    <a:lnTo>
                      <a:pt x="717" y="1420"/>
                    </a:lnTo>
                    <a:lnTo>
                      <a:pt x="717" y="1420"/>
                    </a:lnTo>
                    <a:lnTo>
                      <a:pt x="721" y="1420"/>
                    </a:lnTo>
                    <a:lnTo>
                      <a:pt x="721" y="1420"/>
                    </a:lnTo>
                    <a:lnTo>
                      <a:pt x="721" y="1415"/>
                    </a:lnTo>
                    <a:lnTo>
                      <a:pt x="726" y="1415"/>
                    </a:lnTo>
                    <a:lnTo>
                      <a:pt x="726" y="1420"/>
                    </a:lnTo>
                    <a:moveTo>
                      <a:pt x="731" y="1429"/>
                    </a:moveTo>
                    <a:lnTo>
                      <a:pt x="731" y="1429"/>
                    </a:lnTo>
                    <a:lnTo>
                      <a:pt x="726" y="1429"/>
                    </a:lnTo>
                    <a:lnTo>
                      <a:pt x="726" y="1429"/>
                    </a:lnTo>
                    <a:lnTo>
                      <a:pt x="726" y="1424"/>
                    </a:lnTo>
                    <a:lnTo>
                      <a:pt x="726" y="1424"/>
                    </a:lnTo>
                    <a:lnTo>
                      <a:pt x="731" y="1424"/>
                    </a:lnTo>
                    <a:lnTo>
                      <a:pt x="731" y="1424"/>
                    </a:lnTo>
                    <a:lnTo>
                      <a:pt x="731" y="1424"/>
                    </a:lnTo>
                    <a:lnTo>
                      <a:pt x="731" y="1420"/>
                    </a:lnTo>
                    <a:lnTo>
                      <a:pt x="731" y="1420"/>
                    </a:lnTo>
                    <a:lnTo>
                      <a:pt x="726" y="1420"/>
                    </a:lnTo>
                    <a:lnTo>
                      <a:pt x="731" y="1420"/>
                    </a:lnTo>
                    <a:lnTo>
                      <a:pt x="731" y="1415"/>
                    </a:lnTo>
                    <a:lnTo>
                      <a:pt x="735" y="1415"/>
                    </a:lnTo>
                    <a:lnTo>
                      <a:pt x="735" y="1420"/>
                    </a:lnTo>
                    <a:lnTo>
                      <a:pt x="735" y="1424"/>
                    </a:lnTo>
                    <a:lnTo>
                      <a:pt x="735" y="1424"/>
                    </a:lnTo>
                    <a:lnTo>
                      <a:pt x="735" y="1429"/>
                    </a:lnTo>
                    <a:lnTo>
                      <a:pt x="731" y="1429"/>
                    </a:lnTo>
                    <a:moveTo>
                      <a:pt x="653" y="1415"/>
                    </a:moveTo>
                    <a:lnTo>
                      <a:pt x="653" y="1415"/>
                    </a:lnTo>
                    <a:lnTo>
                      <a:pt x="653" y="1415"/>
                    </a:lnTo>
                    <a:lnTo>
                      <a:pt x="653" y="1415"/>
                    </a:lnTo>
                    <a:lnTo>
                      <a:pt x="653" y="1415"/>
                    </a:lnTo>
                    <a:lnTo>
                      <a:pt x="653" y="1411"/>
                    </a:lnTo>
                    <a:lnTo>
                      <a:pt x="658" y="1411"/>
                    </a:lnTo>
                    <a:lnTo>
                      <a:pt x="658" y="1406"/>
                    </a:lnTo>
                    <a:lnTo>
                      <a:pt x="658" y="1406"/>
                    </a:lnTo>
                    <a:lnTo>
                      <a:pt x="662" y="1406"/>
                    </a:lnTo>
                    <a:lnTo>
                      <a:pt x="662" y="1411"/>
                    </a:lnTo>
                    <a:lnTo>
                      <a:pt x="662" y="1411"/>
                    </a:lnTo>
                    <a:lnTo>
                      <a:pt x="662" y="1411"/>
                    </a:lnTo>
                    <a:lnTo>
                      <a:pt x="658" y="1411"/>
                    </a:lnTo>
                    <a:lnTo>
                      <a:pt x="653" y="1415"/>
                    </a:lnTo>
                    <a:moveTo>
                      <a:pt x="327" y="1370"/>
                    </a:moveTo>
                    <a:lnTo>
                      <a:pt x="327" y="1370"/>
                    </a:lnTo>
                    <a:lnTo>
                      <a:pt x="327" y="1370"/>
                    </a:lnTo>
                    <a:lnTo>
                      <a:pt x="331" y="1365"/>
                    </a:lnTo>
                    <a:lnTo>
                      <a:pt x="331" y="1365"/>
                    </a:lnTo>
                    <a:lnTo>
                      <a:pt x="336" y="1370"/>
                    </a:lnTo>
                    <a:lnTo>
                      <a:pt x="336" y="1370"/>
                    </a:lnTo>
                    <a:lnTo>
                      <a:pt x="336" y="1370"/>
                    </a:lnTo>
                    <a:lnTo>
                      <a:pt x="336" y="1370"/>
                    </a:lnTo>
                    <a:lnTo>
                      <a:pt x="336" y="1370"/>
                    </a:lnTo>
                    <a:lnTo>
                      <a:pt x="340" y="1370"/>
                    </a:lnTo>
                    <a:lnTo>
                      <a:pt x="340" y="1370"/>
                    </a:lnTo>
                    <a:lnTo>
                      <a:pt x="340" y="1370"/>
                    </a:lnTo>
                    <a:lnTo>
                      <a:pt x="336" y="1379"/>
                    </a:lnTo>
                    <a:lnTo>
                      <a:pt x="336" y="1379"/>
                    </a:lnTo>
                    <a:lnTo>
                      <a:pt x="336" y="1379"/>
                    </a:lnTo>
                    <a:lnTo>
                      <a:pt x="336" y="1379"/>
                    </a:lnTo>
                    <a:lnTo>
                      <a:pt x="336" y="1379"/>
                    </a:lnTo>
                    <a:lnTo>
                      <a:pt x="331" y="1388"/>
                    </a:lnTo>
                    <a:lnTo>
                      <a:pt x="331" y="1388"/>
                    </a:lnTo>
                    <a:lnTo>
                      <a:pt x="331" y="1388"/>
                    </a:lnTo>
                    <a:lnTo>
                      <a:pt x="327" y="1393"/>
                    </a:lnTo>
                    <a:lnTo>
                      <a:pt x="322" y="1397"/>
                    </a:lnTo>
                    <a:lnTo>
                      <a:pt x="322" y="1393"/>
                    </a:lnTo>
                    <a:lnTo>
                      <a:pt x="322" y="1393"/>
                    </a:lnTo>
                    <a:lnTo>
                      <a:pt x="322" y="1393"/>
                    </a:lnTo>
                    <a:lnTo>
                      <a:pt x="322" y="1393"/>
                    </a:lnTo>
                    <a:lnTo>
                      <a:pt x="322" y="1388"/>
                    </a:lnTo>
                    <a:lnTo>
                      <a:pt x="322" y="1384"/>
                    </a:lnTo>
                    <a:lnTo>
                      <a:pt x="322" y="1379"/>
                    </a:lnTo>
                    <a:lnTo>
                      <a:pt x="322" y="1379"/>
                    </a:lnTo>
                    <a:lnTo>
                      <a:pt x="322" y="1374"/>
                    </a:lnTo>
                    <a:lnTo>
                      <a:pt x="327" y="1365"/>
                    </a:lnTo>
                    <a:lnTo>
                      <a:pt x="327" y="1365"/>
                    </a:lnTo>
                    <a:lnTo>
                      <a:pt x="327" y="1365"/>
                    </a:lnTo>
                    <a:lnTo>
                      <a:pt x="327" y="1365"/>
                    </a:lnTo>
                    <a:lnTo>
                      <a:pt x="327" y="1365"/>
                    </a:lnTo>
                    <a:lnTo>
                      <a:pt x="327" y="1365"/>
                    </a:lnTo>
                    <a:lnTo>
                      <a:pt x="327" y="1370"/>
                    </a:lnTo>
                    <a:moveTo>
                      <a:pt x="858" y="1420"/>
                    </a:moveTo>
                    <a:lnTo>
                      <a:pt x="858" y="1420"/>
                    </a:lnTo>
                    <a:lnTo>
                      <a:pt x="858" y="1420"/>
                    </a:lnTo>
                    <a:lnTo>
                      <a:pt x="858" y="1424"/>
                    </a:lnTo>
                    <a:lnTo>
                      <a:pt x="858" y="1424"/>
                    </a:lnTo>
                    <a:lnTo>
                      <a:pt x="862" y="1424"/>
                    </a:lnTo>
                    <a:lnTo>
                      <a:pt x="862" y="1420"/>
                    </a:lnTo>
                    <a:lnTo>
                      <a:pt x="862" y="1420"/>
                    </a:lnTo>
                    <a:lnTo>
                      <a:pt x="867" y="1420"/>
                    </a:lnTo>
                    <a:lnTo>
                      <a:pt x="867" y="1424"/>
                    </a:lnTo>
                    <a:lnTo>
                      <a:pt x="871" y="1424"/>
                    </a:lnTo>
                    <a:lnTo>
                      <a:pt x="867" y="1429"/>
                    </a:lnTo>
                    <a:lnTo>
                      <a:pt x="871" y="1429"/>
                    </a:lnTo>
                    <a:lnTo>
                      <a:pt x="871" y="1429"/>
                    </a:lnTo>
                    <a:lnTo>
                      <a:pt x="876" y="1433"/>
                    </a:lnTo>
                    <a:lnTo>
                      <a:pt x="876" y="1433"/>
                    </a:lnTo>
                    <a:lnTo>
                      <a:pt x="876" y="1433"/>
                    </a:lnTo>
                    <a:lnTo>
                      <a:pt x="880" y="1433"/>
                    </a:lnTo>
                    <a:lnTo>
                      <a:pt x="880" y="1433"/>
                    </a:lnTo>
                    <a:lnTo>
                      <a:pt x="885" y="1433"/>
                    </a:lnTo>
                    <a:lnTo>
                      <a:pt x="885" y="1438"/>
                    </a:lnTo>
                    <a:lnTo>
                      <a:pt x="885" y="1438"/>
                    </a:lnTo>
                    <a:lnTo>
                      <a:pt x="885" y="1438"/>
                    </a:lnTo>
                    <a:lnTo>
                      <a:pt x="885" y="1438"/>
                    </a:lnTo>
                    <a:lnTo>
                      <a:pt x="898" y="1438"/>
                    </a:lnTo>
                    <a:lnTo>
                      <a:pt x="903" y="1438"/>
                    </a:lnTo>
                    <a:lnTo>
                      <a:pt x="903" y="1438"/>
                    </a:lnTo>
                    <a:lnTo>
                      <a:pt x="903" y="1438"/>
                    </a:lnTo>
                    <a:lnTo>
                      <a:pt x="907" y="1438"/>
                    </a:lnTo>
                    <a:lnTo>
                      <a:pt x="903" y="1438"/>
                    </a:lnTo>
                    <a:lnTo>
                      <a:pt x="903" y="1442"/>
                    </a:lnTo>
                    <a:lnTo>
                      <a:pt x="907" y="1442"/>
                    </a:lnTo>
                    <a:lnTo>
                      <a:pt x="907" y="1438"/>
                    </a:lnTo>
                    <a:lnTo>
                      <a:pt x="912" y="1438"/>
                    </a:lnTo>
                    <a:lnTo>
                      <a:pt x="912" y="1438"/>
                    </a:lnTo>
                    <a:lnTo>
                      <a:pt x="907" y="1442"/>
                    </a:lnTo>
                    <a:lnTo>
                      <a:pt x="907" y="1442"/>
                    </a:lnTo>
                    <a:lnTo>
                      <a:pt x="907" y="1442"/>
                    </a:lnTo>
                    <a:lnTo>
                      <a:pt x="907" y="1442"/>
                    </a:lnTo>
                    <a:lnTo>
                      <a:pt x="903" y="1442"/>
                    </a:lnTo>
                    <a:lnTo>
                      <a:pt x="907" y="1447"/>
                    </a:lnTo>
                    <a:lnTo>
                      <a:pt x="907" y="1447"/>
                    </a:lnTo>
                    <a:lnTo>
                      <a:pt x="907" y="1447"/>
                    </a:lnTo>
                    <a:lnTo>
                      <a:pt x="907" y="1447"/>
                    </a:lnTo>
                    <a:lnTo>
                      <a:pt x="907" y="1447"/>
                    </a:lnTo>
                    <a:lnTo>
                      <a:pt x="907" y="1452"/>
                    </a:lnTo>
                    <a:lnTo>
                      <a:pt x="907" y="1452"/>
                    </a:lnTo>
                    <a:lnTo>
                      <a:pt x="907" y="1456"/>
                    </a:lnTo>
                    <a:lnTo>
                      <a:pt x="903" y="1456"/>
                    </a:lnTo>
                    <a:lnTo>
                      <a:pt x="903" y="1461"/>
                    </a:lnTo>
                    <a:lnTo>
                      <a:pt x="903" y="1461"/>
                    </a:lnTo>
                    <a:lnTo>
                      <a:pt x="903" y="1461"/>
                    </a:lnTo>
                    <a:lnTo>
                      <a:pt x="903" y="1461"/>
                    </a:lnTo>
                    <a:lnTo>
                      <a:pt x="903" y="1465"/>
                    </a:lnTo>
                    <a:lnTo>
                      <a:pt x="903" y="1465"/>
                    </a:lnTo>
                    <a:lnTo>
                      <a:pt x="903" y="1470"/>
                    </a:lnTo>
                    <a:lnTo>
                      <a:pt x="903" y="1470"/>
                    </a:lnTo>
                    <a:lnTo>
                      <a:pt x="903" y="1470"/>
                    </a:lnTo>
                    <a:lnTo>
                      <a:pt x="907" y="1470"/>
                    </a:lnTo>
                    <a:lnTo>
                      <a:pt x="907" y="1470"/>
                    </a:lnTo>
                    <a:lnTo>
                      <a:pt x="912" y="1474"/>
                    </a:lnTo>
                    <a:lnTo>
                      <a:pt x="912" y="1479"/>
                    </a:lnTo>
                    <a:lnTo>
                      <a:pt x="912" y="1479"/>
                    </a:lnTo>
                    <a:lnTo>
                      <a:pt x="912" y="1483"/>
                    </a:lnTo>
                    <a:lnTo>
                      <a:pt x="912" y="1483"/>
                    </a:lnTo>
                    <a:lnTo>
                      <a:pt x="907" y="1483"/>
                    </a:lnTo>
                    <a:lnTo>
                      <a:pt x="907" y="1483"/>
                    </a:lnTo>
                    <a:lnTo>
                      <a:pt x="907" y="1488"/>
                    </a:lnTo>
                    <a:lnTo>
                      <a:pt x="907" y="1488"/>
                    </a:lnTo>
                    <a:lnTo>
                      <a:pt x="912" y="1488"/>
                    </a:lnTo>
                    <a:lnTo>
                      <a:pt x="912" y="1488"/>
                    </a:lnTo>
                    <a:lnTo>
                      <a:pt x="912" y="1488"/>
                    </a:lnTo>
                    <a:lnTo>
                      <a:pt x="912" y="1488"/>
                    </a:lnTo>
                    <a:lnTo>
                      <a:pt x="912" y="1488"/>
                    </a:lnTo>
                    <a:lnTo>
                      <a:pt x="912" y="1488"/>
                    </a:lnTo>
                    <a:lnTo>
                      <a:pt x="916" y="1492"/>
                    </a:lnTo>
                    <a:lnTo>
                      <a:pt x="916" y="1492"/>
                    </a:lnTo>
                    <a:lnTo>
                      <a:pt x="916" y="1488"/>
                    </a:lnTo>
                    <a:lnTo>
                      <a:pt x="916" y="1492"/>
                    </a:lnTo>
                    <a:lnTo>
                      <a:pt x="912" y="1492"/>
                    </a:lnTo>
                    <a:lnTo>
                      <a:pt x="907" y="1492"/>
                    </a:lnTo>
                    <a:lnTo>
                      <a:pt x="907" y="1497"/>
                    </a:lnTo>
                    <a:lnTo>
                      <a:pt x="907" y="1497"/>
                    </a:lnTo>
                    <a:lnTo>
                      <a:pt x="903" y="1497"/>
                    </a:lnTo>
                    <a:lnTo>
                      <a:pt x="898" y="1501"/>
                    </a:lnTo>
                    <a:lnTo>
                      <a:pt x="898" y="1501"/>
                    </a:lnTo>
                    <a:lnTo>
                      <a:pt x="894" y="1501"/>
                    </a:lnTo>
                    <a:lnTo>
                      <a:pt x="885" y="1506"/>
                    </a:lnTo>
                    <a:lnTo>
                      <a:pt x="876" y="1510"/>
                    </a:lnTo>
                    <a:lnTo>
                      <a:pt x="876" y="1515"/>
                    </a:lnTo>
                    <a:lnTo>
                      <a:pt x="876" y="1515"/>
                    </a:lnTo>
                    <a:lnTo>
                      <a:pt x="876" y="1515"/>
                    </a:lnTo>
                    <a:lnTo>
                      <a:pt x="876" y="1520"/>
                    </a:lnTo>
                    <a:lnTo>
                      <a:pt x="871" y="1520"/>
                    </a:lnTo>
                    <a:lnTo>
                      <a:pt x="871" y="1520"/>
                    </a:lnTo>
                    <a:lnTo>
                      <a:pt x="871" y="1520"/>
                    </a:lnTo>
                    <a:lnTo>
                      <a:pt x="871" y="1520"/>
                    </a:lnTo>
                    <a:lnTo>
                      <a:pt x="867" y="1524"/>
                    </a:lnTo>
                    <a:lnTo>
                      <a:pt x="867" y="1524"/>
                    </a:lnTo>
                    <a:lnTo>
                      <a:pt x="862" y="1533"/>
                    </a:lnTo>
                    <a:lnTo>
                      <a:pt x="858" y="1542"/>
                    </a:lnTo>
                    <a:lnTo>
                      <a:pt x="853" y="1547"/>
                    </a:lnTo>
                    <a:lnTo>
                      <a:pt x="853" y="1551"/>
                    </a:lnTo>
                    <a:lnTo>
                      <a:pt x="853" y="1551"/>
                    </a:lnTo>
                    <a:lnTo>
                      <a:pt x="853" y="1556"/>
                    </a:lnTo>
                    <a:lnTo>
                      <a:pt x="853" y="1560"/>
                    </a:lnTo>
                    <a:lnTo>
                      <a:pt x="853" y="1560"/>
                    </a:lnTo>
                    <a:lnTo>
                      <a:pt x="848" y="1556"/>
                    </a:lnTo>
                    <a:lnTo>
                      <a:pt x="848" y="1556"/>
                    </a:lnTo>
                    <a:lnTo>
                      <a:pt x="844" y="1551"/>
                    </a:lnTo>
                    <a:lnTo>
                      <a:pt x="844" y="1551"/>
                    </a:lnTo>
                    <a:lnTo>
                      <a:pt x="839" y="1547"/>
                    </a:lnTo>
                    <a:lnTo>
                      <a:pt x="835" y="1542"/>
                    </a:lnTo>
                    <a:lnTo>
                      <a:pt x="835" y="1538"/>
                    </a:lnTo>
                    <a:lnTo>
                      <a:pt x="835" y="1538"/>
                    </a:lnTo>
                    <a:lnTo>
                      <a:pt x="830" y="1533"/>
                    </a:lnTo>
                    <a:lnTo>
                      <a:pt x="826" y="1529"/>
                    </a:lnTo>
                    <a:lnTo>
                      <a:pt x="821" y="1524"/>
                    </a:lnTo>
                    <a:lnTo>
                      <a:pt x="803" y="1520"/>
                    </a:lnTo>
                    <a:lnTo>
                      <a:pt x="799" y="1520"/>
                    </a:lnTo>
                    <a:lnTo>
                      <a:pt x="794" y="1520"/>
                    </a:lnTo>
                    <a:lnTo>
                      <a:pt x="789" y="1520"/>
                    </a:lnTo>
                    <a:lnTo>
                      <a:pt x="785" y="1524"/>
                    </a:lnTo>
                    <a:lnTo>
                      <a:pt x="780" y="1524"/>
                    </a:lnTo>
                    <a:lnTo>
                      <a:pt x="771" y="1529"/>
                    </a:lnTo>
                    <a:lnTo>
                      <a:pt x="771" y="1533"/>
                    </a:lnTo>
                    <a:lnTo>
                      <a:pt x="771" y="1533"/>
                    </a:lnTo>
                    <a:lnTo>
                      <a:pt x="767" y="1533"/>
                    </a:lnTo>
                    <a:lnTo>
                      <a:pt x="767" y="1533"/>
                    </a:lnTo>
                    <a:lnTo>
                      <a:pt x="767" y="1533"/>
                    </a:lnTo>
                    <a:lnTo>
                      <a:pt x="762" y="1533"/>
                    </a:lnTo>
                    <a:lnTo>
                      <a:pt x="762" y="1533"/>
                    </a:lnTo>
                    <a:lnTo>
                      <a:pt x="762" y="1533"/>
                    </a:lnTo>
                    <a:lnTo>
                      <a:pt x="758" y="1538"/>
                    </a:lnTo>
                    <a:lnTo>
                      <a:pt x="758" y="1538"/>
                    </a:lnTo>
                    <a:lnTo>
                      <a:pt x="758" y="1538"/>
                    </a:lnTo>
                    <a:lnTo>
                      <a:pt x="758" y="1533"/>
                    </a:lnTo>
                    <a:lnTo>
                      <a:pt x="758" y="1533"/>
                    </a:lnTo>
                    <a:lnTo>
                      <a:pt x="753" y="1538"/>
                    </a:lnTo>
                    <a:lnTo>
                      <a:pt x="753" y="1538"/>
                    </a:lnTo>
                    <a:lnTo>
                      <a:pt x="749" y="1542"/>
                    </a:lnTo>
                    <a:lnTo>
                      <a:pt x="753" y="1542"/>
                    </a:lnTo>
                    <a:lnTo>
                      <a:pt x="749" y="1542"/>
                    </a:lnTo>
                    <a:lnTo>
                      <a:pt x="749" y="1547"/>
                    </a:lnTo>
                    <a:lnTo>
                      <a:pt x="753" y="1547"/>
                    </a:lnTo>
                    <a:lnTo>
                      <a:pt x="753" y="1547"/>
                    </a:lnTo>
                    <a:lnTo>
                      <a:pt x="753" y="1547"/>
                    </a:lnTo>
                    <a:lnTo>
                      <a:pt x="753" y="1547"/>
                    </a:lnTo>
                    <a:lnTo>
                      <a:pt x="753" y="1547"/>
                    </a:lnTo>
                    <a:lnTo>
                      <a:pt x="753" y="1551"/>
                    </a:lnTo>
                    <a:lnTo>
                      <a:pt x="753" y="1551"/>
                    </a:lnTo>
                    <a:lnTo>
                      <a:pt x="749" y="1551"/>
                    </a:lnTo>
                    <a:lnTo>
                      <a:pt x="749" y="1551"/>
                    </a:lnTo>
                    <a:lnTo>
                      <a:pt x="749" y="1556"/>
                    </a:lnTo>
                    <a:lnTo>
                      <a:pt x="749" y="1556"/>
                    </a:lnTo>
                    <a:lnTo>
                      <a:pt x="749" y="1556"/>
                    </a:lnTo>
                    <a:lnTo>
                      <a:pt x="744" y="1560"/>
                    </a:lnTo>
                    <a:lnTo>
                      <a:pt x="744" y="1560"/>
                    </a:lnTo>
                    <a:lnTo>
                      <a:pt x="744" y="1560"/>
                    </a:lnTo>
                    <a:lnTo>
                      <a:pt x="749" y="1560"/>
                    </a:lnTo>
                    <a:lnTo>
                      <a:pt x="744" y="1565"/>
                    </a:lnTo>
                    <a:lnTo>
                      <a:pt x="744" y="1560"/>
                    </a:lnTo>
                    <a:lnTo>
                      <a:pt x="744" y="1560"/>
                    </a:lnTo>
                    <a:lnTo>
                      <a:pt x="740" y="1560"/>
                    </a:lnTo>
                    <a:lnTo>
                      <a:pt x="735" y="1569"/>
                    </a:lnTo>
                    <a:lnTo>
                      <a:pt x="735" y="1574"/>
                    </a:lnTo>
                    <a:lnTo>
                      <a:pt x="731" y="1574"/>
                    </a:lnTo>
                    <a:lnTo>
                      <a:pt x="731" y="1579"/>
                    </a:lnTo>
                    <a:lnTo>
                      <a:pt x="731" y="1579"/>
                    </a:lnTo>
                    <a:lnTo>
                      <a:pt x="731" y="1579"/>
                    </a:lnTo>
                    <a:lnTo>
                      <a:pt x="726" y="1579"/>
                    </a:lnTo>
                    <a:lnTo>
                      <a:pt x="721" y="1579"/>
                    </a:lnTo>
                    <a:lnTo>
                      <a:pt x="721" y="1579"/>
                    </a:lnTo>
                    <a:lnTo>
                      <a:pt x="721" y="1588"/>
                    </a:lnTo>
                    <a:lnTo>
                      <a:pt x="721" y="1592"/>
                    </a:lnTo>
                    <a:lnTo>
                      <a:pt x="721" y="1597"/>
                    </a:lnTo>
                    <a:lnTo>
                      <a:pt x="717" y="1597"/>
                    </a:lnTo>
                    <a:lnTo>
                      <a:pt x="717" y="1597"/>
                    </a:lnTo>
                    <a:lnTo>
                      <a:pt x="717" y="1601"/>
                    </a:lnTo>
                    <a:lnTo>
                      <a:pt x="717" y="1601"/>
                    </a:lnTo>
                    <a:lnTo>
                      <a:pt x="717" y="1606"/>
                    </a:lnTo>
                    <a:lnTo>
                      <a:pt x="717" y="1606"/>
                    </a:lnTo>
                    <a:lnTo>
                      <a:pt x="717" y="1606"/>
                    </a:lnTo>
                    <a:lnTo>
                      <a:pt x="721" y="1610"/>
                    </a:lnTo>
                    <a:lnTo>
                      <a:pt x="721" y="1610"/>
                    </a:lnTo>
                    <a:lnTo>
                      <a:pt x="721" y="1615"/>
                    </a:lnTo>
                    <a:lnTo>
                      <a:pt x="717" y="1615"/>
                    </a:lnTo>
                    <a:lnTo>
                      <a:pt x="717" y="1615"/>
                    </a:lnTo>
                    <a:lnTo>
                      <a:pt x="717" y="1615"/>
                    </a:lnTo>
                    <a:lnTo>
                      <a:pt x="717" y="1615"/>
                    </a:lnTo>
                    <a:lnTo>
                      <a:pt x="717" y="1610"/>
                    </a:lnTo>
                    <a:lnTo>
                      <a:pt x="712" y="1610"/>
                    </a:lnTo>
                    <a:lnTo>
                      <a:pt x="712" y="1610"/>
                    </a:lnTo>
                    <a:lnTo>
                      <a:pt x="712" y="1606"/>
                    </a:lnTo>
                    <a:lnTo>
                      <a:pt x="708" y="1606"/>
                    </a:lnTo>
                    <a:lnTo>
                      <a:pt x="708" y="1606"/>
                    </a:lnTo>
                    <a:lnTo>
                      <a:pt x="703" y="1610"/>
                    </a:lnTo>
                    <a:lnTo>
                      <a:pt x="703" y="1606"/>
                    </a:lnTo>
                    <a:lnTo>
                      <a:pt x="703" y="1606"/>
                    </a:lnTo>
                    <a:lnTo>
                      <a:pt x="699" y="1606"/>
                    </a:lnTo>
                    <a:lnTo>
                      <a:pt x="699" y="1610"/>
                    </a:lnTo>
                    <a:lnTo>
                      <a:pt x="699" y="1610"/>
                    </a:lnTo>
                    <a:lnTo>
                      <a:pt x="694" y="1610"/>
                    </a:lnTo>
                    <a:lnTo>
                      <a:pt x="694" y="1610"/>
                    </a:lnTo>
                    <a:lnTo>
                      <a:pt x="690" y="1606"/>
                    </a:lnTo>
                    <a:lnTo>
                      <a:pt x="690" y="1606"/>
                    </a:lnTo>
                    <a:lnTo>
                      <a:pt x="685" y="1601"/>
                    </a:lnTo>
                    <a:lnTo>
                      <a:pt x="685" y="1601"/>
                    </a:lnTo>
                    <a:lnTo>
                      <a:pt x="681" y="1606"/>
                    </a:lnTo>
                    <a:lnTo>
                      <a:pt x="676" y="1601"/>
                    </a:lnTo>
                    <a:lnTo>
                      <a:pt x="681" y="1601"/>
                    </a:lnTo>
                    <a:lnTo>
                      <a:pt x="681" y="1597"/>
                    </a:lnTo>
                    <a:lnTo>
                      <a:pt x="685" y="1592"/>
                    </a:lnTo>
                    <a:lnTo>
                      <a:pt x="685" y="1592"/>
                    </a:lnTo>
                    <a:lnTo>
                      <a:pt x="690" y="1588"/>
                    </a:lnTo>
                    <a:lnTo>
                      <a:pt x="690" y="1588"/>
                    </a:lnTo>
                    <a:lnTo>
                      <a:pt x="681" y="1588"/>
                    </a:lnTo>
                    <a:lnTo>
                      <a:pt x="681" y="1588"/>
                    </a:lnTo>
                    <a:lnTo>
                      <a:pt x="676" y="1588"/>
                    </a:lnTo>
                    <a:lnTo>
                      <a:pt x="672" y="1583"/>
                    </a:lnTo>
                    <a:lnTo>
                      <a:pt x="672" y="1583"/>
                    </a:lnTo>
                    <a:lnTo>
                      <a:pt x="672" y="1583"/>
                    </a:lnTo>
                    <a:lnTo>
                      <a:pt x="672" y="1583"/>
                    </a:lnTo>
                    <a:lnTo>
                      <a:pt x="667" y="1583"/>
                    </a:lnTo>
                    <a:lnTo>
                      <a:pt x="667" y="1583"/>
                    </a:lnTo>
                    <a:lnTo>
                      <a:pt x="667" y="1583"/>
                    </a:lnTo>
                    <a:lnTo>
                      <a:pt x="667" y="1588"/>
                    </a:lnTo>
                    <a:lnTo>
                      <a:pt x="667" y="1588"/>
                    </a:lnTo>
                    <a:lnTo>
                      <a:pt x="667" y="1588"/>
                    </a:lnTo>
                    <a:lnTo>
                      <a:pt x="667" y="1588"/>
                    </a:lnTo>
                    <a:lnTo>
                      <a:pt x="667" y="1588"/>
                    </a:lnTo>
                    <a:lnTo>
                      <a:pt x="662" y="1588"/>
                    </a:lnTo>
                    <a:lnTo>
                      <a:pt x="662" y="1583"/>
                    </a:lnTo>
                    <a:lnTo>
                      <a:pt x="662" y="1579"/>
                    </a:lnTo>
                    <a:lnTo>
                      <a:pt x="662" y="1579"/>
                    </a:lnTo>
                    <a:lnTo>
                      <a:pt x="667" y="1579"/>
                    </a:lnTo>
                    <a:lnTo>
                      <a:pt x="667" y="1574"/>
                    </a:lnTo>
                    <a:lnTo>
                      <a:pt x="662" y="1569"/>
                    </a:lnTo>
                    <a:lnTo>
                      <a:pt x="662" y="1569"/>
                    </a:lnTo>
                    <a:lnTo>
                      <a:pt x="658" y="1565"/>
                    </a:lnTo>
                    <a:lnTo>
                      <a:pt x="658" y="1565"/>
                    </a:lnTo>
                    <a:lnTo>
                      <a:pt x="662" y="1565"/>
                    </a:lnTo>
                    <a:lnTo>
                      <a:pt x="662" y="1565"/>
                    </a:lnTo>
                    <a:lnTo>
                      <a:pt x="662" y="1565"/>
                    </a:lnTo>
                    <a:lnTo>
                      <a:pt x="662" y="1565"/>
                    </a:lnTo>
                    <a:lnTo>
                      <a:pt x="662" y="1565"/>
                    </a:lnTo>
                    <a:lnTo>
                      <a:pt x="662" y="1560"/>
                    </a:lnTo>
                    <a:lnTo>
                      <a:pt x="662" y="1560"/>
                    </a:lnTo>
                    <a:lnTo>
                      <a:pt x="662" y="1560"/>
                    </a:lnTo>
                    <a:lnTo>
                      <a:pt x="662" y="1560"/>
                    </a:lnTo>
                    <a:lnTo>
                      <a:pt x="662" y="1560"/>
                    </a:lnTo>
                    <a:lnTo>
                      <a:pt x="662" y="1560"/>
                    </a:lnTo>
                    <a:lnTo>
                      <a:pt x="662" y="1560"/>
                    </a:lnTo>
                    <a:lnTo>
                      <a:pt x="667" y="1556"/>
                    </a:lnTo>
                    <a:lnTo>
                      <a:pt x="667" y="1556"/>
                    </a:lnTo>
                    <a:lnTo>
                      <a:pt x="662" y="1556"/>
                    </a:lnTo>
                    <a:lnTo>
                      <a:pt x="662" y="1556"/>
                    </a:lnTo>
                    <a:lnTo>
                      <a:pt x="662" y="1556"/>
                    </a:lnTo>
                    <a:lnTo>
                      <a:pt x="658" y="1551"/>
                    </a:lnTo>
                    <a:lnTo>
                      <a:pt x="662" y="1551"/>
                    </a:lnTo>
                    <a:lnTo>
                      <a:pt x="662" y="1551"/>
                    </a:lnTo>
                    <a:lnTo>
                      <a:pt x="662" y="1551"/>
                    </a:lnTo>
                    <a:lnTo>
                      <a:pt x="662" y="1551"/>
                    </a:lnTo>
                    <a:lnTo>
                      <a:pt x="658" y="1551"/>
                    </a:lnTo>
                    <a:lnTo>
                      <a:pt x="658" y="1547"/>
                    </a:lnTo>
                    <a:lnTo>
                      <a:pt x="658" y="1547"/>
                    </a:lnTo>
                    <a:lnTo>
                      <a:pt x="662" y="1551"/>
                    </a:lnTo>
                    <a:lnTo>
                      <a:pt x="662" y="1551"/>
                    </a:lnTo>
                    <a:lnTo>
                      <a:pt x="662" y="1551"/>
                    </a:lnTo>
                    <a:lnTo>
                      <a:pt x="667" y="1551"/>
                    </a:lnTo>
                    <a:lnTo>
                      <a:pt x="667" y="1551"/>
                    </a:lnTo>
                    <a:lnTo>
                      <a:pt x="667" y="1551"/>
                    </a:lnTo>
                    <a:lnTo>
                      <a:pt x="667" y="1551"/>
                    </a:lnTo>
                    <a:lnTo>
                      <a:pt x="672" y="1547"/>
                    </a:lnTo>
                    <a:lnTo>
                      <a:pt x="672" y="1542"/>
                    </a:lnTo>
                    <a:lnTo>
                      <a:pt x="672" y="1542"/>
                    </a:lnTo>
                    <a:lnTo>
                      <a:pt x="672" y="1542"/>
                    </a:lnTo>
                    <a:lnTo>
                      <a:pt x="667" y="1542"/>
                    </a:lnTo>
                    <a:lnTo>
                      <a:pt x="667" y="1542"/>
                    </a:lnTo>
                    <a:lnTo>
                      <a:pt x="667" y="1542"/>
                    </a:lnTo>
                    <a:lnTo>
                      <a:pt x="667" y="1542"/>
                    </a:lnTo>
                    <a:lnTo>
                      <a:pt x="667" y="1538"/>
                    </a:lnTo>
                    <a:lnTo>
                      <a:pt x="667" y="1538"/>
                    </a:lnTo>
                    <a:lnTo>
                      <a:pt x="672" y="1538"/>
                    </a:lnTo>
                    <a:lnTo>
                      <a:pt x="672" y="1538"/>
                    </a:lnTo>
                    <a:lnTo>
                      <a:pt x="658" y="1533"/>
                    </a:lnTo>
                    <a:lnTo>
                      <a:pt x="658" y="1533"/>
                    </a:lnTo>
                    <a:lnTo>
                      <a:pt x="653" y="1533"/>
                    </a:lnTo>
                    <a:lnTo>
                      <a:pt x="653" y="1533"/>
                    </a:lnTo>
                    <a:lnTo>
                      <a:pt x="658" y="1529"/>
                    </a:lnTo>
                    <a:lnTo>
                      <a:pt x="658" y="1529"/>
                    </a:lnTo>
                    <a:lnTo>
                      <a:pt x="658" y="1529"/>
                    </a:lnTo>
                    <a:lnTo>
                      <a:pt x="658" y="1529"/>
                    </a:lnTo>
                    <a:lnTo>
                      <a:pt x="658" y="1529"/>
                    </a:lnTo>
                    <a:lnTo>
                      <a:pt x="662" y="1524"/>
                    </a:lnTo>
                    <a:lnTo>
                      <a:pt x="658" y="1529"/>
                    </a:lnTo>
                    <a:lnTo>
                      <a:pt x="658" y="1524"/>
                    </a:lnTo>
                    <a:lnTo>
                      <a:pt x="658" y="1524"/>
                    </a:lnTo>
                    <a:lnTo>
                      <a:pt x="658" y="1520"/>
                    </a:lnTo>
                    <a:lnTo>
                      <a:pt x="658" y="1520"/>
                    </a:lnTo>
                    <a:lnTo>
                      <a:pt x="658" y="1520"/>
                    </a:lnTo>
                    <a:lnTo>
                      <a:pt x="658" y="1520"/>
                    </a:lnTo>
                    <a:lnTo>
                      <a:pt x="658" y="1520"/>
                    </a:lnTo>
                    <a:lnTo>
                      <a:pt x="658" y="1515"/>
                    </a:lnTo>
                    <a:lnTo>
                      <a:pt x="662" y="1515"/>
                    </a:lnTo>
                    <a:lnTo>
                      <a:pt x="658" y="1515"/>
                    </a:lnTo>
                    <a:lnTo>
                      <a:pt x="653" y="1515"/>
                    </a:lnTo>
                    <a:lnTo>
                      <a:pt x="653" y="1515"/>
                    </a:lnTo>
                    <a:lnTo>
                      <a:pt x="653" y="1515"/>
                    </a:lnTo>
                    <a:lnTo>
                      <a:pt x="653" y="1515"/>
                    </a:lnTo>
                    <a:lnTo>
                      <a:pt x="653" y="1515"/>
                    </a:lnTo>
                    <a:lnTo>
                      <a:pt x="649" y="1515"/>
                    </a:lnTo>
                    <a:lnTo>
                      <a:pt x="644" y="1515"/>
                    </a:lnTo>
                    <a:lnTo>
                      <a:pt x="640" y="1520"/>
                    </a:lnTo>
                    <a:lnTo>
                      <a:pt x="631" y="1524"/>
                    </a:lnTo>
                    <a:lnTo>
                      <a:pt x="631" y="1524"/>
                    </a:lnTo>
                    <a:lnTo>
                      <a:pt x="631" y="1524"/>
                    </a:lnTo>
                    <a:lnTo>
                      <a:pt x="631" y="1524"/>
                    </a:lnTo>
                    <a:lnTo>
                      <a:pt x="631" y="1524"/>
                    </a:lnTo>
                    <a:lnTo>
                      <a:pt x="631" y="1524"/>
                    </a:lnTo>
                    <a:lnTo>
                      <a:pt x="626" y="1524"/>
                    </a:lnTo>
                    <a:lnTo>
                      <a:pt x="626" y="1524"/>
                    </a:lnTo>
                    <a:lnTo>
                      <a:pt x="622" y="1524"/>
                    </a:lnTo>
                    <a:lnTo>
                      <a:pt x="617" y="1524"/>
                    </a:lnTo>
                    <a:lnTo>
                      <a:pt x="617" y="1524"/>
                    </a:lnTo>
                    <a:lnTo>
                      <a:pt x="617" y="1524"/>
                    </a:lnTo>
                    <a:lnTo>
                      <a:pt x="622" y="1524"/>
                    </a:lnTo>
                    <a:lnTo>
                      <a:pt x="626" y="1520"/>
                    </a:lnTo>
                    <a:lnTo>
                      <a:pt x="631" y="1520"/>
                    </a:lnTo>
                    <a:lnTo>
                      <a:pt x="631" y="1520"/>
                    </a:lnTo>
                    <a:lnTo>
                      <a:pt x="631" y="1520"/>
                    </a:lnTo>
                    <a:lnTo>
                      <a:pt x="631" y="1515"/>
                    </a:lnTo>
                    <a:lnTo>
                      <a:pt x="631" y="1515"/>
                    </a:lnTo>
                    <a:lnTo>
                      <a:pt x="635" y="1515"/>
                    </a:lnTo>
                    <a:lnTo>
                      <a:pt x="640" y="1515"/>
                    </a:lnTo>
                    <a:lnTo>
                      <a:pt x="640" y="1515"/>
                    </a:lnTo>
                    <a:lnTo>
                      <a:pt x="640" y="1515"/>
                    </a:lnTo>
                    <a:lnTo>
                      <a:pt x="644" y="1515"/>
                    </a:lnTo>
                    <a:lnTo>
                      <a:pt x="644" y="1510"/>
                    </a:lnTo>
                    <a:lnTo>
                      <a:pt x="662" y="1506"/>
                    </a:lnTo>
                    <a:lnTo>
                      <a:pt x="662" y="1506"/>
                    </a:lnTo>
                    <a:lnTo>
                      <a:pt x="662" y="1501"/>
                    </a:lnTo>
                    <a:lnTo>
                      <a:pt x="662" y="1501"/>
                    </a:lnTo>
                    <a:lnTo>
                      <a:pt x="667" y="1497"/>
                    </a:lnTo>
                    <a:lnTo>
                      <a:pt x="667" y="1497"/>
                    </a:lnTo>
                    <a:lnTo>
                      <a:pt x="672" y="1497"/>
                    </a:lnTo>
                    <a:lnTo>
                      <a:pt x="681" y="1492"/>
                    </a:lnTo>
                    <a:lnTo>
                      <a:pt x="685" y="1492"/>
                    </a:lnTo>
                    <a:lnTo>
                      <a:pt x="690" y="1488"/>
                    </a:lnTo>
                    <a:lnTo>
                      <a:pt x="690" y="1488"/>
                    </a:lnTo>
                    <a:lnTo>
                      <a:pt x="694" y="1479"/>
                    </a:lnTo>
                    <a:lnTo>
                      <a:pt x="694" y="1479"/>
                    </a:lnTo>
                    <a:lnTo>
                      <a:pt x="694" y="1474"/>
                    </a:lnTo>
                    <a:lnTo>
                      <a:pt x="694" y="1470"/>
                    </a:lnTo>
                    <a:lnTo>
                      <a:pt x="699" y="1465"/>
                    </a:lnTo>
                    <a:lnTo>
                      <a:pt x="699" y="1465"/>
                    </a:lnTo>
                    <a:lnTo>
                      <a:pt x="703" y="1465"/>
                    </a:lnTo>
                    <a:lnTo>
                      <a:pt x="703" y="1461"/>
                    </a:lnTo>
                    <a:lnTo>
                      <a:pt x="703" y="1456"/>
                    </a:lnTo>
                    <a:lnTo>
                      <a:pt x="703" y="1452"/>
                    </a:lnTo>
                    <a:lnTo>
                      <a:pt x="708" y="1452"/>
                    </a:lnTo>
                    <a:lnTo>
                      <a:pt x="712" y="1447"/>
                    </a:lnTo>
                    <a:lnTo>
                      <a:pt x="717" y="1447"/>
                    </a:lnTo>
                    <a:lnTo>
                      <a:pt x="721" y="1442"/>
                    </a:lnTo>
                    <a:lnTo>
                      <a:pt x="721" y="1442"/>
                    </a:lnTo>
                    <a:lnTo>
                      <a:pt x="721" y="1442"/>
                    </a:lnTo>
                    <a:lnTo>
                      <a:pt x="721" y="1442"/>
                    </a:lnTo>
                    <a:lnTo>
                      <a:pt x="721" y="1438"/>
                    </a:lnTo>
                    <a:lnTo>
                      <a:pt x="717" y="1438"/>
                    </a:lnTo>
                    <a:lnTo>
                      <a:pt x="717" y="1438"/>
                    </a:lnTo>
                    <a:lnTo>
                      <a:pt x="721" y="1438"/>
                    </a:lnTo>
                    <a:lnTo>
                      <a:pt x="721" y="1438"/>
                    </a:lnTo>
                    <a:lnTo>
                      <a:pt x="726" y="1438"/>
                    </a:lnTo>
                    <a:lnTo>
                      <a:pt x="726" y="1438"/>
                    </a:lnTo>
                    <a:lnTo>
                      <a:pt x="726" y="1438"/>
                    </a:lnTo>
                    <a:lnTo>
                      <a:pt x="726" y="1438"/>
                    </a:lnTo>
                    <a:lnTo>
                      <a:pt x="726" y="1438"/>
                    </a:lnTo>
                    <a:lnTo>
                      <a:pt x="735" y="1452"/>
                    </a:lnTo>
                    <a:lnTo>
                      <a:pt x="735" y="1456"/>
                    </a:lnTo>
                    <a:lnTo>
                      <a:pt x="735" y="1461"/>
                    </a:lnTo>
                    <a:lnTo>
                      <a:pt x="735" y="1461"/>
                    </a:lnTo>
                    <a:lnTo>
                      <a:pt x="740" y="1465"/>
                    </a:lnTo>
                    <a:lnTo>
                      <a:pt x="740" y="1465"/>
                    </a:lnTo>
                    <a:lnTo>
                      <a:pt x="744" y="1465"/>
                    </a:lnTo>
                    <a:lnTo>
                      <a:pt x="744" y="1465"/>
                    </a:lnTo>
                    <a:lnTo>
                      <a:pt x="749" y="1465"/>
                    </a:lnTo>
                    <a:lnTo>
                      <a:pt x="749" y="1465"/>
                    </a:lnTo>
                    <a:lnTo>
                      <a:pt x="753" y="1465"/>
                    </a:lnTo>
                    <a:lnTo>
                      <a:pt x="758" y="1461"/>
                    </a:lnTo>
                    <a:lnTo>
                      <a:pt x="758" y="1461"/>
                    </a:lnTo>
                    <a:lnTo>
                      <a:pt x="758" y="1461"/>
                    </a:lnTo>
                    <a:lnTo>
                      <a:pt x="758" y="1461"/>
                    </a:lnTo>
                    <a:lnTo>
                      <a:pt x="762" y="1461"/>
                    </a:lnTo>
                    <a:lnTo>
                      <a:pt x="762" y="1461"/>
                    </a:lnTo>
                    <a:lnTo>
                      <a:pt x="762" y="1461"/>
                    </a:lnTo>
                    <a:lnTo>
                      <a:pt x="762" y="1461"/>
                    </a:lnTo>
                    <a:lnTo>
                      <a:pt x="767" y="1461"/>
                    </a:lnTo>
                    <a:lnTo>
                      <a:pt x="776" y="1461"/>
                    </a:lnTo>
                    <a:lnTo>
                      <a:pt x="776" y="1461"/>
                    </a:lnTo>
                    <a:lnTo>
                      <a:pt x="780" y="1461"/>
                    </a:lnTo>
                    <a:lnTo>
                      <a:pt x="785" y="1461"/>
                    </a:lnTo>
                    <a:lnTo>
                      <a:pt x="785" y="1461"/>
                    </a:lnTo>
                    <a:lnTo>
                      <a:pt x="789" y="1461"/>
                    </a:lnTo>
                    <a:lnTo>
                      <a:pt x="789" y="1461"/>
                    </a:lnTo>
                    <a:lnTo>
                      <a:pt x="789" y="1456"/>
                    </a:lnTo>
                    <a:lnTo>
                      <a:pt x="794" y="1456"/>
                    </a:lnTo>
                    <a:lnTo>
                      <a:pt x="799" y="1452"/>
                    </a:lnTo>
                    <a:lnTo>
                      <a:pt x="799" y="1452"/>
                    </a:lnTo>
                    <a:lnTo>
                      <a:pt x="799" y="1452"/>
                    </a:lnTo>
                    <a:lnTo>
                      <a:pt x="799" y="1442"/>
                    </a:lnTo>
                    <a:lnTo>
                      <a:pt x="799" y="1438"/>
                    </a:lnTo>
                    <a:lnTo>
                      <a:pt x="799" y="1438"/>
                    </a:lnTo>
                    <a:lnTo>
                      <a:pt x="799" y="1433"/>
                    </a:lnTo>
                    <a:lnTo>
                      <a:pt x="799" y="1433"/>
                    </a:lnTo>
                    <a:lnTo>
                      <a:pt x="794" y="1429"/>
                    </a:lnTo>
                    <a:lnTo>
                      <a:pt x="794" y="1429"/>
                    </a:lnTo>
                    <a:lnTo>
                      <a:pt x="794" y="1429"/>
                    </a:lnTo>
                    <a:lnTo>
                      <a:pt x="789" y="1424"/>
                    </a:lnTo>
                    <a:lnTo>
                      <a:pt x="794" y="1429"/>
                    </a:lnTo>
                    <a:lnTo>
                      <a:pt x="799" y="1429"/>
                    </a:lnTo>
                    <a:lnTo>
                      <a:pt x="799" y="1429"/>
                    </a:lnTo>
                    <a:lnTo>
                      <a:pt x="803" y="1429"/>
                    </a:lnTo>
                    <a:lnTo>
                      <a:pt x="803" y="1433"/>
                    </a:lnTo>
                    <a:lnTo>
                      <a:pt x="808" y="1429"/>
                    </a:lnTo>
                    <a:lnTo>
                      <a:pt x="812" y="1429"/>
                    </a:lnTo>
                    <a:lnTo>
                      <a:pt x="812" y="1424"/>
                    </a:lnTo>
                    <a:lnTo>
                      <a:pt x="817" y="1424"/>
                    </a:lnTo>
                    <a:lnTo>
                      <a:pt x="821" y="1420"/>
                    </a:lnTo>
                    <a:lnTo>
                      <a:pt x="826" y="1420"/>
                    </a:lnTo>
                    <a:lnTo>
                      <a:pt x="826" y="1420"/>
                    </a:lnTo>
                    <a:lnTo>
                      <a:pt x="830" y="1415"/>
                    </a:lnTo>
                    <a:lnTo>
                      <a:pt x="830" y="1415"/>
                    </a:lnTo>
                    <a:lnTo>
                      <a:pt x="830" y="1415"/>
                    </a:lnTo>
                    <a:lnTo>
                      <a:pt x="830" y="1415"/>
                    </a:lnTo>
                    <a:lnTo>
                      <a:pt x="835" y="1415"/>
                    </a:lnTo>
                    <a:lnTo>
                      <a:pt x="835" y="1415"/>
                    </a:lnTo>
                    <a:lnTo>
                      <a:pt x="835" y="1415"/>
                    </a:lnTo>
                    <a:lnTo>
                      <a:pt x="835" y="1415"/>
                    </a:lnTo>
                    <a:lnTo>
                      <a:pt x="839" y="1415"/>
                    </a:lnTo>
                    <a:lnTo>
                      <a:pt x="839" y="1420"/>
                    </a:lnTo>
                    <a:lnTo>
                      <a:pt x="839" y="1420"/>
                    </a:lnTo>
                    <a:lnTo>
                      <a:pt x="844" y="1420"/>
                    </a:lnTo>
                    <a:lnTo>
                      <a:pt x="844" y="1420"/>
                    </a:lnTo>
                    <a:lnTo>
                      <a:pt x="844" y="1420"/>
                    </a:lnTo>
                    <a:lnTo>
                      <a:pt x="848" y="1420"/>
                    </a:lnTo>
                    <a:lnTo>
                      <a:pt x="848" y="1420"/>
                    </a:lnTo>
                    <a:lnTo>
                      <a:pt x="853" y="1415"/>
                    </a:lnTo>
                    <a:lnTo>
                      <a:pt x="853" y="1420"/>
                    </a:lnTo>
                    <a:lnTo>
                      <a:pt x="853" y="1415"/>
                    </a:lnTo>
                    <a:lnTo>
                      <a:pt x="853" y="1415"/>
                    </a:lnTo>
                    <a:lnTo>
                      <a:pt x="853" y="1415"/>
                    </a:lnTo>
                    <a:lnTo>
                      <a:pt x="858" y="1415"/>
                    </a:lnTo>
                    <a:lnTo>
                      <a:pt x="858" y="1415"/>
                    </a:lnTo>
                    <a:lnTo>
                      <a:pt x="858" y="1415"/>
                    </a:lnTo>
                    <a:lnTo>
                      <a:pt x="858" y="1420"/>
                    </a:lnTo>
                    <a:moveTo>
                      <a:pt x="808" y="1415"/>
                    </a:moveTo>
                    <a:lnTo>
                      <a:pt x="808" y="1415"/>
                    </a:lnTo>
                    <a:lnTo>
                      <a:pt x="808" y="1415"/>
                    </a:lnTo>
                    <a:lnTo>
                      <a:pt x="808" y="1415"/>
                    </a:lnTo>
                    <a:lnTo>
                      <a:pt x="808" y="1415"/>
                    </a:lnTo>
                    <a:lnTo>
                      <a:pt x="808" y="1411"/>
                    </a:lnTo>
                    <a:lnTo>
                      <a:pt x="808" y="1411"/>
                    </a:lnTo>
                    <a:lnTo>
                      <a:pt x="808" y="1411"/>
                    </a:lnTo>
                    <a:lnTo>
                      <a:pt x="808" y="1411"/>
                    </a:lnTo>
                    <a:lnTo>
                      <a:pt x="812" y="1411"/>
                    </a:lnTo>
                    <a:lnTo>
                      <a:pt x="812" y="1415"/>
                    </a:lnTo>
                    <a:lnTo>
                      <a:pt x="812" y="1415"/>
                    </a:lnTo>
                    <a:lnTo>
                      <a:pt x="808" y="1415"/>
                    </a:lnTo>
                    <a:lnTo>
                      <a:pt x="808" y="1415"/>
                    </a:lnTo>
                    <a:moveTo>
                      <a:pt x="1415" y="1438"/>
                    </a:moveTo>
                    <a:lnTo>
                      <a:pt x="1415" y="1438"/>
                    </a:lnTo>
                    <a:lnTo>
                      <a:pt x="1415" y="1438"/>
                    </a:lnTo>
                    <a:lnTo>
                      <a:pt x="1415" y="1438"/>
                    </a:lnTo>
                    <a:lnTo>
                      <a:pt x="1415" y="1438"/>
                    </a:lnTo>
                    <a:moveTo>
                      <a:pt x="1415" y="1438"/>
                    </a:moveTo>
                    <a:lnTo>
                      <a:pt x="1415" y="1438"/>
                    </a:lnTo>
                    <a:lnTo>
                      <a:pt x="1415" y="1438"/>
                    </a:lnTo>
                    <a:lnTo>
                      <a:pt x="1415" y="1438"/>
                    </a:lnTo>
                    <a:lnTo>
                      <a:pt x="1415" y="1438"/>
                    </a:lnTo>
                    <a:lnTo>
                      <a:pt x="1415" y="1438"/>
                    </a:lnTo>
                    <a:lnTo>
                      <a:pt x="1415" y="1442"/>
                    </a:lnTo>
                    <a:lnTo>
                      <a:pt x="1411" y="1447"/>
                    </a:lnTo>
                    <a:lnTo>
                      <a:pt x="1411" y="1447"/>
                    </a:lnTo>
                    <a:lnTo>
                      <a:pt x="1411" y="1447"/>
                    </a:lnTo>
                    <a:lnTo>
                      <a:pt x="1411" y="1442"/>
                    </a:lnTo>
                    <a:lnTo>
                      <a:pt x="1411" y="1438"/>
                    </a:lnTo>
                    <a:lnTo>
                      <a:pt x="1411" y="1438"/>
                    </a:lnTo>
                    <a:lnTo>
                      <a:pt x="1411" y="1438"/>
                    </a:lnTo>
                    <a:lnTo>
                      <a:pt x="1411" y="1438"/>
                    </a:lnTo>
                    <a:lnTo>
                      <a:pt x="1415" y="1433"/>
                    </a:lnTo>
                    <a:lnTo>
                      <a:pt x="1415" y="1438"/>
                    </a:lnTo>
                    <a:lnTo>
                      <a:pt x="1415" y="1438"/>
                    </a:lnTo>
                    <a:moveTo>
                      <a:pt x="880" y="1402"/>
                    </a:moveTo>
                    <a:lnTo>
                      <a:pt x="880" y="1402"/>
                    </a:lnTo>
                    <a:lnTo>
                      <a:pt x="880" y="1406"/>
                    </a:lnTo>
                    <a:lnTo>
                      <a:pt x="880" y="1411"/>
                    </a:lnTo>
                    <a:lnTo>
                      <a:pt x="876" y="1411"/>
                    </a:lnTo>
                    <a:lnTo>
                      <a:pt x="876" y="1411"/>
                    </a:lnTo>
                    <a:lnTo>
                      <a:pt x="876" y="1411"/>
                    </a:lnTo>
                    <a:lnTo>
                      <a:pt x="876" y="1411"/>
                    </a:lnTo>
                    <a:lnTo>
                      <a:pt x="876" y="1406"/>
                    </a:lnTo>
                    <a:lnTo>
                      <a:pt x="876" y="1406"/>
                    </a:lnTo>
                    <a:lnTo>
                      <a:pt x="876" y="1406"/>
                    </a:lnTo>
                    <a:lnTo>
                      <a:pt x="876" y="1406"/>
                    </a:lnTo>
                    <a:lnTo>
                      <a:pt x="871" y="1406"/>
                    </a:lnTo>
                    <a:lnTo>
                      <a:pt x="871" y="1406"/>
                    </a:lnTo>
                    <a:lnTo>
                      <a:pt x="871" y="1411"/>
                    </a:lnTo>
                    <a:lnTo>
                      <a:pt x="871" y="1411"/>
                    </a:lnTo>
                    <a:lnTo>
                      <a:pt x="867" y="1411"/>
                    </a:lnTo>
                    <a:lnTo>
                      <a:pt x="867" y="1406"/>
                    </a:lnTo>
                    <a:lnTo>
                      <a:pt x="867" y="1406"/>
                    </a:lnTo>
                    <a:lnTo>
                      <a:pt x="867" y="1406"/>
                    </a:lnTo>
                    <a:lnTo>
                      <a:pt x="862" y="1406"/>
                    </a:lnTo>
                    <a:lnTo>
                      <a:pt x="862" y="1406"/>
                    </a:lnTo>
                    <a:lnTo>
                      <a:pt x="858" y="1406"/>
                    </a:lnTo>
                    <a:lnTo>
                      <a:pt x="858" y="1402"/>
                    </a:lnTo>
                    <a:lnTo>
                      <a:pt x="858" y="1402"/>
                    </a:lnTo>
                    <a:lnTo>
                      <a:pt x="858" y="1402"/>
                    </a:lnTo>
                    <a:lnTo>
                      <a:pt x="858" y="1402"/>
                    </a:lnTo>
                    <a:lnTo>
                      <a:pt x="862" y="1397"/>
                    </a:lnTo>
                    <a:lnTo>
                      <a:pt x="862" y="1402"/>
                    </a:lnTo>
                    <a:lnTo>
                      <a:pt x="867" y="1397"/>
                    </a:lnTo>
                    <a:lnTo>
                      <a:pt x="871" y="1397"/>
                    </a:lnTo>
                    <a:lnTo>
                      <a:pt x="871" y="1397"/>
                    </a:lnTo>
                    <a:lnTo>
                      <a:pt x="876" y="1397"/>
                    </a:lnTo>
                    <a:lnTo>
                      <a:pt x="880" y="1397"/>
                    </a:lnTo>
                    <a:lnTo>
                      <a:pt x="880" y="1397"/>
                    </a:lnTo>
                    <a:lnTo>
                      <a:pt x="880" y="1397"/>
                    </a:lnTo>
                    <a:lnTo>
                      <a:pt x="880" y="1397"/>
                    </a:lnTo>
                    <a:lnTo>
                      <a:pt x="880" y="1397"/>
                    </a:lnTo>
                    <a:lnTo>
                      <a:pt x="880" y="1402"/>
                    </a:lnTo>
                    <a:moveTo>
                      <a:pt x="939" y="1438"/>
                    </a:moveTo>
                    <a:lnTo>
                      <a:pt x="939" y="1438"/>
                    </a:lnTo>
                    <a:lnTo>
                      <a:pt x="939" y="1438"/>
                    </a:lnTo>
                    <a:lnTo>
                      <a:pt x="935" y="1438"/>
                    </a:lnTo>
                    <a:lnTo>
                      <a:pt x="935" y="1438"/>
                    </a:lnTo>
                    <a:lnTo>
                      <a:pt x="930" y="1442"/>
                    </a:lnTo>
                    <a:lnTo>
                      <a:pt x="930" y="1442"/>
                    </a:lnTo>
                    <a:lnTo>
                      <a:pt x="930" y="1442"/>
                    </a:lnTo>
                    <a:lnTo>
                      <a:pt x="926" y="1442"/>
                    </a:lnTo>
                    <a:lnTo>
                      <a:pt x="921" y="1442"/>
                    </a:lnTo>
                    <a:lnTo>
                      <a:pt x="916" y="1442"/>
                    </a:lnTo>
                    <a:lnTo>
                      <a:pt x="916" y="1438"/>
                    </a:lnTo>
                    <a:lnTo>
                      <a:pt x="916" y="1438"/>
                    </a:lnTo>
                    <a:lnTo>
                      <a:pt x="912" y="1438"/>
                    </a:lnTo>
                    <a:lnTo>
                      <a:pt x="912" y="1433"/>
                    </a:lnTo>
                    <a:lnTo>
                      <a:pt x="912" y="1429"/>
                    </a:lnTo>
                    <a:lnTo>
                      <a:pt x="921" y="1424"/>
                    </a:lnTo>
                    <a:lnTo>
                      <a:pt x="930" y="1411"/>
                    </a:lnTo>
                    <a:lnTo>
                      <a:pt x="930" y="1411"/>
                    </a:lnTo>
                    <a:lnTo>
                      <a:pt x="930" y="1411"/>
                    </a:lnTo>
                    <a:lnTo>
                      <a:pt x="935" y="1411"/>
                    </a:lnTo>
                    <a:lnTo>
                      <a:pt x="935" y="1411"/>
                    </a:lnTo>
                    <a:lnTo>
                      <a:pt x="935" y="1406"/>
                    </a:lnTo>
                    <a:lnTo>
                      <a:pt x="935" y="1406"/>
                    </a:lnTo>
                    <a:lnTo>
                      <a:pt x="939" y="1406"/>
                    </a:lnTo>
                    <a:lnTo>
                      <a:pt x="939" y="1402"/>
                    </a:lnTo>
                    <a:lnTo>
                      <a:pt x="944" y="1402"/>
                    </a:lnTo>
                    <a:lnTo>
                      <a:pt x="948" y="1397"/>
                    </a:lnTo>
                    <a:lnTo>
                      <a:pt x="948" y="1397"/>
                    </a:lnTo>
                    <a:lnTo>
                      <a:pt x="953" y="1397"/>
                    </a:lnTo>
                    <a:lnTo>
                      <a:pt x="953" y="1397"/>
                    </a:lnTo>
                    <a:lnTo>
                      <a:pt x="953" y="1397"/>
                    </a:lnTo>
                    <a:lnTo>
                      <a:pt x="953" y="1402"/>
                    </a:lnTo>
                    <a:lnTo>
                      <a:pt x="948" y="1402"/>
                    </a:lnTo>
                    <a:lnTo>
                      <a:pt x="948" y="1402"/>
                    </a:lnTo>
                    <a:lnTo>
                      <a:pt x="948" y="1406"/>
                    </a:lnTo>
                    <a:lnTo>
                      <a:pt x="939" y="1415"/>
                    </a:lnTo>
                    <a:lnTo>
                      <a:pt x="939" y="1420"/>
                    </a:lnTo>
                    <a:lnTo>
                      <a:pt x="939" y="1420"/>
                    </a:lnTo>
                    <a:lnTo>
                      <a:pt x="939" y="1424"/>
                    </a:lnTo>
                    <a:lnTo>
                      <a:pt x="939" y="1424"/>
                    </a:lnTo>
                    <a:lnTo>
                      <a:pt x="939" y="1424"/>
                    </a:lnTo>
                    <a:lnTo>
                      <a:pt x="939" y="1429"/>
                    </a:lnTo>
                    <a:lnTo>
                      <a:pt x="939" y="1429"/>
                    </a:lnTo>
                    <a:lnTo>
                      <a:pt x="944" y="1433"/>
                    </a:lnTo>
                    <a:lnTo>
                      <a:pt x="944" y="1433"/>
                    </a:lnTo>
                    <a:lnTo>
                      <a:pt x="944" y="1438"/>
                    </a:lnTo>
                    <a:lnTo>
                      <a:pt x="939" y="1438"/>
                    </a:lnTo>
                    <a:moveTo>
                      <a:pt x="363" y="1329"/>
                    </a:moveTo>
                    <a:lnTo>
                      <a:pt x="363" y="1329"/>
                    </a:lnTo>
                    <a:lnTo>
                      <a:pt x="359" y="1329"/>
                    </a:lnTo>
                    <a:lnTo>
                      <a:pt x="359" y="1334"/>
                    </a:lnTo>
                    <a:lnTo>
                      <a:pt x="359" y="1334"/>
                    </a:lnTo>
                    <a:lnTo>
                      <a:pt x="359" y="1329"/>
                    </a:lnTo>
                    <a:lnTo>
                      <a:pt x="359" y="1329"/>
                    </a:lnTo>
                    <a:lnTo>
                      <a:pt x="354" y="1329"/>
                    </a:lnTo>
                    <a:lnTo>
                      <a:pt x="359" y="1334"/>
                    </a:lnTo>
                    <a:lnTo>
                      <a:pt x="359" y="1334"/>
                    </a:lnTo>
                    <a:lnTo>
                      <a:pt x="359" y="1334"/>
                    </a:lnTo>
                    <a:lnTo>
                      <a:pt x="359" y="1338"/>
                    </a:lnTo>
                    <a:lnTo>
                      <a:pt x="359" y="1338"/>
                    </a:lnTo>
                    <a:lnTo>
                      <a:pt x="359" y="1343"/>
                    </a:lnTo>
                    <a:lnTo>
                      <a:pt x="354" y="1343"/>
                    </a:lnTo>
                    <a:lnTo>
                      <a:pt x="349" y="1352"/>
                    </a:lnTo>
                    <a:lnTo>
                      <a:pt x="345" y="1352"/>
                    </a:lnTo>
                    <a:lnTo>
                      <a:pt x="345" y="1356"/>
                    </a:lnTo>
                    <a:lnTo>
                      <a:pt x="345" y="1356"/>
                    </a:lnTo>
                    <a:lnTo>
                      <a:pt x="345" y="1356"/>
                    </a:lnTo>
                    <a:lnTo>
                      <a:pt x="345" y="1356"/>
                    </a:lnTo>
                    <a:lnTo>
                      <a:pt x="349" y="1356"/>
                    </a:lnTo>
                    <a:lnTo>
                      <a:pt x="345" y="1361"/>
                    </a:lnTo>
                    <a:lnTo>
                      <a:pt x="345" y="1361"/>
                    </a:lnTo>
                    <a:lnTo>
                      <a:pt x="345" y="1361"/>
                    </a:lnTo>
                    <a:lnTo>
                      <a:pt x="345" y="1361"/>
                    </a:lnTo>
                    <a:lnTo>
                      <a:pt x="345" y="1365"/>
                    </a:lnTo>
                    <a:lnTo>
                      <a:pt x="345" y="1365"/>
                    </a:lnTo>
                    <a:lnTo>
                      <a:pt x="345" y="1365"/>
                    </a:lnTo>
                    <a:lnTo>
                      <a:pt x="345" y="1365"/>
                    </a:lnTo>
                    <a:lnTo>
                      <a:pt x="340" y="1370"/>
                    </a:lnTo>
                    <a:lnTo>
                      <a:pt x="340" y="1370"/>
                    </a:lnTo>
                    <a:lnTo>
                      <a:pt x="336" y="1370"/>
                    </a:lnTo>
                    <a:lnTo>
                      <a:pt x="336" y="1365"/>
                    </a:lnTo>
                    <a:lnTo>
                      <a:pt x="340" y="1365"/>
                    </a:lnTo>
                    <a:lnTo>
                      <a:pt x="340" y="1365"/>
                    </a:lnTo>
                    <a:lnTo>
                      <a:pt x="340" y="1361"/>
                    </a:lnTo>
                    <a:lnTo>
                      <a:pt x="336" y="1365"/>
                    </a:lnTo>
                    <a:lnTo>
                      <a:pt x="336" y="1361"/>
                    </a:lnTo>
                    <a:lnTo>
                      <a:pt x="336" y="1361"/>
                    </a:lnTo>
                    <a:lnTo>
                      <a:pt x="336" y="1361"/>
                    </a:lnTo>
                    <a:lnTo>
                      <a:pt x="340" y="1356"/>
                    </a:lnTo>
                    <a:lnTo>
                      <a:pt x="336" y="1356"/>
                    </a:lnTo>
                    <a:lnTo>
                      <a:pt x="336" y="1361"/>
                    </a:lnTo>
                    <a:lnTo>
                      <a:pt x="336" y="1361"/>
                    </a:lnTo>
                    <a:lnTo>
                      <a:pt x="336" y="1361"/>
                    </a:lnTo>
                    <a:lnTo>
                      <a:pt x="331" y="1361"/>
                    </a:lnTo>
                    <a:lnTo>
                      <a:pt x="331" y="1361"/>
                    </a:lnTo>
                    <a:lnTo>
                      <a:pt x="331" y="1361"/>
                    </a:lnTo>
                    <a:lnTo>
                      <a:pt x="331" y="1361"/>
                    </a:lnTo>
                    <a:lnTo>
                      <a:pt x="331" y="1361"/>
                    </a:lnTo>
                    <a:lnTo>
                      <a:pt x="331" y="1361"/>
                    </a:lnTo>
                    <a:lnTo>
                      <a:pt x="336" y="1352"/>
                    </a:lnTo>
                    <a:lnTo>
                      <a:pt x="336" y="1352"/>
                    </a:lnTo>
                    <a:lnTo>
                      <a:pt x="336" y="1352"/>
                    </a:lnTo>
                    <a:lnTo>
                      <a:pt x="336" y="1352"/>
                    </a:lnTo>
                    <a:lnTo>
                      <a:pt x="336" y="1352"/>
                    </a:lnTo>
                    <a:lnTo>
                      <a:pt x="336" y="1352"/>
                    </a:lnTo>
                    <a:lnTo>
                      <a:pt x="340" y="1347"/>
                    </a:lnTo>
                    <a:lnTo>
                      <a:pt x="340" y="1347"/>
                    </a:lnTo>
                    <a:lnTo>
                      <a:pt x="336" y="1347"/>
                    </a:lnTo>
                    <a:lnTo>
                      <a:pt x="336" y="1347"/>
                    </a:lnTo>
                    <a:lnTo>
                      <a:pt x="336" y="1347"/>
                    </a:lnTo>
                    <a:lnTo>
                      <a:pt x="336" y="1343"/>
                    </a:lnTo>
                    <a:lnTo>
                      <a:pt x="336" y="1343"/>
                    </a:lnTo>
                    <a:lnTo>
                      <a:pt x="340" y="1338"/>
                    </a:lnTo>
                    <a:lnTo>
                      <a:pt x="340" y="1338"/>
                    </a:lnTo>
                    <a:lnTo>
                      <a:pt x="340" y="1338"/>
                    </a:lnTo>
                    <a:lnTo>
                      <a:pt x="340" y="1334"/>
                    </a:lnTo>
                    <a:lnTo>
                      <a:pt x="340" y="1334"/>
                    </a:lnTo>
                    <a:lnTo>
                      <a:pt x="340" y="1334"/>
                    </a:lnTo>
                    <a:lnTo>
                      <a:pt x="340" y="1329"/>
                    </a:lnTo>
                    <a:lnTo>
                      <a:pt x="340" y="1329"/>
                    </a:lnTo>
                    <a:lnTo>
                      <a:pt x="345" y="1329"/>
                    </a:lnTo>
                    <a:lnTo>
                      <a:pt x="345" y="1325"/>
                    </a:lnTo>
                    <a:lnTo>
                      <a:pt x="349" y="1329"/>
                    </a:lnTo>
                    <a:lnTo>
                      <a:pt x="349" y="1325"/>
                    </a:lnTo>
                    <a:lnTo>
                      <a:pt x="354" y="1325"/>
                    </a:lnTo>
                    <a:lnTo>
                      <a:pt x="354" y="1320"/>
                    </a:lnTo>
                    <a:lnTo>
                      <a:pt x="354" y="1320"/>
                    </a:lnTo>
                    <a:lnTo>
                      <a:pt x="354" y="1320"/>
                    </a:lnTo>
                    <a:lnTo>
                      <a:pt x="359" y="1320"/>
                    </a:lnTo>
                    <a:lnTo>
                      <a:pt x="359" y="1320"/>
                    </a:lnTo>
                    <a:lnTo>
                      <a:pt x="359" y="1320"/>
                    </a:lnTo>
                    <a:lnTo>
                      <a:pt x="359" y="1320"/>
                    </a:lnTo>
                    <a:lnTo>
                      <a:pt x="359" y="1325"/>
                    </a:lnTo>
                    <a:lnTo>
                      <a:pt x="363" y="1325"/>
                    </a:lnTo>
                    <a:lnTo>
                      <a:pt x="363" y="1329"/>
                    </a:lnTo>
                    <a:moveTo>
                      <a:pt x="1429" y="1402"/>
                    </a:moveTo>
                    <a:lnTo>
                      <a:pt x="1429" y="1402"/>
                    </a:lnTo>
                    <a:lnTo>
                      <a:pt x="1429" y="1402"/>
                    </a:lnTo>
                    <a:lnTo>
                      <a:pt x="1429" y="1402"/>
                    </a:lnTo>
                    <a:lnTo>
                      <a:pt x="1425" y="1402"/>
                    </a:lnTo>
                    <a:lnTo>
                      <a:pt x="1420" y="1397"/>
                    </a:lnTo>
                    <a:lnTo>
                      <a:pt x="1420" y="1393"/>
                    </a:lnTo>
                    <a:lnTo>
                      <a:pt x="1425" y="1388"/>
                    </a:lnTo>
                    <a:lnTo>
                      <a:pt x="1425" y="1388"/>
                    </a:lnTo>
                    <a:lnTo>
                      <a:pt x="1429" y="1388"/>
                    </a:lnTo>
                    <a:lnTo>
                      <a:pt x="1429" y="1393"/>
                    </a:lnTo>
                    <a:lnTo>
                      <a:pt x="1429" y="1393"/>
                    </a:lnTo>
                    <a:lnTo>
                      <a:pt x="1429" y="1397"/>
                    </a:lnTo>
                    <a:lnTo>
                      <a:pt x="1434" y="1397"/>
                    </a:lnTo>
                    <a:lnTo>
                      <a:pt x="1434" y="1402"/>
                    </a:lnTo>
                    <a:lnTo>
                      <a:pt x="1429" y="1402"/>
                    </a:lnTo>
                    <a:moveTo>
                      <a:pt x="753" y="1202"/>
                    </a:moveTo>
                    <a:lnTo>
                      <a:pt x="753" y="1202"/>
                    </a:lnTo>
                    <a:lnTo>
                      <a:pt x="758" y="1202"/>
                    </a:lnTo>
                    <a:lnTo>
                      <a:pt x="753" y="1202"/>
                    </a:lnTo>
                    <a:lnTo>
                      <a:pt x="749" y="1202"/>
                    </a:lnTo>
                    <a:lnTo>
                      <a:pt x="749" y="1202"/>
                    </a:lnTo>
                    <a:lnTo>
                      <a:pt x="749" y="1202"/>
                    </a:lnTo>
                    <a:lnTo>
                      <a:pt x="749" y="1198"/>
                    </a:lnTo>
                    <a:lnTo>
                      <a:pt x="749" y="1198"/>
                    </a:lnTo>
                    <a:lnTo>
                      <a:pt x="749" y="1198"/>
                    </a:lnTo>
                    <a:lnTo>
                      <a:pt x="753" y="1198"/>
                    </a:lnTo>
                    <a:lnTo>
                      <a:pt x="753" y="1202"/>
                    </a:lnTo>
                    <a:moveTo>
                      <a:pt x="762" y="1188"/>
                    </a:moveTo>
                    <a:lnTo>
                      <a:pt x="762" y="1188"/>
                    </a:lnTo>
                    <a:lnTo>
                      <a:pt x="762" y="1188"/>
                    </a:lnTo>
                    <a:lnTo>
                      <a:pt x="762" y="1193"/>
                    </a:lnTo>
                    <a:lnTo>
                      <a:pt x="758" y="1198"/>
                    </a:lnTo>
                    <a:lnTo>
                      <a:pt x="758" y="1198"/>
                    </a:lnTo>
                    <a:lnTo>
                      <a:pt x="758" y="1193"/>
                    </a:lnTo>
                    <a:lnTo>
                      <a:pt x="758" y="1193"/>
                    </a:lnTo>
                    <a:lnTo>
                      <a:pt x="758" y="1188"/>
                    </a:lnTo>
                    <a:lnTo>
                      <a:pt x="762" y="1188"/>
                    </a:lnTo>
                    <a:moveTo>
                      <a:pt x="762" y="1188"/>
                    </a:moveTo>
                    <a:lnTo>
                      <a:pt x="762" y="1188"/>
                    </a:lnTo>
                    <a:lnTo>
                      <a:pt x="758" y="1188"/>
                    </a:lnTo>
                    <a:lnTo>
                      <a:pt x="758" y="1184"/>
                    </a:lnTo>
                    <a:lnTo>
                      <a:pt x="758" y="1184"/>
                    </a:lnTo>
                    <a:lnTo>
                      <a:pt x="762" y="1188"/>
                    </a:lnTo>
                    <a:moveTo>
                      <a:pt x="758" y="1184"/>
                    </a:moveTo>
                    <a:lnTo>
                      <a:pt x="758" y="1184"/>
                    </a:lnTo>
                    <a:lnTo>
                      <a:pt x="758" y="1188"/>
                    </a:lnTo>
                    <a:lnTo>
                      <a:pt x="758" y="1188"/>
                    </a:lnTo>
                    <a:lnTo>
                      <a:pt x="753" y="1188"/>
                    </a:lnTo>
                    <a:lnTo>
                      <a:pt x="753" y="1188"/>
                    </a:lnTo>
                    <a:lnTo>
                      <a:pt x="753" y="1193"/>
                    </a:lnTo>
                    <a:lnTo>
                      <a:pt x="753" y="1193"/>
                    </a:lnTo>
                    <a:lnTo>
                      <a:pt x="753" y="1193"/>
                    </a:lnTo>
                    <a:lnTo>
                      <a:pt x="753" y="1193"/>
                    </a:lnTo>
                    <a:lnTo>
                      <a:pt x="753" y="1193"/>
                    </a:lnTo>
                    <a:lnTo>
                      <a:pt x="749" y="1193"/>
                    </a:lnTo>
                    <a:lnTo>
                      <a:pt x="749" y="1193"/>
                    </a:lnTo>
                    <a:lnTo>
                      <a:pt x="749" y="1193"/>
                    </a:lnTo>
                    <a:lnTo>
                      <a:pt x="749" y="1193"/>
                    </a:lnTo>
                    <a:lnTo>
                      <a:pt x="749" y="1188"/>
                    </a:lnTo>
                    <a:lnTo>
                      <a:pt x="749" y="1188"/>
                    </a:lnTo>
                    <a:lnTo>
                      <a:pt x="749" y="1188"/>
                    </a:lnTo>
                    <a:lnTo>
                      <a:pt x="749" y="1188"/>
                    </a:lnTo>
                    <a:lnTo>
                      <a:pt x="749" y="1193"/>
                    </a:lnTo>
                    <a:lnTo>
                      <a:pt x="749" y="1193"/>
                    </a:lnTo>
                    <a:lnTo>
                      <a:pt x="749" y="1193"/>
                    </a:lnTo>
                    <a:lnTo>
                      <a:pt x="744" y="1193"/>
                    </a:lnTo>
                    <a:lnTo>
                      <a:pt x="744" y="1193"/>
                    </a:lnTo>
                    <a:lnTo>
                      <a:pt x="744" y="1193"/>
                    </a:lnTo>
                    <a:lnTo>
                      <a:pt x="744" y="1188"/>
                    </a:lnTo>
                    <a:lnTo>
                      <a:pt x="749" y="1184"/>
                    </a:lnTo>
                    <a:lnTo>
                      <a:pt x="753" y="1184"/>
                    </a:lnTo>
                    <a:lnTo>
                      <a:pt x="753" y="1184"/>
                    </a:lnTo>
                    <a:lnTo>
                      <a:pt x="758" y="1184"/>
                    </a:lnTo>
                    <a:lnTo>
                      <a:pt x="758" y="1184"/>
                    </a:lnTo>
                    <a:lnTo>
                      <a:pt x="758" y="1184"/>
                    </a:lnTo>
                    <a:moveTo>
                      <a:pt x="789" y="1179"/>
                    </a:moveTo>
                    <a:lnTo>
                      <a:pt x="789" y="1179"/>
                    </a:lnTo>
                    <a:lnTo>
                      <a:pt x="789" y="1179"/>
                    </a:lnTo>
                    <a:lnTo>
                      <a:pt x="785" y="1179"/>
                    </a:lnTo>
                    <a:lnTo>
                      <a:pt x="785" y="1179"/>
                    </a:lnTo>
                    <a:lnTo>
                      <a:pt x="785" y="1179"/>
                    </a:lnTo>
                    <a:lnTo>
                      <a:pt x="785" y="1179"/>
                    </a:lnTo>
                    <a:lnTo>
                      <a:pt x="785" y="1179"/>
                    </a:lnTo>
                    <a:lnTo>
                      <a:pt x="785" y="1179"/>
                    </a:lnTo>
                    <a:lnTo>
                      <a:pt x="785" y="1179"/>
                    </a:lnTo>
                    <a:lnTo>
                      <a:pt x="785" y="1184"/>
                    </a:lnTo>
                    <a:lnTo>
                      <a:pt x="785" y="1184"/>
                    </a:lnTo>
                    <a:lnTo>
                      <a:pt x="780" y="1184"/>
                    </a:lnTo>
                    <a:lnTo>
                      <a:pt x="780" y="1184"/>
                    </a:lnTo>
                    <a:lnTo>
                      <a:pt x="776" y="1179"/>
                    </a:lnTo>
                    <a:lnTo>
                      <a:pt x="776" y="1179"/>
                    </a:lnTo>
                    <a:lnTo>
                      <a:pt x="771" y="1175"/>
                    </a:lnTo>
                    <a:lnTo>
                      <a:pt x="771" y="1175"/>
                    </a:lnTo>
                    <a:lnTo>
                      <a:pt x="771" y="1175"/>
                    </a:lnTo>
                    <a:lnTo>
                      <a:pt x="771" y="1166"/>
                    </a:lnTo>
                    <a:lnTo>
                      <a:pt x="771" y="1166"/>
                    </a:lnTo>
                    <a:lnTo>
                      <a:pt x="780" y="1161"/>
                    </a:lnTo>
                    <a:lnTo>
                      <a:pt x="780" y="1161"/>
                    </a:lnTo>
                    <a:lnTo>
                      <a:pt x="780" y="1161"/>
                    </a:lnTo>
                    <a:lnTo>
                      <a:pt x="785" y="1161"/>
                    </a:lnTo>
                    <a:lnTo>
                      <a:pt x="785" y="1161"/>
                    </a:lnTo>
                    <a:lnTo>
                      <a:pt x="785" y="1161"/>
                    </a:lnTo>
                    <a:lnTo>
                      <a:pt x="785" y="1166"/>
                    </a:lnTo>
                    <a:lnTo>
                      <a:pt x="785" y="1166"/>
                    </a:lnTo>
                    <a:lnTo>
                      <a:pt x="785" y="1166"/>
                    </a:lnTo>
                    <a:lnTo>
                      <a:pt x="785" y="1166"/>
                    </a:lnTo>
                    <a:lnTo>
                      <a:pt x="789" y="1166"/>
                    </a:lnTo>
                    <a:lnTo>
                      <a:pt x="789" y="1166"/>
                    </a:lnTo>
                    <a:lnTo>
                      <a:pt x="789" y="1170"/>
                    </a:lnTo>
                    <a:lnTo>
                      <a:pt x="789" y="1170"/>
                    </a:lnTo>
                    <a:lnTo>
                      <a:pt x="789" y="1170"/>
                    </a:lnTo>
                    <a:lnTo>
                      <a:pt x="789" y="1179"/>
                    </a:lnTo>
                    <a:moveTo>
                      <a:pt x="1180" y="1084"/>
                    </a:moveTo>
                    <a:lnTo>
                      <a:pt x="1180" y="1084"/>
                    </a:lnTo>
                    <a:lnTo>
                      <a:pt x="1180" y="1084"/>
                    </a:lnTo>
                    <a:lnTo>
                      <a:pt x="1180" y="1084"/>
                    </a:lnTo>
                    <a:lnTo>
                      <a:pt x="1180" y="1084"/>
                    </a:lnTo>
                    <a:lnTo>
                      <a:pt x="1180" y="1084"/>
                    </a:lnTo>
                    <a:lnTo>
                      <a:pt x="1175" y="1084"/>
                    </a:lnTo>
                    <a:lnTo>
                      <a:pt x="1175" y="1089"/>
                    </a:lnTo>
                    <a:lnTo>
                      <a:pt x="1171" y="1089"/>
                    </a:lnTo>
                    <a:lnTo>
                      <a:pt x="1171" y="1089"/>
                    </a:lnTo>
                    <a:lnTo>
                      <a:pt x="1171" y="1089"/>
                    </a:lnTo>
                    <a:lnTo>
                      <a:pt x="1171" y="1089"/>
                    </a:lnTo>
                    <a:lnTo>
                      <a:pt x="1171" y="1089"/>
                    </a:lnTo>
                    <a:lnTo>
                      <a:pt x="1166" y="1084"/>
                    </a:lnTo>
                    <a:lnTo>
                      <a:pt x="1166" y="1084"/>
                    </a:lnTo>
                    <a:lnTo>
                      <a:pt x="1166" y="1080"/>
                    </a:lnTo>
                    <a:lnTo>
                      <a:pt x="1166" y="1080"/>
                    </a:lnTo>
                    <a:lnTo>
                      <a:pt x="1166" y="1084"/>
                    </a:lnTo>
                    <a:lnTo>
                      <a:pt x="1166" y="1084"/>
                    </a:lnTo>
                    <a:lnTo>
                      <a:pt x="1171" y="1084"/>
                    </a:lnTo>
                    <a:lnTo>
                      <a:pt x="1171" y="1084"/>
                    </a:lnTo>
                    <a:lnTo>
                      <a:pt x="1171" y="1084"/>
                    </a:lnTo>
                    <a:lnTo>
                      <a:pt x="1171" y="1080"/>
                    </a:lnTo>
                    <a:lnTo>
                      <a:pt x="1171" y="1080"/>
                    </a:lnTo>
                    <a:lnTo>
                      <a:pt x="1175" y="1080"/>
                    </a:lnTo>
                    <a:lnTo>
                      <a:pt x="1175" y="1080"/>
                    </a:lnTo>
                    <a:lnTo>
                      <a:pt x="1175" y="1084"/>
                    </a:lnTo>
                    <a:lnTo>
                      <a:pt x="1175" y="1084"/>
                    </a:lnTo>
                    <a:lnTo>
                      <a:pt x="1175" y="1084"/>
                    </a:lnTo>
                    <a:lnTo>
                      <a:pt x="1180" y="1084"/>
                    </a:lnTo>
                    <a:lnTo>
                      <a:pt x="1180" y="1080"/>
                    </a:lnTo>
                    <a:lnTo>
                      <a:pt x="1180" y="1080"/>
                    </a:lnTo>
                    <a:lnTo>
                      <a:pt x="1180" y="1080"/>
                    </a:lnTo>
                    <a:lnTo>
                      <a:pt x="1180" y="1084"/>
                    </a:lnTo>
                    <a:moveTo>
                      <a:pt x="1329" y="971"/>
                    </a:moveTo>
                    <a:lnTo>
                      <a:pt x="1329" y="971"/>
                    </a:lnTo>
                    <a:lnTo>
                      <a:pt x="1329" y="971"/>
                    </a:lnTo>
                    <a:lnTo>
                      <a:pt x="1329" y="971"/>
                    </a:lnTo>
                    <a:lnTo>
                      <a:pt x="1329" y="966"/>
                    </a:lnTo>
                    <a:lnTo>
                      <a:pt x="1334" y="971"/>
                    </a:lnTo>
                    <a:lnTo>
                      <a:pt x="1338" y="966"/>
                    </a:lnTo>
                    <a:lnTo>
                      <a:pt x="1343" y="966"/>
                    </a:lnTo>
                    <a:lnTo>
                      <a:pt x="1343" y="971"/>
                    </a:lnTo>
                    <a:lnTo>
                      <a:pt x="1343" y="975"/>
                    </a:lnTo>
                    <a:lnTo>
                      <a:pt x="1338" y="980"/>
                    </a:lnTo>
                    <a:lnTo>
                      <a:pt x="1334" y="984"/>
                    </a:lnTo>
                    <a:lnTo>
                      <a:pt x="1334" y="989"/>
                    </a:lnTo>
                    <a:lnTo>
                      <a:pt x="1334" y="989"/>
                    </a:lnTo>
                    <a:lnTo>
                      <a:pt x="1320" y="998"/>
                    </a:lnTo>
                    <a:lnTo>
                      <a:pt x="1311" y="1003"/>
                    </a:lnTo>
                    <a:lnTo>
                      <a:pt x="1307" y="1003"/>
                    </a:lnTo>
                    <a:lnTo>
                      <a:pt x="1307" y="1003"/>
                    </a:lnTo>
                    <a:lnTo>
                      <a:pt x="1307" y="1003"/>
                    </a:lnTo>
                    <a:lnTo>
                      <a:pt x="1307" y="1003"/>
                    </a:lnTo>
                    <a:lnTo>
                      <a:pt x="1307" y="998"/>
                    </a:lnTo>
                    <a:lnTo>
                      <a:pt x="1307" y="998"/>
                    </a:lnTo>
                    <a:lnTo>
                      <a:pt x="1307" y="998"/>
                    </a:lnTo>
                    <a:lnTo>
                      <a:pt x="1311" y="998"/>
                    </a:lnTo>
                    <a:lnTo>
                      <a:pt x="1311" y="998"/>
                    </a:lnTo>
                    <a:lnTo>
                      <a:pt x="1311" y="993"/>
                    </a:lnTo>
                    <a:lnTo>
                      <a:pt x="1311" y="989"/>
                    </a:lnTo>
                    <a:lnTo>
                      <a:pt x="1316" y="989"/>
                    </a:lnTo>
                    <a:lnTo>
                      <a:pt x="1316" y="984"/>
                    </a:lnTo>
                    <a:lnTo>
                      <a:pt x="1320" y="980"/>
                    </a:lnTo>
                    <a:lnTo>
                      <a:pt x="1316" y="975"/>
                    </a:lnTo>
                    <a:lnTo>
                      <a:pt x="1307" y="980"/>
                    </a:lnTo>
                    <a:lnTo>
                      <a:pt x="1307" y="975"/>
                    </a:lnTo>
                    <a:lnTo>
                      <a:pt x="1307" y="971"/>
                    </a:lnTo>
                    <a:lnTo>
                      <a:pt x="1307" y="971"/>
                    </a:lnTo>
                    <a:lnTo>
                      <a:pt x="1307" y="966"/>
                    </a:lnTo>
                    <a:lnTo>
                      <a:pt x="1311" y="966"/>
                    </a:lnTo>
                    <a:lnTo>
                      <a:pt x="1316" y="957"/>
                    </a:lnTo>
                    <a:lnTo>
                      <a:pt x="1316" y="957"/>
                    </a:lnTo>
                    <a:lnTo>
                      <a:pt x="1316" y="953"/>
                    </a:lnTo>
                    <a:lnTo>
                      <a:pt x="1320" y="953"/>
                    </a:lnTo>
                    <a:lnTo>
                      <a:pt x="1320" y="953"/>
                    </a:lnTo>
                    <a:lnTo>
                      <a:pt x="1325" y="948"/>
                    </a:lnTo>
                    <a:lnTo>
                      <a:pt x="1329" y="944"/>
                    </a:lnTo>
                    <a:lnTo>
                      <a:pt x="1334" y="939"/>
                    </a:lnTo>
                    <a:lnTo>
                      <a:pt x="1334" y="934"/>
                    </a:lnTo>
                    <a:lnTo>
                      <a:pt x="1334" y="934"/>
                    </a:lnTo>
                    <a:lnTo>
                      <a:pt x="1338" y="934"/>
                    </a:lnTo>
                    <a:lnTo>
                      <a:pt x="1338" y="934"/>
                    </a:lnTo>
                    <a:lnTo>
                      <a:pt x="1338" y="939"/>
                    </a:lnTo>
                    <a:lnTo>
                      <a:pt x="1334" y="948"/>
                    </a:lnTo>
                    <a:lnTo>
                      <a:pt x="1334" y="953"/>
                    </a:lnTo>
                    <a:lnTo>
                      <a:pt x="1329" y="966"/>
                    </a:lnTo>
                    <a:lnTo>
                      <a:pt x="1329" y="966"/>
                    </a:lnTo>
                    <a:lnTo>
                      <a:pt x="1329" y="971"/>
                    </a:lnTo>
                    <a:moveTo>
                      <a:pt x="1429" y="526"/>
                    </a:moveTo>
                    <a:lnTo>
                      <a:pt x="1429" y="526"/>
                    </a:lnTo>
                    <a:lnTo>
                      <a:pt x="1425" y="526"/>
                    </a:lnTo>
                    <a:lnTo>
                      <a:pt x="1425" y="526"/>
                    </a:lnTo>
                    <a:lnTo>
                      <a:pt x="1425" y="526"/>
                    </a:lnTo>
                    <a:lnTo>
                      <a:pt x="1425" y="522"/>
                    </a:lnTo>
                    <a:lnTo>
                      <a:pt x="1425" y="522"/>
                    </a:lnTo>
                    <a:lnTo>
                      <a:pt x="1425" y="522"/>
                    </a:lnTo>
                    <a:lnTo>
                      <a:pt x="1425" y="522"/>
                    </a:lnTo>
                    <a:lnTo>
                      <a:pt x="1429" y="522"/>
                    </a:lnTo>
                    <a:lnTo>
                      <a:pt x="1429" y="522"/>
                    </a:lnTo>
                    <a:lnTo>
                      <a:pt x="1429" y="526"/>
                    </a:lnTo>
                    <a:lnTo>
                      <a:pt x="1429" y="526"/>
                    </a:lnTo>
                    <a:moveTo>
                      <a:pt x="1615" y="544"/>
                    </a:moveTo>
                    <a:lnTo>
                      <a:pt x="1615" y="544"/>
                    </a:lnTo>
                    <a:lnTo>
                      <a:pt x="1620" y="544"/>
                    </a:lnTo>
                    <a:lnTo>
                      <a:pt x="1624" y="544"/>
                    </a:lnTo>
                    <a:lnTo>
                      <a:pt x="1629" y="544"/>
                    </a:lnTo>
                    <a:lnTo>
                      <a:pt x="1629" y="540"/>
                    </a:lnTo>
                    <a:lnTo>
                      <a:pt x="1633" y="540"/>
                    </a:lnTo>
                    <a:lnTo>
                      <a:pt x="1633" y="535"/>
                    </a:lnTo>
                    <a:lnTo>
                      <a:pt x="1633" y="535"/>
                    </a:lnTo>
                    <a:lnTo>
                      <a:pt x="1633" y="540"/>
                    </a:lnTo>
                    <a:lnTo>
                      <a:pt x="1633" y="540"/>
                    </a:lnTo>
                    <a:lnTo>
                      <a:pt x="1633" y="544"/>
                    </a:lnTo>
                    <a:lnTo>
                      <a:pt x="1633" y="544"/>
                    </a:lnTo>
                    <a:lnTo>
                      <a:pt x="1633" y="544"/>
                    </a:lnTo>
                    <a:lnTo>
                      <a:pt x="1633" y="549"/>
                    </a:lnTo>
                    <a:lnTo>
                      <a:pt x="1633" y="558"/>
                    </a:lnTo>
                    <a:lnTo>
                      <a:pt x="1629" y="563"/>
                    </a:lnTo>
                    <a:lnTo>
                      <a:pt x="1629" y="563"/>
                    </a:lnTo>
                    <a:lnTo>
                      <a:pt x="1629" y="572"/>
                    </a:lnTo>
                    <a:lnTo>
                      <a:pt x="1629" y="572"/>
                    </a:lnTo>
                    <a:lnTo>
                      <a:pt x="1629" y="572"/>
                    </a:lnTo>
                    <a:lnTo>
                      <a:pt x="1629" y="576"/>
                    </a:lnTo>
                    <a:lnTo>
                      <a:pt x="1629" y="576"/>
                    </a:lnTo>
                    <a:lnTo>
                      <a:pt x="1629" y="581"/>
                    </a:lnTo>
                    <a:lnTo>
                      <a:pt x="1629" y="594"/>
                    </a:lnTo>
                    <a:lnTo>
                      <a:pt x="1629" y="599"/>
                    </a:lnTo>
                    <a:lnTo>
                      <a:pt x="1629" y="603"/>
                    </a:lnTo>
                    <a:lnTo>
                      <a:pt x="1633" y="626"/>
                    </a:lnTo>
                    <a:lnTo>
                      <a:pt x="1638" y="644"/>
                    </a:lnTo>
                    <a:lnTo>
                      <a:pt x="1638" y="644"/>
                    </a:lnTo>
                    <a:lnTo>
                      <a:pt x="1638" y="649"/>
                    </a:lnTo>
                    <a:lnTo>
                      <a:pt x="1642" y="653"/>
                    </a:lnTo>
                    <a:lnTo>
                      <a:pt x="1642" y="653"/>
                    </a:lnTo>
                    <a:lnTo>
                      <a:pt x="1647" y="649"/>
                    </a:lnTo>
                    <a:lnTo>
                      <a:pt x="1647" y="649"/>
                    </a:lnTo>
                    <a:lnTo>
                      <a:pt x="1647" y="649"/>
                    </a:lnTo>
                    <a:lnTo>
                      <a:pt x="1651" y="653"/>
                    </a:lnTo>
                    <a:lnTo>
                      <a:pt x="1660" y="662"/>
                    </a:lnTo>
                    <a:lnTo>
                      <a:pt x="1660" y="667"/>
                    </a:lnTo>
                    <a:lnTo>
                      <a:pt x="1660" y="667"/>
                    </a:lnTo>
                    <a:lnTo>
                      <a:pt x="1665" y="667"/>
                    </a:lnTo>
                    <a:lnTo>
                      <a:pt x="1665" y="671"/>
                    </a:lnTo>
                    <a:lnTo>
                      <a:pt x="1665" y="671"/>
                    </a:lnTo>
                    <a:lnTo>
                      <a:pt x="1670" y="676"/>
                    </a:lnTo>
                    <a:lnTo>
                      <a:pt x="1670" y="676"/>
                    </a:lnTo>
                    <a:lnTo>
                      <a:pt x="1670" y="676"/>
                    </a:lnTo>
                    <a:lnTo>
                      <a:pt x="1670" y="680"/>
                    </a:lnTo>
                    <a:lnTo>
                      <a:pt x="1670" y="680"/>
                    </a:lnTo>
                    <a:lnTo>
                      <a:pt x="1674" y="685"/>
                    </a:lnTo>
                    <a:lnTo>
                      <a:pt x="1674" y="690"/>
                    </a:lnTo>
                    <a:lnTo>
                      <a:pt x="1674" y="690"/>
                    </a:lnTo>
                    <a:lnTo>
                      <a:pt x="1674" y="690"/>
                    </a:lnTo>
                    <a:lnTo>
                      <a:pt x="1674" y="694"/>
                    </a:lnTo>
                    <a:lnTo>
                      <a:pt x="1670" y="694"/>
                    </a:lnTo>
                    <a:lnTo>
                      <a:pt x="1674" y="694"/>
                    </a:lnTo>
                    <a:lnTo>
                      <a:pt x="1674" y="694"/>
                    </a:lnTo>
                    <a:lnTo>
                      <a:pt x="1674" y="699"/>
                    </a:lnTo>
                    <a:lnTo>
                      <a:pt x="1679" y="699"/>
                    </a:lnTo>
                    <a:lnTo>
                      <a:pt x="1679" y="699"/>
                    </a:lnTo>
                    <a:lnTo>
                      <a:pt x="1679" y="703"/>
                    </a:lnTo>
                    <a:lnTo>
                      <a:pt x="1674" y="703"/>
                    </a:lnTo>
                    <a:lnTo>
                      <a:pt x="1674" y="708"/>
                    </a:lnTo>
                    <a:lnTo>
                      <a:pt x="1674" y="708"/>
                    </a:lnTo>
                    <a:lnTo>
                      <a:pt x="1679" y="712"/>
                    </a:lnTo>
                    <a:lnTo>
                      <a:pt x="1683" y="717"/>
                    </a:lnTo>
                    <a:lnTo>
                      <a:pt x="1683" y="717"/>
                    </a:lnTo>
                    <a:lnTo>
                      <a:pt x="1688" y="717"/>
                    </a:lnTo>
                    <a:lnTo>
                      <a:pt x="1688" y="717"/>
                    </a:lnTo>
                    <a:lnTo>
                      <a:pt x="1688" y="721"/>
                    </a:lnTo>
                    <a:lnTo>
                      <a:pt x="1688" y="721"/>
                    </a:lnTo>
                    <a:lnTo>
                      <a:pt x="1688" y="726"/>
                    </a:lnTo>
                    <a:lnTo>
                      <a:pt x="1688" y="726"/>
                    </a:lnTo>
                    <a:lnTo>
                      <a:pt x="1688" y="726"/>
                    </a:lnTo>
                    <a:lnTo>
                      <a:pt x="1688" y="726"/>
                    </a:lnTo>
                    <a:lnTo>
                      <a:pt x="1688" y="730"/>
                    </a:lnTo>
                    <a:lnTo>
                      <a:pt x="1688" y="730"/>
                    </a:lnTo>
                    <a:lnTo>
                      <a:pt x="1688" y="730"/>
                    </a:lnTo>
                    <a:lnTo>
                      <a:pt x="1688" y="735"/>
                    </a:lnTo>
                    <a:lnTo>
                      <a:pt x="1688" y="739"/>
                    </a:lnTo>
                    <a:lnTo>
                      <a:pt x="1688" y="739"/>
                    </a:lnTo>
                    <a:lnTo>
                      <a:pt x="1692" y="749"/>
                    </a:lnTo>
                    <a:lnTo>
                      <a:pt x="1692" y="749"/>
                    </a:lnTo>
                    <a:lnTo>
                      <a:pt x="1692" y="749"/>
                    </a:lnTo>
                    <a:lnTo>
                      <a:pt x="1692" y="749"/>
                    </a:lnTo>
                    <a:lnTo>
                      <a:pt x="1692" y="749"/>
                    </a:lnTo>
                    <a:lnTo>
                      <a:pt x="1692" y="753"/>
                    </a:lnTo>
                    <a:lnTo>
                      <a:pt x="1692" y="753"/>
                    </a:lnTo>
                    <a:lnTo>
                      <a:pt x="1692" y="753"/>
                    </a:lnTo>
                    <a:lnTo>
                      <a:pt x="1692" y="758"/>
                    </a:lnTo>
                    <a:lnTo>
                      <a:pt x="1692" y="762"/>
                    </a:lnTo>
                    <a:lnTo>
                      <a:pt x="1692" y="762"/>
                    </a:lnTo>
                    <a:lnTo>
                      <a:pt x="1688" y="767"/>
                    </a:lnTo>
                    <a:lnTo>
                      <a:pt x="1688" y="767"/>
                    </a:lnTo>
                    <a:lnTo>
                      <a:pt x="1688" y="771"/>
                    </a:lnTo>
                    <a:lnTo>
                      <a:pt x="1692" y="767"/>
                    </a:lnTo>
                    <a:lnTo>
                      <a:pt x="1697" y="767"/>
                    </a:lnTo>
                    <a:lnTo>
                      <a:pt x="1697" y="767"/>
                    </a:lnTo>
                    <a:lnTo>
                      <a:pt x="1697" y="767"/>
                    </a:lnTo>
                    <a:lnTo>
                      <a:pt x="1697" y="767"/>
                    </a:lnTo>
                    <a:lnTo>
                      <a:pt x="1697" y="767"/>
                    </a:lnTo>
                    <a:lnTo>
                      <a:pt x="1697" y="771"/>
                    </a:lnTo>
                    <a:lnTo>
                      <a:pt x="1697" y="771"/>
                    </a:lnTo>
                    <a:lnTo>
                      <a:pt x="1697" y="776"/>
                    </a:lnTo>
                    <a:lnTo>
                      <a:pt x="1701" y="776"/>
                    </a:lnTo>
                    <a:lnTo>
                      <a:pt x="1701" y="776"/>
                    </a:lnTo>
                    <a:lnTo>
                      <a:pt x="1701" y="776"/>
                    </a:lnTo>
                    <a:lnTo>
                      <a:pt x="1701" y="776"/>
                    </a:lnTo>
                    <a:lnTo>
                      <a:pt x="1701" y="776"/>
                    </a:lnTo>
                    <a:lnTo>
                      <a:pt x="1697" y="780"/>
                    </a:lnTo>
                    <a:lnTo>
                      <a:pt x="1697" y="780"/>
                    </a:lnTo>
                    <a:lnTo>
                      <a:pt x="1697" y="780"/>
                    </a:lnTo>
                    <a:lnTo>
                      <a:pt x="1692" y="785"/>
                    </a:lnTo>
                    <a:lnTo>
                      <a:pt x="1692" y="785"/>
                    </a:lnTo>
                    <a:lnTo>
                      <a:pt x="1688" y="785"/>
                    </a:lnTo>
                    <a:lnTo>
                      <a:pt x="1688" y="789"/>
                    </a:lnTo>
                    <a:lnTo>
                      <a:pt x="1692" y="789"/>
                    </a:lnTo>
                    <a:lnTo>
                      <a:pt x="1692" y="789"/>
                    </a:lnTo>
                    <a:lnTo>
                      <a:pt x="1697" y="789"/>
                    </a:lnTo>
                    <a:lnTo>
                      <a:pt x="1697" y="785"/>
                    </a:lnTo>
                    <a:lnTo>
                      <a:pt x="1697" y="785"/>
                    </a:lnTo>
                    <a:lnTo>
                      <a:pt x="1697" y="785"/>
                    </a:lnTo>
                    <a:lnTo>
                      <a:pt x="1697" y="785"/>
                    </a:lnTo>
                    <a:lnTo>
                      <a:pt x="1697" y="789"/>
                    </a:lnTo>
                    <a:lnTo>
                      <a:pt x="1697" y="789"/>
                    </a:lnTo>
                    <a:lnTo>
                      <a:pt x="1697" y="789"/>
                    </a:lnTo>
                    <a:lnTo>
                      <a:pt x="1697" y="794"/>
                    </a:lnTo>
                    <a:lnTo>
                      <a:pt x="1697" y="794"/>
                    </a:lnTo>
                    <a:lnTo>
                      <a:pt x="1692" y="794"/>
                    </a:lnTo>
                    <a:lnTo>
                      <a:pt x="1692" y="794"/>
                    </a:lnTo>
                    <a:lnTo>
                      <a:pt x="1692" y="794"/>
                    </a:lnTo>
                    <a:lnTo>
                      <a:pt x="1692" y="794"/>
                    </a:lnTo>
                    <a:lnTo>
                      <a:pt x="1692" y="794"/>
                    </a:lnTo>
                    <a:lnTo>
                      <a:pt x="1688" y="798"/>
                    </a:lnTo>
                    <a:lnTo>
                      <a:pt x="1688" y="798"/>
                    </a:lnTo>
                    <a:lnTo>
                      <a:pt x="1688" y="798"/>
                    </a:lnTo>
                    <a:lnTo>
                      <a:pt x="1688" y="798"/>
                    </a:lnTo>
                    <a:lnTo>
                      <a:pt x="1688" y="803"/>
                    </a:lnTo>
                    <a:lnTo>
                      <a:pt x="1683" y="803"/>
                    </a:lnTo>
                    <a:lnTo>
                      <a:pt x="1688" y="807"/>
                    </a:lnTo>
                    <a:lnTo>
                      <a:pt x="1688" y="803"/>
                    </a:lnTo>
                    <a:lnTo>
                      <a:pt x="1692" y="803"/>
                    </a:lnTo>
                    <a:lnTo>
                      <a:pt x="1692" y="803"/>
                    </a:lnTo>
                    <a:lnTo>
                      <a:pt x="1692" y="803"/>
                    </a:lnTo>
                    <a:lnTo>
                      <a:pt x="1688" y="807"/>
                    </a:lnTo>
                    <a:lnTo>
                      <a:pt x="1683" y="807"/>
                    </a:lnTo>
                    <a:lnTo>
                      <a:pt x="1688" y="812"/>
                    </a:lnTo>
                    <a:lnTo>
                      <a:pt x="1688" y="812"/>
                    </a:lnTo>
                    <a:lnTo>
                      <a:pt x="1688" y="812"/>
                    </a:lnTo>
                    <a:lnTo>
                      <a:pt x="1688" y="812"/>
                    </a:lnTo>
                    <a:lnTo>
                      <a:pt x="1683" y="812"/>
                    </a:lnTo>
                    <a:lnTo>
                      <a:pt x="1683" y="812"/>
                    </a:lnTo>
                    <a:lnTo>
                      <a:pt x="1683" y="812"/>
                    </a:lnTo>
                    <a:lnTo>
                      <a:pt x="1683" y="817"/>
                    </a:lnTo>
                    <a:lnTo>
                      <a:pt x="1688" y="817"/>
                    </a:lnTo>
                    <a:lnTo>
                      <a:pt x="1688" y="817"/>
                    </a:lnTo>
                    <a:lnTo>
                      <a:pt x="1688" y="817"/>
                    </a:lnTo>
                    <a:lnTo>
                      <a:pt x="1688" y="817"/>
                    </a:lnTo>
                    <a:lnTo>
                      <a:pt x="1688" y="821"/>
                    </a:lnTo>
                    <a:lnTo>
                      <a:pt x="1683" y="821"/>
                    </a:lnTo>
                    <a:lnTo>
                      <a:pt x="1683" y="821"/>
                    </a:lnTo>
                    <a:lnTo>
                      <a:pt x="1683" y="821"/>
                    </a:lnTo>
                    <a:lnTo>
                      <a:pt x="1683" y="826"/>
                    </a:lnTo>
                    <a:lnTo>
                      <a:pt x="1688" y="821"/>
                    </a:lnTo>
                    <a:lnTo>
                      <a:pt x="1683" y="826"/>
                    </a:lnTo>
                    <a:lnTo>
                      <a:pt x="1683" y="826"/>
                    </a:lnTo>
                    <a:lnTo>
                      <a:pt x="1679" y="826"/>
                    </a:lnTo>
                    <a:lnTo>
                      <a:pt x="1679" y="830"/>
                    </a:lnTo>
                    <a:lnTo>
                      <a:pt x="1679" y="830"/>
                    </a:lnTo>
                    <a:lnTo>
                      <a:pt x="1683" y="835"/>
                    </a:lnTo>
                    <a:lnTo>
                      <a:pt x="1683" y="835"/>
                    </a:lnTo>
                    <a:lnTo>
                      <a:pt x="1683" y="835"/>
                    </a:lnTo>
                    <a:lnTo>
                      <a:pt x="1679" y="835"/>
                    </a:lnTo>
                    <a:lnTo>
                      <a:pt x="1674" y="835"/>
                    </a:lnTo>
                    <a:lnTo>
                      <a:pt x="1679" y="839"/>
                    </a:lnTo>
                    <a:lnTo>
                      <a:pt x="1683" y="839"/>
                    </a:lnTo>
                    <a:lnTo>
                      <a:pt x="1679" y="839"/>
                    </a:lnTo>
                    <a:lnTo>
                      <a:pt x="1679" y="839"/>
                    </a:lnTo>
                    <a:lnTo>
                      <a:pt x="1679" y="839"/>
                    </a:lnTo>
                    <a:lnTo>
                      <a:pt x="1674" y="839"/>
                    </a:lnTo>
                    <a:lnTo>
                      <a:pt x="1674" y="839"/>
                    </a:lnTo>
                    <a:lnTo>
                      <a:pt x="1679" y="844"/>
                    </a:lnTo>
                    <a:lnTo>
                      <a:pt x="1679" y="844"/>
                    </a:lnTo>
                    <a:lnTo>
                      <a:pt x="1679" y="844"/>
                    </a:lnTo>
                    <a:lnTo>
                      <a:pt x="1679" y="844"/>
                    </a:lnTo>
                    <a:lnTo>
                      <a:pt x="1674" y="844"/>
                    </a:lnTo>
                    <a:lnTo>
                      <a:pt x="1670" y="844"/>
                    </a:lnTo>
                    <a:lnTo>
                      <a:pt x="1670" y="844"/>
                    </a:lnTo>
                    <a:lnTo>
                      <a:pt x="1665" y="844"/>
                    </a:lnTo>
                    <a:lnTo>
                      <a:pt x="1665" y="844"/>
                    </a:lnTo>
                    <a:lnTo>
                      <a:pt x="1665" y="848"/>
                    </a:lnTo>
                    <a:lnTo>
                      <a:pt x="1670" y="848"/>
                    </a:lnTo>
                    <a:lnTo>
                      <a:pt x="1670" y="848"/>
                    </a:lnTo>
                    <a:lnTo>
                      <a:pt x="1670" y="848"/>
                    </a:lnTo>
                    <a:lnTo>
                      <a:pt x="1665" y="848"/>
                    </a:lnTo>
                    <a:lnTo>
                      <a:pt x="1665" y="853"/>
                    </a:lnTo>
                    <a:lnTo>
                      <a:pt x="1665" y="853"/>
                    </a:lnTo>
                    <a:lnTo>
                      <a:pt x="1665" y="853"/>
                    </a:lnTo>
                    <a:lnTo>
                      <a:pt x="1665" y="853"/>
                    </a:lnTo>
                    <a:lnTo>
                      <a:pt x="1665" y="853"/>
                    </a:lnTo>
                    <a:lnTo>
                      <a:pt x="1665" y="853"/>
                    </a:lnTo>
                    <a:lnTo>
                      <a:pt x="1665" y="853"/>
                    </a:lnTo>
                    <a:lnTo>
                      <a:pt x="1660" y="853"/>
                    </a:lnTo>
                    <a:lnTo>
                      <a:pt x="1660" y="848"/>
                    </a:lnTo>
                    <a:lnTo>
                      <a:pt x="1660" y="848"/>
                    </a:lnTo>
                    <a:lnTo>
                      <a:pt x="1665" y="848"/>
                    </a:lnTo>
                    <a:lnTo>
                      <a:pt x="1660" y="848"/>
                    </a:lnTo>
                    <a:lnTo>
                      <a:pt x="1656" y="848"/>
                    </a:lnTo>
                    <a:lnTo>
                      <a:pt x="1660" y="857"/>
                    </a:lnTo>
                    <a:lnTo>
                      <a:pt x="1660" y="866"/>
                    </a:lnTo>
                    <a:lnTo>
                      <a:pt x="1660" y="866"/>
                    </a:lnTo>
                    <a:lnTo>
                      <a:pt x="1660" y="866"/>
                    </a:lnTo>
                    <a:lnTo>
                      <a:pt x="1660" y="866"/>
                    </a:lnTo>
                    <a:lnTo>
                      <a:pt x="1660" y="862"/>
                    </a:lnTo>
                    <a:lnTo>
                      <a:pt x="1656" y="862"/>
                    </a:lnTo>
                    <a:lnTo>
                      <a:pt x="1656" y="862"/>
                    </a:lnTo>
                    <a:lnTo>
                      <a:pt x="1656" y="862"/>
                    </a:lnTo>
                    <a:lnTo>
                      <a:pt x="1656" y="862"/>
                    </a:lnTo>
                    <a:lnTo>
                      <a:pt x="1656" y="862"/>
                    </a:lnTo>
                    <a:lnTo>
                      <a:pt x="1651" y="862"/>
                    </a:lnTo>
                    <a:lnTo>
                      <a:pt x="1651" y="862"/>
                    </a:lnTo>
                    <a:lnTo>
                      <a:pt x="1651" y="866"/>
                    </a:lnTo>
                    <a:lnTo>
                      <a:pt x="1651" y="866"/>
                    </a:lnTo>
                    <a:lnTo>
                      <a:pt x="1651" y="871"/>
                    </a:lnTo>
                    <a:lnTo>
                      <a:pt x="1651" y="871"/>
                    </a:lnTo>
                    <a:lnTo>
                      <a:pt x="1651" y="871"/>
                    </a:lnTo>
                    <a:lnTo>
                      <a:pt x="1651" y="876"/>
                    </a:lnTo>
                    <a:lnTo>
                      <a:pt x="1647" y="876"/>
                    </a:lnTo>
                    <a:lnTo>
                      <a:pt x="1647" y="880"/>
                    </a:lnTo>
                    <a:lnTo>
                      <a:pt x="1647" y="880"/>
                    </a:lnTo>
                    <a:lnTo>
                      <a:pt x="1647" y="880"/>
                    </a:lnTo>
                    <a:lnTo>
                      <a:pt x="1647" y="880"/>
                    </a:lnTo>
                    <a:lnTo>
                      <a:pt x="1651" y="885"/>
                    </a:lnTo>
                    <a:lnTo>
                      <a:pt x="1651" y="885"/>
                    </a:lnTo>
                    <a:lnTo>
                      <a:pt x="1651" y="885"/>
                    </a:lnTo>
                    <a:lnTo>
                      <a:pt x="1651" y="889"/>
                    </a:lnTo>
                    <a:lnTo>
                      <a:pt x="1651" y="885"/>
                    </a:lnTo>
                    <a:lnTo>
                      <a:pt x="1647" y="885"/>
                    </a:lnTo>
                    <a:lnTo>
                      <a:pt x="1647" y="885"/>
                    </a:lnTo>
                    <a:lnTo>
                      <a:pt x="1647" y="885"/>
                    </a:lnTo>
                    <a:lnTo>
                      <a:pt x="1647" y="889"/>
                    </a:lnTo>
                    <a:lnTo>
                      <a:pt x="1647" y="889"/>
                    </a:lnTo>
                    <a:lnTo>
                      <a:pt x="1642" y="889"/>
                    </a:lnTo>
                    <a:lnTo>
                      <a:pt x="1642" y="889"/>
                    </a:lnTo>
                    <a:lnTo>
                      <a:pt x="1642" y="894"/>
                    </a:lnTo>
                    <a:lnTo>
                      <a:pt x="1642" y="894"/>
                    </a:lnTo>
                    <a:lnTo>
                      <a:pt x="1642" y="894"/>
                    </a:lnTo>
                    <a:lnTo>
                      <a:pt x="1642" y="894"/>
                    </a:lnTo>
                    <a:lnTo>
                      <a:pt x="1647" y="894"/>
                    </a:lnTo>
                    <a:lnTo>
                      <a:pt x="1647" y="894"/>
                    </a:lnTo>
                    <a:lnTo>
                      <a:pt x="1647" y="898"/>
                    </a:lnTo>
                    <a:lnTo>
                      <a:pt x="1647" y="898"/>
                    </a:lnTo>
                    <a:lnTo>
                      <a:pt x="1647" y="898"/>
                    </a:lnTo>
                    <a:lnTo>
                      <a:pt x="1642" y="903"/>
                    </a:lnTo>
                    <a:lnTo>
                      <a:pt x="1642" y="907"/>
                    </a:lnTo>
                    <a:lnTo>
                      <a:pt x="1642" y="907"/>
                    </a:lnTo>
                    <a:lnTo>
                      <a:pt x="1647" y="907"/>
                    </a:lnTo>
                    <a:lnTo>
                      <a:pt x="1647" y="907"/>
                    </a:lnTo>
                    <a:lnTo>
                      <a:pt x="1647" y="907"/>
                    </a:lnTo>
                    <a:lnTo>
                      <a:pt x="1651" y="912"/>
                    </a:lnTo>
                    <a:lnTo>
                      <a:pt x="1651" y="912"/>
                    </a:lnTo>
                    <a:lnTo>
                      <a:pt x="1647" y="916"/>
                    </a:lnTo>
                    <a:lnTo>
                      <a:pt x="1647" y="916"/>
                    </a:lnTo>
                    <a:lnTo>
                      <a:pt x="1647" y="916"/>
                    </a:lnTo>
                    <a:lnTo>
                      <a:pt x="1647" y="912"/>
                    </a:lnTo>
                    <a:lnTo>
                      <a:pt x="1647" y="912"/>
                    </a:lnTo>
                    <a:lnTo>
                      <a:pt x="1642" y="916"/>
                    </a:lnTo>
                    <a:lnTo>
                      <a:pt x="1642" y="916"/>
                    </a:lnTo>
                    <a:lnTo>
                      <a:pt x="1642" y="916"/>
                    </a:lnTo>
                    <a:lnTo>
                      <a:pt x="1647" y="921"/>
                    </a:lnTo>
                    <a:lnTo>
                      <a:pt x="1647" y="921"/>
                    </a:lnTo>
                    <a:lnTo>
                      <a:pt x="1647" y="921"/>
                    </a:lnTo>
                    <a:lnTo>
                      <a:pt x="1642" y="921"/>
                    </a:lnTo>
                    <a:lnTo>
                      <a:pt x="1642" y="921"/>
                    </a:lnTo>
                    <a:lnTo>
                      <a:pt x="1642" y="921"/>
                    </a:lnTo>
                    <a:lnTo>
                      <a:pt x="1642" y="925"/>
                    </a:lnTo>
                    <a:lnTo>
                      <a:pt x="1642" y="925"/>
                    </a:lnTo>
                    <a:lnTo>
                      <a:pt x="1642" y="925"/>
                    </a:lnTo>
                    <a:lnTo>
                      <a:pt x="1642" y="925"/>
                    </a:lnTo>
                    <a:lnTo>
                      <a:pt x="1642" y="925"/>
                    </a:lnTo>
                    <a:lnTo>
                      <a:pt x="1647" y="925"/>
                    </a:lnTo>
                    <a:lnTo>
                      <a:pt x="1647" y="925"/>
                    </a:lnTo>
                    <a:lnTo>
                      <a:pt x="1651" y="925"/>
                    </a:lnTo>
                    <a:lnTo>
                      <a:pt x="1647" y="925"/>
                    </a:lnTo>
                    <a:lnTo>
                      <a:pt x="1647" y="925"/>
                    </a:lnTo>
                    <a:lnTo>
                      <a:pt x="1647" y="925"/>
                    </a:lnTo>
                    <a:lnTo>
                      <a:pt x="1647" y="930"/>
                    </a:lnTo>
                    <a:lnTo>
                      <a:pt x="1647" y="930"/>
                    </a:lnTo>
                    <a:lnTo>
                      <a:pt x="1647" y="934"/>
                    </a:lnTo>
                    <a:lnTo>
                      <a:pt x="1647" y="934"/>
                    </a:lnTo>
                    <a:lnTo>
                      <a:pt x="1651" y="939"/>
                    </a:lnTo>
                    <a:lnTo>
                      <a:pt x="1647" y="939"/>
                    </a:lnTo>
                    <a:lnTo>
                      <a:pt x="1647" y="944"/>
                    </a:lnTo>
                    <a:lnTo>
                      <a:pt x="1647" y="944"/>
                    </a:lnTo>
                    <a:lnTo>
                      <a:pt x="1642" y="939"/>
                    </a:lnTo>
                    <a:lnTo>
                      <a:pt x="1642" y="939"/>
                    </a:lnTo>
                    <a:lnTo>
                      <a:pt x="1642" y="939"/>
                    </a:lnTo>
                    <a:lnTo>
                      <a:pt x="1642" y="939"/>
                    </a:lnTo>
                    <a:lnTo>
                      <a:pt x="1642" y="939"/>
                    </a:lnTo>
                    <a:lnTo>
                      <a:pt x="1642" y="939"/>
                    </a:lnTo>
                    <a:lnTo>
                      <a:pt x="1642" y="934"/>
                    </a:lnTo>
                    <a:lnTo>
                      <a:pt x="1642" y="934"/>
                    </a:lnTo>
                    <a:lnTo>
                      <a:pt x="1642" y="934"/>
                    </a:lnTo>
                    <a:lnTo>
                      <a:pt x="1638" y="934"/>
                    </a:lnTo>
                    <a:lnTo>
                      <a:pt x="1638" y="934"/>
                    </a:lnTo>
                    <a:lnTo>
                      <a:pt x="1638" y="930"/>
                    </a:lnTo>
                    <a:lnTo>
                      <a:pt x="1638" y="930"/>
                    </a:lnTo>
                    <a:lnTo>
                      <a:pt x="1638" y="930"/>
                    </a:lnTo>
                    <a:lnTo>
                      <a:pt x="1633" y="930"/>
                    </a:lnTo>
                    <a:lnTo>
                      <a:pt x="1633" y="930"/>
                    </a:lnTo>
                    <a:lnTo>
                      <a:pt x="1633" y="930"/>
                    </a:lnTo>
                    <a:lnTo>
                      <a:pt x="1633" y="930"/>
                    </a:lnTo>
                    <a:lnTo>
                      <a:pt x="1629" y="925"/>
                    </a:lnTo>
                    <a:lnTo>
                      <a:pt x="1629" y="925"/>
                    </a:lnTo>
                    <a:lnTo>
                      <a:pt x="1624" y="925"/>
                    </a:lnTo>
                    <a:lnTo>
                      <a:pt x="1615" y="925"/>
                    </a:lnTo>
                    <a:lnTo>
                      <a:pt x="1615" y="930"/>
                    </a:lnTo>
                    <a:lnTo>
                      <a:pt x="1611" y="930"/>
                    </a:lnTo>
                    <a:lnTo>
                      <a:pt x="1611" y="934"/>
                    </a:lnTo>
                    <a:lnTo>
                      <a:pt x="1611" y="934"/>
                    </a:lnTo>
                    <a:lnTo>
                      <a:pt x="1611" y="934"/>
                    </a:lnTo>
                    <a:lnTo>
                      <a:pt x="1611" y="934"/>
                    </a:lnTo>
                    <a:lnTo>
                      <a:pt x="1611" y="934"/>
                    </a:lnTo>
                    <a:lnTo>
                      <a:pt x="1606" y="930"/>
                    </a:lnTo>
                    <a:lnTo>
                      <a:pt x="1606" y="930"/>
                    </a:lnTo>
                    <a:lnTo>
                      <a:pt x="1606" y="930"/>
                    </a:lnTo>
                    <a:lnTo>
                      <a:pt x="1606" y="930"/>
                    </a:lnTo>
                    <a:lnTo>
                      <a:pt x="1601" y="930"/>
                    </a:lnTo>
                    <a:lnTo>
                      <a:pt x="1601" y="930"/>
                    </a:lnTo>
                    <a:lnTo>
                      <a:pt x="1601" y="934"/>
                    </a:lnTo>
                    <a:lnTo>
                      <a:pt x="1597" y="934"/>
                    </a:lnTo>
                    <a:lnTo>
                      <a:pt x="1597" y="939"/>
                    </a:lnTo>
                    <a:lnTo>
                      <a:pt x="1597" y="939"/>
                    </a:lnTo>
                    <a:lnTo>
                      <a:pt x="1601" y="939"/>
                    </a:lnTo>
                    <a:lnTo>
                      <a:pt x="1601" y="939"/>
                    </a:lnTo>
                    <a:lnTo>
                      <a:pt x="1601" y="939"/>
                    </a:lnTo>
                    <a:lnTo>
                      <a:pt x="1601" y="939"/>
                    </a:lnTo>
                    <a:lnTo>
                      <a:pt x="1601" y="939"/>
                    </a:lnTo>
                    <a:lnTo>
                      <a:pt x="1601" y="944"/>
                    </a:lnTo>
                    <a:lnTo>
                      <a:pt x="1597" y="944"/>
                    </a:lnTo>
                    <a:lnTo>
                      <a:pt x="1597" y="948"/>
                    </a:lnTo>
                    <a:lnTo>
                      <a:pt x="1592" y="953"/>
                    </a:lnTo>
                    <a:lnTo>
                      <a:pt x="1588" y="957"/>
                    </a:lnTo>
                    <a:lnTo>
                      <a:pt x="1588" y="971"/>
                    </a:lnTo>
                    <a:lnTo>
                      <a:pt x="1583" y="975"/>
                    </a:lnTo>
                    <a:lnTo>
                      <a:pt x="1583" y="984"/>
                    </a:lnTo>
                    <a:lnTo>
                      <a:pt x="1588" y="993"/>
                    </a:lnTo>
                    <a:lnTo>
                      <a:pt x="1588" y="1003"/>
                    </a:lnTo>
                    <a:lnTo>
                      <a:pt x="1592" y="1007"/>
                    </a:lnTo>
                    <a:lnTo>
                      <a:pt x="1592" y="1007"/>
                    </a:lnTo>
                    <a:lnTo>
                      <a:pt x="1597" y="1012"/>
                    </a:lnTo>
                    <a:lnTo>
                      <a:pt x="1597" y="1012"/>
                    </a:lnTo>
                    <a:lnTo>
                      <a:pt x="1597" y="1012"/>
                    </a:lnTo>
                    <a:lnTo>
                      <a:pt x="1597" y="1016"/>
                    </a:lnTo>
                    <a:lnTo>
                      <a:pt x="1597" y="1016"/>
                    </a:lnTo>
                    <a:lnTo>
                      <a:pt x="1597" y="1021"/>
                    </a:lnTo>
                    <a:lnTo>
                      <a:pt x="1597" y="1021"/>
                    </a:lnTo>
                    <a:lnTo>
                      <a:pt x="1597" y="1021"/>
                    </a:lnTo>
                    <a:lnTo>
                      <a:pt x="1597" y="1021"/>
                    </a:lnTo>
                    <a:lnTo>
                      <a:pt x="1597" y="1025"/>
                    </a:lnTo>
                    <a:lnTo>
                      <a:pt x="1597" y="1057"/>
                    </a:lnTo>
                    <a:lnTo>
                      <a:pt x="1597" y="1061"/>
                    </a:lnTo>
                    <a:lnTo>
                      <a:pt x="1597" y="1071"/>
                    </a:lnTo>
                    <a:lnTo>
                      <a:pt x="1597" y="1075"/>
                    </a:lnTo>
                    <a:lnTo>
                      <a:pt x="1597" y="1080"/>
                    </a:lnTo>
                    <a:lnTo>
                      <a:pt x="1597" y="1089"/>
                    </a:lnTo>
                    <a:lnTo>
                      <a:pt x="1597" y="1089"/>
                    </a:lnTo>
                    <a:lnTo>
                      <a:pt x="1592" y="1093"/>
                    </a:lnTo>
                    <a:lnTo>
                      <a:pt x="1592" y="1107"/>
                    </a:lnTo>
                    <a:lnTo>
                      <a:pt x="1592" y="1111"/>
                    </a:lnTo>
                    <a:lnTo>
                      <a:pt x="1588" y="1116"/>
                    </a:lnTo>
                    <a:lnTo>
                      <a:pt x="1588" y="1116"/>
                    </a:lnTo>
                    <a:lnTo>
                      <a:pt x="1583" y="1116"/>
                    </a:lnTo>
                    <a:lnTo>
                      <a:pt x="1579" y="1116"/>
                    </a:lnTo>
                    <a:lnTo>
                      <a:pt x="1579" y="1120"/>
                    </a:lnTo>
                    <a:lnTo>
                      <a:pt x="1574" y="1120"/>
                    </a:lnTo>
                    <a:lnTo>
                      <a:pt x="1574" y="1120"/>
                    </a:lnTo>
                    <a:lnTo>
                      <a:pt x="1574" y="1120"/>
                    </a:lnTo>
                    <a:lnTo>
                      <a:pt x="1574" y="1125"/>
                    </a:lnTo>
                    <a:lnTo>
                      <a:pt x="1574" y="1125"/>
                    </a:lnTo>
                    <a:lnTo>
                      <a:pt x="1574" y="1130"/>
                    </a:lnTo>
                    <a:lnTo>
                      <a:pt x="1570" y="1134"/>
                    </a:lnTo>
                    <a:lnTo>
                      <a:pt x="1570" y="1139"/>
                    </a:lnTo>
                    <a:lnTo>
                      <a:pt x="1565" y="1157"/>
                    </a:lnTo>
                    <a:lnTo>
                      <a:pt x="1556" y="1166"/>
                    </a:lnTo>
                    <a:lnTo>
                      <a:pt x="1556" y="1170"/>
                    </a:lnTo>
                    <a:lnTo>
                      <a:pt x="1556" y="1179"/>
                    </a:lnTo>
                    <a:lnTo>
                      <a:pt x="1556" y="1179"/>
                    </a:lnTo>
                    <a:lnTo>
                      <a:pt x="1556" y="1184"/>
                    </a:lnTo>
                    <a:lnTo>
                      <a:pt x="1556" y="1188"/>
                    </a:lnTo>
                    <a:lnTo>
                      <a:pt x="1556" y="1193"/>
                    </a:lnTo>
                    <a:lnTo>
                      <a:pt x="1552" y="1198"/>
                    </a:lnTo>
                    <a:lnTo>
                      <a:pt x="1552" y="1202"/>
                    </a:lnTo>
                    <a:lnTo>
                      <a:pt x="1552" y="1202"/>
                    </a:lnTo>
                    <a:lnTo>
                      <a:pt x="1552" y="1216"/>
                    </a:lnTo>
                    <a:lnTo>
                      <a:pt x="1552" y="1220"/>
                    </a:lnTo>
                    <a:lnTo>
                      <a:pt x="1556" y="1229"/>
                    </a:lnTo>
                    <a:lnTo>
                      <a:pt x="1574" y="1261"/>
                    </a:lnTo>
                    <a:lnTo>
                      <a:pt x="1579" y="1266"/>
                    </a:lnTo>
                    <a:lnTo>
                      <a:pt x="1579" y="1266"/>
                    </a:lnTo>
                    <a:lnTo>
                      <a:pt x="1579" y="1270"/>
                    </a:lnTo>
                    <a:lnTo>
                      <a:pt x="1583" y="1270"/>
                    </a:lnTo>
                    <a:lnTo>
                      <a:pt x="1583" y="1270"/>
                    </a:lnTo>
                    <a:lnTo>
                      <a:pt x="1583" y="1270"/>
                    </a:lnTo>
                    <a:lnTo>
                      <a:pt x="1583" y="1270"/>
                    </a:lnTo>
                    <a:lnTo>
                      <a:pt x="1583" y="1275"/>
                    </a:lnTo>
                    <a:lnTo>
                      <a:pt x="1583" y="1275"/>
                    </a:lnTo>
                    <a:lnTo>
                      <a:pt x="1583" y="1275"/>
                    </a:lnTo>
                    <a:lnTo>
                      <a:pt x="1579" y="1275"/>
                    </a:lnTo>
                    <a:lnTo>
                      <a:pt x="1579" y="1275"/>
                    </a:lnTo>
                    <a:lnTo>
                      <a:pt x="1579" y="1275"/>
                    </a:lnTo>
                    <a:lnTo>
                      <a:pt x="1574" y="1275"/>
                    </a:lnTo>
                    <a:lnTo>
                      <a:pt x="1574" y="1275"/>
                    </a:lnTo>
                    <a:lnTo>
                      <a:pt x="1570" y="1275"/>
                    </a:lnTo>
                    <a:lnTo>
                      <a:pt x="1561" y="1275"/>
                    </a:lnTo>
                    <a:lnTo>
                      <a:pt x="1556" y="1279"/>
                    </a:lnTo>
                    <a:lnTo>
                      <a:pt x="1542" y="1293"/>
                    </a:lnTo>
                    <a:lnTo>
                      <a:pt x="1538" y="1297"/>
                    </a:lnTo>
                    <a:lnTo>
                      <a:pt x="1533" y="1311"/>
                    </a:lnTo>
                    <a:lnTo>
                      <a:pt x="1533" y="1320"/>
                    </a:lnTo>
                    <a:lnTo>
                      <a:pt x="1533" y="1325"/>
                    </a:lnTo>
                    <a:lnTo>
                      <a:pt x="1533" y="1329"/>
                    </a:lnTo>
                    <a:lnTo>
                      <a:pt x="1533" y="1334"/>
                    </a:lnTo>
                    <a:lnTo>
                      <a:pt x="1533" y="1338"/>
                    </a:lnTo>
                    <a:lnTo>
                      <a:pt x="1533" y="1338"/>
                    </a:lnTo>
                    <a:lnTo>
                      <a:pt x="1529" y="1343"/>
                    </a:lnTo>
                    <a:lnTo>
                      <a:pt x="1529" y="1343"/>
                    </a:lnTo>
                    <a:lnTo>
                      <a:pt x="1529" y="1343"/>
                    </a:lnTo>
                    <a:lnTo>
                      <a:pt x="1524" y="1347"/>
                    </a:lnTo>
                    <a:lnTo>
                      <a:pt x="1524" y="1347"/>
                    </a:lnTo>
                    <a:lnTo>
                      <a:pt x="1520" y="1347"/>
                    </a:lnTo>
                    <a:lnTo>
                      <a:pt x="1520" y="1347"/>
                    </a:lnTo>
                    <a:lnTo>
                      <a:pt x="1515" y="1347"/>
                    </a:lnTo>
                    <a:lnTo>
                      <a:pt x="1515" y="1347"/>
                    </a:lnTo>
                    <a:lnTo>
                      <a:pt x="1515" y="1347"/>
                    </a:lnTo>
                    <a:lnTo>
                      <a:pt x="1506" y="1347"/>
                    </a:lnTo>
                    <a:lnTo>
                      <a:pt x="1506" y="1347"/>
                    </a:lnTo>
                    <a:lnTo>
                      <a:pt x="1502" y="1352"/>
                    </a:lnTo>
                    <a:lnTo>
                      <a:pt x="1502" y="1352"/>
                    </a:lnTo>
                    <a:lnTo>
                      <a:pt x="1502" y="1356"/>
                    </a:lnTo>
                    <a:lnTo>
                      <a:pt x="1497" y="1356"/>
                    </a:lnTo>
                    <a:lnTo>
                      <a:pt x="1488" y="1361"/>
                    </a:lnTo>
                    <a:lnTo>
                      <a:pt x="1488" y="1361"/>
                    </a:lnTo>
                    <a:lnTo>
                      <a:pt x="1488" y="1361"/>
                    </a:lnTo>
                    <a:lnTo>
                      <a:pt x="1488" y="1365"/>
                    </a:lnTo>
                    <a:lnTo>
                      <a:pt x="1488" y="1365"/>
                    </a:lnTo>
                    <a:lnTo>
                      <a:pt x="1488" y="1365"/>
                    </a:lnTo>
                    <a:lnTo>
                      <a:pt x="1488" y="1370"/>
                    </a:lnTo>
                    <a:lnTo>
                      <a:pt x="1488" y="1370"/>
                    </a:lnTo>
                    <a:lnTo>
                      <a:pt x="1484" y="1374"/>
                    </a:lnTo>
                    <a:lnTo>
                      <a:pt x="1484" y="1374"/>
                    </a:lnTo>
                    <a:lnTo>
                      <a:pt x="1479" y="1374"/>
                    </a:lnTo>
                    <a:lnTo>
                      <a:pt x="1474" y="1374"/>
                    </a:lnTo>
                    <a:lnTo>
                      <a:pt x="1474" y="1374"/>
                    </a:lnTo>
                    <a:lnTo>
                      <a:pt x="1474" y="1374"/>
                    </a:lnTo>
                    <a:lnTo>
                      <a:pt x="1474" y="1374"/>
                    </a:lnTo>
                    <a:lnTo>
                      <a:pt x="1474" y="1374"/>
                    </a:lnTo>
                    <a:lnTo>
                      <a:pt x="1470" y="1374"/>
                    </a:lnTo>
                    <a:lnTo>
                      <a:pt x="1470" y="1374"/>
                    </a:lnTo>
                    <a:lnTo>
                      <a:pt x="1465" y="1370"/>
                    </a:lnTo>
                    <a:lnTo>
                      <a:pt x="1465" y="1365"/>
                    </a:lnTo>
                    <a:lnTo>
                      <a:pt x="1465" y="1365"/>
                    </a:lnTo>
                    <a:lnTo>
                      <a:pt x="1465" y="1365"/>
                    </a:lnTo>
                    <a:lnTo>
                      <a:pt x="1470" y="1365"/>
                    </a:lnTo>
                    <a:lnTo>
                      <a:pt x="1470" y="1365"/>
                    </a:lnTo>
                    <a:lnTo>
                      <a:pt x="1470" y="1365"/>
                    </a:lnTo>
                    <a:lnTo>
                      <a:pt x="1474" y="1365"/>
                    </a:lnTo>
                    <a:lnTo>
                      <a:pt x="1474" y="1365"/>
                    </a:lnTo>
                    <a:lnTo>
                      <a:pt x="1474" y="1365"/>
                    </a:lnTo>
                    <a:lnTo>
                      <a:pt x="1474" y="1365"/>
                    </a:lnTo>
                    <a:lnTo>
                      <a:pt x="1474" y="1361"/>
                    </a:lnTo>
                    <a:lnTo>
                      <a:pt x="1474" y="1361"/>
                    </a:lnTo>
                    <a:lnTo>
                      <a:pt x="1474" y="1361"/>
                    </a:lnTo>
                    <a:lnTo>
                      <a:pt x="1474" y="1361"/>
                    </a:lnTo>
                    <a:lnTo>
                      <a:pt x="1474" y="1356"/>
                    </a:lnTo>
                    <a:lnTo>
                      <a:pt x="1474" y="1356"/>
                    </a:lnTo>
                    <a:lnTo>
                      <a:pt x="1474" y="1356"/>
                    </a:lnTo>
                    <a:lnTo>
                      <a:pt x="1474" y="1352"/>
                    </a:lnTo>
                    <a:lnTo>
                      <a:pt x="1474" y="1352"/>
                    </a:lnTo>
                    <a:lnTo>
                      <a:pt x="1474" y="1352"/>
                    </a:lnTo>
                    <a:lnTo>
                      <a:pt x="1474" y="1347"/>
                    </a:lnTo>
                    <a:lnTo>
                      <a:pt x="1470" y="1343"/>
                    </a:lnTo>
                    <a:lnTo>
                      <a:pt x="1470" y="1343"/>
                    </a:lnTo>
                    <a:lnTo>
                      <a:pt x="1470" y="1338"/>
                    </a:lnTo>
                    <a:lnTo>
                      <a:pt x="1474" y="1338"/>
                    </a:lnTo>
                    <a:lnTo>
                      <a:pt x="1474" y="1338"/>
                    </a:lnTo>
                    <a:lnTo>
                      <a:pt x="1474" y="1334"/>
                    </a:lnTo>
                    <a:lnTo>
                      <a:pt x="1479" y="1334"/>
                    </a:lnTo>
                    <a:lnTo>
                      <a:pt x="1474" y="1329"/>
                    </a:lnTo>
                    <a:lnTo>
                      <a:pt x="1470" y="1325"/>
                    </a:lnTo>
                    <a:lnTo>
                      <a:pt x="1465" y="1325"/>
                    </a:lnTo>
                    <a:lnTo>
                      <a:pt x="1465" y="1325"/>
                    </a:lnTo>
                    <a:lnTo>
                      <a:pt x="1470" y="1325"/>
                    </a:lnTo>
                    <a:lnTo>
                      <a:pt x="1470" y="1320"/>
                    </a:lnTo>
                    <a:lnTo>
                      <a:pt x="1474" y="1320"/>
                    </a:lnTo>
                    <a:lnTo>
                      <a:pt x="1474" y="1320"/>
                    </a:lnTo>
                    <a:lnTo>
                      <a:pt x="1479" y="1320"/>
                    </a:lnTo>
                    <a:lnTo>
                      <a:pt x="1479" y="1320"/>
                    </a:lnTo>
                    <a:lnTo>
                      <a:pt x="1479" y="1315"/>
                    </a:lnTo>
                    <a:lnTo>
                      <a:pt x="1484" y="1315"/>
                    </a:lnTo>
                    <a:lnTo>
                      <a:pt x="1479" y="1311"/>
                    </a:lnTo>
                    <a:lnTo>
                      <a:pt x="1479" y="1311"/>
                    </a:lnTo>
                    <a:lnTo>
                      <a:pt x="1484" y="1306"/>
                    </a:lnTo>
                    <a:lnTo>
                      <a:pt x="1488" y="1306"/>
                    </a:lnTo>
                    <a:lnTo>
                      <a:pt x="1488" y="1306"/>
                    </a:lnTo>
                    <a:lnTo>
                      <a:pt x="1488" y="1306"/>
                    </a:lnTo>
                    <a:lnTo>
                      <a:pt x="1493" y="1302"/>
                    </a:lnTo>
                    <a:lnTo>
                      <a:pt x="1497" y="1297"/>
                    </a:lnTo>
                    <a:lnTo>
                      <a:pt x="1497" y="1293"/>
                    </a:lnTo>
                    <a:lnTo>
                      <a:pt x="1502" y="1293"/>
                    </a:lnTo>
                    <a:lnTo>
                      <a:pt x="1502" y="1293"/>
                    </a:lnTo>
                    <a:lnTo>
                      <a:pt x="1502" y="1288"/>
                    </a:lnTo>
                    <a:lnTo>
                      <a:pt x="1502" y="1288"/>
                    </a:lnTo>
                    <a:lnTo>
                      <a:pt x="1497" y="1288"/>
                    </a:lnTo>
                    <a:lnTo>
                      <a:pt x="1497" y="1284"/>
                    </a:lnTo>
                    <a:lnTo>
                      <a:pt x="1497" y="1284"/>
                    </a:lnTo>
                    <a:lnTo>
                      <a:pt x="1497" y="1279"/>
                    </a:lnTo>
                    <a:lnTo>
                      <a:pt x="1493" y="1279"/>
                    </a:lnTo>
                    <a:lnTo>
                      <a:pt x="1493" y="1279"/>
                    </a:lnTo>
                    <a:lnTo>
                      <a:pt x="1493" y="1279"/>
                    </a:lnTo>
                    <a:lnTo>
                      <a:pt x="1488" y="1279"/>
                    </a:lnTo>
                    <a:lnTo>
                      <a:pt x="1484" y="1279"/>
                    </a:lnTo>
                    <a:lnTo>
                      <a:pt x="1484" y="1279"/>
                    </a:lnTo>
                    <a:lnTo>
                      <a:pt x="1484" y="1279"/>
                    </a:lnTo>
                    <a:lnTo>
                      <a:pt x="1484" y="1279"/>
                    </a:lnTo>
                    <a:lnTo>
                      <a:pt x="1479" y="1279"/>
                    </a:lnTo>
                    <a:lnTo>
                      <a:pt x="1479" y="1284"/>
                    </a:lnTo>
                    <a:lnTo>
                      <a:pt x="1479" y="1284"/>
                    </a:lnTo>
                    <a:lnTo>
                      <a:pt x="1479" y="1284"/>
                    </a:lnTo>
                    <a:lnTo>
                      <a:pt x="1474" y="1284"/>
                    </a:lnTo>
                    <a:lnTo>
                      <a:pt x="1474" y="1279"/>
                    </a:lnTo>
                    <a:lnTo>
                      <a:pt x="1474" y="1279"/>
                    </a:lnTo>
                    <a:lnTo>
                      <a:pt x="1474" y="1284"/>
                    </a:lnTo>
                    <a:lnTo>
                      <a:pt x="1474" y="1284"/>
                    </a:lnTo>
                    <a:lnTo>
                      <a:pt x="1470" y="1284"/>
                    </a:lnTo>
                    <a:lnTo>
                      <a:pt x="1470" y="1284"/>
                    </a:lnTo>
                    <a:lnTo>
                      <a:pt x="1470" y="1284"/>
                    </a:lnTo>
                    <a:lnTo>
                      <a:pt x="1465" y="1279"/>
                    </a:lnTo>
                    <a:lnTo>
                      <a:pt x="1465" y="1284"/>
                    </a:lnTo>
                    <a:lnTo>
                      <a:pt x="1465" y="1284"/>
                    </a:lnTo>
                    <a:lnTo>
                      <a:pt x="1465" y="1288"/>
                    </a:lnTo>
                    <a:lnTo>
                      <a:pt x="1465" y="1293"/>
                    </a:lnTo>
                    <a:lnTo>
                      <a:pt x="1465" y="1293"/>
                    </a:lnTo>
                    <a:lnTo>
                      <a:pt x="1465" y="1297"/>
                    </a:lnTo>
                    <a:lnTo>
                      <a:pt x="1465" y="1297"/>
                    </a:lnTo>
                    <a:lnTo>
                      <a:pt x="1465" y="1297"/>
                    </a:lnTo>
                    <a:lnTo>
                      <a:pt x="1461" y="1302"/>
                    </a:lnTo>
                    <a:lnTo>
                      <a:pt x="1461" y="1302"/>
                    </a:lnTo>
                    <a:lnTo>
                      <a:pt x="1456" y="1302"/>
                    </a:lnTo>
                    <a:lnTo>
                      <a:pt x="1456" y="1302"/>
                    </a:lnTo>
                    <a:lnTo>
                      <a:pt x="1452" y="1302"/>
                    </a:lnTo>
                    <a:lnTo>
                      <a:pt x="1452" y="1306"/>
                    </a:lnTo>
                    <a:lnTo>
                      <a:pt x="1456" y="1306"/>
                    </a:lnTo>
                    <a:lnTo>
                      <a:pt x="1456" y="1306"/>
                    </a:lnTo>
                    <a:lnTo>
                      <a:pt x="1456" y="1306"/>
                    </a:lnTo>
                    <a:lnTo>
                      <a:pt x="1456" y="1311"/>
                    </a:lnTo>
                    <a:lnTo>
                      <a:pt x="1456" y="1311"/>
                    </a:lnTo>
                    <a:lnTo>
                      <a:pt x="1456" y="1311"/>
                    </a:lnTo>
                    <a:lnTo>
                      <a:pt x="1452" y="1311"/>
                    </a:lnTo>
                    <a:lnTo>
                      <a:pt x="1452" y="1311"/>
                    </a:lnTo>
                    <a:lnTo>
                      <a:pt x="1452" y="1315"/>
                    </a:lnTo>
                    <a:lnTo>
                      <a:pt x="1452" y="1315"/>
                    </a:lnTo>
                    <a:lnTo>
                      <a:pt x="1452" y="1320"/>
                    </a:lnTo>
                    <a:lnTo>
                      <a:pt x="1452" y="1320"/>
                    </a:lnTo>
                    <a:lnTo>
                      <a:pt x="1452" y="1325"/>
                    </a:lnTo>
                    <a:lnTo>
                      <a:pt x="1452" y="1325"/>
                    </a:lnTo>
                    <a:lnTo>
                      <a:pt x="1456" y="1325"/>
                    </a:lnTo>
                    <a:lnTo>
                      <a:pt x="1456" y="1325"/>
                    </a:lnTo>
                    <a:lnTo>
                      <a:pt x="1456" y="1325"/>
                    </a:lnTo>
                    <a:lnTo>
                      <a:pt x="1456" y="1329"/>
                    </a:lnTo>
                    <a:lnTo>
                      <a:pt x="1461" y="1329"/>
                    </a:lnTo>
                    <a:lnTo>
                      <a:pt x="1461" y="1329"/>
                    </a:lnTo>
                    <a:lnTo>
                      <a:pt x="1461" y="1334"/>
                    </a:lnTo>
                    <a:lnTo>
                      <a:pt x="1461" y="1334"/>
                    </a:lnTo>
                    <a:lnTo>
                      <a:pt x="1461" y="1334"/>
                    </a:lnTo>
                    <a:lnTo>
                      <a:pt x="1461" y="1334"/>
                    </a:lnTo>
                    <a:lnTo>
                      <a:pt x="1461" y="1334"/>
                    </a:lnTo>
                    <a:lnTo>
                      <a:pt x="1456" y="1338"/>
                    </a:lnTo>
                    <a:lnTo>
                      <a:pt x="1456" y="1338"/>
                    </a:lnTo>
                    <a:lnTo>
                      <a:pt x="1452" y="1343"/>
                    </a:lnTo>
                    <a:lnTo>
                      <a:pt x="1456" y="1343"/>
                    </a:lnTo>
                    <a:lnTo>
                      <a:pt x="1456" y="1343"/>
                    </a:lnTo>
                    <a:lnTo>
                      <a:pt x="1456" y="1343"/>
                    </a:lnTo>
                    <a:lnTo>
                      <a:pt x="1456" y="1343"/>
                    </a:lnTo>
                    <a:lnTo>
                      <a:pt x="1452" y="1347"/>
                    </a:lnTo>
                    <a:lnTo>
                      <a:pt x="1452" y="1347"/>
                    </a:lnTo>
                    <a:lnTo>
                      <a:pt x="1452" y="1347"/>
                    </a:lnTo>
                    <a:lnTo>
                      <a:pt x="1447" y="1347"/>
                    </a:lnTo>
                    <a:lnTo>
                      <a:pt x="1447" y="1343"/>
                    </a:lnTo>
                    <a:lnTo>
                      <a:pt x="1447" y="1343"/>
                    </a:lnTo>
                    <a:lnTo>
                      <a:pt x="1452" y="1338"/>
                    </a:lnTo>
                    <a:lnTo>
                      <a:pt x="1452" y="1338"/>
                    </a:lnTo>
                    <a:lnTo>
                      <a:pt x="1447" y="1338"/>
                    </a:lnTo>
                    <a:lnTo>
                      <a:pt x="1447" y="1338"/>
                    </a:lnTo>
                    <a:lnTo>
                      <a:pt x="1443" y="1329"/>
                    </a:lnTo>
                    <a:lnTo>
                      <a:pt x="1443" y="1329"/>
                    </a:lnTo>
                    <a:lnTo>
                      <a:pt x="1443" y="1325"/>
                    </a:lnTo>
                    <a:lnTo>
                      <a:pt x="1443" y="1325"/>
                    </a:lnTo>
                    <a:lnTo>
                      <a:pt x="1438" y="1325"/>
                    </a:lnTo>
                    <a:lnTo>
                      <a:pt x="1438" y="1325"/>
                    </a:lnTo>
                    <a:lnTo>
                      <a:pt x="1438" y="1325"/>
                    </a:lnTo>
                    <a:lnTo>
                      <a:pt x="1434" y="1325"/>
                    </a:lnTo>
                    <a:lnTo>
                      <a:pt x="1434" y="1325"/>
                    </a:lnTo>
                    <a:lnTo>
                      <a:pt x="1429" y="1325"/>
                    </a:lnTo>
                    <a:lnTo>
                      <a:pt x="1420" y="1325"/>
                    </a:lnTo>
                    <a:lnTo>
                      <a:pt x="1415" y="1325"/>
                    </a:lnTo>
                    <a:lnTo>
                      <a:pt x="1411" y="1325"/>
                    </a:lnTo>
                    <a:lnTo>
                      <a:pt x="1406" y="1329"/>
                    </a:lnTo>
                    <a:lnTo>
                      <a:pt x="1402" y="1334"/>
                    </a:lnTo>
                    <a:lnTo>
                      <a:pt x="1397" y="1338"/>
                    </a:lnTo>
                    <a:lnTo>
                      <a:pt x="1397" y="1343"/>
                    </a:lnTo>
                    <a:lnTo>
                      <a:pt x="1397" y="1347"/>
                    </a:lnTo>
                    <a:lnTo>
                      <a:pt x="1393" y="1347"/>
                    </a:lnTo>
                    <a:lnTo>
                      <a:pt x="1393" y="1356"/>
                    </a:lnTo>
                    <a:lnTo>
                      <a:pt x="1393" y="1356"/>
                    </a:lnTo>
                    <a:lnTo>
                      <a:pt x="1393" y="1356"/>
                    </a:lnTo>
                    <a:lnTo>
                      <a:pt x="1393" y="1361"/>
                    </a:lnTo>
                    <a:lnTo>
                      <a:pt x="1393" y="1361"/>
                    </a:lnTo>
                    <a:lnTo>
                      <a:pt x="1393" y="1365"/>
                    </a:lnTo>
                    <a:lnTo>
                      <a:pt x="1397" y="1365"/>
                    </a:lnTo>
                    <a:lnTo>
                      <a:pt x="1397" y="1370"/>
                    </a:lnTo>
                    <a:lnTo>
                      <a:pt x="1397" y="1374"/>
                    </a:lnTo>
                    <a:lnTo>
                      <a:pt x="1397" y="1379"/>
                    </a:lnTo>
                    <a:lnTo>
                      <a:pt x="1393" y="1379"/>
                    </a:lnTo>
                    <a:lnTo>
                      <a:pt x="1393" y="1379"/>
                    </a:lnTo>
                    <a:lnTo>
                      <a:pt x="1393" y="1384"/>
                    </a:lnTo>
                    <a:lnTo>
                      <a:pt x="1393" y="1384"/>
                    </a:lnTo>
                    <a:lnTo>
                      <a:pt x="1393" y="1384"/>
                    </a:lnTo>
                    <a:lnTo>
                      <a:pt x="1393" y="1388"/>
                    </a:lnTo>
                    <a:lnTo>
                      <a:pt x="1388" y="1388"/>
                    </a:lnTo>
                    <a:lnTo>
                      <a:pt x="1388" y="1393"/>
                    </a:lnTo>
                    <a:lnTo>
                      <a:pt x="1388" y="1393"/>
                    </a:lnTo>
                    <a:lnTo>
                      <a:pt x="1384" y="1393"/>
                    </a:lnTo>
                    <a:lnTo>
                      <a:pt x="1384" y="1393"/>
                    </a:lnTo>
                    <a:lnTo>
                      <a:pt x="1384" y="1393"/>
                    </a:lnTo>
                    <a:lnTo>
                      <a:pt x="1384" y="1397"/>
                    </a:lnTo>
                    <a:lnTo>
                      <a:pt x="1384" y="1397"/>
                    </a:lnTo>
                    <a:lnTo>
                      <a:pt x="1379" y="1397"/>
                    </a:lnTo>
                    <a:lnTo>
                      <a:pt x="1379" y="1402"/>
                    </a:lnTo>
                    <a:lnTo>
                      <a:pt x="1379" y="1406"/>
                    </a:lnTo>
                    <a:lnTo>
                      <a:pt x="1379" y="1406"/>
                    </a:lnTo>
                    <a:lnTo>
                      <a:pt x="1379" y="1406"/>
                    </a:lnTo>
                    <a:lnTo>
                      <a:pt x="1379" y="1406"/>
                    </a:lnTo>
                    <a:lnTo>
                      <a:pt x="1379" y="1406"/>
                    </a:lnTo>
                    <a:lnTo>
                      <a:pt x="1379" y="1406"/>
                    </a:lnTo>
                    <a:lnTo>
                      <a:pt x="1370" y="1411"/>
                    </a:lnTo>
                    <a:lnTo>
                      <a:pt x="1366" y="1411"/>
                    </a:lnTo>
                    <a:lnTo>
                      <a:pt x="1366" y="1411"/>
                    </a:lnTo>
                    <a:lnTo>
                      <a:pt x="1361" y="1411"/>
                    </a:lnTo>
                    <a:lnTo>
                      <a:pt x="1361" y="1411"/>
                    </a:lnTo>
                    <a:lnTo>
                      <a:pt x="1361" y="1411"/>
                    </a:lnTo>
                    <a:lnTo>
                      <a:pt x="1361" y="1406"/>
                    </a:lnTo>
                    <a:lnTo>
                      <a:pt x="1357" y="1402"/>
                    </a:lnTo>
                    <a:lnTo>
                      <a:pt x="1357" y="1402"/>
                    </a:lnTo>
                    <a:lnTo>
                      <a:pt x="1357" y="1402"/>
                    </a:lnTo>
                    <a:lnTo>
                      <a:pt x="1357" y="1402"/>
                    </a:lnTo>
                    <a:lnTo>
                      <a:pt x="1357" y="1402"/>
                    </a:lnTo>
                    <a:lnTo>
                      <a:pt x="1357" y="1402"/>
                    </a:lnTo>
                    <a:lnTo>
                      <a:pt x="1357" y="1397"/>
                    </a:lnTo>
                    <a:lnTo>
                      <a:pt x="1357" y="1397"/>
                    </a:lnTo>
                    <a:lnTo>
                      <a:pt x="1357" y="1397"/>
                    </a:lnTo>
                    <a:lnTo>
                      <a:pt x="1357" y="1393"/>
                    </a:lnTo>
                    <a:lnTo>
                      <a:pt x="1357" y="1393"/>
                    </a:lnTo>
                    <a:lnTo>
                      <a:pt x="1357" y="1388"/>
                    </a:lnTo>
                    <a:lnTo>
                      <a:pt x="1357" y="1388"/>
                    </a:lnTo>
                    <a:lnTo>
                      <a:pt x="1357" y="1384"/>
                    </a:lnTo>
                    <a:lnTo>
                      <a:pt x="1357" y="1384"/>
                    </a:lnTo>
                    <a:lnTo>
                      <a:pt x="1357" y="1384"/>
                    </a:lnTo>
                    <a:lnTo>
                      <a:pt x="1357" y="1379"/>
                    </a:lnTo>
                    <a:lnTo>
                      <a:pt x="1357" y="1379"/>
                    </a:lnTo>
                    <a:lnTo>
                      <a:pt x="1357" y="1379"/>
                    </a:lnTo>
                    <a:lnTo>
                      <a:pt x="1357" y="1379"/>
                    </a:lnTo>
                    <a:lnTo>
                      <a:pt x="1357" y="1374"/>
                    </a:lnTo>
                    <a:lnTo>
                      <a:pt x="1357" y="1374"/>
                    </a:lnTo>
                    <a:lnTo>
                      <a:pt x="1361" y="1374"/>
                    </a:lnTo>
                    <a:lnTo>
                      <a:pt x="1361" y="1374"/>
                    </a:lnTo>
                    <a:lnTo>
                      <a:pt x="1357" y="1370"/>
                    </a:lnTo>
                    <a:lnTo>
                      <a:pt x="1357" y="1370"/>
                    </a:lnTo>
                    <a:lnTo>
                      <a:pt x="1357" y="1370"/>
                    </a:lnTo>
                    <a:lnTo>
                      <a:pt x="1357" y="1365"/>
                    </a:lnTo>
                    <a:lnTo>
                      <a:pt x="1357" y="1361"/>
                    </a:lnTo>
                    <a:lnTo>
                      <a:pt x="1361" y="1361"/>
                    </a:lnTo>
                    <a:lnTo>
                      <a:pt x="1366" y="1361"/>
                    </a:lnTo>
                    <a:lnTo>
                      <a:pt x="1366" y="1361"/>
                    </a:lnTo>
                    <a:lnTo>
                      <a:pt x="1370" y="1361"/>
                    </a:lnTo>
                    <a:lnTo>
                      <a:pt x="1370" y="1361"/>
                    </a:lnTo>
                    <a:lnTo>
                      <a:pt x="1375" y="1356"/>
                    </a:lnTo>
                    <a:lnTo>
                      <a:pt x="1366" y="1352"/>
                    </a:lnTo>
                    <a:lnTo>
                      <a:pt x="1361" y="1347"/>
                    </a:lnTo>
                    <a:lnTo>
                      <a:pt x="1357" y="1347"/>
                    </a:lnTo>
                    <a:lnTo>
                      <a:pt x="1352" y="1347"/>
                    </a:lnTo>
                    <a:lnTo>
                      <a:pt x="1347" y="1347"/>
                    </a:lnTo>
                    <a:lnTo>
                      <a:pt x="1343" y="1347"/>
                    </a:lnTo>
                    <a:lnTo>
                      <a:pt x="1343" y="1347"/>
                    </a:lnTo>
                    <a:lnTo>
                      <a:pt x="1338" y="1347"/>
                    </a:lnTo>
                    <a:lnTo>
                      <a:pt x="1338" y="1347"/>
                    </a:lnTo>
                    <a:lnTo>
                      <a:pt x="1334" y="1356"/>
                    </a:lnTo>
                    <a:lnTo>
                      <a:pt x="1329" y="1356"/>
                    </a:lnTo>
                    <a:lnTo>
                      <a:pt x="1329" y="1361"/>
                    </a:lnTo>
                    <a:lnTo>
                      <a:pt x="1329" y="1361"/>
                    </a:lnTo>
                    <a:lnTo>
                      <a:pt x="1329" y="1361"/>
                    </a:lnTo>
                    <a:lnTo>
                      <a:pt x="1334" y="1361"/>
                    </a:lnTo>
                    <a:lnTo>
                      <a:pt x="1334" y="1361"/>
                    </a:lnTo>
                    <a:lnTo>
                      <a:pt x="1329" y="1365"/>
                    </a:lnTo>
                    <a:lnTo>
                      <a:pt x="1325" y="1365"/>
                    </a:lnTo>
                    <a:lnTo>
                      <a:pt x="1325" y="1370"/>
                    </a:lnTo>
                    <a:lnTo>
                      <a:pt x="1316" y="1370"/>
                    </a:lnTo>
                    <a:lnTo>
                      <a:pt x="1316" y="1370"/>
                    </a:lnTo>
                    <a:lnTo>
                      <a:pt x="1316" y="1374"/>
                    </a:lnTo>
                    <a:lnTo>
                      <a:pt x="1311" y="1374"/>
                    </a:lnTo>
                    <a:lnTo>
                      <a:pt x="1311" y="1374"/>
                    </a:lnTo>
                    <a:lnTo>
                      <a:pt x="1311" y="1379"/>
                    </a:lnTo>
                    <a:lnTo>
                      <a:pt x="1311" y="1379"/>
                    </a:lnTo>
                    <a:lnTo>
                      <a:pt x="1311" y="1384"/>
                    </a:lnTo>
                    <a:lnTo>
                      <a:pt x="1311" y="1384"/>
                    </a:lnTo>
                    <a:lnTo>
                      <a:pt x="1311" y="1384"/>
                    </a:lnTo>
                    <a:lnTo>
                      <a:pt x="1311" y="1388"/>
                    </a:lnTo>
                    <a:lnTo>
                      <a:pt x="1307" y="1388"/>
                    </a:lnTo>
                    <a:lnTo>
                      <a:pt x="1302" y="1393"/>
                    </a:lnTo>
                    <a:lnTo>
                      <a:pt x="1302" y="1393"/>
                    </a:lnTo>
                    <a:lnTo>
                      <a:pt x="1298" y="1402"/>
                    </a:lnTo>
                    <a:lnTo>
                      <a:pt x="1293" y="1406"/>
                    </a:lnTo>
                    <a:lnTo>
                      <a:pt x="1298" y="1406"/>
                    </a:lnTo>
                    <a:lnTo>
                      <a:pt x="1298" y="1411"/>
                    </a:lnTo>
                    <a:lnTo>
                      <a:pt x="1298" y="1411"/>
                    </a:lnTo>
                    <a:lnTo>
                      <a:pt x="1298" y="1411"/>
                    </a:lnTo>
                    <a:lnTo>
                      <a:pt x="1293" y="1411"/>
                    </a:lnTo>
                    <a:lnTo>
                      <a:pt x="1275" y="1406"/>
                    </a:lnTo>
                    <a:lnTo>
                      <a:pt x="1270" y="1402"/>
                    </a:lnTo>
                    <a:lnTo>
                      <a:pt x="1266" y="1402"/>
                    </a:lnTo>
                    <a:lnTo>
                      <a:pt x="1252" y="1406"/>
                    </a:lnTo>
                    <a:lnTo>
                      <a:pt x="1234" y="1402"/>
                    </a:lnTo>
                    <a:lnTo>
                      <a:pt x="1229" y="1397"/>
                    </a:lnTo>
                    <a:lnTo>
                      <a:pt x="1225" y="1402"/>
                    </a:lnTo>
                    <a:lnTo>
                      <a:pt x="1211" y="1402"/>
                    </a:lnTo>
                    <a:lnTo>
                      <a:pt x="1202" y="1402"/>
                    </a:lnTo>
                    <a:lnTo>
                      <a:pt x="1180" y="1411"/>
                    </a:lnTo>
                    <a:lnTo>
                      <a:pt x="1171" y="1411"/>
                    </a:lnTo>
                    <a:lnTo>
                      <a:pt x="1171" y="1411"/>
                    </a:lnTo>
                    <a:lnTo>
                      <a:pt x="1171" y="1411"/>
                    </a:lnTo>
                    <a:lnTo>
                      <a:pt x="1166" y="1406"/>
                    </a:lnTo>
                    <a:lnTo>
                      <a:pt x="1171" y="1406"/>
                    </a:lnTo>
                    <a:lnTo>
                      <a:pt x="1171" y="1406"/>
                    </a:lnTo>
                    <a:lnTo>
                      <a:pt x="1171" y="1406"/>
                    </a:lnTo>
                    <a:lnTo>
                      <a:pt x="1175" y="1402"/>
                    </a:lnTo>
                    <a:lnTo>
                      <a:pt x="1175" y="1402"/>
                    </a:lnTo>
                    <a:lnTo>
                      <a:pt x="1175" y="1402"/>
                    </a:lnTo>
                    <a:lnTo>
                      <a:pt x="1175" y="1402"/>
                    </a:lnTo>
                    <a:lnTo>
                      <a:pt x="1180" y="1402"/>
                    </a:lnTo>
                    <a:lnTo>
                      <a:pt x="1180" y="1406"/>
                    </a:lnTo>
                    <a:lnTo>
                      <a:pt x="1180" y="1402"/>
                    </a:lnTo>
                    <a:lnTo>
                      <a:pt x="1180" y="1402"/>
                    </a:lnTo>
                    <a:lnTo>
                      <a:pt x="1184" y="1402"/>
                    </a:lnTo>
                    <a:lnTo>
                      <a:pt x="1184" y="1402"/>
                    </a:lnTo>
                    <a:lnTo>
                      <a:pt x="1189" y="1397"/>
                    </a:lnTo>
                    <a:lnTo>
                      <a:pt x="1193" y="1397"/>
                    </a:lnTo>
                    <a:lnTo>
                      <a:pt x="1193" y="1397"/>
                    </a:lnTo>
                    <a:lnTo>
                      <a:pt x="1198" y="1393"/>
                    </a:lnTo>
                    <a:lnTo>
                      <a:pt x="1202" y="1393"/>
                    </a:lnTo>
                    <a:lnTo>
                      <a:pt x="1202" y="1393"/>
                    </a:lnTo>
                    <a:lnTo>
                      <a:pt x="1202" y="1393"/>
                    </a:lnTo>
                    <a:lnTo>
                      <a:pt x="1202" y="1393"/>
                    </a:lnTo>
                    <a:lnTo>
                      <a:pt x="1202" y="1393"/>
                    </a:lnTo>
                    <a:lnTo>
                      <a:pt x="1202" y="1393"/>
                    </a:lnTo>
                    <a:lnTo>
                      <a:pt x="1202" y="1393"/>
                    </a:lnTo>
                    <a:lnTo>
                      <a:pt x="1202" y="1393"/>
                    </a:lnTo>
                    <a:lnTo>
                      <a:pt x="1202" y="1393"/>
                    </a:lnTo>
                    <a:lnTo>
                      <a:pt x="1202" y="1388"/>
                    </a:lnTo>
                    <a:lnTo>
                      <a:pt x="1202" y="1388"/>
                    </a:lnTo>
                    <a:lnTo>
                      <a:pt x="1202" y="1384"/>
                    </a:lnTo>
                    <a:lnTo>
                      <a:pt x="1202" y="1384"/>
                    </a:lnTo>
                    <a:lnTo>
                      <a:pt x="1198" y="1379"/>
                    </a:lnTo>
                    <a:lnTo>
                      <a:pt x="1193" y="1384"/>
                    </a:lnTo>
                    <a:lnTo>
                      <a:pt x="1193" y="1384"/>
                    </a:lnTo>
                    <a:lnTo>
                      <a:pt x="1193" y="1384"/>
                    </a:lnTo>
                    <a:lnTo>
                      <a:pt x="1189" y="1384"/>
                    </a:lnTo>
                    <a:lnTo>
                      <a:pt x="1189" y="1384"/>
                    </a:lnTo>
                    <a:lnTo>
                      <a:pt x="1189" y="1384"/>
                    </a:lnTo>
                    <a:lnTo>
                      <a:pt x="1189" y="1384"/>
                    </a:lnTo>
                    <a:lnTo>
                      <a:pt x="1184" y="1384"/>
                    </a:lnTo>
                    <a:lnTo>
                      <a:pt x="1184" y="1388"/>
                    </a:lnTo>
                    <a:lnTo>
                      <a:pt x="1180" y="1388"/>
                    </a:lnTo>
                    <a:lnTo>
                      <a:pt x="1180" y="1384"/>
                    </a:lnTo>
                    <a:lnTo>
                      <a:pt x="1180" y="1384"/>
                    </a:lnTo>
                    <a:lnTo>
                      <a:pt x="1175" y="1388"/>
                    </a:lnTo>
                    <a:lnTo>
                      <a:pt x="1171" y="1384"/>
                    </a:lnTo>
                    <a:lnTo>
                      <a:pt x="1171" y="1388"/>
                    </a:lnTo>
                    <a:lnTo>
                      <a:pt x="1171" y="1384"/>
                    </a:lnTo>
                    <a:lnTo>
                      <a:pt x="1166" y="1384"/>
                    </a:lnTo>
                    <a:lnTo>
                      <a:pt x="1166" y="1379"/>
                    </a:lnTo>
                    <a:lnTo>
                      <a:pt x="1166" y="1379"/>
                    </a:lnTo>
                    <a:lnTo>
                      <a:pt x="1166" y="1379"/>
                    </a:lnTo>
                    <a:lnTo>
                      <a:pt x="1166" y="1370"/>
                    </a:lnTo>
                    <a:lnTo>
                      <a:pt x="1166" y="1365"/>
                    </a:lnTo>
                    <a:lnTo>
                      <a:pt x="1161" y="1365"/>
                    </a:lnTo>
                    <a:lnTo>
                      <a:pt x="1161" y="1370"/>
                    </a:lnTo>
                    <a:lnTo>
                      <a:pt x="1161" y="1374"/>
                    </a:lnTo>
                    <a:lnTo>
                      <a:pt x="1157" y="1374"/>
                    </a:lnTo>
                    <a:lnTo>
                      <a:pt x="1157" y="1379"/>
                    </a:lnTo>
                    <a:lnTo>
                      <a:pt x="1157" y="1384"/>
                    </a:lnTo>
                    <a:lnTo>
                      <a:pt x="1157" y="1384"/>
                    </a:lnTo>
                    <a:lnTo>
                      <a:pt x="1161" y="1388"/>
                    </a:lnTo>
                    <a:lnTo>
                      <a:pt x="1161" y="1393"/>
                    </a:lnTo>
                    <a:lnTo>
                      <a:pt x="1161" y="1393"/>
                    </a:lnTo>
                    <a:lnTo>
                      <a:pt x="1161" y="1397"/>
                    </a:lnTo>
                    <a:lnTo>
                      <a:pt x="1161" y="1393"/>
                    </a:lnTo>
                    <a:lnTo>
                      <a:pt x="1157" y="1393"/>
                    </a:lnTo>
                    <a:lnTo>
                      <a:pt x="1152" y="1388"/>
                    </a:lnTo>
                    <a:lnTo>
                      <a:pt x="1152" y="1388"/>
                    </a:lnTo>
                    <a:lnTo>
                      <a:pt x="1152" y="1388"/>
                    </a:lnTo>
                    <a:lnTo>
                      <a:pt x="1152" y="1384"/>
                    </a:lnTo>
                    <a:lnTo>
                      <a:pt x="1152" y="1384"/>
                    </a:lnTo>
                    <a:lnTo>
                      <a:pt x="1152" y="1379"/>
                    </a:lnTo>
                    <a:lnTo>
                      <a:pt x="1152" y="1379"/>
                    </a:lnTo>
                    <a:lnTo>
                      <a:pt x="1152" y="1374"/>
                    </a:lnTo>
                    <a:lnTo>
                      <a:pt x="1152" y="1374"/>
                    </a:lnTo>
                    <a:lnTo>
                      <a:pt x="1148" y="1374"/>
                    </a:lnTo>
                    <a:lnTo>
                      <a:pt x="1148" y="1370"/>
                    </a:lnTo>
                    <a:lnTo>
                      <a:pt x="1148" y="1365"/>
                    </a:lnTo>
                    <a:lnTo>
                      <a:pt x="1148" y="1365"/>
                    </a:lnTo>
                    <a:lnTo>
                      <a:pt x="1148" y="1361"/>
                    </a:lnTo>
                    <a:lnTo>
                      <a:pt x="1148" y="1361"/>
                    </a:lnTo>
                    <a:lnTo>
                      <a:pt x="1152" y="1356"/>
                    </a:lnTo>
                    <a:lnTo>
                      <a:pt x="1152" y="1356"/>
                    </a:lnTo>
                    <a:lnTo>
                      <a:pt x="1157" y="1352"/>
                    </a:lnTo>
                    <a:lnTo>
                      <a:pt x="1157" y="1352"/>
                    </a:lnTo>
                    <a:lnTo>
                      <a:pt x="1157" y="1352"/>
                    </a:lnTo>
                    <a:lnTo>
                      <a:pt x="1157" y="1347"/>
                    </a:lnTo>
                    <a:lnTo>
                      <a:pt x="1157" y="1343"/>
                    </a:lnTo>
                    <a:lnTo>
                      <a:pt x="1157" y="1347"/>
                    </a:lnTo>
                    <a:lnTo>
                      <a:pt x="1152" y="1347"/>
                    </a:lnTo>
                    <a:lnTo>
                      <a:pt x="1152" y="1347"/>
                    </a:lnTo>
                    <a:lnTo>
                      <a:pt x="1152" y="1347"/>
                    </a:lnTo>
                    <a:lnTo>
                      <a:pt x="1152" y="1347"/>
                    </a:lnTo>
                    <a:lnTo>
                      <a:pt x="1152" y="1347"/>
                    </a:lnTo>
                    <a:lnTo>
                      <a:pt x="1148" y="1347"/>
                    </a:lnTo>
                    <a:lnTo>
                      <a:pt x="1148" y="1347"/>
                    </a:lnTo>
                    <a:lnTo>
                      <a:pt x="1148" y="1347"/>
                    </a:lnTo>
                    <a:lnTo>
                      <a:pt x="1143" y="1352"/>
                    </a:lnTo>
                    <a:lnTo>
                      <a:pt x="1139" y="1352"/>
                    </a:lnTo>
                    <a:lnTo>
                      <a:pt x="1139" y="1352"/>
                    </a:lnTo>
                    <a:lnTo>
                      <a:pt x="1134" y="1356"/>
                    </a:lnTo>
                    <a:lnTo>
                      <a:pt x="1130" y="1356"/>
                    </a:lnTo>
                    <a:lnTo>
                      <a:pt x="1130" y="1356"/>
                    </a:lnTo>
                    <a:lnTo>
                      <a:pt x="1130" y="1361"/>
                    </a:lnTo>
                    <a:lnTo>
                      <a:pt x="1130" y="1361"/>
                    </a:lnTo>
                    <a:lnTo>
                      <a:pt x="1130" y="1361"/>
                    </a:lnTo>
                    <a:lnTo>
                      <a:pt x="1130" y="1361"/>
                    </a:lnTo>
                    <a:lnTo>
                      <a:pt x="1130" y="1361"/>
                    </a:lnTo>
                    <a:lnTo>
                      <a:pt x="1130" y="1365"/>
                    </a:lnTo>
                    <a:lnTo>
                      <a:pt x="1130" y="1365"/>
                    </a:lnTo>
                    <a:lnTo>
                      <a:pt x="1130" y="1370"/>
                    </a:lnTo>
                    <a:lnTo>
                      <a:pt x="1125" y="1374"/>
                    </a:lnTo>
                    <a:lnTo>
                      <a:pt x="1121" y="1379"/>
                    </a:lnTo>
                    <a:lnTo>
                      <a:pt x="1116" y="1384"/>
                    </a:lnTo>
                    <a:lnTo>
                      <a:pt x="1116" y="1388"/>
                    </a:lnTo>
                    <a:lnTo>
                      <a:pt x="1116" y="1393"/>
                    </a:lnTo>
                    <a:lnTo>
                      <a:pt x="1116" y="1393"/>
                    </a:lnTo>
                    <a:lnTo>
                      <a:pt x="1116" y="1393"/>
                    </a:lnTo>
                    <a:lnTo>
                      <a:pt x="1116" y="1397"/>
                    </a:lnTo>
                    <a:lnTo>
                      <a:pt x="1116" y="1397"/>
                    </a:lnTo>
                    <a:lnTo>
                      <a:pt x="1116" y="1397"/>
                    </a:lnTo>
                    <a:lnTo>
                      <a:pt x="1116" y="1397"/>
                    </a:lnTo>
                    <a:lnTo>
                      <a:pt x="1116" y="1402"/>
                    </a:lnTo>
                    <a:lnTo>
                      <a:pt x="1116" y="1402"/>
                    </a:lnTo>
                    <a:lnTo>
                      <a:pt x="1116" y="1406"/>
                    </a:lnTo>
                    <a:lnTo>
                      <a:pt x="1121" y="1406"/>
                    </a:lnTo>
                    <a:lnTo>
                      <a:pt x="1125" y="1406"/>
                    </a:lnTo>
                    <a:lnTo>
                      <a:pt x="1125" y="1406"/>
                    </a:lnTo>
                    <a:lnTo>
                      <a:pt x="1130" y="1406"/>
                    </a:lnTo>
                    <a:lnTo>
                      <a:pt x="1130" y="1411"/>
                    </a:lnTo>
                    <a:lnTo>
                      <a:pt x="1130" y="1411"/>
                    </a:lnTo>
                    <a:lnTo>
                      <a:pt x="1139" y="1415"/>
                    </a:lnTo>
                    <a:lnTo>
                      <a:pt x="1143" y="1420"/>
                    </a:lnTo>
                    <a:lnTo>
                      <a:pt x="1143" y="1420"/>
                    </a:lnTo>
                    <a:lnTo>
                      <a:pt x="1148" y="1420"/>
                    </a:lnTo>
                    <a:lnTo>
                      <a:pt x="1148" y="1420"/>
                    </a:lnTo>
                    <a:lnTo>
                      <a:pt x="1148" y="1420"/>
                    </a:lnTo>
                    <a:lnTo>
                      <a:pt x="1152" y="1420"/>
                    </a:lnTo>
                    <a:lnTo>
                      <a:pt x="1152" y="1424"/>
                    </a:lnTo>
                    <a:lnTo>
                      <a:pt x="1152" y="1424"/>
                    </a:lnTo>
                    <a:lnTo>
                      <a:pt x="1152" y="1424"/>
                    </a:lnTo>
                    <a:lnTo>
                      <a:pt x="1152" y="1424"/>
                    </a:lnTo>
                    <a:lnTo>
                      <a:pt x="1152" y="1429"/>
                    </a:lnTo>
                    <a:lnTo>
                      <a:pt x="1157" y="1429"/>
                    </a:lnTo>
                    <a:lnTo>
                      <a:pt x="1157" y="1429"/>
                    </a:lnTo>
                    <a:lnTo>
                      <a:pt x="1157" y="1429"/>
                    </a:lnTo>
                    <a:lnTo>
                      <a:pt x="1157" y="1429"/>
                    </a:lnTo>
                    <a:lnTo>
                      <a:pt x="1157" y="1433"/>
                    </a:lnTo>
                    <a:lnTo>
                      <a:pt x="1152" y="1433"/>
                    </a:lnTo>
                    <a:lnTo>
                      <a:pt x="1152" y="1433"/>
                    </a:lnTo>
                    <a:lnTo>
                      <a:pt x="1152" y="1433"/>
                    </a:lnTo>
                    <a:lnTo>
                      <a:pt x="1152" y="1433"/>
                    </a:lnTo>
                    <a:lnTo>
                      <a:pt x="1152" y="1438"/>
                    </a:lnTo>
                    <a:lnTo>
                      <a:pt x="1152" y="1438"/>
                    </a:lnTo>
                    <a:lnTo>
                      <a:pt x="1152" y="1438"/>
                    </a:lnTo>
                    <a:lnTo>
                      <a:pt x="1157" y="1438"/>
                    </a:lnTo>
                    <a:lnTo>
                      <a:pt x="1152" y="1438"/>
                    </a:lnTo>
                    <a:lnTo>
                      <a:pt x="1152" y="1438"/>
                    </a:lnTo>
                    <a:lnTo>
                      <a:pt x="1152" y="1442"/>
                    </a:lnTo>
                    <a:lnTo>
                      <a:pt x="1152" y="1442"/>
                    </a:lnTo>
                    <a:lnTo>
                      <a:pt x="1152" y="1442"/>
                    </a:lnTo>
                    <a:lnTo>
                      <a:pt x="1152" y="1447"/>
                    </a:lnTo>
                    <a:lnTo>
                      <a:pt x="1152" y="1447"/>
                    </a:lnTo>
                    <a:lnTo>
                      <a:pt x="1152" y="1447"/>
                    </a:lnTo>
                    <a:lnTo>
                      <a:pt x="1148" y="1452"/>
                    </a:lnTo>
                    <a:lnTo>
                      <a:pt x="1148" y="1452"/>
                    </a:lnTo>
                    <a:lnTo>
                      <a:pt x="1143" y="1452"/>
                    </a:lnTo>
                    <a:lnTo>
                      <a:pt x="1143" y="1452"/>
                    </a:lnTo>
                    <a:lnTo>
                      <a:pt x="1139" y="1447"/>
                    </a:lnTo>
                    <a:lnTo>
                      <a:pt x="1139" y="1447"/>
                    </a:lnTo>
                    <a:lnTo>
                      <a:pt x="1143" y="1447"/>
                    </a:lnTo>
                    <a:lnTo>
                      <a:pt x="1143" y="1447"/>
                    </a:lnTo>
                    <a:lnTo>
                      <a:pt x="1148" y="1447"/>
                    </a:lnTo>
                    <a:lnTo>
                      <a:pt x="1148" y="1447"/>
                    </a:lnTo>
                    <a:lnTo>
                      <a:pt x="1148" y="1447"/>
                    </a:lnTo>
                    <a:lnTo>
                      <a:pt x="1148" y="1447"/>
                    </a:lnTo>
                    <a:lnTo>
                      <a:pt x="1148" y="1447"/>
                    </a:lnTo>
                    <a:lnTo>
                      <a:pt x="1148" y="1447"/>
                    </a:lnTo>
                    <a:lnTo>
                      <a:pt x="1148" y="1442"/>
                    </a:lnTo>
                    <a:lnTo>
                      <a:pt x="1148" y="1442"/>
                    </a:lnTo>
                    <a:lnTo>
                      <a:pt x="1148" y="1442"/>
                    </a:lnTo>
                    <a:lnTo>
                      <a:pt x="1143" y="1442"/>
                    </a:lnTo>
                    <a:lnTo>
                      <a:pt x="1143" y="1442"/>
                    </a:lnTo>
                    <a:lnTo>
                      <a:pt x="1143" y="1442"/>
                    </a:lnTo>
                    <a:lnTo>
                      <a:pt x="1143" y="1442"/>
                    </a:lnTo>
                    <a:lnTo>
                      <a:pt x="1143" y="1447"/>
                    </a:lnTo>
                    <a:lnTo>
                      <a:pt x="1139" y="1442"/>
                    </a:lnTo>
                    <a:lnTo>
                      <a:pt x="1139" y="1442"/>
                    </a:lnTo>
                    <a:lnTo>
                      <a:pt x="1134" y="1442"/>
                    </a:lnTo>
                    <a:lnTo>
                      <a:pt x="1134" y="1442"/>
                    </a:lnTo>
                    <a:lnTo>
                      <a:pt x="1134" y="1442"/>
                    </a:lnTo>
                    <a:lnTo>
                      <a:pt x="1134" y="1438"/>
                    </a:lnTo>
                    <a:lnTo>
                      <a:pt x="1134" y="1438"/>
                    </a:lnTo>
                    <a:lnTo>
                      <a:pt x="1130" y="1438"/>
                    </a:lnTo>
                    <a:lnTo>
                      <a:pt x="1125" y="1442"/>
                    </a:lnTo>
                    <a:lnTo>
                      <a:pt x="1130" y="1442"/>
                    </a:lnTo>
                    <a:lnTo>
                      <a:pt x="1130" y="1442"/>
                    </a:lnTo>
                    <a:lnTo>
                      <a:pt x="1125" y="1442"/>
                    </a:lnTo>
                    <a:lnTo>
                      <a:pt x="1125" y="1447"/>
                    </a:lnTo>
                    <a:lnTo>
                      <a:pt x="1121" y="1447"/>
                    </a:lnTo>
                    <a:lnTo>
                      <a:pt x="1121" y="1447"/>
                    </a:lnTo>
                    <a:lnTo>
                      <a:pt x="1116" y="1447"/>
                    </a:lnTo>
                    <a:lnTo>
                      <a:pt x="1116" y="1447"/>
                    </a:lnTo>
                    <a:lnTo>
                      <a:pt x="1116" y="1447"/>
                    </a:lnTo>
                    <a:lnTo>
                      <a:pt x="1116" y="1447"/>
                    </a:lnTo>
                    <a:lnTo>
                      <a:pt x="1116" y="1447"/>
                    </a:lnTo>
                    <a:lnTo>
                      <a:pt x="1112" y="1447"/>
                    </a:lnTo>
                    <a:lnTo>
                      <a:pt x="1112" y="1447"/>
                    </a:lnTo>
                    <a:lnTo>
                      <a:pt x="1112" y="1447"/>
                    </a:lnTo>
                    <a:lnTo>
                      <a:pt x="1112" y="1447"/>
                    </a:lnTo>
                    <a:lnTo>
                      <a:pt x="1112" y="1447"/>
                    </a:lnTo>
                    <a:lnTo>
                      <a:pt x="1112" y="1452"/>
                    </a:lnTo>
                    <a:lnTo>
                      <a:pt x="1112" y="1452"/>
                    </a:lnTo>
                    <a:lnTo>
                      <a:pt x="1107" y="1452"/>
                    </a:lnTo>
                    <a:lnTo>
                      <a:pt x="1102" y="1452"/>
                    </a:lnTo>
                    <a:lnTo>
                      <a:pt x="1102" y="1452"/>
                    </a:lnTo>
                    <a:lnTo>
                      <a:pt x="1098" y="1452"/>
                    </a:lnTo>
                    <a:lnTo>
                      <a:pt x="1093" y="1456"/>
                    </a:lnTo>
                    <a:lnTo>
                      <a:pt x="1089" y="1461"/>
                    </a:lnTo>
                    <a:lnTo>
                      <a:pt x="1089" y="1465"/>
                    </a:lnTo>
                    <a:lnTo>
                      <a:pt x="1089" y="1465"/>
                    </a:lnTo>
                    <a:lnTo>
                      <a:pt x="1089" y="1465"/>
                    </a:lnTo>
                    <a:lnTo>
                      <a:pt x="1089" y="1465"/>
                    </a:lnTo>
                    <a:lnTo>
                      <a:pt x="1089" y="1465"/>
                    </a:lnTo>
                    <a:lnTo>
                      <a:pt x="1089" y="1470"/>
                    </a:lnTo>
                    <a:lnTo>
                      <a:pt x="1089" y="1470"/>
                    </a:lnTo>
                    <a:lnTo>
                      <a:pt x="1084" y="1470"/>
                    </a:lnTo>
                    <a:lnTo>
                      <a:pt x="1084" y="1470"/>
                    </a:lnTo>
                    <a:lnTo>
                      <a:pt x="1084" y="1470"/>
                    </a:lnTo>
                    <a:lnTo>
                      <a:pt x="1084" y="1465"/>
                    </a:lnTo>
                    <a:lnTo>
                      <a:pt x="1084" y="1465"/>
                    </a:lnTo>
                    <a:lnTo>
                      <a:pt x="1080" y="1465"/>
                    </a:lnTo>
                    <a:lnTo>
                      <a:pt x="1080" y="1470"/>
                    </a:lnTo>
                    <a:lnTo>
                      <a:pt x="1080" y="1470"/>
                    </a:lnTo>
                    <a:lnTo>
                      <a:pt x="1080" y="1470"/>
                    </a:lnTo>
                    <a:lnTo>
                      <a:pt x="1080" y="1470"/>
                    </a:lnTo>
                    <a:lnTo>
                      <a:pt x="1080" y="1470"/>
                    </a:lnTo>
                    <a:lnTo>
                      <a:pt x="1080" y="1470"/>
                    </a:lnTo>
                    <a:lnTo>
                      <a:pt x="1084" y="1474"/>
                    </a:lnTo>
                    <a:lnTo>
                      <a:pt x="1084" y="1474"/>
                    </a:lnTo>
                    <a:lnTo>
                      <a:pt x="1084" y="1479"/>
                    </a:lnTo>
                    <a:lnTo>
                      <a:pt x="1084" y="1479"/>
                    </a:lnTo>
                    <a:lnTo>
                      <a:pt x="1084" y="1479"/>
                    </a:lnTo>
                    <a:lnTo>
                      <a:pt x="1084" y="1483"/>
                    </a:lnTo>
                    <a:lnTo>
                      <a:pt x="1084" y="1483"/>
                    </a:lnTo>
                    <a:lnTo>
                      <a:pt x="1084" y="1483"/>
                    </a:lnTo>
                    <a:lnTo>
                      <a:pt x="1080" y="1483"/>
                    </a:lnTo>
                    <a:lnTo>
                      <a:pt x="1080" y="1479"/>
                    </a:lnTo>
                    <a:lnTo>
                      <a:pt x="1080" y="1479"/>
                    </a:lnTo>
                    <a:lnTo>
                      <a:pt x="1080" y="1479"/>
                    </a:lnTo>
                    <a:lnTo>
                      <a:pt x="1075" y="1483"/>
                    </a:lnTo>
                    <a:lnTo>
                      <a:pt x="1075" y="1483"/>
                    </a:lnTo>
                    <a:lnTo>
                      <a:pt x="1080" y="1483"/>
                    </a:lnTo>
                    <a:lnTo>
                      <a:pt x="1080" y="1483"/>
                    </a:lnTo>
                    <a:lnTo>
                      <a:pt x="1080" y="1488"/>
                    </a:lnTo>
                    <a:lnTo>
                      <a:pt x="1075" y="1483"/>
                    </a:lnTo>
                    <a:lnTo>
                      <a:pt x="1075" y="1488"/>
                    </a:lnTo>
                    <a:lnTo>
                      <a:pt x="1075" y="1488"/>
                    </a:lnTo>
                    <a:lnTo>
                      <a:pt x="1071" y="1488"/>
                    </a:lnTo>
                    <a:lnTo>
                      <a:pt x="1071" y="1488"/>
                    </a:lnTo>
                    <a:lnTo>
                      <a:pt x="1071" y="1488"/>
                    </a:lnTo>
                    <a:lnTo>
                      <a:pt x="1071" y="1492"/>
                    </a:lnTo>
                    <a:lnTo>
                      <a:pt x="1071" y="1492"/>
                    </a:lnTo>
                    <a:lnTo>
                      <a:pt x="1066" y="1492"/>
                    </a:lnTo>
                    <a:lnTo>
                      <a:pt x="1066" y="1492"/>
                    </a:lnTo>
                    <a:lnTo>
                      <a:pt x="1062" y="1497"/>
                    </a:lnTo>
                    <a:lnTo>
                      <a:pt x="1057" y="1510"/>
                    </a:lnTo>
                    <a:lnTo>
                      <a:pt x="1053" y="1515"/>
                    </a:lnTo>
                    <a:lnTo>
                      <a:pt x="1053" y="1520"/>
                    </a:lnTo>
                    <a:lnTo>
                      <a:pt x="1048" y="1524"/>
                    </a:lnTo>
                    <a:lnTo>
                      <a:pt x="1048" y="1524"/>
                    </a:lnTo>
                    <a:lnTo>
                      <a:pt x="1048" y="1529"/>
                    </a:lnTo>
                    <a:lnTo>
                      <a:pt x="1048" y="1529"/>
                    </a:lnTo>
                    <a:lnTo>
                      <a:pt x="1048" y="1529"/>
                    </a:lnTo>
                    <a:lnTo>
                      <a:pt x="1048" y="1529"/>
                    </a:lnTo>
                    <a:lnTo>
                      <a:pt x="1044" y="1533"/>
                    </a:lnTo>
                    <a:lnTo>
                      <a:pt x="1039" y="1533"/>
                    </a:lnTo>
                    <a:lnTo>
                      <a:pt x="1039" y="1538"/>
                    </a:lnTo>
                    <a:lnTo>
                      <a:pt x="1034" y="1538"/>
                    </a:lnTo>
                    <a:lnTo>
                      <a:pt x="1030" y="1538"/>
                    </a:lnTo>
                    <a:lnTo>
                      <a:pt x="1030" y="1542"/>
                    </a:lnTo>
                    <a:lnTo>
                      <a:pt x="1030" y="1542"/>
                    </a:lnTo>
                    <a:lnTo>
                      <a:pt x="1030" y="1542"/>
                    </a:lnTo>
                    <a:lnTo>
                      <a:pt x="1030" y="1547"/>
                    </a:lnTo>
                    <a:lnTo>
                      <a:pt x="1025" y="1547"/>
                    </a:lnTo>
                    <a:lnTo>
                      <a:pt x="1025" y="1547"/>
                    </a:lnTo>
                    <a:lnTo>
                      <a:pt x="1025" y="1547"/>
                    </a:lnTo>
                    <a:lnTo>
                      <a:pt x="1025" y="1547"/>
                    </a:lnTo>
                    <a:lnTo>
                      <a:pt x="1025" y="1542"/>
                    </a:lnTo>
                    <a:lnTo>
                      <a:pt x="1016" y="1538"/>
                    </a:lnTo>
                    <a:lnTo>
                      <a:pt x="1012" y="1538"/>
                    </a:lnTo>
                    <a:lnTo>
                      <a:pt x="998" y="1533"/>
                    </a:lnTo>
                    <a:lnTo>
                      <a:pt x="994" y="1529"/>
                    </a:lnTo>
                    <a:lnTo>
                      <a:pt x="989" y="1529"/>
                    </a:lnTo>
                    <a:lnTo>
                      <a:pt x="989" y="1524"/>
                    </a:lnTo>
                    <a:lnTo>
                      <a:pt x="985" y="1524"/>
                    </a:lnTo>
                    <a:lnTo>
                      <a:pt x="985" y="1524"/>
                    </a:lnTo>
                    <a:lnTo>
                      <a:pt x="985" y="1520"/>
                    </a:lnTo>
                    <a:lnTo>
                      <a:pt x="985" y="1520"/>
                    </a:lnTo>
                    <a:lnTo>
                      <a:pt x="985" y="1520"/>
                    </a:lnTo>
                    <a:lnTo>
                      <a:pt x="985" y="1520"/>
                    </a:lnTo>
                    <a:lnTo>
                      <a:pt x="980" y="1520"/>
                    </a:lnTo>
                    <a:lnTo>
                      <a:pt x="980" y="1515"/>
                    </a:lnTo>
                    <a:lnTo>
                      <a:pt x="980" y="1515"/>
                    </a:lnTo>
                    <a:lnTo>
                      <a:pt x="985" y="1515"/>
                    </a:lnTo>
                    <a:lnTo>
                      <a:pt x="985" y="1515"/>
                    </a:lnTo>
                    <a:lnTo>
                      <a:pt x="989" y="1510"/>
                    </a:lnTo>
                    <a:lnTo>
                      <a:pt x="985" y="1510"/>
                    </a:lnTo>
                    <a:lnTo>
                      <a:pt x="980" y="1506"/>
                    </a:lnTo>
                    <a:lnTo>
                      <a:pt x="980" y="1506"/>
                    </a:lnTo>
                    <a:lnTo>
                      <a:pt x="975" y="1501"/>
                    </a:lnTo>
                    <a:lnTo>
                      <a:pt x="975" y="1501"/>
                    </a:lnTo>
                    <a:lnTo>
                      <a:pt x="971" y="1501"/>
                    </a:lnTo>
                    <a:lnTo>
                      <a:pt x="971" y="1497"/>
                    </a:lnTo>
                    <a:lnTo>
                      <a:pt x="966" y="1497"/>
                    </a:lnTo>
                    <a:lnTo>
                      <a:pt x="962" y="1492"/>
                    </a:lnTo>
                    <a:lnTo>
                      <a:pt x="962" y="1488"/>
                    </a:lnTo>
                    <a:lnTo>
                      <a:pt x="962" y="1488"/>
                    </a:lnTo>
                    <a:lnTo>
                      <a:pt x="957" y="1488"/>
                    </a:lnTo>
                    <a:lnTo>
                      <a:pt x="953" y="1488"/>
                    </a:lnTo>
                    <a:lnTo>
                      <a:pt x="953" y="1488"/>
                    </a:lnTo>
                    <a:lnTo>
                      <a:pt x="953" y="1483"/>
                    </a:lnTo>
                    <a:lnTo>
                      <a:pt x="953" y="1483"/>
                    </a:lnTo>
                    <a:lnTo>
                      <a:pt x="953" y="1483"/>
                    </a:lnTo>
                    <a:lnTo>
                      <a:pt x="953" y="1483"/>
                    </a:lnTo>
                    <a:lnTo>
                      <a:pt x="953" y="1483"/>
                    </a:lnTo>
                    <a:lnTo>
                      <a:pt x="953" y="1483"/>
                    </a:lnTo>
                    <a:lnTo>
                      <a:pt x="953" y="1479"/>
                    </a:lnTo>
                    <a:lnTo>
                      <a:pt x="957" y="1479"/>
                    </a:lnTo>
                    <a:lnTo>
                      <a:pt x="957" y="1479"/>
                    </a:lnTo>
                    <a:lnTo>
                      <a:pt x="957" y="1479"/>
                    </a:lnTo>
                    <a:lnTo>
                      <a:pt x="953" y="1479"/>
                    </a:lnTo>
                    <a:lnTo>
                      <a:pt x="957" y="1474"/>
                    </a:lnTo>
                    <a:lnTo>
                      <a:pt x="957" y="1474"/>
                    </a:lnTo>
                    <a:lnTo>
                      <a:pt x="957" y="1474"/>
                    </a:lnTo>
                    <a:lnTo>
                      <a:pt x="962" y="1474"/>
                    </a:lnTo>
                    <a:lnTo>
                      <a:pt x="962" y="1470"/>
                    </a:lnTo>
                    <a:lnTo>
                      <a:pt x="962" y="1470"/>
                    </a:lnTo>
                    <a:lnTo>
                      <a:pt x="962" y="1470"/>
                    </a:lnTo>
                    <a:lnTo>
                      <a:pt x="962" y="1465"/>
                    </a:lnTo>
                    <a:lnTo>
                      <a:pt x="962" y="1465"/>
                    </a:lnTo>
                    <a:lnTo>
                      <a:pt x="962" y="1465"/>
                    </a:lnTo>
                    <a:lnTo>
                      <a:pt x="957" y="1465"/>
                    </a:lnTo>
                    <a:lnTo>
                      <a:pt x="957" y="1461"/>
                    </a:lnTo>
                    <a:lnTo>
                      <a:pt x="957" y="1461"/>
                    </a:lnTo>
                    <a:lnTo>
                      <a:pt x="957" y="1461"/>
                    </a:lnTo>
                    <a:lnTo>
                      <a:pt x="962" y="1456"/>
                    </a:lnTo>
                    <a:lnTo>
                      <a:pt x="962" y="1456"/>
                    </a:lnTo>
                    <a:lnTo>
                      <a:pt x="962" y="1456"/>
                    </a:lnTo>
                    <a:lnTo>
                      <a:pt x="962" y="1456"/>
                    </a:lnTo>
                    <a:lnTo>
                      <a:pt x="962" y="1456"/>
                    </a:lnTo>
                    <a:lnTo>
                      <a:pt x="962" y="1456"/>
                    </a:lnTo>
                    <a:lnTo>
                      <a:pt x="966" y="1456"/>
                    </a:lnTo>
                    <a:lnTo>
                      <a:pt x="966" y="1452"/>
                    </a:lnTo>
                    <a:lnTo>
                      <a:pt x="966" y="1452"/>
                    </a:lnTo>
                    <a:lnTo>
                      <a:pt x="966" y="1452"/>
                    </a:lnTo>
                    <a:lnTo>
                      <a:pt x="962" y="1447"/>
                    </a:lnTo>
                    <a:lnTo>
                      <a:pt x="962" y="1442"/>
                    </a:lnTo>
                    <a:lnTo>
                      <a:pt x="962" y="1442"/>
                    </a:lnTo>
                    <a:lnTo>
                      <a:pt x="957" y="1442"/>
                    </a:lnTo>
                    <a:lnTo>
                      <a:pt x="957" y="1438"/>
                    </a:lnTo>
                    <a:lnTo>
                      <a:pt x="957" y="1433"/>
                    </a:lnTo>
                    <a:lnTo>
                      <a:pt x="957" y="1433"/>
                    </a:lnTo>
                    <a:lnTo>
                      <a:pt x="975" y="1429"/>
                    </a:lnTo>
                    <a:lnTo>
                      <a:pt x="975" y="1424"/>
                    </a:lnTo>
                    <a:lnTo>
                      <a:pt x="980" y="1424"/>
                    </a:lnTo>
                    <a:lnTo>
                      <a:pt x="989" y="1415"/>
                    </a:lnTo>
                    <a:lnTo>
                      <a:pt x="989" y="1411"/>
                    </a:lnTo>
                    <a:lnTo>
                      <a:pt x="989" y="1411"/>
                    </a:lnTo>
                    <a:lnTo>
                      <a:pt x="994" y="1411"/>
                    </a:lnTo>
                    <a:lnTo>
                      <a:pt x="994" y="1411"/>
                    </a:lnTo>
                    <a:lnTo>
                      <a:pt x="994" y="1411"/>
                    </a:lnTo>
                    <a:lnTo>
                      <a:pt x="994" y="1411"/>
                    </a:lnTo>
                    <a:lnTo>
                      <a:pt x="998" y="1406"/>
                    </a:lnTo>
                    <a:lnTo>
                      <a:pt x="998" y="1402"/>
                    </a:lnTo>
                    <a:lnTo>
                      <a:pt x="998" y="1402"/>
                    </a:lnTo>
                    <a:lnTo>
                      <a:pt x="998" y="1397"/>
                    </a:lnTo>
                    <a:lnTo>
                      <a:pt x="998" y="1397"/>
                    </a:lnTo>
                    <a:lnTo>
                      <a:pt x="998" y="1393"/>
                    </a:lnTo>
                    <a:lnTo>
                      <a:pt x="994" y="1388"/>
                    </a:lnTo>
                    <a:lnTo>
                      <a:pt x="994" y="1388"/>
                    </a:lnTo>
                    <a:lnTo>
                      <a:pt x="989" y="1384"/>
                    </a:lnTo>
                    <a:lnTo>
                      <a:pt x="989" y="1384"/>
                    </a:lnTo>
                    <a:lnTo>
                      <a:pt x="989" y="1384"/>
                    </a:lnTo>
                    <a:lnTo>
                      <a:pt x="985" y="1384"/>
                    </a:lnTo>
                    <a:lnTo>
                      <a:pt x="985" y="1384"/>
                    </a:lnTo>
                    <a:lnTo>
                      <a:pt x="985" y="1384"/>
                    </a:lnTo>
                    <a:lnTo>
                      <a:pt x="980" y="1384"/>
                    </a:lnTo>
                    <a:lnTo>
                      <a:pt x="980" y="1384"/>
                    </a:lnTo>
                    <a:lnTo>
                      <a:pt x="971" y="1388"/>
                    </a:lnTo>
                    <a:lnTo>
                      <a:pt x="971" y="1388"/>
                    </a:lnTo>
                    <a:lnTo>
                      <a:pt x="966" y="1393"/>
                    </a:lnTo>
                    <a:lnTo>
                      <a:pt x="957" y="1393"/>
                    </a:lnTo>
                    <a:lnTo>
                      <a:pt x="953" y="1393"/>
                    </a:lnTo>
                    <a:lnTo>
                      <a:pt x="948" y="1388"/>
                    </a:lnTo>
                    <a:lnTo>
                      <a:pt x="944" y="1388"/>
                    </a:lnTo>
                    <a:lnTo>
                      <a:pt x="944" y="1388"/>
                    </a:lnTo>
                    <a:lnTo>
                      <a:pt x="939" y="1388"/>
                    </a:lnTo>
                    <a:lnTo>
                      <a:pt x="939" y="1384"/>
                    </a:lnTo>
                    <a:lnTo>
                      <a:pt x="935" y="1379"/>
                    </a:lnTo>
                    <a:lnTo>
                      <a:pt x="930" y="1379"/>
                    </a:lnTo>
                    <a:lnTo>
                      <a:pt x="926" y="1374"/>
                    </a:lnTo>
                    <a:lnTo>
                      <a:pt x="921" y="1370"/>
                    </a:lnTo>
                    <a:lnTo>
                      <a:pt x="916" y="1370"/>
                    </a:lnTo>
                    <a:lnTo>
                      <a:pt x="903" y="1370"/>
                    </a:lnTo>
                    <a:lnTo>
                      <a:pt x="903" y="1370"/>
                    </a:lnTo>
                    <a:lnTo>
                      <a:pt x="903" y="1370"/>
                    </a:lnTo>
                    <a:lnTo>
                      <a:pt x="903" y="1370"/>
                    </a:lnTo>
                    <a:lnTo>
                      <a:pt x="903" y="1370"/>
                    </a:lnTo>
                    <a:lnTo>
                      <a:pt x="903" y="1370"/>
                    </a:lnTo>
                    <a:lnTo>
                      <a:pt x="898" y="1370"/>
                    </a:lnTo>
                    <a:lnTo>
                      <a:pt x="898" y="1370"/>
                    </a:lnTo>
                    <a:lnTo>
                      <a:pt x="898" y="1370"/>
                    </a:lnTo>
                    <a:lnTo>
                      <a:pt x="898" y="1370"/>
                    </a:lnTo>
                    <a:lnTo>
                      <a:pt x="898" y="1370"/>
                    </a:lnTo>
                    <a:lnTo>
                      <a:pt x="894" y="1370"/>
                    </a:lnTo>
                    <a:lnTo>
                      <a:pt x="898" y="1365"/>
                    </a:lnTo>
                    <a:lnTo>
                      <a:pt x="894" y="1365"/>
                    </a:lnTo>
                    <a:lnTo>
                      <a:pt x="894" y="1370"/>
                    </a:lnTo>
                    <a:lnTo>
                      <a:pt x="894" y="1370"/>
                    </a:lnTo>
                    <a:lnTo>
                      <a:pt x="894" y="1370"/>
                    </a:lnTo>
                    <a:lnTo>
                      <a:pt x="894" y="1370"/>
                    </a:lnTo>
                    <a:lnTo>
                      <a:pt x="894" y="1370"/>
                    </a:lnTo>
                    <a:lnTo>
                      <a:pt x="894" y="1370"/>
                    </a:lnTo>
                    <a:lnTo>
                      <a:pt x="894" y="1370"/>
                    </a:lnTo>
                    <a:lnTo>
                      <a:pt x="889" y="1374"/>
                    </a:lnTo>
                    <a:lnTo>
                      <a:pt x="889" y="1374"/>
                    </a:lnTo>
                    <a:lnTo>
                      <a:pt x="885" y="1374"/>
                    </a:lnTo>
                    <a:lnTo>
                      <a:pt x="885" y="1374"/>
                    </a:lnTo>
                    <a:lnTo>
                      <a:pt x="885" y="1374"/>
                    </a:lnTo>
                    <a:lnTo>
                      <a:pt x="885" y="1374"/>
                    </a:lnTo>
                    <a:lnTo>
                      <a:pt x="885" y="1374"/>
                    </a:lnTo>
                    <a:lnTo>
                      <a:pt x="880" y="1374"/>
                    </a:lnTo>
                    <a:lnTo>
                      <a:pt x="880" y="1374"/>
                    </a:lnTo>
                    <a:lnTo>
                      <a:pt x="880" y="1374"/>
                    </a:lnTo>
                    <a:lnTo>
                      <a:pt x="876" y="1374"/>
                    </a:lnTo>
                    <a:lnTo>
                      <a:pt x="871" y="1374"/>
                    </a:lnTo>
                    <a:lnTo>
                      <a:pt x="871" y="1374"/>
                    </a:lnTo>
                    <a:lnTo>
                      <a:pt x="867" y="1374"/>
                    </a:lnTo>
                    <a:lnTo>
                      <a:pt x="867" y="1374"/>
                    </a:lnTo>
                    <a:lnTo>
                      <a:pt x="867" y="1374"/>
                    </a:lnTo>
                    <a:lnTo>
                      <a:pt x="867" y="1374"/>
                    </a:lnTo>
                    <a:lnTo>
                      <a:pt x="871" y="1379"/>
                    </a:lnTo>
                    <a:lnTo>
                      <a:pt x="871" y="1379"/>
                    </a:lnTo>
                    <a:lnTo>
                      <a:pt x="871" y="1379"/>
                    </a:lnTo>
                    <a:lnTo>
                      <a:pt x="871" y="1379"/>
                    </a:lnTo>
                    <a:lnTo>
                      <a:pt x="867" y="1379"/>
                    </a:lnTo>
                    <a:lnTo>
                      <a:pt x="867" y="1379"/>
                    </a:lnTo>
                    <a:lnTo>
                      <a:pt x="867" y="1379"/>
                    </a:lnTo>
                    <a:lnTo>
                      <a:pt x="862" y="1384"/>
                    </a:lnTo>
                    <a:lnTo>
                      <a:pt x="862" y="1384"/>
                    </a:lnTo>
                    <a:lnTo>
                      <a:pt x="862" y="1384"/>
                    </a:lnTo>
                    <a:lnTo>
                      <a:pt x="858" y="1384"/>
                    </a:lnTo>
                    <a:lnTo>
                      <a:pt x="858" y="1384"/>
                    </a:lnTo>
                    <a:lnTo>
                      <a:pt x="862" y="1384"/>
                    </a:lnTo>
                    <a:lnTo>
                      <a:pt x="862" y="1384"/>
                    </a:lnTo>
                    <a:lnTo>
                      <a:pt x="862" y="1384"/>
                    </a:lnTo>
                    <a:lnTo>
                      <a:pt x="862" y="1388"/>
                    </a:lnTo>
                    <a:lnTo>
                      <a:pt x="858" y="1388"/>
                    </a:lnTo>
                    <a:lnTo>
                      <a:pt x="853" y="1388"/>
                    </a:lnTo>
                    <a:lnTo>
                      <a:pt x="853" y="1388"/>
                    </a:lnTo>
                    <a:lnTo>
                      <a:pt x="848" y="1388"/>
                    </a:lnTo>
                    <a:lnTo>
                      <a:pt x="848" y="1388"/>
                    </a:lnTo>
                    <a:lnTo>
                      <a:pt x="844" y="1388"/>
                    </a:lnTo>
                    <a:lnTo>
                      <a:pt x="839" y="1384"/>
                    </a:lnTo>
                    <a:lnTo>
                      <a:pt x="839" y="1388"/>
                    </a:lnTo>
                    <a:lnTo>
                      <a:pt x="835" y="1388"/>
                    </a:lnTo>
                    <a:lnTo>
                      <a:pt x="835" y="1388"/>
                    </a:lnTo>
                    <a:lnTo>
                      <a:pt x="835" y="1388"/>
                    </a:lnTo>
                    <a:lnTo>
                      <a:pt x="835" y="1393"/>
                    </a:lnTo>
                    <a:lnTo>
                      <a:pt x="835" y="1393"/>
                    </a:lnTo>
                    <a:lnTo>
                      <a:pt x="835" y="1393"/>
                    </a:lnTo>
                    <a:lnTo>
                      <a:pt x="839" y="1388"/>
                    </a:lnTo>
                    <a:lnTo>
                      <a:pt x="844" y="1388"/>
                    </a:lnTo>
                    <a:lnTo>
                      <a:pt x="844" y="1388"/>
                    </a:lnTo>
                    <a:lnTo>
                      <a:pt x="844" y="1388"/>
                    </a:lnTo>
                    <a:lnTo>
                      <a:pt x="848" y="1388"/>
                    </a:lnTo>
                    <a:lnTo>
                      <a:pt x="848" y="1393"/>
                    </a:lnTo>
                    <a:lnTo>
                      <a:pt x="844" y="1393"/>
                    </a:lnTo>
                    <a:lnTo>
                      <a:pt x="844" y="1393"/>
                    </a:lnTo>
                    <a:lnTo>
                      <a:pt x="844" y="1397"/>
                    </a:lnTo>
                    <a:lnTo>
                      <a:pt x="844" y="1397"/>
                    </a:lnTo>
                    <a:lnTo>
                      <a:pt x="844" y="1397"/>
                    </a:lnTo>
                    <a:lnTo>
                      <a:pt x="844" y="1397"/>
                    </a:lnTo>
                    <a:lnTo>
                      <a:pt x="839" y="1397"/>
                    </a:lnTo>
                    <a:lnTo>
                      <a:pt x="839" y="1397"/>
                    </a:lnTo>
                    <a:lnTo>
                      <a:pt x="835" y="1402"/>
                    </a:lnTo>
                    <a:lnTo>
                      <a:pt x="835" y="1406"/>
                    </a:lnTo>
                    <a:lnTo>
                      <a:pt x="826" y="1402"/>
                    </a:lnTo>
                    <a:lnTo>
                      <a:pt x="821" y="1402"/>
                    </a:lnTo>
                    <a:lnTo>
                      <a:pt x="821" y="1406"/>
                    </a:lnTo>
                    <a:lnTo>
                      <a:pt x="817" y="1406"/>
                    </a:lnTo>
                    <a:lnTo>
                      <a:pt x="817" y="1402"/>
                    </a:lnTo>
                    <a:lnTo>
                      <a:pt x="817" y="1397"/>
                    </a:lnTo>
                    <a:lnTo>
                      <a:pt x="812" y="1397"/>
                    </a:lnTo>
                    <a:lnTo>
                      <a:pt x="812" y="1397"/>
                    </a:lnTo>
                    <a:lnTo>
                      <a:pt x="812" y="1397"/>
                    </a:lnTo>
                    <a:lnTo>
                      <a:pt x="812" y="1397"/>
                    </a:lnTo>
                    <a:lnTo>
                      <a:pt x="812" y="1393"/>
                    </a:lnTo>
                    <a:lnTo>
                      <a:pt x="812" y="1393"/>
                    </a:lnTo>
                    <a:lnTo>
                      <a:pt x="808" y="1393"/>
                    </a:lnTo>
                    <a:lnTo>
                      <a:pt x="808" y="1393"/>
                    </a:lnTo>
                    <a:lnTo>
                      <a:pt x="808" y="1397"/>
                    </a:lnTo>
                    <a:lnTo>
                      <a:pt x="803" y="1397"/>
                    </a:lnTo>
                    <a:lnTo>
                      <a:pt x="799" y="1397"/>
                    </a:lnTo>
                    <a:lnTo>
                      <a:pt x="799" y="1397"/>
                    </a:lnTo>
                    <a:lnTo>
                      <a:pt x="794" y="1402"/>
                    </a:lnTo>
                    <a:lnTo>
                      <a:pt x="794" y="1402"/>
                    </a:lnTo>
                    <a:lnTo>
                      <a:pt x="794" y="1402"/>
                    </a:lnTo>
                    <a:lnTo>
                      <a:pt x="794" y="1402"/>
                    </a:lnTo>
                    <a:lnTo>
                      <a:pt x="789" y="1402"/>
                    </a:lnTo>
                    <a:lnTo>
                      <a:pt x="789" y="1402"/>
                    </a:lnTo>
                    <a:lnTo>
                      <a:pt x="789" y="1402"/>
                    </a:lnTo>
                    <a:lnTo>
                      <a:pt x="785" y="1406"/>
                    </a:lnTo>
                    <a:lnTo>
                      <a:pt x="789" y="1402"/>
                    </a:lnTo>
                    <a:lnTo>
                      <a:pt x="789" y="1397"/>
                    </a:lnTo>
                    <a:lnTo>
                      <a:pt x="789" y="1397"/>
                    </a:lnTo>
                    <a:lnTo>
                      <a:pt x="785" y="1397"/>
                    </a:lnTo>
                    <a:lnTo>
                      <a:pt x="785" y="1397"/>
                    </a:lnTo>
                    <a:lnTo>
                      <a:pt x="780" y="1397"/>
                    </a:lnTo>
                    <a:lnTo>
                      <a:pt x="780" y="1397"/>
                    </a:lnTo>
                    <a:lnTo>
                      <a:pt x="780" y="1397"/>
                    </a:lnTo>
                    <a:lnTo>
                      <a:pt x="776" y="1402"/>
                    </a:lnTo>
                    <a:lnTo>
                      <a:pt x="780" y="1402"/>
                    </a:lnTo>
                    <a:lnTo>
                      <a:pt x="776" y="1402"/>
                    </a:lnTo>
                    <a:lnTo>
                      <a:pt x="767" y="1411"/>
                    </a:lnTo>
                    <a:lnTo>
                      <a:pt x="767" y="1415"/>
                    </a:lnTo>
                    <a:lnTo>
                      <a:pt x="762" y="1415"/>
                    </a:lnTo>
                    <a:lnTo>
                      <a:pt x="762" y="1415"/>
                    </a:lnTo>
                    <a:lnTo>
                      <a:pt x="762" y="1415"/>
                    </a:lnTo>
                    <a:lnTo>
                      <a:pt x="762" y="1415"/>
                    </a:lnTo>
                    <a:lnTo>
                      <a:pt x="762" y="1415"/>
                    </a:lnTo>
                    <a:lnTo>
                      <a:pt x="762" y="1411"/>
                    </a:lnTo>
                    <a:lnTo>
                      <a:pt x="762" y="1411"/>
                    </a:lnTo>
                    <a:lnTo>
                      <a:pt x="767" y="1411"/>
                    </a:lnTo>
                    <a:lnTo>
                      <a:pt x="767" y="1411"/>
                    </a:lnTo>
                    <a:lnTo>
                      <a:pt x="767" y="1411"/>
                    </a:lnTo>
                    <a:lnTo>
                      <a:pt x="762" y="1406"/>
                    </a:lnTo>
                    <a:lnTo>
                      <a:pt x="762" y="1406"/>
                    </a:lnTo>
                    <a:lnTo>
                      <a:pt x="762" y="1406"/>
                    </a:lnTo>
                    <a:lnTo>
                      <a:pt x="762" y="1406"/>
                    </a:lnTo>
                    <a:lnTo>
                      <a:pt x="762" y="1402"/>
                    </a:lnTo>
                    <a:lnTo>
                      <a:pt x="758" y="1402"/>
                    </a:lnTo>
                    <a:lnTo>
                      <a:pt x="758" y="1406"/>
                    </a:lnTo>
                    <a:lnTo>
                      <a:pt x="753" y="1411"/>
                    </a:lnTo>
                    <a:lnTo>
                      <a:pt x="753" y="1411"/>
                    </a:lnTo>
                    <a:lnTo>
                      <a:pt x="753" y="1411"/>
                    </a:lnTo>
                    <a:lnTo>
                      <a:pt x="753" y="1415"/>
                    </a:lnTo>
                    <a:lnTo>
                      <a:pt x="753" y="1415"/>
                    </a:lnTo>
                    <a:lnTo>
                      <a:pt x="753" y="1420"/>
                    </a:lnTo>
                    <a:lnTo>
                      <a:pt x="753" y="1420"/>
                    </a:lnTo>
                    <a:lnTo>
                      <a:pt x="749" y="1420"/>
                    </a:lnTo>
                    <a:lnTo>
                      <a:pt x="749" y="1420"/>
                    </a:lnTo>
                    <a:lnTo>
                      <a:pt x="749" y="1420"/>
                    </a:lnTo>
                    <a:lnTo>
                      <a:pt x="749" y="1420"/>
                    </a:lnTo>
                    <a:lnTo>
                      <a:pt x="749" y="1420"/>
                    </a:lnTo>
                    <a:lnTo>
                      <a:pt x="744" y="1420"/>
                    </a:lnTo>
                    <a:lnTo>
                      <a:pt x="744" y="1420"/>
                    </a:lnTo>
                    <a:lnTo>
                      <a:pt x="740" y="1424"/>
                    </a:lnTo>
                    <a:lnTo>
                      <a:pt x="740" y="1420"/>
                    </a:lnTo>
                    <a:lnTo>
                      <a:pt x="740" y="1420"/>
                    </a:lnTo>
                    <a:lnTo>
                      <a:pt x="740" y="1415"/>
                    </a:lnTo>
                    <a:lnTo>
                      <a:pt x="740" y="1415"/>
                    </a:lnTo>
                    <a:lnTo>
                      <a:pt x="740" y="1411"/>
                    </a:lnTo>
                    <a:lnTo>
                      <a:pt x="744" y="1411"/>
                    </a:lnTo>
                    <a:lnTo>
                      <a:pt x="744" y="1411"/>
                    </a:lnTo>
                    <a:lnTo>
                      <a:pt x="744" y="1411"/>
                    </a:lnTo>
                    <a:lnTo>
                      <a:pt x="744" y="1415"/>
                    </a:lnTo>
                    <a:lnTo>
                      <a:pt x="744" y="1415"/>
                    </a:lnTo>
                    <a:lnTo>
                      <a:pt x="744" y="1415"/>
                    </a:lnTo>
                    <a:lnTo>
                      <a:pt x="749" y="1411"/>
                    </a:lnTo>
                    <a:lnTo>
                      <a:pt x="749" y="1411"/>
                    </a:lnTo>
                    <a:lnTo>
                      <a:pt x="749" y="1411"/>
                    </a:lnTo>
                    <a:lnTo>
                      <a:pt x="749" y="1406"/>
                    </a:lnTo>
                    <a:lnTo>
                      <a:pt x="749" y="1406"/>
                    </a:lnTo>
                    <a:lnTo>
                      <a:pt x="744" y="1406"/>
                    </a:lnTo>
                    <a:lnTo>
                      <a:pt x="744" y="1406"/>
                    </a:lnTo>
                    <a:lnTo>
                      <a:pt x="744" y="1406"/>
                    </a:lnTo>
                    <a:lnTo>
                      <a:pt x="744" y="1406"/>
                    </a:lnTo>
                    <a:lnTo>
                      <a:pt x="740" y="1406"/>
                    </a:lnTo>
                    <a:lnTo>
                      <a:pt x="740" y="1411"/>
                    </a:lnTo>
                    <a:lnTo>
                      <a:pt x="740" y="1411"/>
                    </a:lnTo>
                    <a:lnTo>
                      <a:pt x="735" y="1411"/>
                    </a:lnTo>
                    <a:lnTo>
                      <a:pt x="721" y="1411"/>
                    </a:lnTo>
                    <a:lnTo>
                      <a:pt x="721" y="1415"/>
                    </a:lnTo>
                    <a:lnTo>
                      <a:pt x="717" y="1415"/>
                    </a:lnTo>
                    <a:lnTo>
                      <a:pt x="712" y="1411"/>
                    </a:lnTo>
                    <a:lnTo>
                      <a:pt x="712" y="1415"/>
                    </a:lnTo>
                    <a:lnTo>
                      <a:pt x="708" y="1415"/>
                    </a:lnTo>
                    <a:lnTo>
                      <a:pt x="708" y="1415"/>
                    </a:lnTo>
                    <a:lnTo>
                      <a:pt x="708" y="1415"/>
                    </a:lnTo>
                    <a:lnTo>
                      <a:pt x="708" y="1420"/>
                    </a:lnTo>
                    <a:lnTo>
                      <a:pt x="708" y="1420"/>
                    </a:lnTo>
                    <a:lnTo>
                      <a:pt x="708" y="1420"/>
                    </a:lnTo>
                    <a:lnTo>
                      <a:pt x="708" y="1420"/>
                    </a:lnTo>
                    <a:lnTo>
                      <a:pt x="703" y="1420"/>
                    </a:lnTo>
                    <a:lnTo>
                      <a:pt x="703" y="1420"/>
                    </a:lnTo>
                    <a:lnTo>
                      <a:pt x="699" y="1420"/>
                    </a:lnTo>
                    <a:lnTo>
                      <a:pt x="694" y="1424"/>
                    </a:lnTo>
                    <a:lnTo>
                      <a:pt x="690" y="1424"/>
                    </a:lnTo>
                    <a:lnTo>
                      <a:pt x="690" y="1424"/>
                    </a:lnTo>
                    <a:lnTo>
                      <a:pt x="690" y="1424"/>
                    </a:lnTo>
                    <a:lnTo>
                      <a:pt x="690" y="1420"/>
                    </a:lnTo>
                    <a:lnTo>
                      <a:pt x="690" y="1420"/>
                    </a:lnTo>
                    <a:lnTo>
                      <a:pt x="690" y="1420"/>
                    </a:lnTo>
                    <a:lnTo>
                      <a:pt x="690" y="1424"/>
                    </a:lnTo>
                    <a:lnTo>
                      <a:pt x="685" y="1424"/>
                    </a:lnTo>
                    <a:lnTo>
                      <a:pt x="685" y="1424"/>
                    </a:lnTo>
                    <a:lnTo>
                      <a:pt x="685" y="1424"/>
                    </a:lnTo>
                    <a:lnTo>
                      <a:pt x="681" y="1424"/>
                    </a:lnTo>
                    <a:lnTo>
                      <a:pt x="681" y="1424"/>
                    </a:lnTo>
                    <a:lnTo>
                      <a:pt x="685" y="1420"/>
                    </a:lnTo>
                    <a:lnTo>
                      <a:pt x="681" y="1420"/>
                    </a:lnTo>
                    <a:lnTo>
                      <a:pt x="681" y="1415"/>
                    </a:lnTo>
                    <a:lnTo>
                      <a:pt x="681" y="1415"/>
                    </a:lnTo>
                    <a:lnTo>
                      <a:pt x="681" y="1411"/>
                    </a:lnTo>
                    <a:lnTo>
                      <a:pt x="676" y="1411"/>
                    </a:lnTo>
                    <a:lnTo>
                      <a:pt x="676" y="1411"/>
                    </a:lnTo>
                    <a:lnTo>
                      <a:pt x="681" y="1411"/>
                    </a:lnTo>
                    <a:lnTo>
                      <a:pt x="681" y="1406"/>
                    </a:lnTo>
                    <a:lnTo>
                      <a:pt x="681" y="1406"/>
                    </a:lnTo>
                    <a:lnTo>
                      <a:pt x="681" y="1406"/>
                    </a:lnTo>
                    <a:lnTo>
                      <a:pt x="681" y="1406"/>
                    </a:lnTo>
                    <a:lnTo>
                      <a:pt x="681" y="1406"/>
                    </a:lnTo>
                    <a:lnTo>
                      <a:pt x="681" y="1406"/>
                    </a:lnTo>
                    <a:lnTo>
                      <a:pt x="681" y="1402"/>
                    </a:lnTo>
                    <a:lnTo>
                      <a:pt x="676" y="1402"/>
                    </a:lnTo>
                    <a:lnTo>
                      <a:pt x="676" y="1402"/>
                    </a:lnTo>
                    <a:lnTo>
                      <a:pt x="676" y="1402"/>
                    </a:lnTo>
                    <a:lnTo>
                      <a:pt x="672" y="1402"/>
                    </a:lnTo>
                    <a:lnTo>
                      <a:pt x="667" y="1402"/>
                    </a:lnTo>
                    <a:lnTo>
                      <a:pt x="667" y="1402"/>
                    </a:lnTo>
                    <a:lnTo>
                      <a:pt x="662" y="1402"/>
                    </a:lnTo>
                    <a:lnTo>
                      <a:pt x="658" y="1406"/>
                    </a:lnTo>
                    <a:lnTo>
                      <a:pt x="649" y="1415"/>
                    </a:lnTo>
                    <a:lnTo>
                      <a:pt x="649" y="1415"/>
                    </a:lnTo>
                    <a:lnTo>
                      <a:pt x="649" y="1420"/>
                    </a:lnTo>
                    <a:lnTo>
                      <a:pt x="649" y="1424"/>
                    </a:lnTo>
                    <a:lnTo>
                      <a:pt x="649" y="1429"/>
                    </a:lnTo>
                    <a:lnTo>
                      <a:pt x="649" y="1429"/>
                    </a:lnTo>
                    <a:lnTo>
                      <a:pt x="644" y="1429"/>
                    </a:lnTo>
                    <a:lnTo>
                      <a:pt x="644" y="1429"/>
                    </a:lnTo>
                    <a:lnTo>
                      <a:pt x="644" y="1438"/>
                    </a:lnTo>
                    <a:lnTo>
                      <a:pt x="644" y="1442"/>
                    </a:lnTo>
                    <a:lnTo>
                      <a:pt x="644" y="1447"/>
                    </a:lnTo>
                    <a:lnTo>
                      <a:pt x="640" y="1452"/>
                    </a:lnTo>
                    <a:lnTo>
                      <a:pt x="635" y="1452"/>
                    </a:lnTo>
                    <a:lnTo>
                      <a:pt x="635" y="1452"/>
                    </a:lnTo>
                    <a:lnTo>
                      <a:pt x="635" y="1452"/>
                    </a:lnTo>
                    <a:lnTo>
                      <a:pt x="635" y="1456"/>
                    </a:lnTo>
                    <a:lnTo>
                      <a:pt x="635" y="1456"/>
                    </a:lnTo>
                    <a:lnTo>
                      <a:pt x="635" y="1461"/>
                    </a:lnTo>
                    <a:lnTo>
                      <a:pt x="635" y="1465"/>
                    </a:lnTo>
                    <a:lnTo>
                      <a:pt x="635" y="1465"/>
                    </a:lnTo>
                    <a:lnTo>
                      <a:pt x="631" y="1470"/>
                    </a:lnTo>
                    <a:lnTo>
                      <a:pt x="626" y="1470"/>
                    </a:lnTo>
                    <a:lnTo>
                      <a:pt x="626" y="1470"/>
                    </a:lnTo>
                    <a:lnTo>
                      <a:pt x="622" y="1470"/>
                    </a:lnTo>
                    <a:lnTo>
                      <a:pt x="622" y="1470"/>
                    </a:lnTo>
                    <a:lnTo>
                      <a:pt x="626" y="1465"/>
                    </a:lnTo>
                    <a:lnTo>
                      <a:pt x="626" y="1465"/>
                    </a:lnTo>
                    <a:lnTo>
                      <a:pt x="626" y="1465"/>
                    </a:lnTo>
                    <a:lnTo>
                      <a:pt x="626" y="1465"/>
                    </a:lnTo>
                    <a:lnTo>
                      <a:pt x="631" y="1465"/>
                    </a:lnTo>
                    <a:lnTo>
                      <a:pt x="631" y="1465"/>
                    </a:lnTo>
                    <a:lnTo>
                      <a:pt x="631" y="1465"/>
                    </a:lnTo>
                    <a:lnTo>
                      <a:pt x="631" y="1465"/>
                    </a:lnTo>
                    <a:lnTo>
                      <a:pt x="631" y="1461"/>
                    </a:lnTo>
                    <a:lnTo>
                      <a:pt x="631" y="1461"/>
                    </a:lnTo>
                    <a:lnTo>
                      <a:pt x="631" y="1461"/>
                    </a:lnTo>
                    <a:lnTo>
                      <a:pt x="626" y="1456"/>
                    </a:lnTo>
                    <a:lnTo>
                      <a:pt x="626" y="1456"/>
                    </a:lnTo>
                    <a:lnTo>
                      <a:pt x="622" y="1452"/>
                    </a:lnTo>
                    <a:lnTo>
                      <a:pt x="617" y="1452"/>
                    </a:lnTo>
                    <a:lnTo>
                      <a:pt x="617" y="1452"/>
                    </a:lnTo>
                    <a:lnTo>
                      <a:pt x="613" y="1447"/>
                    </a:lnTo>
                    <a:lnTo>
                      <a:pt x="613" y="1447"/>
                    </a:lnTo>
                    <a:lnTo>
                      <a:pt x="608" y="1447"/>
                    </a:lnTo>
                    <a:lnTo>
                      <a:pt x="608" y="1442"/>
                    </a:lnTo>
                    <a:lnTo>
                      <a:pt x="608" y="1442"/>
                    </a:lnTo>
                    <a:lnTo>
                      <a:pt x="604" y="1442"/>
                    </a:lnTo>
                    <a:lnTo>
                      <a:pt x="604" y="1442"/>
                    </a:lnTo>
                    <a:lnTo>
                      <a:pt x="599" y="1442"/>
                    </a:lnTo>
                    <a:lnTo>
                      <a:pt x="604" y="1442"/>
                    </a:lnTo>
                    <a:lnTo>
                      <a:pt x="604" y="1442"/>
                    </a:lnTo>
                    <a:lnTo>
                      <a:pt x="599" y="1442"/>
                    </a:lnTo>
                    <a:lnTo>
                      <a:pt x="599" y="1442"/>
                    </a:lnTo>
                    <a:lnTo>
                      <a:pt x="599" y="1442"/>
                    </a:lnTo>
                    <a:lnTo>
                      <a:pt x="599" y="1438"/>
                    </a:lnTo>
                    <a:lnTo>
                      <a:pt x="604" y="1438"/>
                    </a:lnTo>
                    <a:lnTo>
                      <a:pt x="604" y="1438"/>
                    </a:lnTo>
                    <a:lnTo>
                      <a:pt x="599" y="1438"/>
                    </a:lnTo>
                    <a:lnTo>
                      <a:pt x="599" y="1433"/>
                    </a:lnTo>
                    <a:lnTo>
                      <a:pt x="594" y="1433"/>
                    </a:lnTo>
                    <a:lnTo>
                      <a:pt x="590" y="1433"/>
                    </a:lnTo>
                    <a:lnTo>
                      <a:pt x="590" y="1433"/>
                    </a:lnTo>
                    <a:lnTo>
                      <a:pt x="585" y="1433"/>
                    </a:lnTo>
                    <a:lnTo>
                      <a:pt x="581" y="1433"/>
                    </a:lnTo>
                    <a:lnTo>
                      <a:pt x="581" y="1433"/>
                    </a:lnTo>
                    <a:lnTo>
                      <a:pt x="581" y="1433"/>
                    </a:lnTo>
                    <a:lnTo>
                      <a:pt x="576" y="1433"/>
                    </a:lnTo>
                    <a:lnTo>
                      <a:pt x="576" y="1433"/>
                    </a:lnTo>
                    <a:lnTo>
                      <a:pt x="576" y="1433"/>
                    </a:lnTo>
                    <a:lnTo>
                      <a:pt x="576" y="1433"/>
                    </a:lnTo>
                    <a:lnTo>
                      <a:pt x="576" y="1433"/>
                    </a:lnTo>
                    <a:lnTo>
                      <a:pt x="576" y="1438"/>
                    </a:lnTo>
                    <a:lnTo>
                      <a:pt x="576" y="1438"/>
                    </a:lnTo>
                    <a:lnTo>
                      <a:pt x="576" y="1438"/>
                    </a:lnTo>
                    <a:lnTo>
                      <a:pt x="576" y="1438"/>
                    </a:lnTo>
                    <a:lnTo>
                      <a:pt x="576" y="1438"/>
                    </a:lnTo>
                    <a:lnTo>
                      <a:pt x="576" y="1438"/>
                    </a:lnTo>
                    <a:lnTo>
                      <a:pt x="576" y="1438"/>
                    </a:lnTo>
                    <a:lnTo>
                      <a:pt x="572" y="1438"/>
                    </a:lnTo>
                    <a:lnTo>
                      <a:pt x="572" y="1438"/>
                    </a:lnTo>
                    <a:lnTo>
                      <a:pt x="572" y="1438"/>
                    </a:lnTo>
                    <a:lnTo>
                      <a:pt x="572" y="1438"/>
                    </a:lnTo>
                    <a:lnTo>
                      <a:pt x="567" y="1433"/>
                    </a:lnTo>
                    <a:lnTo>
                      <a:pt x="567" y="1433"/>
                    </a:lnTo>
                    <a:lnTo>
                      <a:pt x="567" y="1433"/>
                    </a:lnTo>
                    <a:lnTo>
                      <a:pt x="567" y="1433"/>
                    </a:lnTo>
                    <a:lnTo>
                      <a:pt x="563" y="1433"/>
                    </a:lnTo>
                    <a:lnTo>
                      <a:pt x="563" y="1433"/>
                    </a:lnTo>
                    <a:lnTo>
                      <a:pt x="563" y="1433"/>
                    </a:lnTo>
                    <a:lnTo>
                      <a:pt x="563" y="1433"/>
                    </a:lnTo>
                    <a:lnTo>
                      <a:pt x="563" y="1433"/>
                    </a:lnTo>
                    <a:lnTo>
                      <a:pt x="563" y="1438"/>
                    </a:lnTo>
                    <a:lnTo>
                      <a:pt x="563" y="1438"/>
                    </a:lnTo>
                    <a:lnTo>
                      <a:pt x="563" y="1438"/>
                    </a:lnTo>
                    <a:lnTo>
                      <a:pt x="563" y="1438"/>
                    </a:lnTo>
                    <a:lnTo>
                      <a:pt x="563" y="1438"/>
                    </a:lnTo>
                    <a:lnTo>
                      <a:pt x="563" y="1438"/>
                    </a:lnTo>
                    <a:lnTo>
                      <a:pt x="558" y="1438"/>
                    </a:lnTo>
                    <a:lnTo>
                      <a:pt x="558" y="1438"/>
                    </a:lnTo>
                    <a:lnTo>
                      <a:pt x="558" y="1438"/>
                    </a:lnTo>
                    <a:lnTo>
                      <a:pt x="558" y="1433"/>
                    </a:lnTo>
                    <a:lnTo>
                      <a:pt x="558" y="1438"/>
                    </a:lnTo>
                    <a:lnTo>
                      <a:pt x="558" y="1438"/>
                    </a:lnTo>
                    <a:lnTo>
                      <a:pt x="558" y="1438"/>
                    </a:lnTo>
                    <a:lnTo>
                      <a:pt x="554" y="1438"/>
                    </a:lnTo>
                    <a:lnTo>
                      <a:pt x="558" y="1433"/>
                    </a:lnTo>
                    <a:lnTo>
                      <a:pt x="558" y="1433"/>
                    </a:lnTo>
                    <a:lnTo>
                      <a:pt x="558" y="1429"/>
                    </a:lnTo>
                    <a:lnTo>
                      <a:pt x="554" y="1429"/>
                    </a:lnTo>
                    <a:lnTo>
                      <a:pt x="554" y="1429"/>
                    </a:lnTo>
                    <a:lnTo>
                      <a:pt x="554" y="1438"/>
                    </a:lnTo>
                    <a:lnTo>
                      <a:pt x="549" y="1438"/>
                    </a:lnTo>
                    <a:lnTo>
                      <a:pt x="549" y="1438"/>
                    </a:lnTo>
                    <a:lnTo>
                      <a:pt x="540" y="1442"/>
                    </a:lnTo>
                    <a:lnTo>
                      <a:pt x="540" y="1442"/>
                    </a:lnTo>
                    <a:lnTo>
                      <a:pt x="540" y="1442"/>
                    </a:lnTo>
                    <a:lnTo>
                      <a:pt x="540" y="1442"/>
                    </a:lnTo>
                    <a:lnTo>
                      <a:pt x="535" y="1442"/>
                    </a:lnTo>
                    <a:lnTo>
                      <a:pt x="535" y="1442"/>
                    </a:lnTo>
                    <a:lnTo>
                      <a:pt x="535" y="1438"/>
                    </a:lnTo>
                    <a:lnTo>
                      <a:pt x="535" y="1438"/>
                    </a:lnTo>
                    <a:lnTo>
                      <a:pt x="535" y="1438"/>
                    </a:lnTo>
                    <a:lnTo>
                      <a:pt x="535" y="1438"/>
                    </a:lnTo>
                    <a:lnTo>
                      <a:pt x="535" y="1438"/>
                    </a:lnTo>
                    <a:lnTo>
                      <a:pt x="535" y="1438"/>
                    </a:lnTo>
                    <a:lnTo>
                      <a:pt x="535" y="1442"/>
                    </a:lnTo>
                    <a:lnTo>
                      <a:pt x="531" y="1442"/>
                    </a:lnTo>
                    <a:lnTo>
                      <a:pt x="531" y="1442"/>
                    </a:lnTo>
                    <a:lnTo>
                      <a:pt x="531" y="1442"/>
                    </a:lnTo>
                    <a:lnTo>
                      <a:pt x="531" y="1438"/>
                    </a:lnTo>
                    <a:lnTo>
                      <a:pt x="531" y="1438"/>
                    </a:lnTo>
                    <a:lnTo>
                      <a:pt x="531" y="1438"/>
                    </a:lnTo>
                    <a:lnTo>
                      <a:pt x="531" y="1433"/>
                    </a:lnTo>
                    <a:lnTo>
                      <a:pt x="531" y="1433"/>
                    </a:lnTo>
                    <a:lnTo>
                      <a:pt x="531" y="1433"/>
                    </a:lnTo>
                    <a:lnTo>
                      <a:pt x="526" y="1433"/>
                    </a:lnTo>
                    <a:lnTo>
                      <a:pt x="522" y="1429"/>
                    </a:lnTo>
                    <a:lnTo>
                      <a:pt x="522" y="1429"/>
                    </a:lnTo>
                    <a:lnTo>
                      <a:pt x="517" y="1424"/>
                    </a:lnTo>
                    <a:lnTo>
                      <a:pt x="513" y="1429"/>
                    </a:lnTo>
                    <a:lnTo>
                      <a:pt x="508" y="1433"/>
                    </a:lnTo>
                    <a:lnTo>
                      <a:pt x="504" y="1438"/>
                    </a:lnTo>
                    <a:lnTo>
                      <a:pt x="504" y="1438"/>
                    </a:lnTo>
                    <a:lnTo>
                      <a:pt x="504" y="1438"/>
                    </a:lnTo>
                    <a:lnTo>
                      <a:pt x="499" y="1438"/>
                    </a:lnTo>
                    <a:lnTo>
                      <a:pt x="499" y="1438"/>
                    </a:lnTo>
                    <a:lnTo>
                      <a:pt x="499" y="1433"/>
                    </a:lnTo>
                    <a:lnTo>
                      <a:pt x="504" y="1433"/>
                    </a:lnTo>
                    <a:lnTo>
                      <a:pt x="504" y="1433"/>
                    </a:lnTo>
                    <a:lnTo>
                      <a:pt x="504" y="1429"/>
                    </a:lnTo>
                    <a:lnTo>
                      <a:pt x="504" y="1429"/>
                    </a:lnTo>
                    <a:lnTo>
                      <a:pt x="504" y="1429"/>
                    </a:lnTo>
                    <a:lnTo>
                      <a:pt x="504" y="1424"/>
                    </a:lnTo>
                    <a:lnTo>
                      <a:pt x="504" y="1424"/>
                    </a:lnTo>
                    <a:lnTo>
                      <a:pt x="504" y="1424"/>
                    </a:lnTo>
                    <a:lnTo>
                      <a:pt x="504" y="1424"/>
                    </a:lnTo>
                    <a:lnTo>
                      <a:pt x="499" y="1420"/>
                    </a:lnTo>
                    <a:lnTo>
                      <a:pt x="499" y="1420"/>
                    </a:lnTo>
                    <a:lnTo>
                      <a:pt x="499" y="1415"/>
                    </a:lnTo>
                    <a:lnTo>
                      <a:pt x="499" y="1415"/>
                    </a:lnTo>
                    <a:lnTo>
                      <a:pt x="499" y="1415"/>
                    </a:lnTo>
                    <a:lnTo>
                      <a:pt x="499" y="1411"/>
                    </a:lnTo>
                    <a:lnTo>
                      <a:pt x="504" y="1411"/>
                    </a:lnTo>
                    <a:lnTo>
                      <a:pt x="504" y="1411"/>
                    </a:lnTo>
                    <a:lnTo>
                      <a:pt x="504" y="1411"/>
                    </a:lnTo>
                    <a:lnTo>
                      <a:pt x="508" y="1406"/>
                    </a:lnTo>
                    <a:lnTo>
                      <a:pt x="508" y="1406"/>
                    </a:lnTo>
                    <a:lnTo>
                      <a:pt x="508" y="1406"/>
                    </a:lnTo>
                    <a:lnTo>
                      <a:pt x="508" y="1402"/>
                    </a:lnTo>
                    <a:lnTo>
                      <a:pt x="508" y="1402"/>
                    </a:lnTo>
                    <a:lnTo>
                      <a:pt x="504" y="1397"/>
                    </a:lnTo>
                    <a:lnTo>
                      <a:pt x="504" y="1397"/>
                    </a:lnTo>
                    <a:lnTo>
                      <a:pt x="504" y="1397"/>
                    </a:lnTo>
                    <a:lnTo>
                      <a:pt x="504" y="1393"/>
                    </a:lnTo>
                    <a:lnTo>
                      <a:pt x="504" y="1393"/>
                    </a:lnTo>
                    <a:lnTo>
                      <a:pt x="504" y="1393"/>
                    </a:lnTo>
                    <a:lnTo>
                      <a:pt x="504" y="1393"/>
                    </a:lnTo>
                    <a:lnTo>
                      <a:pt x="504" y="1393"/>
                    </a:lnTo>
                    <a:lnTo>
                      <a:pt x="504" y="1388"/>
                    </a:lnTo>
                    <a:lnTo>
                      <a:pt x="504" y="1384"/>
                    </a:lnTo>
                    <a:lnTo>
                      <a:pt x="508" y="1384"/>
                    </a:lnTo>
                    <a:lnTo>
                      <a:pt x="508" y="1384"/>
                    </a:lnTo>
                    <a:lnTo>
                      <a:pt x="508" y="1384"/>
                    </a:lnTo>
                    <a:lnTo>
                      <a:pt x="513" y="1384"/>
                    </a:lnTo>
                    <a:lnTo>
                      <a:pt x="513" y="1384"/>
                    </a:lnTo>
                    <a:lnTo>
                      <a:pt x="513" y="1384"/>
                    </a:lnTo>
                    <a:lnTo>
                      <a:pt x="517" y="1384"/>
                    </a:lnTo>
                    <a:lnTo>
                      <a:pt x="517" y="1384"/>
                    </a:lnTo>
                    <a:lnTo>
                      <a:pt x="517" y="1384"/>
                    </a:lnTo>
                    <a:lnTo>
                      <a:pt x="517" y="1384"/>
                    </a:lnTo>
                    <a:lnTo>
                      <a:pt x="517" y="1379"/>
                    </a:lnTo>
                    <a:lnTo>
                      <a:pt x="513" y="1379"/>
                    </a:lnTo>
                    <a:lnTo>
                      <a:pt x="513" y="1379"/>
                    </a:lnTo>
                    <a:lnTo>
                      <a:pt x="513" y="1379"/>
                    </a:lnTo>
                    <a:lnTo>
                      <a:pt x="513" y="1379"/>
                    </a:lnTo>
                    <a:lnTo>
                      <a:pt x="513" y="1379"/>
                    </a:lnTo>
                    <a:lnTo>
                      <a:pt x="513" y="1379"/>
                    </a:lnTo>
                    <a:lnTo>
                      <a:pt x="513" y="1374"/>
                    </a:lnTo>
                    <a:lnTo>
                      <a:pt x="513" y="1374"/>
                    </a:lnTo>
                    <a:lnTo>
                      <a:pt x="517" y="1374"/>
                    </a:lnTo>
                    <a:lnTo>
                      <a:pt x="517" y="1374"/>
                    </a:lnTo>
                    <a:lnTo>
                      <a:pt x="517" y="1379"/>
                    </a:lnTo>
                    <a:lnTo>
                      <a:pt x="517" y="1379"/>
                    </a:lnTo>
                    <a:lnTo>
                      <a:pt x="517" y="1379"/>
                    </a:lnTo>
                    <a:lnTo>
                      <a:pt x="522" y="1379"/>
                    </a:lnTo>
                    <a:lnTo>
                      <a:pt x="522" y="1379"/>
                    </a:lnTo>
                    <a:lnTo>
                      <a:pt x="522" y="1379"/>
                    </a:lnTo>
                    <a:lnTo>
                      <a:pt x="526" y="1379"/>
                    </a:lnTo>
                    <a:lnTo>
                      <a:pt x="526" y="1379"/>
                    </a:lnTo>
                    <a:lnTo>
                      <a:pt x="526" y="1379"/>
                    </a:lnTo>
                    <a:lnTo>
                      <a:pt x="531" y="1379"/>
                    </a:lnTo>
                    <a:lnTo>
                      <a:pt x="531" y="1379"/>
                    </a:lnTo>
                    <a:lnTo>
                      <a:pt x="531" y="1384"/>
                    </a:lnTo>
                    <a:lnTo>
                      <a:pt x="535" y="1384"/>
                    </a:lnTo>
                    <a:lnTo>
                      <a:pt x="535" y="1388"/>
                    </a:lnTo>
                    <a:lnTo>
                      <a:pt x="535" y="1384"/>
                    </a:lnTo>
                    <a:lnTo>
                      <a:pt x="535" y="1379"/>
                    </a:lnTo>
                    <a:lnTo>
                      <a:pt x="535" y="1379"/>
                    </a:lnTo>
                    <a:lnTo>
                      <a:pt x="535" y="1379"/>
                    </a:lnTo>
                    <a:lnTo>
                      <a:pt x="540" y="1379"/>
                    </a:lnTo>
                    <a:lnTo>
                      <a:pt x="540" y="1379"/>
                    </a:lnTo>
                    <a:lnTo>
                      <a:pt x="545" y="1379"/>
                    </a:lnTo>
                    <a:lnTo>
                      <a:pt x="545" y="1379"/>
                    </a:lnTo>
                    <a:lnTo>
                      <a:pt x="545" y="1379"/>
                    </a:lnTo>
                    <a:lnTo>
                      <a:pt x="549" y="1384"/>
                    </a:lnTo>
                    <a:lnTo>
                      <a:pt x="545" y="1384"/>
                    </a:lnTo>
                    <a:lnTo>
                      <a:pt x="545" y="1384"/>
                    </a:lnTo>
                    <a:lnTo>
                      <a:pt x="545" y="1384"/>
                    </a:lnTo>
                    <a:lnTo>
                      <a:pt x="545" y="1379"/>
                    </a:lnTo>
                    <a:lnTo>
                      <a:pt x="540" y="1384"/>
                    </a:lnTo>
                    <a:lnTo>
                      <a:pt x="540" y="1384"/>
                    </a:lnTo>
                    <a:lnTo>
                      <a:pt x="540" y="1384"/>
                    </a:lnTo>
                    <a:lnTo>
                      <a:pt x="540" y="1388"/>
                    </a:lnTo>
                    <a:lnTo>
                      <a:pt x="540" y="1388"/>
                    </a:lnTo>
                    <a:lnTo>
                      <a:pt x="540" y="1384"/>
                    </a:lnTo>
                    <a:lnTo>
                      <a:pt x="545" y="1384"/>
                    </a:lnTo>
                    <a:lnTo>
                      <a:pt x="549" y="1384"/>
                    </a:lnTo>
                    <a:lnTo>
                      <a:pt x="563" y="1384"/>
                    </a:lnTo>
                    <a:lnTo>
                      <a:pt x="563" y="1379"/>
                    </a:lnTo>
                    <a:lnTo>
                      <a:pt x="563" y="1379"/>
                    </a:lnTo>
                    <a:lnTo>
                      <a:pt x="567" y="1374"/>
                    </a:lnTo>
                    <a:lnTo>
                      <a:pt x="567" y="1374"/>
                    </a:lnTo>
                    <a:lnTo>
                      <a:pt x="567" y="1370"/>
                    </a:lnTo>
                    <a:lnTo>
                      <a:pt x="567" y="1370"/>
                    </a:lnTo>
                    <a:lnTo>
                      <a:pt x="572" y="1370"/>
                    </a:lnTo>
                    <a:lnTo>
                      <a:pt x="576" y="1365"/>
                    </a:lnTo>
                    <a:lnTo>
                      <a:pt x="576" y="1365"/>
                    </a:lnTo>
                    <a:lnTo>
                      <a:pt x="581" y="1365"/>
                    </a:lnTo>
                    <a:lnTo>
                      <a:pt x="581" y="1361"/>
                    </a:lnTo>
                    <a:lnTo>
                      <a:pt x="581" y="1361"/>
                    </a:lnTo>
                    <a:lnTo>
                      <a:pt x="581" y="1361"/>
                    </a:lnTo>
                    <a:lnTo>
                      <a:pt x="585" y="1361"/>
                    </a:lnTo>
                    <a:lnTo>
                      <a:pt x="585" y="1361"/>
                    </a:lnTo>
                    <a:lnTo>
                      <a:pt x="585" y="1361"/>
                    </a:lnTo>
                    <a:lnTo>
                      <a:pt x="585" y="1356"/>
                    </a:lnTo>
                    <a:lnTo>
                      <a:pt x="585" y="1356"/>
                    </a:lnTo>
                    <a:lnTo>
                      <a:pt x="585" y="1356"/>
                    </a:lnTo>
                    <a:lnTo>
                      <a:pt x="590" y="1356"/>
                    </a:lnTo>
                    <a:lnTo>
                      <a:pt x="590" y="1356"/>
                    </a:lnTo>
                    <a:lnTo>
                      <a:pt x="594" y="1356"/>
                    </a:lnTo>
                    <a:lnTo>
                      <a:pt x="594" y="1356"/>
                    </a:lnTo>
                    <a:lnTo>
                      <a:pt x="599" y="1356"/>
                    </a:lnTo>
                    <a:lnTo>
                      <a:pt x="604" y="1352"/>
                    </a:lnTo>
                    <a:lnTo>
                      <a:pt x="604" y="1352"/>
                    </a:lnTo>
                    <a:lnTo>
                      <a:pt x="613" y="1352"/>
                    </a:lnTo>
                    <a:lnTo>
                      <a:pt x="613" y="1352"/>
                    </a:lnTo>
                    <a:lnTo>
                      <a:pt x="613" y="1352"/>
                    </a:lnTo>
                    <a:lnTo>
                      <a:pt x="613" y="1347"/>
                    </a:lnTo>
                    <a:lnTo>
                      <a:pt x="613" y="1347"/>
                    </a:lnTo>
                    <a:lnTo>
                      <a:pt x="617" y="1347"/>
                    </a:lnTo>
                    <a:lnTo>
                      <a:pt x="617" y="1343"/>
                    </a:lnTo>
                    <a:lnTo>
                      <a:pt x="617" y="1343"/>
                    </a:lnTo>
                    <a:lnTo>
                      <a:pt x="622" y="1343"/>
                    </a:lnTo>
                    <a:lnTo>
                      <a:pt x="622" y="1343"/>
                    </a:lnTo>
                    <a:lnTo>
                      <a:pt x="631" y="1338"/>
                    </a:lnTo>
                    <a:lnTo>
                      <a:pt x="631" y="1334"/>
                    </a:lnTo>
                    <a:lnTo>
                      <a:pt x="635" y="1334"/>
                    </a:lnTo>
                    <a:lnTo>
                      <a:pt x="635" y="1334"/>
                    </a:lnTo>
                    <a:lnTo>
                      <a:pt x="635" y="1329"/>
                    </a:lnTo>
                    <a:lnTo>
                      <a:pt x="640" y="1329"/>
                    </a:lnTo>
                    <a:lnTo>
                      <a:pt x="644" y="1325"/>
                    </a:lnTo>
                    <a:lnTo>
                      <a:pt x="644" y="1325"/>
                    </a:lnTo>
                    <a:lnTo>
                      <a:pt x="649" y="1320"/>
                    </a:lnTo>
                    <a:lnTo>
                      <a:pt x="653" y="1315"/>
                    </a:lnTo>
                    <a:lnTo>
                      <a:pt x="658" y="1315"/>
                    </a:lnTo>
                    <a:lnTo>
                      <a:pt x="662" y="1315"/>
                    </a:lnTo>
                    <a:lnTo>
                      <a:pt x="662" y="1315"/>
                    </a:lnTo>
                    <a:lnTo>
                      <a:pt x="667" y="1315"/>
                    </a:lnTo>
                    <a:lnTo>
                      <a:pt x="672" y="1306"/>
                    </a:lnTo>
                    <a:lnTo>
                      <a:pt x="676" y="1306"/>
                    </a:lnTo>
                    <a:lnTo>
                      <a:pt x="676" y="1302"/>
                    </a:lnTo>
                    <a:lnTo>
                      <a:pt x="676" y="1302"/>
                    </a:lnTo>
                    <a:lnTo>
                      <a:pt x="676" y="1297"/>
                    </a:lnTo>
                    <a:lnTo>
                      <a:pt x="685" y="1293"/>
                    </a:lnTo>
                    <a:lnTo>
                      <a:pt x="685" y="1293"/>
                    </a:lnTo>
                    <a:lnTo>
                      <a:pt x="690" y="1293"/>
                    </a:lnTo>
                    <a:lnTo>
                      <a:pt x="694" y="1288"/>
                    </a:lnTo>
                    <a:lnTo>
                      <a:pt x="694" y="1288"/>
                    </a:lnTo>
                    <a:lnTo>
                      <a:pt x="703" y="1288"/>
                    </a:lnTo>
                    <a:lnTo>
                      <a:pt x="703" y="1288"/>
                    </a:lnTo>
                    <a:lnTo>
                      <a:pt x="703" y="1284"/>
                    </a:lnTo>
                    <a:lnTo>
                      <a:pt x="708" y="1284"/>
                    </a:lnTo>
                    <a:lnTo>
                      <a:pt x="708" y="1279"/>
                    </a:lnTo>
                    <a:lnTo>
                      <a:pt x="708" y="1275"/>
                    </a:lnTo>
                    <a:lnTo>
                      <a:pt x="708" y="1275"/>
                    </a:lnTo>
                    <a:lnTo>
                      <a:pt x="708" y="1275"/>
                    </a:lnTo>
                    <a:lnTo>
                      <a:pt x="708" y="1275"/>
                    </a:lnTo>
                    <a:lnTo>
                      <a:pt x="703" y="1270"/>
                    </a:lnTo>
                    <a:lnTo>
                      <a:pt x="703" y="1270"/>
                    </a:lnTo>
                    <a:lnTo>
                      <a:pt x="703" y="1270"/>
                    </a:lnTo>
                    <a:lnTo>
                      <a:pt x="708" y="1270"/>
                    </a:lnTo>
                    <a:lnTo>
                      <a:pt x="708" y="1266"/>
                    </a:lnTo>
                    <a:lnTo>
                      <a:pt x="708" y="1266"/>
                    </a:lnTo>
                    <a:lnTo>
                      <a:pt x="712" y="1270"/>
                    </a:lnTo>
                    <a:lnTo>
                      <a:pt x="717" y="1266"/>
                    </a:lnTo>
                    <a:lnTo>
                      <a:pt x="712" y="1266"/>
                    </a:lnTo>
                    <a:lnTo>
                      <a:pt x="717" y="1266"/>
                    </a:lnTo>
                    <a:lnTo>
                      <a:pt x="717" y="1266"/>
                    </a:lnTo>
                    <a:lnTo>
                      <a:pt x="717" y="1266"/>
                    </a:lnTo>
                    <a:lnTo>
                      <a:pt x="717" y="1266"/>
                    </a:lnTo>
                    <a:lnTo>
                      <a:pt x="721" y="1266"/>
                    </a:lnTo>
                    <a:lnTo>
                      <a:pt x="726" y="1266"/>
                    </a:lnTo>
                    <a:lnTo>
                      <a:pt x="726" y="1261"/>
                    </a:lnTo>
                    <a:lnTo>
                      <a:pt x="726" y="1261"/>
                    </a:lnTo>
                    <a:lnTo>
                      <a:pt x="740" y="1261"/>
                    </a:lnTo>
                    <a:lnTo>
                      <a:pt x="740" y="1261"/>
                    </a:lnTo>
                    <a:lnTo>
                      <a:pt x="740" y="1261"/>
                    </a:lnTo>
                    <a:lnTo>
                      <a:pt x="740" y="1261"/>
                    </a:lnTo>
                    <a:lnTo>
                      <a:pt x="740" y="1261"/>
                    </a:lnTo>
                    <a:lnTo>
                      <a:pt x="744" y="1261"/>
                    </a:lnTo>
                    <a:lnTo>
                      <a:pt x="749" y="1261"/>
                    </a:lnTo>
                    <a:lnTo>
                      <a:pt x="749" y="1257"/>
                    </a:lnTo>
                    <a:lnTo>
                      <a:pt x="749" y="1257"/>
                    </a:lnTo>
                    <a:lnTo>
                      <a:pt x="753" y="1257"/>
                    </a:lnTo>
                    <a:lnTo>
                      <a:pt x="753" y="1257"/>
                    </a:lnTo>
                    <a:lnTo>
                      <a:pt x="753" y="1252"/>
                    </a:lnTo>
                    <a:lnTo>
                      <a:pt x="753" y="1252"/>
                    </a:lnTo>
                    <a:lnTo>
                      <a:pt x="758" y="1257"/>
                    </a:lnTo>
                    <a:lnTo>
                      <a:pt x="758" y="1257"/>
                    </a:lnTo>
                    <a:lnTo>
                      <a:pt x="758" y="1257"/>
                    </a:lnTo>
                    <a:lnTo>
                      <a:pt x="762" y="1257"/>
                    </a:lnTo>
                    <a:lnTo>
                      <a:pt x="767" y="1261"/>
                    </a:lnTo>
                    <a:lnTo>
                      <a:pt x="767" y="1257"/>
                    </a:lnTo>
                    <a:lnTo>
                      <a:pt x="767" y="1257"/>
                    </a:lnTo>
                    <a:lnTo>
                      <a:pt x="767" y="1257"/>
                    </a:lnTo>
                    <a:lnTo>
                      <a:pt x="767" y="1257"/>
                    </a:lnTo>
                    <a:lnTo>
                      <a:pt x="767" y="1257"/>
                    </a:lnTo>
                    <a:lnTo>
                      <a:pt x="771" y="1261"/>
                    </a:lnTo>
                    <a:lnTo>
                      <a:pt x="771" y="1257"/>
                    </a:lnTo>
                    <a:lnTo>
                      <a:pt x="771" y="1257"/>
                    </a:lnTo>
                    <a:lnTo>
                      <a:pt x="776" y="1257"/>
                    </a:lnTo>
                    <a:lnTo>
                      <a:pt x="776" y="1261"/>
                    </a:lnTo>
                    <a:lnTo>
                      <a:pt x="776" y="1261"/>
                    </a:lnTo>
                    <a:lnTo>
                      <a:pt x="776" y="1261"/>
                    </a:lnTo>
                    <a:lnTo>
                      <a:pt x="771" y="1261"/>
                    </a:lnTo>
                    <a:lnTo>
                      <a:pt x="771" y="1261"/>
                    </a:lnTo>
                    <a:lnTo>
                      <a:pt x="771" y="1266"/>
                    </a:lnTo>
                    <a:lnTo>
                      <a:pt x="771" y="1266"/>
                    </a:lnTo>
                    <a:lnTo>
                      <a:pt x="771" y="1266"/>
                    </a:lnTo>
                    <a:lnTo>
                      <a:pt x="771" y="1270"/>
                    </a:lnTo>
                    <a:lnTo>
                      <a:pt x="776" y="1270"/>
                    </a:lnTo>
                    <a:lnTo>
                      <a:pt x="780" y="1275"/>
                    </a:lnTo>
                    <a:lnTo>
                      <a:pt x="785" y="1275"/>
                    </a:lnTo>
                    <a:lnTo>
                      <a:pt x="785" y="1275"/>
                    </a:lnTo>
                    <a:lnTo>
                      <a:pt x="789" y="1275"/>
                    </a:lnTo>
                    <a:lnTo>
                      <a:pt x="794" y="1270"/>
                    </a:lnTo>
                    <a:lnTo>
                      <a:pt x="799" y="1266"/>
                    </a:lnTo>
                    <a:lnTo>
                      <a:pt x="799" y="1266"/>
                    </a:lnTo>
                    <a:lnTo>
                      <a:pt x="803" y="1266"/>
                    </a:lnTo>
                    <a:lnTo>
                      <a:pt x="808" y="1266"/>
                    </a:lnTo>
                    <a:lnTo>
                      <a:pt x="817" y="1270"/>
                    </a:lnTo>
                    <a:lnTo>
                      <a:pt x="826" y="1275"/>
                    </a:lnTo>
                    <a:lnTo>
                      <a:pt x="844" y="1270"/>
                    </a:lnTo>
                    <a:lnTo>
                      <a:pt x="858" y="1270"/>
                    </a:lnTo>
                    <a:lnTo>
                      <a:pt x="876" y="1270"/>
                    </a:lnTo>
                    <a:lnTo>
                      <a:pt x="876" y="1270"/>
                    </a:lnTo>
                    <a:lnTo>
                      <a:pt x="876" y="1270"/>
                    </a:lnTo>
                    <a:lnTo>
                      <a:pt x="880" y="1266"/>
                    </a:lnTo>
                    <a:lnTo>
                      <a:pt x="885" y="1266"/>
                    </a:lnTo>
                    <a:lnTo>
                      <a:pt x="885" y="1266"/>
                    </a:lnTo>
                    <a:lnTo>
                      <a:pt x="889" y="1266"/>
                    </a:lnTo>
                    <a:lnTo>
                      <a:pt x="889" y="1266"/>
                    </a:lnTo>
                    <a:lnTo>
                      <a:pt x="894" y="1261"/>
                    </a:lnTo>
                    <a:lnTo>
                      <a:pt x="898" y="1261"/>
                    </a:lnTo>
                    <a:lnTo>
                      <a:pt x="903" y="1257"/>
                    </a:lnTo>
                    <a:lnTo>
                      <a:pt x="907" y="1257"/>
                    </a:lnTo>
                    <a:lnTo>
                      <a:pt x="916" y="1261"/>
                    </a:lnTo>
                    <a:lnTo>
                      <a:pt x="921" y="1261"/>
                    </a:lnTo>
                    <a:lnTo>
                      <a:pt x="926" y="1261"/>
                    </a:lnTo>
                    <a:lnTo>
                      <a:pt x="935" y="1261"/>
                    </a:lnTo>
                    <a:lnTo>
                      <a:pt x="935" y="1261"/>
                    </a:lnTo>
                    <a:lnTo>
                      <a:pt x="935" y="1261"/>
                    </a:lnTo>
                    <a:lnTo>
                      <a:pt x="939" y="1261"/>
                    </a:lnTo>
                    <a:lnTo>
                      <a:pt x="939" y="1261"/>
                    </a:lnTo>
                    <a:lnTo>
                      <a:pt x="939" y="1261"/>
                    </a:lnTo>
                    <a:lnTo>
                      <a:pt x="944" y="1261"/>
                    </a:lnTo>
                    <a:lnTo>
                      <a:pt x="944" y="1261"/>
                    </a:lnTo>
                    <a:lnTo>
                      <a:pt x="948" y="1261"/>
                    </a:lnTo>
                    <a:lnTo>
                      <a:pt x="948" y="1261"/>
                    </a:lnTo>
                    <a:lnTo>
                      <a:pt x="948" y="1261"/>
                    </a:lnTo>
                    <a:lnTo>
                      <a:pt x="953" y="1261"/>
                    </a:lnTo>
                    <a:lnTo>
                      <a:pt x="953" y="1261"/>
                    </a:lnTo>
                    <a:lnTo>
                      <a:pt x="953" y="1261"/>
                    </a:lnTo>
                    <a:lnTo>
                      <a:pt x="953" y="1257"/>
                    </a:lnTo>
                    <a:lnTo>
                      <a:pt x="957" y="1257"/>
                    </a:lnTo>
                    <a:lnTo>
                      <a:pt x="957" y="1257"/>
                    </a:lnTo>
                    <a:lnTo>
                      <a:pt x="962" y="1257"/>
                    </a:lnTo>
                    <a:lnTo>
                      <a:pt x="962" y="1257"/>
                    </a:lnTo>
                    <a:lnTo>
                      <a:pt x="966" y="1252"/>
                    </a:lnTo>
                    <a:lnTo>
                      <a:pt x="966" y="1252"/>
                    </a:lnTo>
                    <a:lnTo>
                      <a:pt x="971" y="1252"/>
                    </a:lnTo>
                    <a:lnTo>
                      <a:pt x="975" y="1247"/>
                    </a:lnTo>
                    <a:lnTo>
                      <a:pt x="980" y="1247"/>
                    </a:lnTo>
                    <a:lnTo>
                      <a:pt x="980" y="1252"/>
                    </a:lnTo>
                    <a:lnTo>
                      <a:pt x="985" y="1252"/>
                    </a:lnTo>
                    <a:lnTo>
                      <a:pt x="985" y="1252"/>
                    </a:lnTo>
                    <a:lnTo>
                      <a:pt x="985" y="1252"/>
                    </a:lnTo>
                    <a:lnTo>
                      <a:pt x="989" y="1257"/>
                    </a:lnTo>
                    <a:lnTo>
                      <a:pt x="989" y="1261"/>
                    </a:lnTo>
                    <a:lnTo>
                      <a:pt x="989" y="1261"/>
                    </a:lnTo>
                    <a:lnTo>
                      <a:pt x="989" y="1261"/>
                    </a:lnTo>
                    <a:lnTo>
                      <a:pt x="985" y="1261"/>
                    </a:lnTo>
                    <a:lnTo>
                      <a:pt x="985" y="1261"/>
                    </a:lnTo>
                    <a:lnTo>
                      <a:pt x="985" y="1266"/>
                    </a:lnTo>
                    <a:lnTo>
                      <a:pt x="985" y="1266"/>
                    </a:lnTo>
                    <a:lnTo>
                      <a:pt x="985" y="1270"/>
                    </a:lnTo>
                    <a:lnTo>
                      <a:pt x="980" y="1275"/>
                    </a:lnTo>
                    <a:lnTo>
                      <a:pt x="975" y="1275"/>
                    </a:lnTo>
                    <a:lnTo>
                      <a:pt x="975" y="1275"/>
                    </a:lnTo>
                    <a:lnTo>
                      <a:pt x="975" y="1279"/>
                    </a:lnTo>
                    <a:lnTo>
                      <a:pt x="980" y="1279"/>
                    </a:lnTo>
                    <a:lnTo>
                      <a:pt x="980" y="1279"/>
                    </a:lnTo>
                    <a:lnTo>
                      <a:pt x="980" y="1275"/>
                    </a:lnTo>
                    <a:lnTo>
                      <a:pt x="980" y="1275"/>
                    </a:lnTo>
                    <a:lnTo>
                      <a:pt x="980" y="1275"/>
                    </a:lnTo>
                    <a:lnTo>
                      <a:pt x="985" y="1270"/>
                    </a:lnTo>
                    <a:lnTo>
                      <a:pt x="985" y="1275"/>
                    </a:lnTo>
                    <a:lnTo>
                      <a:pt x="985" y="1275"/>
                    </a:lnTo>
                    <a:lnTo>
                      <a:pt x="985" y="1275"/>
                    </a:lnTo>
                    <a:lnTo>
                      <a:pt x="985" y="1275"/>
                    </a:lnTo>
                    <a:lnTo>
                      <a:pt x="985" y="1275"/>
                    </a:lnTo>
                    <a:lnTo>
                      <a:pt x="985" y="1279"/>
                    </a:lnTo>
                    <a:lnTo>
                      <a:pt x="980" y="1279"/>
                    </a:lnTo>
                    <a:lnTo>
                      <a:pt x="989" y="1284"/>
                    </a:lnTo>
                    <a:lnTo>
                      <a:pt x="989" y="1284"/>
                    </a:lnTo>
                    <a:lnTo>
                      <a:pt x="989" y="1284"/>
                    </a:lnTo>
                    <a:lnTo>
                      <a:pt x="989" y="1284"/>
                    </a:lnTo>
                    <a:lnTo>
                      <a:pt x="989" y="1284"/>
                    </a:lnTo>
                    <a:lnTo>
                      <a:pt x="989" y="1284"/>
                    </a:lnTo>
                    <a:lnTo>
                      <a:pt x="989" y="1288"/>
                    </a:lnTo>
                    <a:lnTo>
                      <a:pt x="989" y="1288"/>
                    </a:lnTo>
                    <a:lnTo>
                      <a:pt x="989" y="1288"/>
                    </a:lnTo>
                    <a:lnTo>
                      <a:pt x="989" y="1288"/>
                    </a:lnTo>
                    <a:lnTo>
                      <a:pt x="994" y="1288"/>
                    </a:lnTo>
                    <a:lnTo>
                      <a:pt x="994" y="1284"/>
                    </a:lnTo>
                    <a:lnTo>
                      <a:pt x="998" y="1288"/>
                    </a:lnTo>
                    <a:lnTo>
                      <a:pt x="998" y="1288"/>
                    </a:lnTo>
                    <a:lnTo>
                      <a:pt x="998" y="1284"/>
                    </a:lnTo>
                    <a:lnTo>
                      <a:pt x="998" y="1284"/>
                    </a:lnTo>
                    <a:lnTo>
                      <a:pt x="994" y="1284"/>
                    </a:lnTo>
                    <a:lnTo>
                      <a:pt x="994" y="1279"/>
                    </a:lnTo>
                    <a:lnTo>
                      <a:pt x="994" y="1279"/>
                    </a:lnTo>
                    <a:lnTo>
                      <a:pt x="994" y="1275"/>
                    </a:lnTo>
                    <a:lnTo>
                      <a:pt x="994" y="1275"/>
                    </a:lnTo>
                    <a:lnTo>
                      <a:pt x="998" y="1275"/>
                    </a:lnTo>
                    <a:lnTo>
                      <a:pt x="998" y="1275"/>
                    </a:lnTo>
                    <a:lnTo>
                      <a:pt x="1003" y="1275"/>
                    </a:lnTo>
                    <a:lnTo>
                      <a:pt x="1003" y="1275"/>
                    </a:lnTo>
                    <a:lnTo>
                      <a:pt x="1003" y="1275"/>
                    </a:lnTo>
                    <a:lnTo>
                      <a:pt x="1007" y="1275"/>
                    </a:lnTo>
                    <a:lnTo>
                      <a:pt x="1007" y="1275"/>
                    </a:lnTo>
                    <a:lnTo>
                      <a:pt x="1007" y="1275"/>
                    </a:lnTo>
                    <a:lnTo>
                      <a:pt x="1007" y="1279"/>
                    </a:lnTo>
                    <a:lnTo>
                      <a:pt x="1007" y="1279"/>
                    </a:lnTo>
                    <a:lnTo>
                      <a:pt x="1007" y="1279"/>
                    </a:lnTo>
                    <a:lnTo>
                      <a:pt x="1007" y="1279"/>
                    </a:lnTo>
                    <a:lnTo>
                      <a:pt x="1007" y="1279"/>
                    </a:lnTo>
                    <a:lnTo>
                      <a:pt x="1007" y="1279"/>
                    </a:lnTo>
                    <a:lnTo>
                      <a:pt x="1007" y="1279"/>
                    </a:lnTo>
                    <a:lnTo>
                      <a:pt x="1007" y="1279"/>
                    </a:lnTo>
                    <a:lnTo>
                      <a:pt x="1012" y="1279"/>
                    </a:lnTo>
                    <a:lnTo>
                      <a:pt x="1012" y="1279"/>
                    </a:lnTo>
                    <a:lnTo>
                      <a:pt x="1012" y="1284"/>
                    </a:lnTo>
                    <a:lnTo>
                      <a:pt x="1012" y="1284"/>
                    </a:lnTo>
                    <a:lnTo>
                      <a:pt x="1012" y="1284"/>
                    </a:lnTo>
                    <a:lnTo>
                      <a:pt x="1016" y="1284"/>
                    </a:lnTo>
                    <a:lnTo>
                      <a:pt x="1016" y="1284"/>
                    </a:lnTo>
                    <a:lnTo>
                      <a:pt x="1016" y="1284"/>
                    </a:lnTo>
                    <a:lnTo>
                      <a:pt x="1021" y="1284"/>
                    </a:lnTo>
                    <a:lnTo>
                      <a:pt x="1021" y="1284"/>
                    </a:lnTo>
                    <a:lnTo>
                      <a:pt x="1025" y="1279"/>
                    </a:lnTo>
                    <a:lnTo>
                      <a:pt x="1025" y="1279"/>
                    </a:lnTo>
                    <a:lnTo>
                      <a:pt x="1025" y="1279"/>
                    </a:lnTo>
                    <a:lnTo>
                      <a:pt x="1025" y="1284"/>
                    </a:lnTo>
                    <a:lnTo>
                      <a:pt x="1025" y="1284"/>
                    </a:lnTo>
                    <a:lnTo>
                      <a:pt x="1025" y="1284"/>
                    </a:lnTo>
                    <a:lnTo>
                      <a:pt x="1021" y="1288"/>
                    </a:lnTo>
                    <a:lnTo>
                      <a:pt x="1021" y="1288"/>
                    </a:lnTo>
                    <a:lnTo>
                      <a:pt x="1030" y="1288"/>
                    </a:lnTo>
                    <a:lnTo>
                      <a:pt x="1034" y="1288"/>
                    </a:lnTo>
                    <a:lnTo>
                      <a:pt x="1034" y="1288"/>
                    </a:lnTo>
                    <a:lnTo>
                      <a:pt x="1034" y="1284"/>
                    </a:lnTo>
                    <a:lnTo>
                      <a:pt x="1034" y="1284"/>
                    </a:lnTo>
                    <a:lnTo>
                      <a:pt x="1034" y="1284"/>
                    </a:lnTo>
                    <a:lnTo>
                      <a:pt x="1030" y="1279"/>
                    </a:lnTo>
                    <a:lnTo>
                      <a:pt x="1030" y="1279"/>
                    </a:lnTo>
                    <a:lnTo>
                      <a:pt x="1030" y="1279"/>
                    </a:lnTo>
                    <a:lnTo>
                      <a:pt x="1034" y="1279"/>
                    </a:lnTo>
                    <a:lnTo>
                      <a:pt x="1034" y="1279"/>
                    </a:lnTo>
                    <a:lnTo>
                      <a:pt x="1034" y="1279"/>
                    </a:lnTo>
                    <a:lnTo>
                      <a:pt x="1039" y="1279"/>
                    </a:lnTo>
                    <a:lnTo>
                      <a:pt x="1039" y="1284"/>
                    </a:lnTo>
                    <a:lnTo>
                      <a:pt x="1044" y="1284"/>
                    </a:lnTo>
                    <a:lnTo>
                      <a:pt x="1044" y="1284"/>
                    </a:lnTo>
                    <a:lnTo>
                      <a:pt x="1044" y="1279"/>
                    </a:lnTo>
                    <a:lnTo>
                      <a:pt x="1044" y="1279"/>
                    </a:lnTo>
                    <a:lnTo>
                      <a:pt x="1044" y="1279"/>
                    </a:lnTo>
                    <a:lnTo>
                      <a:pt x="1044" y="1279"/>
                    </a:lnTo>
                    <a:lnTo>
                      <a:pt x="1044" y="1279"/>
                    </a:lnTo>
                    <a:lnTo>
                      <a:pt x="1044" y="1279"/>
                    </a:lnTo>
                    <a:lnTo>
                      <a:pt x="1048" y="1279"/>
                    </a:lnTo>
                    <a:lnTo>
                      <a:pt x="1048" y="1275"/>
                    </a:lnTo>
                    <a:lnTo>
                      <a:pt x="1048" y="1275"/>
                    </a:lnTo>
                    <a:lnTo>
                      <a:pt x="1048" y="1275"/>
                    </a:lnTo>
                    <a:lnTo>
                      <a:pt x="1044" y="1275"/>
                    </a:lnTo>
                    <a:lnTo>
                      <a:pt x="1044" y="1270"/>
                    </a:lnTo>
                    <a:lnTo>
                      <a:pt x="1044" y="1270"/>
                    </a:lnTo>
                    <a:lnTo>
                      <a:pt x="1044" y="1270"/>
                    </a:lnTo>
                    <a:lnTo>
                      <a:pt x="1044" y="1270"/>
                    </a:lnTo>
                    <a:lnTo>
                      <a:pt x="1044" y="1270"/>
                    </a:lnTo>
                    <a:lnTo>
                      <a:pt x="1048" y="1270"/>
                    </a:lnTo>
                    <a:lnTo>
                      <a:pt x="1048" y="1270"/>
                    </a:lnTo>
                    <a:lnTo>
                      <a:pt x="1048" y="1270"/>
                    </a:lnTo>
                    <a:lnTo>
                      <a:pt x="1048" y="1275"/>
                    </a:lnTo>
                    <a:lnTo>
                      <a:pt x="1048" y="1275"/>
                    </a:lnTo>
                    <a:lnTo>
                      <a:pt x="1048" y="1275"/>
                    </a:lnTo>
                    <a:lnTo>
                      <a:pt x="1053" y="1275"/>
                    </a:lnTo>
                    <a:lnTo>
                      <a:pt x="1062" y="1270"/>
                    </a:lnTo>
                    <a:lnTo>
                      <a:pt x="1062" y="1270"/>
                    </a:lnTo>
                    <a:lnTo>
                      <a:pt x="1062" y="1270"/>
                    </a:lnTo>
                    <a:lnTo>
                      <a:pt x="1062" y="1270"/>
                    </a:lnTo>
                    <a:lnTo>
                      <a:pt x="1062" y="1266"/>
                    </a:lnTo>
                    <a:lnTo>
                      <a:pt x="1062" y="1266"/>
                    </a:lnTo>
                    <a:lnTo>
                      <a:pt x="1062" y="1266"/>
                    </a:lnTo>
                    <a:lnTo>
                      <a:pt x="1062" y="1261"/>
                    </a:lnTo>
                    <a:lnTo>
                      <a:pt x="1062" y="1257"/>
                    </a:lnTo>
                    <a:lnTo>
                      <a:pt x="1066" y="1257"/>
                    </a:lnTo>
                    <a:lnTo>
                      <a:pt x="1066" y="1261"/>
                    </a:lnTo>
                    <a:lnTo>
                      <a:pt x="1066" y="1266"/>
                    </a:lnTo>
                    <a:lnTo>
                      <a:pt x="1071" y="1270"/>
                    </a:lnTo>
                    <a:lnTo>
                      <a:pt x="1071" y="1270"/>
                    </a:lnTo>
                    <a:lnTo>
                      <a:pt x="1071" y="1266"/>
                    </a:lnTo>
                    <a:lnTo>
                      <a:pt x="1071" y="1266"/>
                    </a:lnTo>
                    <a:lnTo>
                      <a:pt x="1071" y="1266"/>
                    </a:lnTo>
                    <a:lnTo>
                      <a:pt x="1071" y="1261"/>
                    </a:lnTo>
                    <a:lnTo>
                      <a:pt x="1075" y="1261"/>
                    </a:lnTo>
                    <a:lnTo>
                      <a:pt x="1075" y="1257"/>
                    </a:lnTo>
                    <a:lnTo>
                      <a:pt x="1075" y="1252"/>
                    </a:lnTo>
                    <a:lnTo>
                      <a:pt x="1075" y="1252"/>
                    </a:lnTo>
                    <a:lnTo>
                      <a:pt x="1066" y="1238"/>
                    </a:lnTo>
                    <a:lnTo>
                      <a:pt x="1066" y="1238"/>
                    </a:lnTo>
                    <a:lnTo>
                      <a:pt x="1066" y="1234"/>
                    </a:lnTo>
                    <a:lnTo>
                      <a:pt x="1066" y="1234"/>
                    </a:lnTo>
                    <a:lnTo>
                      <a:pt x="1062" y="1229"/>
                    </a:lnTo>
                    <a:lnTo>
                      <a:pt x="1062" y="1225"/>
                    </a:lnTo>
                    <a:lnTo>
                      <a:pt x="1062" y="1225"/>
                    </a:lnTo>
                    <a:lnTo>
                      <a:pt x="1062" y="1225"/>
                    </a:lnTo>
                    <a:lnTo>
                      <a:pt x="1066" y="1220"/>
                    </a:lnTo>
                    <a:lnTo>
                      <a:pt x="1066" y="1216"/>
                    </a:lnTo>
                    <a:lnTo>
                      <a:pt x="1071" y="1216"/>
                    </a:lnTo>
                    <a:lnTo>
                      <a:pt x="1071" y="1211"/>
                    </a:lnTo>
                    <a:lnTo>
                      <a:pt x="1080" y="1202"/>
                    </a:lnTo>
                    <a:lnTo>
                      <a:pt x="1080" y="1202"/>
                    </a:lnTo>
                    <a:lnTo>
                      <a:pt x="1080" y="1202"/>
                    </a:lnTo>
                    <a:lnTo>
                      <a:pt x="1080" y="1202"/>
                    </a:lnTo>
                    <a:lnTo>
                      <a:pt x="1080" y="1198"/>
                    </a:lnTo>
                    <a:lnTo>
                      <a:pt x="1080" y="1193"/>
                    </a:lnTo>
                    <a:lnTo>
                      <a:pt x="1080" y="1193"/>
                    </a:lnTo>
                    <a:lnTo>
                      <a:pt x="1080" y="1193"/>
                    </a:lnTo>
                    <a:lnTo>
                      <a:pt x="1089" y="1193"/>
                    </a:lnTo>
                    <a:lnTo>
                      <a:pt x="1098" y="1184"/>
                    </a:lnTo>
                    <a:lnTo>
                      <a:pt x="1102" y="1179"/>
                    </a:lnTo>
                    <a:lnTo>
                      <a:pt x="1107" y="1179"/>
                    </a:lnTo>
                    <a:lnTo>
                      <a:pt x="1107" y="1179"/>
                    </a:lnTo>
                    <a:lnTo>
                      <a:pt x="1112" y="1170"/>
                    </a:lnTo>
                    <a:lnTo>
                      <a:pt x="1139" y="1143"/>
                    </a:lnTo>
                    <a:lnTo>
                      <a:pt x="1143" y="1134"/>
                    </a:lnTo>
                    <a:lnTo>
                      <a:pt x="1152" y="1116"/>
                    </a:lnTo>
                    <a:lnTo>
                      <a:pt x="1152" y="1116"/>
                    </a:lnTo>
                    <a:lnTo>
                      <a:pt x="1152" y="1111"/>
                    </a:lnTo>
                    <a:lnTo>
                      <a:pt x="1148" y="1111"/>
                    </a:lnTo>
                    <a:lnTo>
                      <a:pt x="1148" y="1111"/>
                    </a:lnTo>
                    <a:lnTo>
                      <a:pt x="1152" y="1107"/>
                    </a:lnTo>
                    <a:lnTo>
                      <a:pt x="1152" y="1107"/>
                    </a:lnTo>
                    <a:lnTo>
                      <a:pt x="1152" y="1102"/>
                    </a:lnTo>
                    <a:lnTo>
                      <a:pt x="1148" y="1098"/>
                    </a:lnTo>
                    <a:lnTo>
                      <a:pt x="1148" y="1093"/>
                    </a:lnTo>
                    <a:lnTo>
                      <a:pt x="1148" y="1089"/>
                    </a:lnTo>
                    <a:lnTo>
                      <a:pt x="1148" y="1084"/>
                    </a:lnTo>
                    <a:lnTo>
                      <a:pt x="1148" y="1080"/>
                    </a:lnTo>
                    <a:lnTo>
                      <a:pt x="1143" y="1084"/>
                    </a:lnTo>
                    <a:lnTo>
                      <a:pt x="1143" y="1080"/>
                    </a:lnTo>
                    <a:lnTo>
                      <a:pt x="1143" y="1075"/>
                    </a:lnTo>
                    <a:lnTo>
                      <a:pt x="1143" y="1075"/>
                    </a:lnTo>
                    <a:lnTo>
                      <a:pt x="1143" y="1071"/>
                    </a:lnTo>
                    <a:lnTo>
                      <a:pt x="1143" y="1071"/>
                    </a:lnTo>
                    <a:lnTo>
                      <a:pt x="1148" y="1071"/>
                    </a:lnTo>
                    <a:lnTo>
                      <a:pt x="1148" y="1071"/>
                    </a:lnTo>
                    <a:lnTo>
                      <a:pt x="1148" y="1066"/>
                    </a:lnTo>
                    <a:lnTo>
                      <a:pt x="1148" y="1066"/>
                    </a:lnTo>
                    <a:lnTo>
                      <a:pt x="1148" y="1061"/>
                    </a:lnTo>
                    <a:lnTo>
                      <a:pt x="1148" y="1057"/>
                    </a:lnTo>
                    <a:lnTo>
                      <a:pt x="1152" y="1057"/>
                    </a:lnTo>
                    <a:lnTo>
                      <a:pt x="1157" y="1052"/>
                    </a:lnTo>
                    <a:lnTo>
                      <a:pt x="1161" y="1052"/>
                    </a:lnTo>
                    <a:lnTo>
                      <a:pt x="1161" y="1052"/>
                    </a:lnTo>
                    <a:lnTo>
                      <a:pt x="1171" y="1052"/>
                    </a:lnTo>
                    <a:lnTo>
                      <a:pt x="1171" y="1048"/>
                    </a:lnTo>
                    <a:lnTo>
                      <a:pt x="1184" y="1043"/>
                    </a:lnTo>
                    <a:lnTo>
                      <a:pt x="1184" y="1043"/>
                    </a:lnTo>
                    <a:lnTo>
                      <a:pt x="1189" y="1043"/>
                    </a:lnTo>
                    <a:lnTo>
                      <a:pt x="1189" y="1039"/>
                    </a:lnTo>
                    <a:lnTo>
                      <a:pt x="1207" y="1034"/>
                    </a:lnTo>
                    <a:lnTo>
                      <a:pt x="1211" y="1034"/>
                    </a:lnTo>
                    <a:lnTo>
                      <a:pt x="1216" y="1039"/>
                    </a:lnTo>
                    <a:lnTo>
                      <a:pt x="1216" y="1043"/>
                    </a:lnTo>
                    <a:lnTo>
                      <a:pt x="1216" y="1043"/>
                    </a:lnTo>
                    <a:lnTo>
                      <a:pt x="1216" y="1048"/>
                    </a:lnTo>
                    <a:lnTo>
                      <a:pt x="1211" y="1048"/>
                    </a:lnTo>
                    <a:lnTo>
                      <a:pt x="1211" y="1048"/>
                    </a:lnTo>
                    <a:lnTo>
                      <a:pt x="1207" y="1048"/>
                    </a:lnTo>
                    <a:lnTo>
                      <a:pt x="1207" y="1048"/>
                    </a:lnTo>
                    <a:lnTo>
                      <a:pt x="1207" y="1048"/>
                    </a:lnTo>
                    <a:lnTo>
                      <a:pt x="1202" y="1048"/>
                    </a:lnTo>
                    <a:lnTo>
                      <a:pt x="1202" y="1052"/>
                    </a:lnTo>
                    <a:lnTo>
                      <a:pt x="1202" y="1052"/>
                    </a:lnTo>
                    <a:lnTo>
                      <a:pt x="1202" y="1057"/>
                    </a:lnTo>
                    <a:lnTo>
                      <a:pt x="1207" y="1057"/>
                    </a:lnTo>
                    <a:lnTo>
                      <a:pt x="1207" y="1061"/>
                    </a:lnTo>
                    <a:lnTo>
                      <a:pt x="1202" y="1061"/>
                    </a:lnTo>
                    <a:lnTo>
                      <a:pt x="1202" y="1061"/>
                    </a:lnTo>
                    <a:lnTo>
                      <a:pt x="1202" y="1066"/>
                    </a:lnTo>
                    <a:lnTo>
                      <a:pt x="1198" y="1066"/>
                    </a:lnTo>
                    <a:lnTo>
                      <a:pt x="1193" y="1066"/>
                    </a:lnTo>
                    <a:lnTo>
                      <a:pt x="1189" y="1066"/>
                    </a:lnTo>
                    <a:lnTo>
                      <a:pt x="1189" y="1066"/>
                    </a:lnTo>
                    <a:lnTo>
                      <a:pt x="1184" y="1071"/>
                    </a:lnTo>
                    <a:lnTo>
                      <a:pt x="1180" y="1075"/>
                    </a:lnTo>
                    <a:lnTo>
                      <a:pt x="1180" y="1075"/>
                    </a:lnTo>
                    <a:lnTo>
                      <a:pt x="1180" y="1075"/>
                    </a:lnTo>
                    <a:lnTo>
                      <a:pt x="1175" y="1075"/>
                    </a:lnTo>
                    <a:lnTo>
                      <a:pt x="1171" y="1075"/>
                    </a:lnTo>
                    <a:lnTo>
                      <a:pt x="1171" y="1071"/>
                    </a:lnTo>
                    <a:lnTo>
                      <a:pt x="1171" y="1071"/>
                    </a:lnTo>
                    <a:lnTo>
                      <a:pt x="1171" y="1075"/>
                    </a:lnTo>
                    <a:lnTo>
                      <a:pt x="1166" y="1075"/>
                    </a:lnTo>
                    <a:lnTo>
                      <a:pt x="1161" y="1084"/>
                    </a:lnTo>
                    <a:lnTo>
                      <a:pt x="1166" y="1084"/>
                    </a:lnTo>
                    <a:lnTo>
                      <a:pt x="1161" y="1084"/>
                    </a:lnTo>
                    <a:lnTo>
                      <a:pt x="1161" y="1089"/>
                    </a:lnTo>
                    <a:lnTo>
                      <a:pt x="1161" y="1089"/>
                    </a:lnTo>
                    <a:lnTo>
                      <a:pt x="1161" y="1093"/>
                    </a:lnTo>
                    <a:lnTo>
                      <a:pt x="1166" y="1093"/>
                    </a:lnTo>
                    <a:lnTo>
                      <a:pt x="1166" y="1089"/>
                    </a:lnTo>
                    <a:lnTo>
                      <a:pt x="1171" y="1089"/>
                    </a:lnTo>
                    <a:lnTo>
                      <a:pt x="1171" y="1093"/>
                    </a:lnTo>
                    <a:lnTo>
                      <a:pt x="1175" y="1093"/>
                    </a:lnTo>
                    <a:lnTo>
                      <a:pt x="1175" y="1093"/>
                    </a:lnTo>
                    <a:lnTo>
                      <a:pt x="1180" y="1089"/>
                    </a:lnTo>
                    <a:lnTo>
                      <a:pt x="1180" y="1089"/>
                    </a:lnTo>
                    <a:lnTo>
                      <a:pt x="1180" y="1089"/>
                    </a:lnTo>
                    <a:lnTo>
                      <a:pt x="1180" y="1102"/>
                    </a:lnTo>
                    <a:lnTo>
                      <a:pt x="1180" y="1107"/>
                    </a:lnTo>
                    <a:lnTo>
                      <a:pt x="1175" y="1116"/>
                    </a:lnTo>
                    <a:lnTo>
                      <a:pt x="1175" y="1120"/>
                    </a:lnTo>
                    <a:lnTo>
                      <a:pt x="1180" y="1125"/>
                    </a:lnTo>
                    <a:lnTo>
                      <a:pt x="1180" y="1130"/>
                    </a:lnTo>
                    <a:lnTo>
                      <a:pt x="1189" y="1134"/>
                    </a:lnTo>
                    <a:lnTo>
                      <a:pt x="1193" y="1134"/>
                    </a:lnTo>
                    <a:lnTo>
                      <a:pt x="1202" y="1134"/>
                    </a:lnTo>
                    <a:lnTo>
                      <a:pt x="1207" y="1134"/>
                    </a:lnTo>
                    <a:lnTo>
                      <a:pt x="1211" y="1134"/>
                    </a:lnTo>
                    <a:lnTo>
                      <a:pt x="1216" y="1130"/>
                    </a:lnTo>
                    <a:lnTo>
                      <a:pt x="1216" y="1125"/>
                    </a:lnTo>
                    <a:lnTo>
                      <a:pt x="1216" y="1125"/>
                    </a:lnTo>
                    <a:lnTo>
                      <a:pt x="1216" y="1125"/>
                    </a:lnTo>
                    <a:lnTo>
                      <a:pt x="1220" y="1120"/>
                    </a:lnTo>
                    <a:lnTo>
                      <a:pt x="1220" y="1120"/>
                    </a:lnTo>
                    <a:lnTo>
                      <a:pt x="1220" y="1116"/>
                    </a:lnTo>
                    <a:lnTo>
                      <a:pt x="1220" y="1116"/>
                    </a:lnTo>
                    <a:lnTo>
                      <a:pt x="1220" y="1111"/>
                    </a:lnTo>
                    <a:lnTo>
                      <a:pt x="1229" y="1107"/>
                    </a:lnTo>
                    <a:lnTo>
                      <a:pt x="1248" y="1107"/>
                    </a:lnTo>
                    <a:lnTo>
                      <a:pt x="1261" y="1098"/>
                    </a:lnTo>
                    <a:lnTo>
                      <a:pt x="1270" y="1098"/>
                    </a:lnTo>
                    <a:lnTo>
                      <a:pt x="1279" y="1093"/>
                    </a:lnTo>
                    <a:lnTo>
                      <a:pt x="1284" y="1089"/>
                    </a:lnTo>
                    <a:lnTo>
                      <a:pt x="1288" y="1084"/>
                    </a:lnTo>
                    <a:lnTo>
                      <a:pt x="1288" y="1084"/>
                    </a:lnTo>
                    <a:lnTo>
                      <a:pt x="1302" y="1084"/>
                    </a:lnTo>
                    <a:lnTo>
                      <a:pt x="1302" y="1084"/>
                    </a:lnTo>
                    <a:lnTo>
                      <a:pt x="1307" y="1080"/>
                    </a:lnTo>
                    <a:lnTo>
                      <a:pt x="1316" y="1075"/>
                    </a:lnTo>
                    <a:lnTo>
                      <a:pt x="1329" y="1061"/>
                    </a:lnTo>
                    <a:lnTo>
                      <a:pt x="1338" y="1057"/>
                    </a:lnTo>
                    <a:lnTo>
                      <a:pt x="1343" y="1052"/>
                    </a:lnTo>
                    <a:lnTo>
                      <a:pt x="1343" y="1048"/>
                    </a:lnTo>
                    <a:lnTo>
                      <a:pt x="1347" y="1043"/>
                    </a:lnTo>
                    <a:lnTo>
                      <a:pt x="1347" y="1039"/>
                    </a:lnTo>
                    <a:lnTo>
                      <a:pt x="1357" y="1034"/>
                    </a:lnTo>
                    <a:lnTo>
                      <a:pt x="1361" y="1030"/>
                    </a:lnTo>
                    <a:lnTo>
                      <a:pt x="1361" y="1025"/>
                    </a:lnTo>
                    <a:lnTo>
                      <a:pt x="1366" y="1007"/>
                    </a:lnTo>
                    <a:lnTo>
                      <a:pt x="1370" y="998"/>
                    </a:lnTo>
                    <a:lnTo>
                      <a:pt x="1379" y="993"/>
                    </a:lnTo>
                    <a:lnTo>
                      <a:pt x="1411" y="980"/>
                    </a:lnTo>
                    <a:lnTo>
                      <a:pt x="1420" y="975"/>
                    </a:lnTo>
                    <a:lnTo>
                      <a:pt x="1429" y="962"/>
                    </a:lnTo>
                    <a:lnTo>
                      <a:pt x="1429" y="957"/>
                    </a:lnTo>
                    <a:lnTo>
                      <a:pt x="1429" y="957"/>
                    </a:lnTo>
                    <a:lnTo>
                      <a:pt x="1434" y="930"/>
                    </a:lnTo>
                    <a:lnTo>
                      <a:pt x="1434" y="925"/>
                    </a:lnTo>
                    <a:lnTo>
                      <a:pt x="1438" y="921"/>
                    </a:lnTo>
                    <a:lnTo>
                      <a:pt x="1443" y="912"/>
                    </a:lnTo>
                    <a:lnTo>
                      <a:pt x="1447" y="903"/>
                    </a:lnTo>
                    <a:lnTo>
                      <a:pt x="1452" y="894"/>
                    </a:lnTo>
                    <a:lnTo>
                      <a:pt x="1452" y="889"/>
                    </a:lnTo>
                    <a:lnTo>
                      <a:pt x="1461" y="885"/>
                    </a:lnTo>
                    <a:lnTo>
                      <a:pt x="1465" y="880"/>
                    </a:lnTo>
                    <a:lnTo>
                      <a:pt x="1465" y="876"/>
                    </a:lnTo>
                    <a:lnTo>
                      <a:pt x="1474" y="848"/>
                    </a:lnTo>
                    <a:lnTo>
                      <a:pt x="1474" y="844"/>
                    </a:lnTo>
                    <a:lnTo>
                      <a:pt x="1479" y="839"/>
                    </a:lnTo>
                    <a:lnTo>
                      <a:pt x="1479" y="835"/>
                    </a:lnTo>
                    <a:lnTo>
                      <a:pt x="1479" y="835"/>
                    </a:lnTo>
                    <a:lnTo>
                      <a:pt x="1479" y="830"/>
                    </a:lnTo>
                    <a:lnTo>
                      <a:pt x="1479" y="826"/>
                    </a:lnTo>
                    <a:lnTo>
                      <a:pt x="1479" y="821"/>
                    </a:lnTo>
                    <a:lnTo>
                      <a:pt x="1484" y="817"/>
                    </a:lnTo>
                    <a:lnTo>
                      <a:pt x="1484" y="817"/>
                    </a:lnTo>
                    <a:lnTo>
                      <a:pt x="1488" y="812"/>
                    </a:lnTo>
                    <a:lnTo>
                      <a:pt x="1488" y="807"/>
                    </a:lnTo>
                    <a:lnTo>
                      <a:pt x="1493" y="798"/>
                    </a:lnTo>
                    <a:lnTo>
                      <a:pt x="1497" y="789"/>
                    </a:lnTo>
                    <a:lnTo>
                      <a:pt x="1497" y="767"/>
                    </a:lnTo>
                    <a:lnTo>
                      <a:pt x="1497" y="758"/>
                    </a:lnTo>
                    <a:lnTo>
                      <a:pt x="1497" y="753"/>
                    </a:lnTo>
                    <a:lnTo>
                      <a:pt x="1493" y="749"/>
                    </a:lnTo>
                    <a:lnTo>
                      <a:pt x="1493" y="744"/>
                    </a:lnTo>
                    <a:lnTo>
                      <a:pt x="1493" y="739"/>
                    </a:lnTo>
                    <a:lnTo>
                      <a:pt x="1488" y="735"/>
                    </a:lnTo>
                    <a:lnTo>
                      <a:pt x="1484" y="735"/>
                    </a:lnTo>
                    <a:lnTo>
                      <a:pt x="1479" y="735"/>
                    </a:lnTo>
                    <a:lnTo>
                      <a:pt x="1474" y="735"/>
                    </a:lnTo>
                    <a:lnTo>
                      <a:pt x="1474" y="739"/>
                    </a:lnTo>
                    <a:lnTo>
                      <a:pt x="1474" y="739"/>
                    </a:lnTo>
                    <a:lnTo>
                      <a:pt x="1474" y="739"/>
                    </a:lnTo>
                    <a:lnTo>
                      <a:pt x="1465" y="739"/>
                    </a:lnTo>
                    <a:lnTo>
                      <a:pt x="1465" y="739"/>
                    </a:lnTo>
                    <a:lnTo>
                      <a:pt x="1465" y="735"/>
                    </a:lnTo>
                    <a:lnTo>
                      <a:pt x="1461" y="735"/>
                    </a:lnTo>
                    <a:lnTo>
                      <a:pt x="1461" y="730"/>
                    </a:lnTo>
                    <a:lnTo>
                      <a:pt x="1461" y="730"/>
                    </a:lnTo>
                    <a:lnTo>
                      <a:pt x="1461" y="730"/>
                    </a:lnTo>
                    <a:lnTo>
                      <a:pt x="1461" y="726"/>
                    </a:lnTo>
                    <a:lnTo>
                      <a:pt x="1461" y="721"/>
                    </a:lnTo>
                    <a:lnTo>
                      <a:pt x="1461" y="721"/>
                    </a:lnTo>
                    <a:lnTo>
                      <a:pt x="1465" y="726"/>
                    </a:lnTo>
                    <a:lnTo>
                      <a:pt x="1470" y="726"/>
                    </a:lnTo>
                    <a:lnTo>
                      <a:pt x="1470" y="726"/>
                    </a:lnTo>
                    <a:lnTo>
                      <a:pt x="1479" y="726"/>
                    </a:lnTo>
                    <a:lnTo>
                      <a:pt x="1479" y="721"/>
                    </a:lnTo>
                    <a:lnTo>
                      <a:pt x="1488" y="703"/>
                    </a:lnTo>
                    <a:lnTo>
                      <a:pt x="1488" y="703"/>
                    </a:lnTo>
                    <a:lnTo>
                      <a:pt x="1488" y="699"/>
                    </a:lnTo>
                    <a:lnTo>
                      <a:pt x="1488" y="699"/>
                    </a:lnTo>
                    <a:lnTo>
                      <a:pt x="1493" y="694"/>
                    </a:lnTo>
                    <a:lnTo>
                      <a:pt x="1493" y="694"/>
                    </a:lnTo>
                    <a:lnTo>
                      <a:pt x="1493" y="676"/>
                    </a:lnTo>
                    <a:lnTo>
                      <a:pt x="1493" y="676"/>
                    </a:lnTo>
                    <a:lnTo>
                      <a:pt x="1488" y="667"/>
                    </a:lnTo>
                    <a:lnTo>
                      <a:pt x="1484" y="667"/>
                    </a:lnTo>
                    <a:lnTo>
                      <a:pt x="1484" y="662"/>
                    </a:lnTo>
                    <a:lnTo>
                      <a:pt x="1484" y="658"/>
                    </a:lnTo>
                    <a:lnTo>
                      <a:pt x="1484" y="653"/>
                    </a:lnTo>
                    <a:lnTo>
                      <a:pt x="1484" y="649"/>
                    </a:lnTo>
                    <a:lnTo>
                      <a:pt x="1484" y="649"/>
                    </a:lnTo>
                    <a:lnTo>
                      <a:pt x="1479" y="644"/>
                    </a:lnTo>
                    <a:lnTo>
                      <a:pt x="1474" y="644"/>
                    </a:lnTo>
                    <a:lnTo>
                      <a:pt x="1474" y="640"/>
                    </a:lnTo>
                    <a:lnTo>
                      <a:pt x="1479" y="640"/>
                    </a:lnTo>
                    <a:lnTo>
                      <a:pt x="1488" y="631"/>
                    </a:lnTo>
                    <a:lnTo>
                      <a:pt x="1488" y="631"/>
                    </a:lnTo>
                    <a:lnTo>
                      <a:pt x="1488" y="626"/>
                    </a:lnTo>
                    <a:lnTo>
                      <a:pt x="1493" y="626"/>
                    </a:lnTo>
                    <a:lnTo>
                      <a:pt x="1493" y="622"/>
                    </a:lnTo>
                    <a:lnTo>
                      <a:pt x="1497" y="622"/>
                    </a:lnTo>
                    <a:lnTo>
                      <a:pt x="1502" y="626"/>
                    </a:lnTo>
                    <a:lnTo>
                      <a:pt x="1506" y="626"/>
                    </a:lnTo>
                    <a:lnTo>
                      <a:pt x="1506" y="622"/>
                    </a:lnTo>
                    <a:lnTo>
                      <a:pt x="1515" y="617"/>
                    </a:lnTo>
                    <a:lnTo>
                      <a:pt x="1515" y="617"/>
                    </a:lnTo>
                    <a:lnTo>
                      <a:pt x="1515" y="617"/>
                    </a:lnTo>
                    <a:lnTo>
                      <a:pt x="1520" y="608"/>
                    </a:lnTo>
                    <a:lnTo>
                      <a:pt x="1520" y="599"/>
                    </a:lnTo>
                    <a:lnTo>
                      <a:pt x="1520" y="599"/>
                    </a:lnTo>
                    <a:lnTo>
                      <a:pt x="1520" y="594"/>
                    </a:lnTo>
                    <a:lnTo>
                      <a:pt x="1520" y="594"/>
                    </a:lnTo>
                    <a:lnTo>
                      <a:pt x="1520" y="590"/>
                    </a:lnTo>
                    <a:lnTo>
                      <a:pt x="1524" y="590"/>
                    </a:lnTo>
                    <a:lnTo>
                      <a:pt x="1524" y="590"/>
                    </a:lnTo>
                    <a:lnTo>
                      <a:pt x="1524" y="590"/>
                    </a:lnTo>
                    <a:lnTo>
                      <a:pt x="1524" y="590"/>
                    </a:lnTo>
                    <a:lnTo>
                      <a:pt x="1524" y="594"/>
                    </a:lnTo>
                    <a:lnTo>
                      <a:pt x="1529" y="594"/>
                    </a:lnTo>
                    <a:lnTo>
                      <a:pt x="1529" y="594"/>
                    </a:lnTo>
                    <a:lnTo>
                      <a:pt x="1529" y="590"/>
                    </a:lnTo>
                    <a:lnTo>
                      <a:pt x="1529" y="590"/>
                    </a:lnTo>
                    <a:lnTo>
                      <a:pt x="1524" y="585"/>
                    </a:lnTo>
                    <a:lnTo>
                      <a:pt x="1524" y="585"/>
                    </a:lnTo>
                    <a:lnTo>
                      <a:pt x="1524" y="581"/>
                    </a:lnTo>
                    <a:lnTo>
                      <a:pt x="1520" y="576"/>
                    </a:lnTo>
                    <a:lnTo>
                      <a:pt x="1520" y="576"/>
                    </a:lnTo>
                    <a:lnTo>
                      <a:pt x="1515" y="572"/>
                    </a:lnTo>
                    <a:lnTo>
                      <a:pt x="1520" y="572"/>
                    </a:lnTo>
                    <a:lnTo>
                      <a:pt x="1520" y="576"/>
                    </a:lnTo>
                    <a:lnTo>
                      <a:pt x="1524" y="572"/>
                    </a:lnTo>
                    <a:lnTo>
                      <a:pt x="1524" y="567"/>
                    </a:lnTo>
                    <a:lnTo>
                      <a:pt x="1524" y="567"/>
                    </a:lnTo>
                    <a:lnTo>
                      <a:pt x="1524" y="567"/>
                    </a:lnTo>
                    <a:lnTo>
                      <a:pt x="1524" y="563"/>
                    </a:lnTo>
                    <a:lnTo>
                      <a:pt x="1524" y="563"/>
                    </a:lnTo>
                    <a:lnTo>
                      <a:pt x="1524" y="558"/>
                    </a:lnTo>
                    <a:lnTo>
                      <a:pt x="1524" y="558"/>
                    </a:lnTo>
                    <a:lnTo>
                      <a:pt x="1529" y="563"/>
                    </a:lnTo>
                    <a:lnTo>
                      <a:pt x="1529" y="563"/>
                    </a:lnTo>
                    <a:lnTo>
                      <a:pt x="1533" y="567"/>
                    </a:lnTo>
                    <a:lnTo>
                      <a:pt x="1533" y="567"/>
                    </a:lnTo>
                    <a:lnTo>
                      <a:pt x="1538" y="567"/>
                    </a:lnTo>
                    <a:lnTo>
                      <a:pt x="1538" y="567"/>
                    </a:lnTo>
                    <a:lnTo>
                      <a:pt x="1542" y="563"/>
                    </a:lnTo>
                    <a:lnTo>
                      <a:pt x="1547" y="563"/>
                    </a:lnTo>
                    <a:lnTo>
                      <a:pt x="1552" y="563"/>
                    </a:lnTo>
                    <a:lnTo>
                      <a:pt x="1552" y="567"/>
                    </a:lnTo>
                    <a:lnTo>
                      <a:pt x="1556" y="572"/>
                    </a:lnTo>
                    <a:lnTo>
                      <a:pt x="1556" y="572"/>
                    </a:lnTo>
                    <a:lnTo>
                      <a:pt x="1552" y="576"/>
                    </a:lnTo>
                    <a:lnTo>
                      <a:pt x="1552" y="576"/>
                    </a:lnTo>
                    <a:lnTo>
                      <a:pt x="1552" y="581"/>
                    </a:lnTo>
                    <a:lnTo>
                      <a:pt x="1552" y="581"/>
                    </a:lnTo>
                    <a:lnTo>
                      <a:pt x="1552" y="585"/>
                    </a:lnTo>
                    <a:lnTo>
                      <a:pt x="1556" y="590"/>
                    </a:lnTo>
                    <a:lnTo>
                      <a:pt x="1556" y="603"/>
                    </a:lnTo>
                    <a:lnTo>
                      <a:pt x="1561" y="608"/>
                    </a:lnTo>
                    <a:lnTo>
                      <a:pt x="1561" y="612"/>
                    </a:lnTo>
                    <a:lnTo>
                      <a:pt x="1570" y="612"/>
                    </a:lnTo>
                    <a:lnTo>
                      <a:pt x="1570" y="612"/>
                    </a:lnTo>
                    <a:lnTo>
                      <a:pt x="1574" y="608"/>
                    </a:lnTo>
                    <a:lnTo>
                      <a:pt x="1579" y="603"/>
                    </a:lnTo>
                    <a:lnTo>
                      <a:pt x="1574" y="599"/>
                    </a:lnTo>
                    <a:lnTo>
                      <a:pt x="1574" y="599"/>
                    </a:lnTo>
                    <a:lnTo>
                      <a:pt x="1574" y="599"/>
                    </a:lnTo>
                    <a:lnTo>
                      <a:pt x="1574" y="594"/>
                    </a:lnTo>
                    <a:lnTo>
                      <a:pt x="1579" y="594"/>
                    </a:lnTo>
                    <a:lnTo>
                      <a:pt x="1579" y="594"/>
                    </a:lnTo>
                    <a:lnTo>
                      <a:pt x="1579" y="594"/>
                    </a:lnTo>
                    <a:lnTo>
                      <a:pt x="1583" y="590"/>
                    </a:lnTo>
                    <a:lnTo>
                      <a:pt x="1583" y="594"/>
                    </a:lnTo>
                    <a:lnTo>
                      <a:pt x="1588" y="599"/>
                    </a:lnTo>
                    <a:lnTo>
                      <a:pt x="1592" y="599"/>
                    </a:lnTo>
                    <a:lnTo>
                      <a:pt x="1592" y="599"/>
                    </a:lnTo>
                    <a:lnTo>
                      <a:pt x="1597" y="608"/>
                    </a:lnTo>
                    <a:lnTo>
                      <a:pt x="1601" y="608"/>
                    </a:lnTo>
                    <a:lnTo>
                      <a:pt x="1601" y="608"/>
                    </a:lnTo>
                    <a:lnTo>
                      <a:pt x="1606" y="608"/>
                    </a:lnTo>
                    <a:lnTo>
                      <a:pt x="1606" y="608"/>
                    </a:lnTo>
                    <a:lnTo>
                      <a:pt x="1606" y="603"/>
                    </a:lnTo>
                    <a:lnTo>
                      <a:pt x="1611" y="590"/>
                    </a:lnTo>
                    <a:lnTo>
                      <a:pt x="1615" y="590"/>
                    </a:lnTo>
                    <a:lnTo>
                      <a:pt x="1615" y="581"/>
                    </a:lnTo>
                    <a:lnTo>
                      <a:pt x="1615" y="576"/>
                    </a:lnTo>
                    <a:lnTo>
                      <a:pt x="1615" y="576"/>
                    </a:lnTo>
                    <a:lnTo>
                      <a:pt x="1615" y="576"/>
                    </a:lnTo>
                    <a:lnTo>
                      <a:pt x="1615" y="572"/>
                    </a:lnTo>
                    <a:lnTo>
                      <a:pt x="1615" y="572"/>
                    </a:lnTo>
                    <a:lnTo>
                      <a:pt x="1615" y="572"/>
                    </a:lnTo>
                    <a:lnTo>
                      <a:pt x="1615" y="567"/>
                    </a:lnTo>
                    <a:lnTo>
                      <a:pt x="1615" y="563"/>
                    </a:lnTo>
                    <a:lnTo>
                      <a:pt x="1611" y="558"/>
                    </a:lnTo>
                    <a:lnTo>
                      <a:pt x="1611" y="558"/>
                    </a:lnTo>
                    <a:lnTo>
                      <a:pt x="1606" y="553"/>
                    </a:lnTo>
                    <a:lnTo>
                      <a:pt x="1606" y="558"/>
                    </a:lnTo>
                    <a:lnTo>
                      <a:pt x="1606" y="558"/>
                    </a:lnTo>
                    <a:lnTo>
                      <a:pt x="1601" y="558"/>
                    </a:lnTo>
                    <a:lnTo>
                      <a:pt x="1601" y="558"/>
                    </a:lnTo>
                    <a:lnTo>
                      <a:pt x="1606" y="558"/>
                    </a:lnTo>
                    <a:lnTo>
                      <a:pt x="1601" y="563"/>
                    </a:lnTo>
                    <a:lnTo>
                      <a:pt x="1597" y="567"/>
                    </a:lnTo>
                    <a:lnTo>
                      <a:pt x="1583" y="567"/>
                    </a:lnTo>
                    <a:lnTo>
                      <a:pt x="1579" y="567"/>
                    </a:lnTo>
                    <a:lnTo>
                      <a:pt x="1579" y="572"/>
                    </a:lnTo>
                    <a:lnTo>
                      <a:pt x="1574" y="572"/>
                    </a:lnTo>
                    <a:lnTo>
                      <a:pt x="1574" y="572"/>
                    </a:lnTo>
                    <a:lnTo>
                      <a:pt x="1570" y="576"/>
                    </a:lnTo>
                    <a:lnTo>
                      <a:pt x="1570" y="572"/>
                    </a:lnTo>
                    <a:lnTo>
                      <a:pt x="1565" y="567"/>
                    </a:lnTo>
                    <a:lnTo>
                      <a:pt x="1565" y="567"/>
                    </a:lnTo>
                    <a:lnTo>
                      <a:pt x="1565" y="563"/>
                    </a:lnTo>
                    <a:lnTo>
                      <a:pt x="1565" y="563"/>
                    </a:lnTo>
                    <a:lnTo>
                      <a:pt x="1565" y="558"/>
                    </a:lnTo>
                    <a:lnTo>
                      <a:pt x="1570" y="553"/>
                    </a:lnTo>
                    <a:lnTo>
                      <a:pt x="1570" y="553"/>
                    </a:lnTo>
                    <a:lnTo>
                      <a:pt x="1570" y="549"/>
                    </a:lnTo>
                    <a:lnTo>
                      <a:pt x="1570" y="549"/>
                    </a:lnTo>
                    <a:lnTo>
                      <a:pt x="1574" y="544"/>
                    </a:lnTo>
                    <a:lnTo>
                      <a:pt x="1574" y="544"/>
                    </a:lnTo>
                    <a:lnTo>
                      <a:pt x="1570" y="540"/>
                    </a:lnTo>
                    <a:lnTo>
                      <a:pt x="1574" y="540"/>
                    </a:lnTo>
                    <a:lnTo>
                      <a:pt x="1574" y="540"/>
                    </a:lnTo>
                    <a:lnTo>
                      <a:pt x="1579" y="531"/>
                    </a:lnTo>
                    <a:lnTo>
                      <a:pt x="1579" y="531"/>
                    </a:lnTo>
                    <a:lnTo>
                      <a:pt x="1579" y="526"/>
                    </a:lnTo>
                    <a:lnTo>
                      <a:pt x="1579" y="526"/>
                    </a:lnTo>
                    <a:lnTo>
                      <a:pt x="1579" y="526"/>
                    </a:lnTo>
                    <a:lnTo>
                      <a:pt x="1579" y="526"/>
                    </a:lnTo>
                    <a:lnTo>
                      <a:pt x="1579" y="526"/>
                    </a:lnTo>
                    <a:lnTo>
                      <a:pt x="1579" y="526"/>
                    </a:lnTo>
                    <a:lnTo>
                      <a:pt x="1579" y="522"/>
                    </a:lnTo>
                    <a:lnTo>
                      <a:pt x="1583" y="522"/>
                    </a:lnTo>
                    <a:lnTo>
                      <a:pt x="1583" y="522"/>
                    </a:lnTo>
                    <a:lnTo>
                      <a:pt x="1583" y="526"/>
                    </a:lnTo>
                    <a:lnTo>
                      <a:pt x="1588" y="526"/>
                    </a:lnTo>
                    <a:lnTo>
                      <a:pt x="1588" y="526"/>
                    </a:lnTo>
                    <a:lnTo>
                      <a:pt x="1588" y="526"/>
                    </a:lnTo>
                    <a:lnTo>
                      <a:pt x="1588" y="526"/>
                    </a:lnTo>
                    <a:lnTo>
                      <a:pt x="1592" y="526"/>
                    </a:lnTo>
                    <a:lnTo>
                      <a:pt x="1592" y="526"/>
                    </a:lnTo>
                    <a:lnTo>
                      <a:pt x="1597" y="531"/>
                    </a:lnTo>
                    <a:lnTo>
                      <a:pt x="1601" y="531"/>
                    </a:lnTo>
                    <a:lnTo>
                      <a:pt x="1606" y="535"/>
                    </a:lnTo>
                    <a:lnTo>
                      <a:pt x="1606" y="540"/>
                    </a:lnTo>
                    <a:lnTo>
                      <a:pt x="1611" y="544"/>
                    </a:lnTo>
                    <a:lnTo>
                      <a:pt x="1615" y="544"/>
                    </a:lnTo>
                    <a:moveTo>
                      <a:pt x="1443" y="449"/>
                    </a:moveTo>
                    <a:lnTo>
                      <a:pt x="1443" y="449"/>
                    </a:lnTo>
                    <a:lnTo>
                      <a:pt x="1438" y="454"/>
                    </a:lnTo>
                    <a:lnTo>
                      <a:pt x="1434" y="454"/>
                    </a:lnTo>
                    <a:lnTo>
                      <a:pt x="1434" y="454"/>
                    </a:lnTo>
                    <a:lnTo>
                      <a:pt x="1434" y="449"/>
                    </a:lnTo>
                    <a:lnTo>
                      <a:pt x="1434" y="449"/>
                    </a:lnTo>
                    <a:lnTo>
                      <a:pt x="1434" y="449"/>
                    </a:lnTo>
                    <a:lnTo>
                      <a:pt x="1434" y="449"/>
                    </a:lnTo>
                    <a:lnTo>
                      <a:pt x="1434" y="445"/>
                    </a:lnTo>
                    <a:lnTo>
                      <a:pt x="1434" y="445"/>
                    </a:lnTo>
                    <a:lnTo>
                      <a:pt x="1434" y="440"/>
                    </a:lnTo>
                    <a:lnTo>
                      <a:pt x="1434" y="440"/>
                    </a:lnTo>
                    <a:lnTo>
                      <a:pt x="1434" y="440"/>
                    </a:lnTo>
                    <a:lnTo>
                      <a:pt x="1434" y="436"/>
                    </a:lnTo>
                    <a:lnTo>
                      <a:pt x="1434" y="436"/>
                    </a:lnTo>
                    <a:lnTo>
                      <a:pt x="1438" y="431"/>
                    </a:lnTo>
                    <a:lnTo>
                      <a:pt x="1438" y="431"/>
                    </a:lnTo>
                    <a:lnTo>
                      <a:pt x="1438" y="431"/>
                    </a:lnTo>
                    <a:lnTo>
                      <a:pt x="1443" y="431"/>
                    </a:lnTo>
                    <a:lnTo>
                      <a:pt x="1443" y="431"/>
                    </a:lnTo>
                    <a:lnTo>
                      <a:pt x="1447" y="431"/>
                    </a:lnTo>
                    <a:lnTo>
                      <a:pt x="1447" y="431"/>
                    </a:lnTo>
                    <a:lnTo>
                      <a:pt x="1447" y="431"/>
                    </a:lnTo>
                    <a:lnTo>
                      <a:pt x="1447" y="436"/>
                    </a:lnTo>
                    <a:lnTo>
                      <a:pt x="1443" y="440"/>
                    </a:lnTo>
                    <a:lnTo>
                      <a:pt x="1443" y="440"/>
                    </a:lnTo>
                    <a:lnTo>
                      <a:pt x="1443" y="445"/>
                    </a:lnTo>
                    <a:lnTo>
                      <a:pt x="1443" y="449"/>
                    </a:lnTo>
                    <a:lnTo>
                      <a:pt x="1443" y="449"/>
                    </a:lnTo>
                    <a:moveTo>
                      <a:pt x="1996" y="245"/>
                    </a:moveTo>
                    <a:lnTo>
                      <a:pt x="1996" y="245"/>
                    </a:lnTo>
                    <a:lnTo>
                      <a:pt x="1992" y="245"/>
                    </a:lnTo>
                    <a:lnTo>
                      <a:pt x="1992" y="245"/>
                    </a:lnTo>
                    <a:lnTo>
                      <a:pt x="1992" y="245"/>
                    </a:lnTo>
                    <a:lnTo>
                      <a:pt x="1992" y="241"/>
                    </a:lnTo>
                    <a:lnTo>
                      <a:pt x="1996" y="241"/>
                    </a:lnTo>
                    <a:lnTo>
                      <a:pt x="1996" y="241"/>
                    </a:lnTo>
                    <a:lnTo>
                      <a:pt x="1983" y="231"/>
                    </a:lnTo>
                    <a:lnTo>
                      <a:pt x="1992" y="236"/>
                    </a:lnTo>
                    <a:lnTo>
                      <a:pt x="1996" y="236"/>
                    </a:lnTo>
                    <a:lnTo>
                      <a:pt x="1996" y="236"/>
                    </a:lnTo>
                    <a:lnTo>
                      <a:pt x="2001" y="241"/>
                    </a:lnTo>
                    <a:lnTo>
                      <a:pt x="2001" y="241"/>
                    </a:lnTo>
                    <a:lnTo>
                      <a:pt x="2001" y="241"/>
                    </a:lnTo>
                    <a:lnTo>
                      <a:pt x="1996" y="241"/>
                    </a:lnTo>
                    <a:lnTo>
                      <a:pt x="1996" y="245"/>
                    </a:lnTo>
                    <a:lnTo>
                      <a:pt x="1996" y="245"/>
                    </a:lnTo>
                    <a:moveTo>
                      <a:pt x="1910" y="195"/>
                    </a:moveTo>
                    <a:lnTo>
                      <a:pt x="1910" y="195"/>
                    </a:lnTo>
                    <a:lnTo>
                      <a:pt x="1910" y="195"/>
                    </a:lnTo>
                    <a:lnTo>
                      <a:pt x="1910" y="195"/>
                    </a:lnTo>
                    <a:lnTo>
                      <a:pt x="1910" y="195"/>
                    </a:lnTo>
                    <a:moveTo>
                      <a:pt x="1865" y="173"/>
                    </a:moveTo>
                    <a:lnTo>
                      <a:pt x="1865" y="173"/>
                    </a:lnTo>
                    <a:lnTo>
                      <a:pt x="1860" y="173"/>
                    </a:lnTo>
                    <a:lnTo>
                      <a:pt x="1855" y="173"/>
                    </a:lnTo>
                    <a:lnTo>
                      <a:pt x="1851" y="168"/>
                    </a:lnTo>
                    <a:lnTo>
                      <a:pt x="1851" y="168"/>
                    </a:lnTo>
                    <a:lnTo>
                      <a:pt x="1851" y="168"/>
                    </a:lnTo>
                    <a:lnTo>
                      <a:pt x="1855" y="168"/>
                    </a:lnTo>
                    <a:lnTo>
                      <a:pt x="1855" y="168"/>
                    </a:lnTo>
                    <a:lnTo>
                      <a:pt x="1855" y="168"/>
                    </a:lnTo>
                    <a:lnTo>
                      <a:pt x="1860" y="173"/>
                    </a:lnTo>
                    <a:lnTo>
                      <a:pt x="1865" y="173"/>
                    </a:lnTo>
                    <a:lnTo>
                      <a:pt x="1865" y="173"/>
                    </a:lnTo>
                    <a:moveTo>
                      <a:pt x="1606" y="55"/>
                    </a:moveTo>
                    <a:lnTo>
                      <a:pt x="1606" y="55"/>
                    </a:lnTo>
                    <a:lnTo>
                      <a:pt x="1606" y="55"/>
                    </a:lnTo>
                    <a:lnTo>
                      <a:pt x="1606" y="55"/>
                    </a:lnTo>
                    <a:lnTo>
                      <a:pt x="1601" y="50"/>
                    </a:lnTo>
                    <a:lnTo>
                      <a:pt x="1597" y="50"/>
                    </a:lnTo>
                    <a:lnTo>
                      <a:pt x="1597" y="46"/>
                    </a:lnTo>
                    <a:lnTo>
                      <a:pt x="1597" y="46"/>
                    </a:lnTo>
                    <a:lnTo>
                      <a:pt x="1597" y="41"/>
                    </a:lnTo>
                    <a:lnTo>
                      <a:pt x="1597" y="41"/>
                    </a:lnTo>
                    <a:lnTo>
                      <a:pt x="1597" y="41"/>
                    </a:lnTo>
                    <a:lnTo>
                      <a:pt x="1597" y="36"/>
                    </a:lnTo>
                    <a:lnTo>
                      <a:pt x="1597" y="36"/>
                    </a:lnTo>
                    <a:lnTo>
                      <a:pt x="1601" y="36"/>
                    </a:lnTo>
                    <a:lnTo>
                      <a:pt x="1606" y="36"/>
                    </a:lnTo>
                    <a:lnTo>
                      <a:pt x="1606" y="41"/>
                    </a:lnTo>
                    <a:lnTo>
                      <a:pt x="1611" y="41"/>
                    </a:lnTo>
                    <a:lnTo>
                      <a:pt x="1615" y="46"/>
                    </a:lnTo>
                    <a:lnTo>
                      <a:pt x="1615" y="46"/>
                    </a:lnTo>
                    <a:lnTo>
                      <a:pt x="1615" y="50"/>
                    </a:lnTo>
                    <a:lnTo>
                      <a:pt x="1611" y="50"/>
                    </a:lnTo>
                    <a:lnTo>
                      <a:pt x="1611" y="50"/>
                    </a:lnTo>
                    <a:lnTo>
                      <a:pt x="1611" y="55"/>
                    </a:lnTo>
                    <a:lnTo>
                      <a:pt x="1606" y="55"/>
                    </a:lnTo>
                    <a:moveTo>
                      <a:pt x="1583" y="9"/>
                    </a:moveTo>
                    <a:lnTo>
                      <a:pt x="1583" y="9"/>
                    </a:lnTo>
                    <a:lnTo>
                      <a:pt x="1583" y="9"/>
                    </a:lnTo>
                    <a:lnTo>
                      <a:pt x="1583" y="9"/>
                    </a:lnTo>
                    <a:lnTo>
                      <a:pt x="1588" y="9"/>
                    </a:lnTo>
                    <a:lnTo>
                      <a:pt x="1588" y="9"/>
                    </a:lnTo>
                    <a:lnTo>
                      <a:pt x="1588" y="14"/>
                    </a:lnTo>
                    <a:lnTo>
                      <a:pt x="1588" y="27"/>
                    </a:lnTo>
                    <a:lnTo>
                      <a:pt x="1588" y="32"/>
                    </a:lnTo>
                    <a:lnTo>
                      <a:pt x="1588" y="32"/>
                    </a:lnTo>
                    <a:lnTo>
                      <a:pt x="1583" y="32"/>
                    </a:lnTo>
                    <a:lnTo>
                      <a:pt x="1583" y="32"/>
                    </a:lnTo>
                    <a:lnTo>
                      <a:pt x="1588" y="32"/>
                    </a:lnTo>
                    <a:lnTo>
                      <a:pt x="1583" y="27"/>
                    </a:lnTo>
                    <a:lnTo>
                      <a:pt x="1583" y="23"/>
                    </a:lnTo>
                    <a:lnTo>
                      <a:pt x="1583" y="18"/>
                    </a:lnTo>
                    <a:lnTo>
                      <a:pt x="1583" y="14"/>
                    </a:lnTo>
                    <a:lnTo>
                      <a:pt x="1583" y="14"/>
                    </a:lnTo>
                    <a:lnTo>
                      <a:pt x="1579" y="9"/>
                    </a:lnTo>
                    <a:lnTo>
                      <a:pt x="1579" y="9"/>
                    </a:lnTo>
                    <a:lnTo>
                      <a:pt x="1579" y="9"/>
                    </a:lnTo>
                    <a:lnTo>
                      <a:pt x="1579" y="9"/>
                    </a:lnTo>
                    <a:lnTo>
                      <a:pt x="1583" y="9"/>
                    </a:lnTo>
                    <a:lnTo>
                      <a:pt x="1583" y="9"/>
                    </a:lnTo>
                    <a:lnTo>
                      <a:pt x="1583" y="9"/>
                    </a:lnTo>
                    <a:moveTo>
                      <a:pt x="1679" y="14"/>
                    </a:moveTo>
                    <a:lnTo>
                      <a:pt x="1679" y="14"/>
                    </a:lnTo>
                    <a:lnTo>
                      <a:pt x="1683" y="18"/>
                    </a:lnTo>
                    <a:lnTo>
                      <a:pt x="1692" y="23"/>
                    </a:lnTo>
                    <a:lnTo>
                      <a:pt x="1697" y="27"/>
                    </a:lnTo>
                    <a:lnTo>
                      <a:pt x="1724" y="64"/>
                    </a:lnTo>
                    <a:lnTo>
                      <a:pt x="1733" y="77"/>
                    </a:lnTo>
                    <a:lnTo>
                      <a:pt x="1733" y="82"/>
                    </a:lnTo>
                    <a:lnTo>
                      <a:pt x="1738" y="82"/>
                    </a:lnTo>
                    <a:lnTo>
                      <a:pt x="1742" y="91"/>
                    </a:lnTo>
                    <a:lnTo>
                      <a:pt x="1760" y="109"/>
                    </a:lnTo>
                    <a:lnTo>
                      <a:pt x="1765" y="114"/>
                    </a:lnTo>
                    <a:lnTo>
                      <a:pt x="1769" y="118"/>
                    </a:lnTo>
                    <a:lnTo>
                      <a:pt x="1774" y="123"/>
                    </a:lnTo>
                    <a:lnTo>
                      <a:pt x="1783" y="127"/>
                    </a:lnTo>
                    <a:lnTo>
                      <a:pt x="1792" y="136"/>
                    </a:lnTo>
                    <a:lnTo>
                      <a:pt x="1792" y="136"/>
                    </a:lnTo>
                    <a:lnTo>
                      <a:pt x="1792" y="136"/>
                    </a:lnTo>
                    <a:lnTo>
                      <a:pt x="1797" y="141"/>
                    </a:lnTo>
                    <a:lnTo>
                      <a:pt x="1801" y="141"/>
                    </a:lnTo>
                    <a:lnTo>
                      <a:pt x="1806" y="141"/>
                    </a:lnTo>
                    <a:lnTo>
                      <a:pt x="1806" y="145"/>
                    </a:lnTo>
                    <a:lnTo>
                      <a:pt x="1806" y="145"/>
                    </a:lnTo>
                    <a:lnTo>
                      <a:pt x="1806" y="150"/>
                    </a:lnTo>
                    <a:lnTo>
                      <a:pt x="1810" y="150"/>
                    </a:lnTo>
                    <a:lnTo>
                      <a:pt x="1810" y="150"/>
                    </a:lnTo>
                    <a:lnTo>
                      <a:pt x="1824" y="159"/>
                    </a:lnTo>
                    <a:lnTo>
                      <a:pt x="1846" y="168"/>
                    </a:lnTo>
                    <a:lnTo>
                      <a:pt x="1846" y="168"/>
                    </a:lnTo>
                    <a:lnTo>
                      <a:pt x="1837" y="168"/>
                    </a:lnTo>
                    <a:lnTo>
                      <a:pt x="1837" y="168"/>
                    </a:lnTo>
                    <a:lnTo>
                      <a:pt x="1837" y="168"/>
                    </a:lnTo>
                    <a:lnTo>
                      <a:pt x="1837" y="173"/>
                    </a:lnTo>
                    <a:lnTo>
                      <a:pt x="1842" y="173"/>
                    </a:lnTo>
                    <a:lnTo>
                      <a:pt x="1842" y="177"/>
                    </a:lnTo>
                    <a:lnTo>
                      <a:pt x="1842" y="177"/>
                    </a:lnTo>
                    <a:lnTo>
                      <a:pt x="1842" y="177"/>
                    </a:lnTo>
                    <a:lnTo>
                      <a:pt x="1846" y="177"/>
                    </a:lnTo>
                    <a:lnTo>
                      <a:pt x="1846" y="177"/>
                    </a:lnTo>
                    <a:lnTo>
                      <a:pt x="1846" y="177"/>
                    </a:lnTo>
                    <a:lnTo>
                      <a:pt x="1860" y="177"/>
                    </a:lnTo>
                    <a:lnTo>
                      <a:pt x="1860" y="177"/>
                    </a:lnTo>
                    <a:lnTo>
                      <a:pt x="1865" y="173"/>
                    </a:lnTo>
                    <a:lnTo>
                      <a:pt x="1865" y="173"/>
                    </a:lnTo>
                    <a:lnTo>
                      <a:pt x="1869" y="173"/>
                    </a:lnTo>
                    <a:lnTo>
                      <a:pt x="1878" y="173"/>
                    </a:lnTo>
                    <a:lnTo>
                      <a:pt x="1883" y="173"/>
                    </a:lnTo>
                    <a:lnTo>
                      <a:pt x="1883" y="177"/>
                    </a:lnTo>
                    <a:lnTo>
                      <a:pt x="1883" y="177"/>
                    </a:lnTo>
                    <a:lnTo>
                      <a:pt x="1883" y="177"/>
                    </a:lnTo>
                    <a:lnTo>
                      <a:pt x="1883" y="177"/>
                    </a:lnTo>
                    <a:lnTo>
                      <a:pt x="1878" y="177"/>
                    </a:lnTo>
                    <a:lnTo>
                      <a:pt x="1878" y="186"/>
                    </a:lnTo>
                    <a:lnTo>
                      <a:pt x="1883" y="186"/>
                    </a:lnTo>
                    <a:lnTo>
                      <a:pt x="1883" y="186"/>
                    </a:lnTo>
                    <a:lnTo>
                      <a:pt x="1883" y="186"/>
                    </a:lnTo>
                    <a:lnTo>
                      <a:pt x="1883" y="186"/>
                    </a:lnTo>
                    <a:lnTo>
                      <a:pt x="1887" y="182"/>
                    </a:lnTo>
                    <a:lnTo>
                      <a:pt x="1887" y="182"/>
                    </a:lnTo>
                    <a:lnTo>
                      <a:pt x="1887" y="177"/>
                    </a:lnTo>
                    <a:lnTo>
                      <a:pt x="1887" y="173"/>
                    </a:lnTo>
                    <a:lnTo>
                      <a:pt x="1892" y="173"/>
                    </a:lnTo>
                    <a:lnTo>
                      <a:pt x="1892" y="173"/>
                    </a:lnTo>
                    <a:lnTo>
                      <a:pt x="1892" y="177"/>
                    </a:lnTo>
                    <a:lnTo>
                      <a:pt x="1892" y="182"/>
                    </a:lnTo>
                    <a:lnTo>
                      <a:pt x="1892" y="186"/>
                    </a:lnTo>
                    <a:lnTo>
                      <a:pt x="1896" y="186"/>
                    </a:lnTo>
                    <a:lnTo>
                      <a:pt x="1896" y="186"/>
                    </a:lnTo>
                    <a:lnTo>
                      <a:pt x="1896" y="191"/>
                    </a:lnTo>
                    <a:lnTo>
                      <a:pt x="1901" y="191"/>
                    </a:lnTo>
                    <a:lnTo>
                      <a:pt x="1901" y="191"/>
                    </a:lnTo>
                    <a:lnTo>
                      <a:pt x="1905" y="195"/>
                    </a:lnTo>
                    <a:lnTo>
                      <a:pt x="1905" y="195"/>
                    </a:lnTo>
                    <a:lnTo>
                      <a:pt x="1910" y="195"/>
                    </a:lnTo>
                    <a:lnTo>
                      <a:pt x="1924" y="195"/>
                    </a:lnTo>
                    <a:lnTo>
                      <a:pt x="1937" y="195"/>
                    </a:lnTo>
                    <a:lnTo>
                      <a:pt x="1942" y="195"/>
                    </a:lnTo>
                    <a:lnTo>
                      <a:pt x="1946" y="195"/>
                    </a:lnTo>
                    <a:lnTo>
                      <a:pt x="1955" y="182"/>
                    </a:lnTo>
                    <a:lnTo>
                      <a:pt x="1964" y="168"/>
                    </a:lnTo>
                    <a:lnTo>
                      <a:pt x="1964" y="168"/>
                    </a:lnTo>
                    <a:lnTo>
                      <a:pt x="1973" y="163"/>
                    </a:lnTo>
                    <a:lnTo>
                      <a:pt x="1978" y="159"/>
                    </a:lnTo>
                    <a:lnTo>
                      <a:pt x="1978" y="159"/>
                    </a:lnTo>
                    <a:lnTo>
                      <a:pt x="1978" y="154"/>
                    </a:lnTo>
                    <a:lnTo>
                      <a:pt x="1983" y="145"/>
                    </a:lnTo>
                    <a:lnTo>
                      <a:pt x="1987" y="145"/>
                    </a:lnTo>
                    <a:lnTo>
                      <a:pt x="1987" y="141"/>
                    </a:lnTo>
                    <a:lnTo>
                      <a:pt x="1987" y="141"/>
                    </a:lnTo>
                    <a:lnTo>
                      <a:pt x="1992" y="136"/>
                    </a:lnTo>
                    <a:lnTo>
                      <a:pt x="1992" y="136"/>
                    </a:lnTo>
                    <a:lnTo>
                      <a:pt x="1992" y="136"/>
                    </a:lnTo>
                    <a:lnTo>
                      <a:pt x="1992" y="141"/>
                    </a:lnTo>
                    <a:lnTo>
                      <a:pt x="1996" y="141"/>
                    </a:lnTo>
                    <a:lnTo>
                      <a:pt x="1996" y="145"/>
                    </a:lnTo>
                    <a:lnTo>
                      <a:pt x="1996" y="150"/>
                    </a:lnTo>
                    <a:lnTo>
                      <a:pt x="1992" y="154"/>
                    </a:lnTo>
                    <a:lnTo>
                      <a:pt x="1987" y="163"/>
                    </a:lnTo>
                    <a:lnTo>
                      <a:pt x="1987" y="163"/>
                    </a:lnTo>
                    <a:lnTo>
                      <a:pt x="1987" y="173"/>
                    </a:lnTo>
                    <a:lnTo>
                      <a:pt x="1987" y="173"/>
                    </a:lnTo>
                    <a:lnTo>
                      <a:pt x="1978" y="186"/>
                    </a:lnTo>
                    <a:lnTo>
                      <a:pt x="1978" y="191"/>
                    </a:lnTo>
                    <a:lnTo>
                      <a:pt x="1973" y="195"/>
                    </a:lnTo>
                    <a:lnTo>
                      <a:pt x="1973" y="200"/>
                    </a:lnTo>
                    <a:lnTo>
                      <a:pt x="1973" y="200"/>
                    </a:lnTo>
                    <a:lnTo>
                      <a:pt x="1973" y="204"/>
                    </a:lnTo>
                    <a:lnTo>
                      <a:pt x="1973" y="209"/>
                    </a:lnTo>
                    <a:lnTo>
                      <a:pt x="1973" y="209"/>
                    </a:lnTo>
                    <a:lnTo>
                      <a:pt x="1969" y="213"/>
                    </a:lnTo>
                    <a:lnTo>
                      <a:pt x="1969" y="213"/>
                    </a:lnTo>
                    <a:lnTo>
                      <a:pt x="1969" y="213"/>
                    </a:lnTo>
                    <a:lnTo>
                      <a:pt x="1973" y="218"/>
                    </a:lnTo>
                    <a:lnTo>
                      <a:pt x="1973" y="222"/>
                    </a:lnTo>
                    <a:lnTo>
                      <a:pt x="1978" y="227"/>
                    </a:lnTo>
                    <a:lnTo>
                      <a:pt x="1983" y="231"/>
                    </a:lnTo>
                    <a:lnTo>
                      <a:pt x="1987" y="236"/>
                    </a:lnTo>
                    <a:lnTo>
                      <a:pt x="1987" y="236"/>
                    </a:lnTo>
                    <a:lnTo>
                      <a:pt x="1987" y="241"/>
                    </a:lnTo>
                    <a:lnTo>
                      <a:pt x="1987" y="241"/>
                    </a:lnTo>
                    <a:lnTo>
                      <a:pt x="1987" y="245"/>
                    </a:lnTo>
                    <a:lnTo>
                      <a:pt x="1992" y="245"/>
                    </a:lnTo>
                    <a:lnTo>
                      <a:pt x="1992" y="245"/>
                    </a:lnTo>
                    <a:lnTo>
                      <a:pt x="1992" y="250"/>
                    </a:lnTo>
                    <a:lnTo>
                      <a:pt x="1996" y="259"/>
                    </a:lnTo>
                    <a:lnTo>
                      <a:pt x="1996" y="263"/>
                    </a:lnTo>
                    <a:lnTo>
                      <a:pt x="2001" y="268"/>
                    </a:lnTo>
                    <a:lnTo>
                      <a:pt x="2005" y="272"/>
                    </a:lnTo>
                    <a:lnTo>
                      <a:pt x="2001" y="272"/>
                    </a:lnTo>
                    <a:lnTo>
                      <a:pt x="1996" y="268"/>
                    </a:lnTo>
                    <a:lnTo>
                      <a:pt x="1992" y="268"/>
                    </a:lnTo>
                    <a:lnTo>
                      <a:pt x="1992" y="268"/>
                    </a:lnTo>
                    <a:lnTo>
                      <a:pt x="1992" y="272"/>
                    </a:lnTo>
                    <a:lnTo>
                      <a:pt x="1992" y="272"/>
                    </a:lnTo>
                    <a:lnTo>
                      <a:pt x="1996" y="272"/>
                    </a:lnTo>
                    <a:lnTo>
                      <a:pt x="1996" y="272"/>
                    </a:lnTo>
                    <a:lnTo>
                      <a:pt x="1996" y="272"/>
                    </a:lnTo>
                    <a:lnTo>
                      <a:pt x="1996" y="272"/>
                    </a:lnTo>
                    <a:lnTo>
                      <a:pt x="1996" y="277"/>
                    </a:lnTo>
                    <a:lnTo>
                      <a:pt x="2001" y="277"/>
                    </a:lnTo>
                    <a:lnTo>
                      <a:pt x="2001" y="277"/>
                    </a:lnTo>
                    <a:lnTo>
                      <a:pt x="2005" y="277"/>
                    </a:lnTo>
                    <a:lnTo>
                      <a:pt x="2014" y="277"/>
                    </a:lnTo>
                    <a:lnTo>
                      <a:pt x="2014" y="281"/>
                    </a:lnTo>
                    <a:lnTo>
                      <a:pt x="2019" y="281"/>
                    </a:lnTo>
                    <a:lnTo>
                      <a:pt x="2019" y="281"/>
                    </a:lnTo>
                    <a:lnTo>
                      <a:pt x="2019" y="277"/>
                    </a:lnTo>
                    <a:lnTo>
                      <a:pt x="2014" y="277"/>
                    </a:lnTo>
                    <a:lnTo>
                      <a:pt x="2014" y="277"/>
                    </a:lnTo>
                    <a:lnTo>
                      <a:pt x="2014" y="277"/>
                    </a:lnTo>
                    <a:lnTo>
                      <a:pt x="2019" y="272"/>
                    </a:lnTo>
                    <a:lnTo>
                      <a:pt x="2023" y="268"/>
                    </a:lnTo>
                    <a:lnTo>
                      <a:pt x="2023" y="268"/>
                    </a:lnTo>
                    <a:lnTo>
                      <a:pt x="2028" y="263"/>
                    </a:lnTo>
                    <a:lnTo>
                      <a:pt x="2028" y="263"/>
                    </a:lnTo>
                    <a:lnTo>
                      <a:pt x="2028" y="263"/>
                    </a:lnTo>
                    <a:lnTo>
                      <a:pt x="2028" y="263"/>
                    </a:lnTo>
                    <a:lnTo>
                      <a:pt x="2028" y="263"/>
                    </a:lnTo>
                    <a:lnTo>
                      <a:pt x="2028" y="259"/>
                    </a:lnTo>
                    <a:lnTo>
                      <a:pt x="2032" y="259"/>
                    </a:lnTo>
                    <a:lnTo>
                      <a:pt x="2037" y="259"/>
                    </a:lnTo>
                    <a:lnTo>
                      <a:pt x="2037" y="259"/>
                    </a:lnTo>
                    <a:lnTo>
                      <a:pt x="2037" y="259"/>
                    </a:lnTo>
                    <a:lnTo>
                      <a:pt x="2037" y="259"/>
                    </a:lnTo>
                    <a:lnTo>
                      <a:pt x="2037" y="259"/>
                    </a:lnTo>
                    <a:lnTo>
                      <a:pt x="2041" y="259"/>
                    </a:lnTo>
                    <a:lnTo>
                      <a:pt x="2041" y="259"/>
                    </a:lnTo>
                    <a:lnTo>
                      <a:pt x="2041" y="259"/>
                    </a:lnTo>
                    <a:lnTo>
                      <a:pt x="2041" y="259"/>
                    </a:lnTo>
                    <a:lnTo>
                      <a:pt x="2046" y="259"/>
                    </a:lnTo>
                    <a:lnTo>
                      <a:pt x="2046" y="259"/>
                    </a:lnTo>
                    <a:lnTo>
                      <a:pt x="2046" y="263"/>
                    </a:lnTo>
                    <a:lnTo>
                      <a:pt x="2046" y="263"/>
                    </a:lnTo>
                    <a:lnTo>
                      <a:pt x="2041" y="263"/>
                    </a:lnTo>
                    <a:lnTo>
                      <a:pt x="2041" y="263"/>
                    </a:lnTo>
                    <a:lnTo>
                      <a:pt x="2041" y="268"/>
                    </a:lnTo>
                    <a:lnTo>
                      <a:pt x="2037" y="268"/>
                    </a:lnTo>
                    <a:lnTo>
                      <a:pt x="2037" y="268"/>
                    </a:lnTo>
                    <a:lnTo>
                      <a:pt x="2032" y="268"/>
                    </a:lnTo>
                    <a:lnTo>
                      <a:pt x="2032" y="268"/>
                    </a:lnTo>
                    <a:lnTo>
                      <a:pt x="2032" y="272"/>
                    </a:lnTo>
                    <a:lnTo>
                      <a:pt x="2028" y="268"/>
                    </a:lnTo>
                    <a:lnTo>
                      <a:pt x="2028" y="272"/>
                    </a:lnTo>
                    <a:lnTo>
                      <a:pt x="2028" y="272"/>
                    </a:lnTo>
                    <a:lnTo>
                      <a:pt x="2028" y="272"/>
                    </a:lnTo>
                    <a:lnTo>
                      <a:pt x="2028" y="272"/>
                    </a:lnTo>
                    <a:lnTo>
                      <a:pt x="2023" y="277"/>
                    </a:lnTo>
                    <a:lnTo>
                      <a:pt x="2023" y="277"/>
                    </a:lnTo>
                    <a:lnTo>
                      <a:pt x="2023" y="277"/>
                    </a:lnTo>
                    <a:lnTo>
                      <a:pt x="2023" y="281"/>
                    </a:lnTo>
                    <a:lnTo>
                      <a:pt x="2023" y="286"/>
                    </a:lnTo>
                    <a:lnTo>
                      <a:pt x="2019" y="286"/>
                    </a:lnTo>
                    <a:lnTo>
                      <a:pt x="2019" y="290"/>
                    </a:lnTo>
                    <a:lnTo>
                      <a:pt x="2019" y="290"/>
                    </a:lnTo>
                    <a:lnTo>
                      <a:pt x="2019" y="290"/>
                    </a:lnTo>
                    <a:lnTo>
                      <a:pt x="2014" y="290"/>
                    </a:lnTo>
                    <a:lnTo>
                      <a:pt x="2014" y="290"/>
                    </a:lnTo>
                    <a:lnTo>
                      <a:pt x="2010" y="286"/>
                    </a:lnTo>
                    <a:lnTo>
                      <a:pt x="2010" y="290"/>
                    </a:lnTo>
                    <a:lnTo>
                      <a:pt x="2005" y="290"/>
                    </a:lnTo>
                    <a:lnTo>
                      <a:pt x="1996" y="290"/>
                    </a:lnTo>
                    <a:lnTo>
                      <a:pt x="1996" y="290"/>
                    </a:lnTo>
                    <a:lnTo>
                      <a:pt x="1992" y="295"/>
                    </a:lnTo>
                    <a:lnTo>
                      <a:pt x="1992" y="295"/>
                    </a:lnTo>
                    <a:lnTo>
                      <a:pt x="1983" y="295"/>
                    </a:lnTo>
                    <a:lnTo>
                      <a:pt x="1983" y="295"/>
                    </a:lnTo>
                    <a:lnTo>
                      <a:pt x="1983" y="299"/>
                    </a:lnTo>
                    <a:lnTo>
                      <a:pt x="1983" y="299"/>
                    </a:lnTo>
                    <a:lnTo>
                      <a:pt x="1983" y="304"/>
                    </a:lnTo>
                    <a:lnTo>
                      <a:pt x="1983" y="304"/>
                    </a:lnTo>
                    <a:lnTo>
                      <a:pt x="1983" y="304"/>
                    </a:lnTo>
                    <a:lnTo>
                      <a:pt x="1987" y="304"/>
                    </a:lnTo>
                    <a:lnTo>
                      <a:pt x="1983" y="304"/>
                    </a:lnTo>
                    <a:lnTo>
                      <a:pt x="1983" y="304"/>
                    </a:lnTo>
                    <a:lnTo>
                      <a:pt x="1978" y="304"/>
                    </a:lnTo>
                    <a:lnTo>
                      <a:pt x="1978" y="309"/>
                    </a:lnTo>
                    <a:lnTo>
                      <a:pt x="1978" y="309"/>
                    </a:lnTo>
                    <a:lnTo>
                      <a:pt x="1978" y="309"/>
                    </a:lnTo>
                    <a:lnTo>
                      <a:pt x="1978" y="309"/>
                    </a:lnTo>
                    <a:lnTo>
                      <a:pt x="1973" y="309"/>
                    </a:lnTo>
                    <a:lnTo>
                      <a:pt x="1969" y="309"/>
                    </a:lnTo>
                    <a:lnTo>
                      <a:pt x="1973" y="313"/>
                    </a:lnTo>
                    <a:lnTo>
                      <a:pt x="1973" y="313"/>
                    </a:lnTo>
                    <a:lnTo>
                      <a:pt x="1973" y="313"/>
                    </a:lnTo>
                    <a:lnTo>
                      <a:pt x="1973" y="318"/>
                    </a:lnTo>
                    <a:lnTo>
                      <a:pt x="1969" y="318"/>
                    </a:lnTo>
                    <a:lnTo>
                      <a:pt x="1964" y="318"/>
                    </a:lnTo>
                    <a:lnTo>
                      <a:pt x="1960" y="318"/>
                    </a:lnTo>
                    <a:lnTo>
                      <a:pt x="1960" y="318"/>
                    </a:lnTo>
                    <a:lnTo>
                      <a:pt x="1955" y="313"/>
                    </a:lnTo>
                    <a:lnTo>
                      <a:pt x="1955" y="313"/>
                    </a:lnTo>
                    <a:lnTo>
                      <a:pt x="1955" y="313"/>
                    </a:lnTo>
                    <a:lnTo>
                      <a:pt x="1955" y="309"/>
                    </a:lnTo>
                    <a:lnTo>
                      <a:pt x="1951" y="309"/>
                    </a:lnTo>
                    <a:lnTo>
                      <a:pt x="1951" y="309"/>
                    </a:lnTo>
                    <a:lnTo>
                      <a:pt x="1951" y="309"/>
                    </a:lnTo>
                    <a:lnTo>
                      <a:pt x="1951" y="309"/>
                    </a:lnTo>
                    <a:lnTo>
                      <a:pt x="1951" y="309"/>
                    </a:lnTo>
                    <a:lnTo>
                      <a:pt x="1951" y="313"/>
                    </a:lnTo>
                    <a:lnTo>
                      <a:pt x="1946" y="313"/>
                    </a:lnTo>
                    <a:lnTo>
                      <a:pt x="1946" y="313"/>
                    </a:lnTo>
                    <a:lnTo>
                      <a:pt x="1946" y="313"/>
                    </a:lnTo>
                    <a:lnTo>
                      <a:pt x="1946" y="318"/>
                    </a:lnTo>
                    <a:lnTo>
                      <a:pt x="1946" y="318"/>
                    </a:lnTo>
                    <a:lnTo>
                      <a:pt x="1946" y="318"/>
                    </a:lnTo>
                    <a:lnTo>
                      <a:pt x="1946" y="322"/>
                    </a:lnTo>
                    <a:lnTo>
                      <a:pt x="1946" y="322"/>
                    </a:lnTo>
                    <a:lnTo>
                      <a:pt x="1951" y="322"/>
                    </a:lnTo>
                    <a:lnTo>
                      <a:pt x="1951" y="327"/>
                    </a:lnTo>
                    <a:lnTo>
                      <a:pt x="1946" y="327"/>
                    </a:lnTo>
                    <a:lnTo>
                      <a:pt x="1933" y="322"/>
                    </a:lnTo>
                    <a:lnTo>
                      <a:pt x="1924" y="327"/>
                    </a:lnTo>
                    <a:lnTo>
                      <a:pt x="1924" y="327"/>
                    </a:lnTo>
                    <a:lnTo>
                      <a:pt x="1919" y="327"/>
                    </a:lnTo>
                    <a:lnTo>
                      <a:pt x="1910" y="322"/>
                    </a:lnTo>
                    <a:lnTo>
                      <a:pt x="1910" y="322"/>
                    </a:lnTo>
                    <a:lnTo>
                      <a:pt x="1910" y="322"/>
                    </a:lnTo>
                    <a:lnTo>
                      <a:pt x="1910" y="322"/>
                    </a:lnTo>
                    <a:lnTo>
                      <a:pt x="1910" y="322"/>
                    </a:lnTo>
                    <a:lnTo>
                      <a:pt x="1910" y="318"/>
                    </a:lnTo>
                    <a:lnTo>
                      <a:pt x="1905" y="318"/>
                    </a:lnTo>
                    <a:lnTo>
                      <a:pt x="1905" y="318"/>
                    </a:lnTo>
                    <a:lnTo>
                      <a:pt x="1892" y="322"/>
                    </a:lnTo>
                    <a:lnTo>
                      <a:pt x="1878" y="331"/>
                    </a:lnTo>
                    <a:lnTo>
                      <a:pt x="1865" y="340"/>
                    </a:lnTo>
                    <a:lnTo>
                      <a:pt x="1855" y="354"/>
                    </a:lnTo>
                    <a:lnTo>
                      <a:pt x="1842" y="368"/>
                    </a:lnTo>
                    <a:lnTo>
                      <a:pt x="1837" y="372"/>
                    </a:lnTo>
                    <a:lnTo>
                      <a:pt x="1824" y="395"/>
                    </a:lnTo>
                    <a:lnTo>
                      <a:pt x="1815" y="413"/>
                    </a:lnTo>
                    <a:lnTo>
                      <a:pt x="1815" y="417"/>
                    </a:lnTo>
                    <a:lnTo>
                      <a:pt x="1815" y="422"/>
                    </a:lnTo>
                    <a:lnTo>
                      <a:pt x="1815" y="431"/>
                    </a:lnTo>
                    <a:lnTo>
                      <a:pt x="1815" y="436"/>
                    </a:lnTo>
                    <a:lnTo>
                      <a:pt x="1815" y="436"/>
                    </a:lnTo>
                    <a:lnTo>
                      <a:pt x="1815" y="440"/>
                    </a:lnTo>
                    <a:lnTo>
                      <a:pt x="1810" y="449"/>
                    </a:lnTo>
                    <a:lnTo>
                      <a:pt x="1810" y="454"/>
                    </a:lnTo>
                    <a:lnTo>
                      <a:pt x="1810" y="454"/>
                    </a:lnTo>
                    <a:lnTo>
                      <a:pt x="1810" y="463"/>
                    </a:lnTo>
                    <a:lnTo>
                      <a:pt x="1806" y="463"/>
                    </a:lnTo>
                    <a:lnTo>
                      <a:pt x="1806" y="463"/>
                    </a:lnTo>
                    <a:lnTo>
                      <a:pt x="1801" y="463"/>
                    </a:lnTo>
                    <a:lnTo>
                      <a:pt x="1801" y="458"/>
                    </a:lnTo>
                    <a:lnTo>
                      <a:pt x="1801" y="458"/>
                    </a:lnTo>
                    <a:lnTo>
                      <a:pt x="1801" y="454"/>
                    </a:lnTo>
                    <a:lnTo>
                      <a:pt x="1797" y="454"/>
                    </a:lnTo>
                    <a:lnTo>
                      <a:pt x="1792" y="449"/>
                    </a:lnTo>
                    <a:lnTo>
                      <a:pt x="1778" y="440"/>
                    </a:lnTo>
                    <a:lnTo>
                      <a:pt x="1760" y="436"/>
                    </a:lnTo>
                    <a:lnTo>
                      <a:pt x="1738" y="426"/>
                    </a:lnTo>
                    <a:lnTo>
                      <a:pt x="1728" y="422"/>
                    </a:lnTo>
                    <a:lnTo>
                      <a:pt x="1710" y="408"/>
                    </a:lnTo>
                    <a:lnTo>
                      <a:pt x="1706" y="404"/>
                    </a:lnTo>
                    <a:lnTo>
                      <a:pt x="1701" y="399"/>
                    </a:lnTo>
                    <a:lnTo>
                      <a:pt x="1688" y="395"/>
                    </a:lnTo>
                    <a:lnTo>
                      <a:pt x="1683" y="390"/>
                    </a:lnTo>
                    <a:lnTo>
                      <a:pt x="1679" y="386"/>
                    </a:lnTo>
                    <a:lnTo>
                      <a:pt x="1674" y="386"/>
                    </a:lnTo>
                    <a:lnTo>
                      <a:pt x="1674" y="386"/>
                    </a:lnTo>
                    <a:lnTo>
                      <a:pt x="1665" y="381"/>
                    </a:lnTo>
                    <a:lnTo>
                      <a:pt x="1656" y="377"/>
                    </a:lnTo>
                    <a:lnTo>
                      <a:pt x="1647" y="381"/>
                    </a:lnTo>
                    <a:lnTo>
                      <a:pt x="1638" y="381"/>
                    </a:lnTo>
                    <a:lnTo>
                      <a:pt x="1629" y="386"/>
                    </a:lnTo>
                    <a:lnTo>
                      <a:pt x="1611" y="399"/>
                    </a:lnTo>
                    <a:lnTo>
                      <a:pt x="1611" y="399"/>
                    </a:lnTo>
                    <a:lnTo>
                      <a:pt x="1606" y="404"/>
                    </a:lnTo>
                    <a:lnTo>
                      <a:pt x="1606" y="404"/>
                    </a:lnTo>
                    <a:lnTo>
                      <a:pt x="1606" y="404"/>
                    </a:lnTo>
                    <a:lnTo>
                      <a:pt x="1606" y="404"/>
                    </a:lnTo>
                    <a:lnTo>
                      <a:pt x="1601" y="404"/>
                    </a:lnTo>
                    <a:lnTo>
                      <a:pt x="1597" y="408"/>
                    </a:lnTo>
                    <a:lnTo>
                      <a:pt x="1592" y="413"/>
                    </a:lnTo>
                    <a:lnTo>
                      <a:pt x="1588" y="417"/>
                    </a:lnTo>
                    <a:lnTo>
                      <a:pt x="1588" y="422"/>
                    </a:lnTo>
                    <a:lnTo>
                      <a:pt x="1588" y="422"/>
                    </a:lnTo>
                    <a:lnTo>
                      <a:pt x="1583" y="422"/>
                    </a:lnTo>
                    <a:lnTo>
                      <a:pt x="1583" y="422"/>
                    </a:lnTo>
                    <a:lnTo>
                      <a:pt x="1583" y="422"/>
                    </a:lnTo>
                    <a:lnTo>
                      <a:pt x="1583" y="422"/>
                    </a:lnTo>
                    <a:lnTo>
                      <a:pt x="1579" y="417"/>
                    </a:lnTo>
                    <a:lnTo>
                      <a:pt x="1579" y="417"/>
                    </a:lnTo>
                    <a:lnTo>
                      <a:pt x="1579" y="417"/>
                    </a:lnTo>
                    <a:lnTo>
                      <a:pt x="1583" y="417"/>
                    </a:lnTo>
                    <a:lnTo>
                      <a:pt x="1588" y="417"/>
                    </a:lnTo>
                    <a:lnTo>
                      <a:pt x="1588" y="417"/>
                    </a:lnTo>
                    <a:lnTo>
                      <a:pt x="1583" y="417"/>
                    </a:lnTo>
                    <a:lnTo>
                      <a:pt x="1583" y="413"/>
                    </a:lnTo>
                    <a:lnTo>
                      <a:pt x="1579" y="413"/>
                    </a:lnTo>
                    <a:lnTo>
                      <a:pt x="1579" y="413"/>
                    </a:lnTo>
                    <a:lnTo>
                      <a:pt x="1579" y="413"/>
                    </a:lnTo>
                    <a:lnTo>
                      <a:pt x="1579" y="404"/>
                    </a:lnTo>
                    <a:lnTo>
                      <a:pt x="1561" y="386"/>
                    </a:lnTo>
                    <a:lnTo>
                      <a:pt x="1556" y="386"/>
                    </a:lnTo>
                    <a:lnTo>
                      <a:pt x="1556" y="386"/>
                    </a:lnTo>
                    <a:lnTo>
                      <a:pt x="1547" y="386"/>
                    </a:lnTo>
                    <a:lnTo>
                      <a:pt x="1542" y="386"/>
                    </a:lnTo>
                    <a:lnTo>
                      <a:pt x="1538" y="386"/>
                    </a:lnTo>
                    <a:lnTo>
                      <a:pt x="1533" y="386"/>
                    </a:lnTo>
                    <a:lnTo>
                      <a:pt x="1529" y="390"/>
                    </a:lnTo>
                    <a:lnTo>
                      <a:pt x="1529" y="395"/>
                    </a:lnTo>
                    <a:lnTo>
                      <a:pt x="1520" y="404"/>
                    </a:lnTo>
                    <a:lnTo>
                      <a:pt x="1520" y="408"/>
                    </a:lnTo>
                    <a:lnTo>
                      <a:pt x="1520" y="417"/>
                    </a:lnTo>
                    <a:lnTo>
                      <a:pt x="1515" y="422"/>
                    </a:lnTo>
                    <a:lnTo>
                      <a:pt x="1520" y="426"/>
                    </a:lnTo>
                    <a:lnTo>
                      <a:pt x="1520" y="431"/>
                    </a:lnTo>
                    <a:lnTo>
                      <a:pt x="1533" y="436"/>
                    </a:lnTo>
                    <a:lnTo>
                      <a:pt x="1533" y="440"/>
                    </a:lnTo>
                    <a:lnTo>
                      <a:pt x="1542" y="445"/>
                    </a:lnTo>
                    <a:lnTo>
                      <a:pt x="1542" y="449"/>
                    </a:lnTo>
                    <a:lnTo>
                      <a:pt x="1547" y="449"/>
                    </a:lnTo>
                    <a:lnTo>
                      <a:pt x="1552" y="445"/>
                    </a:lnTo>
                    <a:lnTo>
                      <a:pt x="1556" y="445"/>
                    </a:lnTo>
                    <a:lnTo>
                      <a:pt x="1556" y="445"/>
                    </a:lnTo>
                    <a:lnTo>
                      <a:pt x="1561" y="445"/>
                    </a:lnTo>
                    <a:lnTo>
                      <a:pt x="1565" y="449"/>
                    </a:lnTo>
                    <a:lnTo>
                      <a:pt x="1565" y="449"/>
                    </a:lnTo>
                    <a:lnTo>
                      <a:pt x="1570" y="458"/>
                    </a:lnTo>
                    <a:lnTo>
                      <a:pt x="1574" y="458"/>
                    </a:lnTo>
                    <a:lnTo>
                      <a:pt x="1579" y="463"/>
                    </a:lnTo>
                    <a:lnTo>
                      <a:pt x="1579" y="463"/>
                    </a:lnTo>
                    <a:lnTo>
                      <a:pt x="1583" y="472"/>
                    </a:lnTo>
                    <a:lnTo>
                      <a:pt x="1588" y="472"/>
                    </a:lnTo>
                    <a:lnTo>
                      <a:pt x="1588" y="476"/>
                    </a:lnTo>
                    <a:lnTo>
                      <a:pt x="1592" y="476"/>
                    </a:lnTo>
                    <a:lnTo>
                      <a:pt x="1592" y="476"/>
                    </a:lnTo>
                    <a:lnTo>
                      <a:pt x="1597" y="476"/>
                    </a:lnTo>
                    <a:lnTo>
                      <a:pt x="1597" y="476"/>
                    </a:lnTo>
                    <a:lnTo>
                      <a:pt x="1606" y="485"/>
                    </a:lnTo>
                    <a:lnTo>
                      <a:pt x="1606" y="485"/>
                    </a:lnTo>
                    <a:lnTo>
                      <a:pt x="1606" y="485"/>
                    </a:lnTo>
                    <a:lnTo>
                      <a:pt x="1601" y="490"/>
                    </a:lnTo>
                    <a:lnTo>
                      <a:pt x="1601" y="490"/>
                    </a:lnTo>
                    <a:lnTo>
                      <a:pt x="1597" y="490"/>
                    </a:lnTo>
                    <a:lnTo>
                      <a:pt x="1592" y="495"/>
                    </a:lnTo>
                    <a:lnTo>
                      <a:pt x="1588" y="499"/>
                    </a:lnTo>
                    <a:lnTo>
                      <a:pt x="1583" y="495"/>
                    </a:lnTo>
                    <a:lnTo>
                      <a:pt x="1574" y="490"/>
                    </a:lnTo>
                    <a:lnTo>
                      <a:pt x="1570" y="490"/>
                    </a:lnTo>
                    <a:lnTo>
                      <a:pt x="1565" y="490"/>
                    </a:lnTo>
                    <a:lnTo>
                      <a:pt x="1561" y="495"/>
                    </a:lnTo>
                    <a:lnTo>
                      <a:pt x="1561" y="495"/>
                    </a:lnTo>
                    <a:lnTo>
                      <a:pt x="1561" y="490"/>
                    </a:lnTo>
                    <a:lnTo>
                      <a:pt x="1561" y="490"/>
                    </a:lnTo>
                    <a:lnTo>
                      <a:pt x="1561" y="490"/>
                    </a:lnTo>
                    <a:lnTo>
                      <a:pt x="1561" y="485"/>
                    </a:lnTo>
                    <a:lnTo>
                      <a:pt x="1561" y="485"/>
                    </a:lnTo>
                    <a:lnTo>
                      <a:pt x="1561" y="485"/>
                    </a:lnTo>
                    <a:lnTo>
                      <a:pt x="1556" y="481"/>
                    </a:lnTo>
                    <a:lnTo>
                      <a:pt x="1556" y="485"/>
                    </a:lnTo>
                    <a:lnTo>
                      <a:pt x="1552" y="485"/>
                    </a:lnTo>
                    <a:lnTo>
                      <a:pt x="1552" y="485"/>
                    </a:lnTo>
                    <a:lnTo>
                      <a:pt x="1552" y="495"/>
                    </a:lnTo>
                    <a:lnTo>
                      <a:pt x="1547" y="495"/>
                    </a:lnTo>
                    <a:lnTo>
                      <a:pt x="1542" y="499"/>
                    </a:lnTo>
                    <a:lnTo>
                      <a:pt x="1542" y="499"/>
                    </a:lnTo>
                    <a:lnTo>
                      <a:pt x="1542" y="499"/>
                    </a:lnTo>
                    <a:lnTo>
                      <a:pt x="1538" y="504"/>
                    </a:lnTo>
                    <a:lnTo>
                      <a:pt x="1533" y="504"/>
                    </a:lnTo>
                    <a:lnTo>
                      <a:pt x="1533" y="508"/>
                    </a:lnTo>
                    <a:lnTo>
                      <a:pt x="1533" y="517"/>
                    </a:lnTo>
                    <a:lnTo>
                      <a:pt x="1533" y="522"/>
                    </a:lnTo>
                    <a:lnTo>
                      <a:pt x="1529" y="526"/>
                    </a:lnTo>
                    <a:lnTo>
                      <a:pt x="1515" y="526"/>
                    </a:lnTo>
                    <a:lnTo>
                      <a:pt x="1515" y="531"/>
                    </a:lnTo>
                    <a:lnTo>
                      <a:pt x="1515" y="531"/>
                    </a:lnTo>
                    <a:lnTo>
                      <a:pt x="1511" y="535"/>
                    </a:lnTo>
                    <a:lnTo>
                      <a:pt x="1511" y="535"/>
                    </a:lnTo>
                    <a:lnTo>
                      <a:pt x="1511" y="540"/>
                    </a:lnTo>
                    <a:lnTo>
                      <a:pt x="1506" y="540"/>
                    </a:lnTo>
                    <a:lnTo>
                      <a:pt x="1502" y="535"/>
                    </a:lnTo>
                    <a:lnTo>
                      <a:pt x="1502" y="535"/>
                    </a:lnTo>
                    <a:lnTo>
                      <a:pt x="1502" y="535"/>
                    </a:lnTo>
                    <a:lnTo>
                      <a:pt x="1502" y="535"/>
                    </a:lnTo>
                    <a:lnTo>
                      <a:pt x="1497" y="535"/>
                    </a:lnTo>
                    <a:lnTo>
                      <a:pt x="1497" y="535"/>
                    </a:lnTo>
                    <a:lnTo>
                      <a:pt x="1497" y="535"/>
                    </a:lnTo>
                    <a:lnTo>
                      <a:pt x="1493" y="535"/>
                    </a:lnTo>
                    <a:lnTo>
                      <a:pt x="1493" y="531"/>
                    </a:lnTo>
                    <a:lnTo>
                      <a:pt x="1493" y="526"/>
                    </a:lnTo>
                    <a:lnTo>
                      <a:pt x="1488" y="517"/>
                    </a:lnTo>
                    <a:lnTo>
                      <a:pt x="1488" y="517"/>
                    </a:lnTo>
                    <a:lnTo>
                      <a:pt x="1488" y="513"/>
                    </a:lnTo>
                    <a:lnTo>
                      <a:pt x="1488" y="508"/>
                    </a:lnTo>
                    <a:lnTo>
                      <a:pt x="1493" y="499"/>
                    </a:lnTo>
                    <a:lnTo>
                      <a:pt x="1497" y="495"/>
                    </a:lnTo>
                    <a:lnTo>
                      <a:pt x="1497" y="485"/>
                    </a:lnTo>
                    <a:lnTo>
                      <a:pt x="1497" y="485"/>
                    </a:lnTo>
                    <a:lnTo>
                      <a:pt x="1502" y="485"/>
                    </a:lnTo>
                    <a:lnTo>
                      <a:pt x="1502" y="485"/>
                    </a:lnTo>
                    <a:lnTo>
                      <a:pt x="1502" y="485"/>
                    </a:lnTo>
                    <a:lnTo>
                      <a:pt x="1502" y="485"/>
                    </a:lnTo>
                    <a:lnTo>
                      <a:pt x="1502" y="481"/>
                    </a:lnTo>
                    <a:lnTo>
                      <a:pt x="1502" y="481"/>
                    </a:lnTo>
                    <a:lnTo>
                      <a:pt x="1502" y="481"/>
                    </a:lnTo>
                    <a:lnTo>
                      <a:pt x="1502" y="476"/>
                    </a:lnTo>
                    <a:lnTo>
                      <a:pt x="1502" y="476"/>
                    </a:lnTo>
                    <a:lnTo>
                      <a:pt x="1502" y="476"/>
                    </a:lnTo>
                    <a:lnTo>
                      <a:pt x="1506" y="476"/>
                    </a:lnTo>
                    <a:lnTo>
                      <a:pt x="1506" y="476"/>
                    </a:lnTo>
                    <a:lnTo>
                      <a:pt x="1506" y="472"/>
                    </a:lnTo>
                    <a:lnTo>
                      <a:pt x="1506" y="472"/>
                    </a:lnTo>
                    <a:lnTo>
                      <a:pt x="1506" y="472"/>
                    </a:lnTo>
                    <a:lnTo>
                      <a:pt x="1502" y="467"/>
                    </a:lnTo>
                    <a:lnTo>
                      <a:pt x="1502" y="467"/>
                    </a:lnTo>
                    <a:lnTo>
                      <a:pt x="1506" y="463"/>
                    </a:lnTo>
                    <a:lnTo>
                      <a:pt x="1502" y="458"/>
                    </a:lnTo>
                    <a:lnTo>
                      <a:pt x="1497" y="449"/>
                    </a:lnTo>
                    <a:lnTo>
                      <a:pt x="1493" y="449"/>
                    </a:lnTo>
                    <a:lnTo>
                      <a:pt x="1484" y="445"/>
                    </a:lnTo>
                    <a:lnTo>
                      <a:pt x="1479" y="440"/>
                    </a:lnTo>
                    <a:lnTo>
                      <a:pt x="1479" y="440"/>
                    </a:lnTo>
                    <a:lnTo>
                      <a:pt x="1479" y="440"/>
                    </a:lnTo>
                    <a:lnTo>
                      <a:pt x="1479" y="436"/>
                    </a:lnTo>
                    <a:lnTo>
                      <a:pt x="1479" y="436"/>
                    </a:lnTo>
                    <a:lnTo>
                      <a:pt x="1474" y="436"/>
                    </a:lnTo>
                    <a:lnTo>
                      <a:pt x="1470" y="431"/>
                    </a:lnTo>
                    <a:lnTo>
                      <a:pt x="1470" y="431"/>
                    </a:lnTo>
                    <a:lnTo>
                      <a:pt x="1470" y="426"/>
                    </a:lnTo>
                    <a:lnTo>
                      <a:pt x="1465" y="422"/>
                    </a:lnTo>
                    <a:lnTo>
                      <a:pt x="1470" y="417"/>
                    </a:lnTo>
                    <a:lnTo>
                      <a:pt x="1470" y="417"/>
                    </a:lnTo>
                    <a:lnTo>
                      <a:pt x="1474" y="408"/>
                    </a:lnTo>
                    <a:lnTo>
                      <a:pt x="1474" y="404"/>
                    </a:lnTo>
                    <a:lnTo>
                      <a:pt x="1474" y="399"/>
                    </a:lnTo>
                    <a:lnTo>
                      <a:pt x="1474" y="395"/>
                    </a:lnTo>
                    <a:lnTo>
                      <a:pt x="1474" y="386"/>
                    </a:lnTo>
                    <a:lnTo>
                      <a:pt x="1474" y="381"/>
                    </a:lnTo>
                    <a:lnTo>
                      <a:pt x="1479" y="377"/>
                    </a:lnTo>
                    <a:lnTo>
                      <a:pt x="1484" y="372"/>
                    </a:lnTo>
                    <a:lnTo>
                      <a:pt x="1493" y="372"/>
                    </a:lnTo>
                    <a:lnTo>
                      <a:pt x="1493" y="372"/>
                    </a:lnTo>
                    <a:lnTo>
                      <a:pt x="1497" y="372"/>
                    </a:lnTo>
                    <a:lnTo>
                      <a:pt x="1497" y="368"/>
                    </a:lnTo>
                    <a:lnTo>
                      <a:pt x="1502" y="363"/>
                    </a:lnTo>
                    <a:lnTo>
                      <a:pt x="1502" y="363"/>
                    </a:lnTo>
                    <a:lnTo>
                      <a:pt x="1502" y="363"/>
                    </a:lnTo>
                    <a:lnTo>
                      <a:pt x="1502" y="363"/>
                    </a:lnTo>
                    <a:lnTo>
                      <a:pt x="1502" y="363"/>
                    </a:lnTo>
                    <a:lnTo>
                      <a:pt x="1506" y="358"/>
                    </a:lnTo>
                    <a:lnTo>
                      <a:pt x="1506" y="354"/>
                    </a:lnTo>
                    <a:lnTo>
                      <a:pt x="1511" y="354"/>
                    </a:lnTo>
                    <a:lnTo>
                      <a:pt x="1511" y="358"/>
                    </a:lnTo>
                    <a:lnTo>
                      <a:pt x="1515" y="358"/>
                    </a:lnTo>
                    <a:lnTo>
                      <a:pt x="1515" y="363"/>
                    </a:lnTo>
                    <a:lnTo>
                      <a:pt x="1515" y="363"/>
                    </a:lnTo>
                    <a:lnTo>
                      <a:pt x="1520" y="363"/>
                    </a:lnTo>
                    <a:lnTo>
                      <a:pt x="1520" y="358"/>
                    </a:lnTo>
                    <a:lnTo>
                      <a:pt x="1520" y="354"/>
                    </a:lnTo>
                    <a:lnTo>
                      <a:pt x="1520" y="354"/>
                    </a:lnTo>
                    <a:lnTo>
                      <a:pt x="1524" y="354"/>
                    </a:lnTo>
                    <a:lnTo>
                      <a:pt x="1524" y="349"/>
                    </a:lnTo>
                    <a:lnTo>
                      <a:pt x="1524" y="345"/>
                    </a:lnTo>
                    <a:lnTo>
                      <a:pt x="1529" y="345"/>
                    </a:lnTo>
                    <a:lnTo>
                      <a:pt x="1533" y="336"/>
                    </a:lnTo>
                    <a:lnTo>
                      <a:pt x="1538" y="331"/>
                    </a:lnTo>
                    <a:lnTo>
                      <a:pt x="1538" y="331"/>
                    </a:lnTo>
                    <a:lnTo>
                      <a:pt x="1542" y="327"/>
                    </a:lnTo>
                    <a:lnTo>
                      <a:pt x="1538" y="327"/>
                    </a:lnTo>
                    <a:lnTo>
                      <a:pt x="1538" y="327"/>
                    </a:lnTo>
                    <a:lnTo>
                      <a:pt x="1538" y="322"/>
                    </a:lnTo>
                    <a:lnTo>
                      <a:pt x="1538" y="322"/>
                    </a:lnTo>
                    <a:lnTo>
                      <a:pt x="1533" y="313"/>
                    </a:lnTo>
                    <a:lnTo>
                      <a:pt x="1529" y="309"/>
                    </a:lnTo>
                    <a:lnTo>
                      <a:pt x="1524" y="309"/>
                    </a:lnTo>
                    <a:lnTo>
                      <a:pt x="1524" y="304"/>
                    </a:lnTo>
                    <a:lnTo>
                      <a:pt x="1520" y="299"/>
                    </a:lnTo>
                    <a:lnTo>
                      <a:pt x="1524" y="290"/>
                    </a:lnTo>
                    <a:lnTo>
                      <a:pt x="1529" y="290"/>
                    </a:lnTo>
                    <a:lnTo>
                      <a:pt x="1533" y="286"/>
                    </a:lnTo>
                    <a:lnTo>
                      <a:pt x="1533" y="286"/>
                    </a:lnTo>
                    <a:lnTo>
                      <a:pt x="1533" y="286"/>
                    </a:lnTo>
                    <a:lnTo>
                      <a:pt x="1533" y="286"/>
                    </a:lnTo>
                    <a:lnTo>
                      <a:pt x="1533" y="281"/>
                    </a:lnTo>
                    <a:lnTo>
                      <a:pt x="1533" y="281"/>
                    </a:lnTo>
                    <a:lnTo>
                      <a:pt x="1538" y="281"/>
                    </a:lnTo>
                    <a:lnTo>
                      <a:pt x="1538" y="281"/>
                    </a:lnTo>
                    <a:lnTo>
                      <a:pt x="1538" y="286"/>
                    </a:lnTo>
                    <a:lnTo>
                      <a:pt x="1538" y="286"/>
                    </a:lnTo>
                    <a:lnTo>
                      <a:pt x="1542" y="286"/>
                    </a:lnTo>
                    <a:lnTo>
                      <a:pt x="1552" y="290"/>
                    </a:lnTo>
                    <a:lnTo>
                      <a:pt x="1552" y="295"/>
                    </a:lnTo>
                    <a:lnTo>
                      <a:pt x="1556" y="295"/>
                    </a:lnTo>
                    <a:lnTo>
                      <a:pt x="1556" y="299"/>
                    </a:lnTo>
                    <a:lnTo>
                      <a:pt x="1565" y="299"/>
                    </a:lnTo>
                    <a:lnTo>
                      <a:pt x="1565" y="304"/>
                    </a:lnTo>
                    <a:lnTo>
                      <a:pt x="1565" y="304"/>
                    </a:lnTo>
                    <a:lnTo>
                      <a:pt x="1565" y="304"/>
                    </a:lnTo>
                    <a:lnTo>
                      <a:pt x="1570" y="304"/>
                    </a:lnTo>
                    <a:lnTo>
                      <a:pt x="1579" y="304"/>
                    </a:lnTo>
                    <a:lnTo>
                      <a:pt x="1583" y="299"/>
                    </a:lnTo>
                    <a:lnTo>
                      <a:pt x="1588" y="299"/>
                    </a:lnTo>
                    <a:lnTo>
                      <a:pt x="1588" y="299"/>
                    </a:lnTo>
                    <a:lnTo>
                      <a:pt x="1588" y="304"/>
                    </a:lnTo>
                    <a:lnTo>
                      <a:pt x="1588" y="304"/>
                    </a:lnTo>
                    <a:lnTo>
                      <a:pt x="1588" y="309"/>
                    </a:lnTo>
                    <a:lnTo>
                      <a:pt x="1588" y="309"/>
                    </a:lnTo>
                    <a:lnTo>
                      <a:pt x="1592" y="309"/>
                    </a:lnTo>
                    <a:lnTo>
                      <a:pt x="1597" y="309"/>
                    </a:lnTo>
                    <a:lnTo>
                      <a:pt x="1597" y="309"/>
                    </a:lnTo>
                    <a:lnTo>
                      <a:pt x="1601" y="313"/>
                    </a:lnTo>
                    <a:lnTo>
                      <a:pt x="1601" y="313"/>
                    </a:lnTo>
                    <a:lnTo>
                      <a:pt x="1606" y="313"/>
                    </a:lnTo>
                    <a:lnTo>
                      <a:pt x="1606" y="313"/>
                    </a:lnTo>
                    <a:lnTo>
                      <a:pt x="1606" y="309"/>
                    </a:lnTo>
                    <a:lnTo>
                      <a:pt x="1615" y="304"/>
                    </a:lnTo>
                    <a:lnTo>
                      <a:pt x="1620" y="295"/>
                    </a:lnTo>
                    <a:lnTo>
                      <a:pt x="1624" y="295"/>
                    </a:lnTo>
                    <a:lnTo>
                      <a:pt x="1624" y="286"/>
                    </a:lnTo>
                    <a:lnTo>
                      <a:pt x="1629" y="281"/>
                    </a:lnTo>
                    <a:lnTo>
                      <a:pt x="1629" y="277"/>
                    </a:lnTo>
                    <a:lnTo>
                      <a:pt x="1624" y="272"/>
                    </a:lnTo>
                    <a:lnTo>
                      <a:pt x="1620" y="263"/>
                    </a:lnTo>
                    <a:lnTo>
                      <a:pt x="1620" y="263"/>
                    </a:lnTo>
                    <a:lnTo>
                      <a:pt x="1620" y="259"/>
                    </a:lnTo>
                    <a:lnTo>
                      <a:pt x="1620" y="259"/>
                    </a:lnTo>
                    <a:lnTo>
                      <a:pt x="1624" y="254"/>
                    </a:lnTo>
                    <a:lnTo>
                      <a:pt x="1620" y="250"/>
                    </a:lnTo>
                    <a:lnTo>
                      <a:pt x="1620" y="250"/>
                    </a:lnTo>
                    <a:lnTo>
                      <a:pt x="1620" y="245"/>
                    </a:lnTo>
                    <a:lnTo>
                      <a:pt x="1620" y="241"/>
                    </a:lnTo>
                    <a:lnTo>
                      <a:pt x="1615" y="236"/>
                    </a:lnTo>
                    <a:lnTo>
                      <a:pt x="1620" y="236"/>
                    </a:lnTo>
                    <a:lnTo>
                      <a:pt x="1620" y="231"/>
                    </a:lnTo>
                    <a:lnTo>
                      <a:pt x="1620" y="227"/>
                    </a:lnTo>
                    <a:lnTo>
                      <a:pt x="1624" y="227"/>
                    </a:lnTo>
                    <a:lnTo>
                      <a:pt x="1624" y="222"/>
                    </a:lnTo>
                    <a:lnTo>
                      <a:pt x="1629" y="222"/>
                    </a:lnTo>
                    <a:lnTo>
                      <a:pt x="1633" y="222"/>
                    </a:lnTo>
                    <a:lnTo>
                      <a:pt x="1633" y="222"/>
                    </a:lnTo>
                    <a:lnTo>
                      <a:pt x="1633" y="218"/>
                    </a:lnTo>
                    <a:lnTo>
                      <a:pt x="1642" y="213"/>
                    </a:lnTo>
                    <a:lnTo>
                      <a:pt x="1642" y="213"/>
                    </a:lnTo>
                    <a:lnTo>
                      <a:pt x="1647" y="209"/>
                    </a:lnTo>
                    <a:lnTo>
                      <a:pt x="1647" y="200"/>
                    </a:lnTo>
                    <a:lnTo>
                      <a:pt x="1647" y="195"/>
                    </a:lnTo>
                    <a:lnTo>
                      <a:pt x="1647" y="191"/>
                    </a:lnTo>
                    <a:lnTo>
                      <a:pt x="1647" y="163"/>
                    </a:lnTo>
                    <a:lnTo>
                      <a:pt x="1647" y="159"/>
                    </a:lnTo>
                    <a:lnTo>
                      <a:pt x="1656" y="141"/>
                    </a:lnTo>
                    <a:lnTo>
                      <a:pt x="1656" y="118"/>
                    </a:lnTo>
                    <a:lnTo>
                      <a:pt x="1656" y="114"/>
                    </a:lnTo>
                    <a:lnTo>
                      <a:pt x="1656" y="100"/>
                    </a:lnTo>
                    <a:lnTo>
                      <a:pt x="1651" y="82"/>
                    </a:lnTo>
                    <a:lnTo>
                      <a:pt x="1651" y="73"/>
                    </a:lnTo>
                    <a:lnTo>
                      <a:pt x="1638" y="46"/>
                    </a:lnTo>
                    <a:lnTo>
                      <a:pt x="1638" y="41"/>
                    </a:lnTo>
                    <a:lnTo>
                      <a:pt x="1638" y="36"/>
                    </a:lnTo>
                    <a:lnTo>
                      <a:pt x="1638" y="32"/>
                    </a:lnTo>
                    <a:lnTo>
                      <a:pt x="1638" y="32"/>
                    </a:lnTo>
                    <a:lnTo>
                      <a:pt x="1638" y="32"/>
                    </a:lnTo>
                    <a:lnTo>
                      <a:pt x="1638" y="27"/>
                    </a:lnTo>
                    <a:lnTo>
                      <a:pt x="1642" y="27"/>
                    </a:lnTo>
                    <a:lnTo>
                      <a:pt x="1642" y="27"/>
                    </a:lnTo>
                    <a:lnTo>
                      <a:pt x="1642" y="23"/>
                    </a:lnTo>
                    <a:lnTo>
                      <a:pt x="1642" y="23"/>
                    </a:lnTo>
                    <a:lnTo>
                      <a:pt x="1642" y="18"/>
                    </a:lnTo>
                    <a:lnTo>
                      <a:pt x="1642" y="14"/>
                    </a:lnTo>
                    <a:lnTo>
                      <a:pt x="1642" y="14"/>
                    </a:lnTo>
                    <a:lnTo>
                      <a:pt x="1642" y="9"/>
                    </a:lnTo>
                    <a:lnTo>
                      <a:pt x="1642" y="9"/>
                    </a:lnTo>
                    <a:lnTo>
                      <a:pt x="1647" y="9"/>
                    </a:lnTo>
                    <a:lnTo>
                      <a:pt x="1647" y="9"/>
                    </a:lnTo>
                    <a:lnTo>
                      <a:pt x="1647" y="14"/>
                    </a:lnTo>
                    <a:lnTo>
                      <a:pt x="1647" y="14"/>
                    </a:lnTo>
                    <a:lnTo>
                      <a:pt x="1647" y="14"/>
                    </a:lnTo>
                    <a:lnTo>
                      <a:pt x="1647" y="14"/>
                    </a:lnTo>
                    <a:lnTo>
                      <a:pt x="1651" y="14"/>
                    </a:lnTo>
                    <a:lnTo>
                      <a:pt x="1656" y="14"/>
                    </a:lnTo>
                    <a:lnTo>
                      <a:pt x="1660" y="14"/>
                    </a:lnTo>
                    <a:lnTo>
                      <a:pt x="1660" y="9"/>
                    </a:lnTo>
                    <a:lnTo>
                      <a:pt x="1660" y="9"/>
                    </a:lnTo>
                    <a:lnTo>
                      <a:pt x="1665" y="9"/>
                    </a:lnTo>
                    <a:lnTo>
                      <a:pt x="1665" y="9"/>
                    </a:lnTo>
                    <a:lnTo>
                      <a:pt x="1665" y="5"/>
                    </a:lnTo>
                    <a:lnTo>
                      <a:pt x="1665" y="5"/>
                    </a:lnTo>
                    <a:lnTo>
                      <a:pt x="1665" y="0"/>
                    </a:lnTo>
                    <a:lnTo>
                      <a:pt x="1665" y="0"/>
                    </a:lnTo>
                    <a:lnTo>
                      <a:pt x="1670" y="0"/>
                    </a:lnTo>
                    <a:lnTo>
                      <a:pt x="1670" y="0"/>
                    </a:lnTo>
                    <a:lnTo>
                      <a:pt x="1674" y="5"/>
                    </a:lnTo>
                    <a:lnTo>
                      <a:pt x="1674" y="5"/>
                    </a:lnTo>
                    <a:lnTo>
                      <a:pt x="1674" y="5"/>
                    </a:lnTo>
                    <a:lnTo>
                      <a:pt x="1674" y="9"/>
                    </a:lnTo>
                    <a:lnTo>
                      <a:pt x="1679" y="14"/>
                    </a:lnTo>
                  </a:path>
                </a:pathLst>
              </a:custGeom>
              <a:noFill/>
              <a:ln w="3175" cap="rnd">
                <a:solidFill>
                  <a:schemeClr val="bg1">
                    <a:lumMod val="50000"/>
                    <a:lumOff val="50000"/>
                  </a:schemeClr>
                </a:solidFill>
              </a:ln>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13" name="矩形 12"/>
            <p:cNvSpPr/>
            <p:nvPr/>
          </p:nvSpPr>
          <p:spPr>
            <a:xfrm>
              <a:off x="452515" y="2056121"/>
              <a:ext cx="646331" cy="369332"/>
            </a:xfrm>
            <a:prstGeom prst="rect">
              <a:avLst/>
            </a:prstGeom>
          </p:spPr>
          <p:txBody>
            <a:bodyPr wrap="none">
              <a:spAutoFit/>
            </a:bodyPr>
            <a:lstStyle/>
            <a:p>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日本</a:t>
              </a:r>
              <a:endPar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64958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2939" t="305" r="3162" b="25006"/>
          <a:stretch/>
        </p:blipFill>
        <p:spPr>
          <a:xfrm>
            <a:off x="-21858" y="1012470"/>
            <a:ext cx="9165858" cy="470253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各國</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簡介</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43</a:t>
            </a:fld>
            <a:endParaRPr lang="zh-TW" altLang="en-US" b="1" dirty="0">
              <a:solidFill>
                <a:schemeClr val="bg1"/>
              </a:solidFill>
              <a:latin typeface="+mj-lt"/>
            </a:endParaRPr>
          </a:p>
        </p:txBody>
      </p:sp>
      <p:grpSp>
        <p:nvGrpSpPr>
          <p:cNvPr id="20" name="群組 19"/>
          <p:cNvGrpSpPr/>
          <p:nvPr/>
        </p:nvGrpSpPr>
        <p:grpSpPr>
          <a:xfrm>
            <a:off x="1619674" y="1309255"/>
            <a:ext cx="7416821" cy="2594878"/>
            <a:chOff x="735205" y="1316859"/>
            <a:chExt cx="7416821" cy="2594878"/>
          </a:xfrm>
        </p:grpSpPr>
        <p:sp>
          <p:nvSpPr>
            <p:cNvPr id="21" name="文字版面配置區 2"/>
            <p:cNvSpPr txBox="1">
              <a:spLocks/>
            </p:cNvSpPr>
            <p:nvPr/>
          </p:nvSpPr>
          <p:spPr>
            <a:xfrm>
              <a:off x="807211" y="1967520"/>
              <a:ext cx="7344815" cy="1944217"/>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zh-TW" altLang="en-US" sz="2400" b="1" dirty="0">
                  <a:solidFill>
                    <a:srgbClr val="008080"/>
                  </a:solidFill>
                  <a:latin typeface="微軟正黑體" panose="020B0604030504040204" pitchFamily="34" charset="-120"/>
                  <a:ea typeface="微軟正黑體" panose="020B0604030504040204" pitchFamily="34" charset="-120"/>
                </a:rPr>
                <a:t>全球第一個允許安樂死的執行</a:t>
              </a:r>
              <a:r>
                <a:rPr lang="zh-TW" altLang="en-US" sz="2400" b="1" dirty="0" smtClean="0">
                  <a:solidFill>
                    <a:srgbClr val="008080"/>
                  </a:solidFill>
                  <a:latin typeface="微軟正黑體" panose="020B0604030504040204" pitchFamily="34" charset="-120"/>
                  <a:ea typeface="微軟正黑體" panose="020B0604030504040204" pitchFamily="34" charset="-120"/>
                </a:rPr>
                <a:t>案例</a:t>
              </a:r>
              <a:r>
                <a:rPr lang="zh-TW" altLang="en-US" sz="2400" b="1" dirty="0">
                  <a:solidFill>
                    <a:srgbClr val="008080"/>
                  </a:solidFill>
                  <a:latin typeface="微軟正黑體" panose="020B0604030504040204" pitchFamily="34" charset="-120"/>
                  <a:ea typeface="微軟正黑體" panose="020B0604030504040204" pitchFamily="34" charset="-120"/>
                </a:rPr>
                <a:t>在北澳洲通過。</a:t>
              </a:r>
            </a:p>
            <a:p>
              <a:pPr eaLnBrk="0" hangingPunct="0">
                <a:spcBef>
                  <a:spcPct val="50000"/>
                </a:spcBef>
              </a:pPr>
              <a:r>
                <a:rPr lang="zh-TW" altLang="en-US" sz="2400" kern="1000" spc="-50" dirty="0">
                  <a:latin typeface="微軟正黑體" panose="020B0604030504040204" pitchFamily="34" charset="-120"/>
                  <a:ea typeface="微軟正黑體" panose="020B0604030504040204" pitchFamily="34" charset="-120"/>
                </a:rPr>
                <a:t>須由三個醫師</a:t>
              </a:r>
              <a:r>
                <a:rPr lang="en-US" altLang="zh-TW" kern="1000" spc="-50" dirty="0">
                  <a:latin typeface="微軟正黑體" panose="020B0604030504040204" pitchFamily="34" charset="-120"/>
                  <a:ea typeface="微軟正黑體" panose="020B0604030504040204" pitchFamily="34" charset="-120"/>
                </a:rPr>
                <a:t>﹝</a:t>
              </a:r>
              <a:r>
                <a:rPr lang="zh-TW" altLang="en-US" kern="1000" spc="-50" dirty="0">
                  <a:latin typeface="微軟正黑體" panose="020B0604030504040204" pitchFamily="34" charset="-120"/>
                  <a:ea typeface="微軟正黑體" panose="020B0604030504040204" pitchFamily="34" charset="-120"/>
                </a:rPr>
                <a:t>其一為心理醫師</a:t>
              </a:r>
              <a:r>
                <a:rPr lang="en-US" altLang="zh-TW" kern="1000" spc="-50" dirty="0">
                  <a:latin typeface="微軟正黑體" panose="020B0604030504040204" pitchFamily="34" charset="-120"/>
                  <a:ea typeface="微軟正黑體" panose="020B0604030504040204" pitchFamily="34" charset="-120"/>
                </a:rPr>
                <a:t>﹞</a:t>
              </a:r>
              <a:r>
                <a:rPr lang="zh-TW" altLang="en-US" sz="2400" kern="1000" spc="-50" dirty="0" smtClean="0">
                  <a:latin typeface="微軟正黑體" panose="020B0604030504040204" pitchFamily="34" charset="-120"/>
                  <a:ea typeface="微軟正黑體" panose="020B0604030504040204" pitchFamily="34" charset="-120"/>
                </a:rPr>
                <a:t>簽名同意</a:t>
              </a:r>
              <a:r>
                <a:rPr lang="zh-TW" altLang="en-US" sz="2400" kern="1000" spc="-50" dirty="0">
                  <a:latin typeface="微軟正黑體" panose="020B0604030504040204" pitchFamily="34" charset="-120"/>
                  <a:ea typeface="微軟正黑體" panose="020B0604030504040204" pitchFamily="34" charset="-120"/>
                </a:rPr>
                <a:t>才可以</a:t>
              </a:r>
              <a:r>
                <a:rPr lang="zh-TW" altLang="en-US" sz="2400" kern="1000" spc="-50" dirty="0" smtClean="0">
                  <a:latin typeface="微軟正黑體" panose="020B0604030504040204" pitchFamily="34" charset="-120"/>
                  <a:ea typeface="微軟正黑體" panose="020B0604030504040204" pitchFamily="34" charset="-120"/>
                </a:rPr>
                <a:t>，</a:t>
              </a:r>
              <a:endParaRPr lang="en-US" altLang="zh-TW" sz="2400" kern="1000" spc="-50" dirty="0" smtClean="0">
                <a:latin typeface="微軟正黑體" panose="020B0604030504040204" pitchFamily="34" charset="-120"/>
                <a:ea typeface="微軟正黑體" panose="020B0604030504040204" pitchFamily="34" charset="-120"/>
              </a:endParaRPr>
            </a:p>
            <a:p>
              <a:pPr eaLnBrk="0" hangingPunct="0">
                <a:spcBef>
                  <a:spcPct val="50000"/>
                </a:spcBef>
              </a:pPr>
              <a:r>
                <a:rPr lang="zh-TW" altLang="en-US" sz="2400" kern="1000" spc="-50" dirty="0" smtClean="0">
                  <a:latin typeface="微軟正黑體" panose="020B0604030504040204" pitchFamily="34" charset="-120"/>
                  <a:ea typeface="微軟正黑體" panose="020B0604030504040204" pitchFamily="34" charset="-120"/>
                </a:rPr>
                <a:t>且</a:t>
              </a:r>
              <a:r>
                <a:rPr lang="zh-TW" altLang="en-US" sz="2400" kern="1000" spc="-50" dirty="0">
                  <a:latin typeface="微軟正黑體" panose="020B0604030504040204" pitchFamily="34" charset="-120"/>
                  <a:ea typeface="微軟正黑體" panose="020B0604030504040204" pitchFamily="34" charset="-120"/>
                </a:rPr>
                <a:t>同意後至執行時須有九 </a:t>
              </a:r>
              <a:r>
                <a:rPr lang="zh-TW" altLang="en-US" sz="2400" kern="1000" spc="-50" dirty="0" smtClean="0">
                  <a:latin typeface="微軟正黑體" panose="020B0604030504040204" pitchFamily="34" charset="-120"/>
                  <a:ea typeface="微軟正黑體" panose="020B0604030504040204" pitchFamily="34" charset="-120"/>
                </a:rPr>
                <a:t>天</a:t>
              </a:r>
              <a:r>
                <a:rPr lang="zh-TW" altLang="en-US" sz="2400" kern="1000" spc="-50" dirty="0">
                  <a:latin typeface="微軟正黑體" panose="020B0604030504040204" pitchFamily="34" charset="-120"/>
                  <a:ea typeface="微軟正黑體" panose="020B0604030504040204" pitchFamily="34" charset="-120"/>
                </a:rPr>
                <a:t>暫緩期。</a:t>
              </a:r>
            </a:p>
          </p:txBody>
        </p:sp>
        <p:grpSp>
          <p:nvGrpSpPr>
            <p:cNvPr id="22" name="群組 21"/>
            <p:cNvGrpSpPr/>
            <p:nvPr/>
          </p:nvGrpSpPr>
          <p:grpSpPr>
            <a:xfrm>
              <a:off x="735205" y="1316859"/>
              <a:ext cx="1797626" cy="653117"/>
              <a:chOff x="735205" y="1316859"/>
              <a:chExt cx="1797626" cy="653117"/>
            </a:xfrm>
          </p:grpSpPr>
          <p:pic>
            <p:nvPicPr>
              <p:cNvPr id="23" name="圖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5" y="1316859"/>
                <a:ext cx="1797626" cy="653117"/>
              </a:xfrm>
              <a:prstGeom prst="rect">
                <a:avLst/>
              </a:prstGeom>
              <a:effectLst>
                <a:outerShdw blurRad="50800" dist="38100" dir="2700000" algn="tl" rotWithShape="0">
                  <a:schemeClr val="bg1">
                    <a:lumMod val="65000"/>
                    <a:alpha val="40000"/>
                  </a:schemeClr>
                </a:outerShdw>
              </a:effectLst>
            </p:spPr>
          </p:pic>
          <p:sp>
            <p:nvSpPr>
              <p:cNvPr id="25" name="文字方塊 24"/>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1996</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10" name="群組 9"/>
          <p:cNvGrpSpPr/>
          <p:nvPr/>
        </p:nvGrpSpPr>
        <p:grpSpPr>
          <a:xfrm>
            <a:off x="317875" y="1057300"/>
            <a:ext cx="1229789" cy="1462275"/>
            <a:chOff x="317875" y="1057300"/>
            <a:chExt cx="1229789" cy="1462275"/>
          </a:xfrm>
        </p:grpSpPr>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875" y="1057300"/>
              <a:ext cx="1229789" cy="1462275"/>
            </a:xfrm>
            <a:prstGeom prst="rect">
              <a:avLst/>
            </a:prstGeom>
            <a:effectLst>
              <a:outerShdw sx="102000" sy="102000" algn="ctr" rotWithShape="0">
                <a:schemeClr val="bg1">
                  <a:lumMod val="85000"/>
                  <a:alpha val="40000"/>
                </a:schemeClr>
              </a:outerShdw>
            </a:effectLst>
          </p:spPr>
        </p:pic>
        <p:sp>
          <p:nvSpPr>
            <p:cNvPr id="13" name="矩形 12"/>
            <p:cNvSpPr/>
            <p:nvPr/>
          </p:nvSpPr>
          <p:spPr>
            <a:xfrm>
              <a:off x="452515" y="2056121"/>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澳洲</a:t>
              </a:r>
            </a:p>
          </p:txBody>
        </p:sp>
        <p:pic>
          <p:nvPicPr>
            <p:cNvPr id="9" name="圖片 8"/>
            <p:cNvPicPr>
              <a:picLocks noChangeAspect="1"/>
            </p:cNvPicPr>
            <p:nvPr/>
          </p:nvPicPr>
          <p:blipFill rotWithShape="1">
            <a:blip r:embed="rId8" cstate="print">
              <a:extLst>
                <a:ext uri="{28A0092B-C50C-407E-A947-70E740481C1C}">
                  <a14:useLocalDpi xmlns:a14="http://schemas.microsoft.com/office/drawing/2010/main" val="0"/>
                </a:ext>
              </a:extLst>
            </a:blip>
            <a:srcRect l="6928" t="9988" r="5006" b="10099"/>
            <a:stretch/>
          </p:blipFill>
          <p:spPr>
            <a:xfrm>
              <a:off x="549654" y="1281871"/>
              <a:ext cx="291119" cy="160931"/>
            </a:xfrm>
            <a:prstGeom prst="rect">
              <a:avLst/>
            </a:prstGeom>
            <a:effectLst>
              <a:outerShdw sx="107000" sy="107000" algn="ctr" rotWithShape="0">
                <a:schemeClr val="bg1">
                  <a:lumMod val="65000"/>
                  <a:alpha val="40000"/>
                </a:schemeClr>
              </a:outerShdw>
            </a:effectLst>
          </p:spPr>
        </p:pic>
        <p:grpSp>
          <p:nvGrpSpPr>
            <p:cNvPr id="73" name="Group 1"/>
            <p:cNvGrpSpPr/>
            <p:nvPr/>
          </p:nvGrpSpPr>
          <p:grpSpPr>
            <a:xfrm>
              <a:off x="499830" y="1444425"/>
              <a:ext cx="815331" cy="688833"/>
              <a:chOff x="215516" y="288637"/>
              <a:chExt cx="5052798" cy="4268856"/>
            </a:xfrm>
          </p:grpSpPr>
          <p:sp>
            <p:nvSpPr>
              <p:cNvPr id="74" name="Freeform 5"/>
              <p:cNvSpPr>
                <a:spLocks/>
              </p:cNvSpPr>
              <p:nvPr/>
            </p:nvSpPr>
            <p:spPr bwMode="auto">
              <a:xfrm>
                <a:off x="3651768" y="2661212"/>
                <a:ext cx="1575040" cy="1146267"/>
              </a:xfrm>
              <a:custGeom>
                <a:avLst/>
                <a:gdLst>
                  <a:gd name="T0" fmla="*/ 494 w 500"/>
                  <a:gd name="T1" fmla="*/ 17 h 402"/>
                  <a:gd name="T2" fmla="*/ 474 w 500"/>
                  <a:gd name="T3" fmla="*/ 24 h 402"/>
                  <a:gd name="T4" fmla="*/ 463 w 500"/>
                  <a:gd name="T5" fmla="*/ 22 h 402"/>
                  <a:gd name="T6" fmla="*/ 452 w 500"/>
                  <a:gd name="T7" fmla="*/ 20 h 402"/>
                  <a:gd name="T8" fmla="*/ 434 w 500"/>
                  <a:gd name="T9" fmla="*/ 25 h 402"/>
                  <a:gd name="T10" fmla="*/ 433 w 500"/>
                  <a:gd name="T11" fmla="*/ 37 h 402"/>
                  <a:gd name="T12" fmla="*/ 423 w 500"/>
                  <a:gd name="T13" fmla="*/ 43 h 402"/>
                  <a:gd name="T14" fmla="*/ 420 w 500"/>
                  <a:gd name="T15" fmla="*/ 43 h 402"/>
                  <a:gd name="T16" fmla="*/ 412 w 500"/>
                  <a:gd name="T17" fmla="*/ 47 h 402"/>
                  <a:gd name="T18" fmla="*/ 405 w 500"/>
                  <a:gd name="T19" fmla="*/ 51 h 402"/>
                  <a:gd name="T20" fmla="*/ 402 w 500"/>
                  <a:gd name="T21" fmla="*/ 44 h 402"/>
                  <a:gd name="T22" fmla="*/ 393 w 500"/>
                  <a:gd name="T23" fmla="*/ 30 h 402"/>
                  <a:gd name="T24" fmla="*/ 367 w 500"/>
                  <a:gd name="T25" fmla="*/ 21 h 402"/>
                  <a:gd name="T26" fmla="*/ 341 w 500"/>
                  <a:gd name="T27" fmla="*/ 17 h 402"/>
                  <a:gd name="T28" fmla="*/ 308 w 500"/>
                  <a:gd name="T29" fmla="*/ 29 h 402"/>
                  <a:gd name="T30" fmla="*/ 282 w 500"/>
                  <a:gd name="T31" fmla="*/ 26 h 402"/>
                  <a:gd name="T32" fmla="*/ 188 w 500"/>
                  <a:gd name="T33" fmla="*/ 17 h 402"/>
                  <a:gd name="T34" fmla="*/ 113 w 500"/>
                  <a:gd name="T35" fmla="*/ 10 h 402"/>
                  <a:gd name="T36" fmla="*/ 18 w 500"/>
                  <a:gd name="T37" fmla="*/ 0 h 402"/>
                  <a:gd name="T38" fmla="*/ 0 w 500"/>
                  <a:gd name="T39" fmla="*/ 222 h 402"/>
                  <a:gd name="T40" fmla="*/ 18 w 500"/>
                  <a:gd name="T41" fmla="*/ 228 h 402"/>
                  <a:gd name="T42" fmla="*/ 31 w 500"/>
                  <a:gd name="T43" fmla="*/ 229 h 402"/>
                  <a:gd name="T44" fmla="*/ 37 w 500"/>
                  <a:gd name="T45" fmla="*/ 228 h 402"/>
                  <a:gd name="T46" fmla="*/ 49 w 500"/>
                  <a:gd name="T47" fmla="*/ 243 h 402"/>
                  <a:gd name="T48" fmla="*/ 57 w 500"/>
                  <a:gd name="T49" fmla="*/ 259 h 402"/>
                  <a:gd name="T50" fmla="*/ 66 w 500"/>
                  <a:gd name="T51" fmla="*/ 253 h 402"/>
                  <a:gd name="T52" fmla="*/ 78 w 500"/>
                  <a:gd name="T53" fmla="*/ 260 h 402"/>
                  <a:gd name="T54" fmla="*/ 84 w 500"/>
                  <a:gd name="T55" fmla="*/ 283 h 402"/>
                  <a:gd name="T56" fmla="*/ 103 w 500"/>
                  <a:gd name="T57" fmla="*/ 296 h 402"/>
                  <a:gd name="T58" fmla="*/ 130 w 500"/>
                  <a:gd name="T59" fmla="*/ 325 h 402"/>
                  <a:gd name="T60" fmla="*/ 136 w 500"/>
                  <a:gd name="T61" fmla="*/ 320 h 402"/>
                  <a:gd name="T62" fmla="*/ 147 w 500"/>
                  <a:gd name="T63" fmla="*/ 314 h 402"/>
                  <a:gd name="T64" fmla="*/ 172 w 500"/>
                  <a:gd name="T65" fmla="*/ 321 h 402"/>
                  <a:gd name="T66" fmla="*/ 218 w 500"/>
                  <a:gd name="T67" fmla="*/ 332 h 402"/>
                  <a:gd name="T68" fmla="*/ 234 w 500"/>
                  <a:gd name="T69" fmla="*/ 328 h 402"/>
                  <a:gd name="T70" fmla="*/ 245 w 500"/>
                  <a:gd name="T71" fmla="*/ 347 h 402"/>
                  <a:gd name="T72" fmla="*/ 281 w 500"/>
                  <a:gd name="T73" fmla="*/ 385 h 402"/>
                  <a:gd name="T74" fmla="*/ 297 w 500"/>
                  <a:gd name="T75" fmla="*/ 395 h 402"/>
                  <a:gd name="T76" fmla="*/ 309 w 500"/>
                  <a:gd name="T77" fmla="*/ 402 h 402"/>
                  <a:gd name="T78" fmla="*/ 310 w 500"/>
                  <a:gd name="T79" fmla="*/ 393 h 402"/>
                  <a:gd name="T80" fmla="*/ 316 w 500"/>
                  <a:gd name="T81" fmla="*/ 363 h 402"/>
                  <a:gd name="T82" fmla="*/ 318 w 500"/>
                  <a:gd name="T83" fmla="*/ 352 h 402"/>
                  <a:gd name="T84" fmla="*/ 323 w 500"/>
                  <a:gd name="T85" fmla="*/ 342 h 402"/>
                  <a:gd name="T86" fmla="*/ 330 w 500"/>
                  <a:gd name="T87" fmla="*/ 327 h 402"/>
                  <a:gd name="T88" fmla="*/ 340 w 500"/>
                  <a:gd name="T89" fmla="*/ 316 h 402"/>
                  <a:gd name="T90" fmla="*/ 353 w 500"/>
                  <a:gd name="T91" fmla="*/ 288 h 402"/>
                  <a:gd name="T92" fmla="*/ 365 w 500"/>
                  <a:gd name="T93" fmla="*/ 268 h 402"/>
                  <a:gd name="T94" fmla="*/ 373 w 500"/>
                  <a:gd name="T95" fmla="*/ 257 h 402"/>
                  <a:gd name="T96" fmla="*/ 373 w 500"/>
                  <a:gd name="T97" fmla="*/ 247 h 402"/>
                  <a:gd name="T98" fmla="*/ 385 w 500"/>
                  <a:gd name="T99" fmla="*/ 227 h 402"/>
                  <a:gd name="T100" fmla="*/ 396 w 500"/>
                  <a:gd name="T101" fmla="*/ 219 h 402"/>
                  <a:gd name="T102" fmla="*/ 411 w 500"/>
                  <a:gd name="T103" fmla="*/ 215 h 402"/>
                  <a:gd name="T104" fmla="*/ 429 w 500"/>
                  <a:gd name="T105" fmla="*/ 192 h 402"/>
                  <a:gd name="T106" fmla="*/ 448 w 500"/>
                  <a:gd name="T107" fmla="*/ 168 h 402"/>
                  <a:gd name="T108" fmla="*/ 470 w 500"/>
                  <a:gd name="T109" fmla="*/ 102 h 402"/>
                  <a:gd name="T110" fmla="*/ 482 w 500"/>
                  <a:gd name="T111" fmla="*/ 73 h 402"/>
                  <a:gd name="T112" fmla="*/ 495 w 500"/>
                  <a:gd name="T113" fmla="*/ 2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402">
                    <a:moveTo>
                      <a:pt x="495" y="21"/>
                    </a:moveTo>
                    <a:cubicBezTo>
                      <a:pt x="494" y="17"/>
                      <a:pt x="494" y="17"/>
                      <a:pt x="494" y="17"/>
                    </a:cubicBezTo>
                    <a:cubicBezTo>
                      <a:pt x="491" y="19"/>
                      <a:pt x="491" y="19"/>
                      <a:pt x="491" y="19"/>
                    </a:cubicBezTo>
                    <a:cubicBezTo>
                      <a:pt x="485" y="23"/>
                      <a:pt x="480" y="24"/>
                      <a:pt x="474" y="24"/>
                    </a:cubicBezTo>
                    <a:cubicBezTo>
                      <a:pt x="473" y="24"/>
                      <a:pt x="471" y="24"/>
                      <a:pt x="469" y="24"/>
                    </a:cubicBezTo>
                    <a:cubicBezTo>
                      <a:pt x="467" y="23"/>
                      <a:pt x="465" y="22"/>
                      <a:pt x="463" y="22"/>
                    </a:cubicBezTo>
                    <a:cubicBezTo>
                      <a:pt x="460" y="20"/>
                      <a:pt x="458" y="19"/>
                      <a:pt x="455" y="19"/>
                    </a:cubicBezTo>
                    <a:cubicBezTo>
                      <a:pt x="454" y="19"/>
                      <a:pt x="453" y="19"/>
                      <a:pt x="452" y="20"/>
                    </a:cubicBezTo>
                    <a:cubicBezTo>
                      <a:pt x="446" y="21"/>
                      <a:pt x="439" y="23"/>
                      <a:pt x="436" y="24"/>
                    </a:cubicBezTo>
                    <a:cubicBezTo>
                      <a:pt x="434" y="25"/>
                      <a:pt x="434" y="25"/>
                      <a:pt x="434" y="25"/>
                    </a:cubicBezTo>
                    <a:cubicBezTo>
                      <a:pt x="434" y="27"/>
                      <a:pt x="434" y="27"/>
                      <a:pt x="434" y="27"/>
                    </a:cubicBezTo>
                    <a:cubicBezTo>
                      <a:pt x="435" y="30"/>
                      <a:pt x="434" y="34"/>
                      <a:pt x="433" y="37"/>
                    </a:cubicBezTo>
                    <a:cubicBezTo>
                      <a:pt x="431" y="40"/>
                      <a:pt x="429" y="42"/>
                      <a:pt x="426" y="42"/>
                    </a:cubicBezTo>
                    <a:cubicBezTo>
                      <a:pt x="425" y="43"/>
                      <a:pt x="424" y="43"/>
                      <a:pt x="423" y="43"/>
                    </a:cubicBezTo>
                    <a:cubicBezTo>
                      <a:pt x="423" y="43"/>
                      <a:pt x="422" y="43"/>
                      <a:pt x="422" y="43"/>
                    </a:cubicBezTo>
                    <a:cubicBezTo>
                      <a:pt x="421" y="43"/>
                      <a:pt x="421" y="43"/>
                      <a:pt x="420" y="43"/>
                    </a:cubicBezTo>
                    <a:cubicBezTo>
                      <a:pt x="419" y="43"/>
                      <a:pt x="417" y="43"/>
                      <a:pt x="415" y="44"/>
                    </a:cubicBezTo>
                    <a:cubicBezTo>
                      <a:pt x="414" y="45"/>
                      <a:pt x="413" y="46"/>
                      <a:pt x="412" y="47"/>
                    </a:cubicBezTo>
                    <a:cubicBezTo>
                      <a:pt x="410" y="48"/>
                      <a:pt x="408" y="51"/>
                      <a:pt x="405" y="51"/>
                    </a:cubicBezTo>
                    <a:cubicBezTo>
                      <a:pt x="405" y="51"/>
                      <a:pt x="405" y="51"/>
                      <a:pt x="405" y="51"/>
                    </a:cubicBezTo>
                    <a:cubicBezTo>
                      <a:pt x="404" y="51"/>
                      <a:pt x="403" y="50"/>
                      <a:pt x="403" y="49"/>
                    </a:cubicBezTo>
                    <a:cubicBezTo>
                      <a:pt x="402" y="48"/>
                      <a:pt x="402" y="46"/>
                      <a:pt x="402" y="44"/>
                    </a:cubicBezTo>
                    <a:cubicBezTo>
                      <a:pt x="403" y="42"/>
                      <a:pt x="403" y="41"/>
                      <a:pt x="402" y="40"/>
                    </a:cubicBezTo>
                    <a:cubicBezTo>
                      <a:pt x="401" y="36"/>
                      <a:pt x="398" y="33"/>
                      <a:pt x="393" y="30"/>
                    </a:cubicBezTo>
                    <a:cubicBezTo>
                      <a:pt x="386" y="26"/>
                      <a:pt x="378" y="24"/>
                      <a:pt x="370" y="22"/>
                    </a:cubicBezTo>
                    <a:cubicBezTo>
                      <a:pt x="367" y="21"/>
                      <a:pt x="367" y="21"/>
                      <a:pt x="367" y="21"/>
                    </a:cubicBezTo>
                    <a:cubicBezTo>
                      <a:pt x="360" y="19"/>
                      <a:pt x="353" y="17"/>
                      <a:pt x="345" y="17"/>
                    </a:cubicBezTo>
                    <a:cubicBezTo>
                      <a:pt x="344" y="17"/>
                      <a:pt x="342" y="17"/>
                      <a:pt x="341" y="17"/>
                    </a:cubicBezTo>
                    <a:cubicBezTo>
                      <a:pt x="335" y="18"/>
                      <a:pt x="330" y="21"/>
                      <a:pt x="325" y="23"/>
                    </a:cubicBezTo>
                    <a:cubicBezTo>
                      <a:pt x="320" y="26"/>
                      <a:pt x="314" y="29"/>
                      <a:pt x="308" y="29"/>
                    </a:cubicBezTo>
                    <a:cubicBezTo>
                      <a:pt x="306" y="29"/>
                      <a:pt x="305" y="29"/>
                      <a:pt x="303" y="29"/>
                    </a:cubicBezTo>
                    <a:cubicBezTo>
                      <a:pt x="296" y="27"/>
                      <a:pt x="289" y="27"/>
                      <a:pt x="282" y="26"/>
                    </a:cubicBezTo>
                    <a:cubicBezTo>
                      <a:pt x="279" y="26"/>
                      <a:pt x="277" y="26"/>
                      <a:pt x="274" y="26"/>
                    </a:cubicBezTo>
                    <a:cubicBezTo>
                      <a:pt x="245" y="24"/>
                      <a:pt x="216" y="20"/>
                      <a:pt x="188" y="17"/>
                    </a:cubicBezTo>
                    <a:cubicBezTo>
                      <a:pt x="187" y="17"/>
                      <a:pt x="187" y="17"/>
                      <a:pt x="187" y="17"/>
                    </a:cubicBezTo>
                    <a:cubicBezTo>
                      <a:pt x="163" y="14"/>
                      <a:pt x="138" y="12"/>
                      <a:pt x="113" y="10"/>
                    </a:cubicBezTo>
                    <a:cubicBezTo>
                      <a:pt x="105" y="9"/>
                      <a:pt x="97" y="8"/>
                      <a:pt x="89" y="8"/>
                    </a:cubicBezTo>
                    <a:cubicBezTo>
                      <a:pt x="67" y="6"/>
                      <a:pt x="42" y="4"/>
                      <a:pt x="18" y="0"/>
                    </a:cubicBezTo>
                    <a:cubicBezTo>
                      <a:pt x="15" y="0"/>
                      <a:pt x="15" y="0"/>
                      <a:pt x="15" y="0"/>
                    </a:cubicBezTo>
                    <a:cubicBezTo>
                      <a:pt x="0" y="222"/>
                      <a:pt x="0" y="222"/>
                      <a:pt x="0" y="222"/>
                    </a:cubicBezTo>
                    <a:cubicBezTo>
                      <a:pt x="2" y="223"/>
                      <a:pt x="2" y="223"/>
                      <a:pt x="2" y="223"/>
                    </a:cubicBezTo>
                    <a:cubicBezTo>
                      <a:pt x="7" y="224"/>
                      <a:pt x="12" y="226"/>
                      <a:pt x="18" y="228"/>
                    </a:cubicBezTo>
                    <a:cubicBezTo>
                      <a:pt x="21" y="230"/>
                      <a:pt x="23" y="230"/>
                      <a:pt x="25" y="230"/>
                    </a:cubicBezTo>
                    <a:cubicBezTo>
                      <a:pt x="27" y="230"/>
                      <a:pt x="29" y="230"/>
                      <a:pt x="31" y="229"/>
                    </a:cubicBezTo>
                    <a:cubicBezTo>
                      <a:pt x="32" y="229"/>
                      <a:pt x="33" y="229"/>
                      <a:pt x="35" y="229"/>
                    </a:cubicBezTo>
                    <a:cubicBezTo>
                      <a:pt x="36" y="228"/>
                      <a:pt x="37" y="228"/>
                      <a:pt x="37" y="228"/>
                    </a:cubicBezTo>
                    <a:cubicBezTo>
                      <a:pt x="44" y="228"/>
                      <a:pt x="47" y="235"/>
                      <a:pt x="48" y="241"/>
                    </a:cubicBezTo>
                    <a:cubicBezTo>
                      <a:pt x="48" y="242"/>
                      <a:pt x="49" y="243"/>
                      <a:pt x="49" y="243"/>
                    </a:cubicBezTo>
                    <a:cubicBezTo>
                      <a:pt x="51" y="254"/>
                      <a:pt x="53" y="258"/>
                      <a:pt x="57" y="259"/>
                    </a:cubicBezTo>
                    <a:cubicBezTo>
                      <a:pt x="57" y="259"/>
                      <a:pt x="57" y="259"/>
                      <a:pt x="57" y="259"/>
                    </a:cubicBezTo>
                    <a:cubicBezTo>
                      <a:pt x="59" y="259"/>
                      <a:pt x="60" y="257"/>
                      <a:pt x="62" y="256"/>
                    </a:cubicBezTo>
                    <a:cubicBezTo>
                      <a:pt x="63" y="255"/>
                      <a:pt x="64" y="254"/>
                      <a:pt x="66" y="253"/>
                    </a:cubicBezTo>
                    <a:cubicBezTo>
                      <a:pt x="66" y="253"/>
                      <a:pt x="66" y="253"/>
                      <a:pt x="66" y="253"/>
                    </a:cubicBezTo>
                    <a:cubicBezTo>
                      <a:pt x="71" y="253"/>
                      <a:pt x="77" y="257"/>
                      <a:pt x="78" y="260"/>
                    </a:cubicBezTo>
                    <a:cubicBezTo>
                      <a:pt x="81" y="263"/>
                      <a:pt x="81" y="268"/>
                      <a:pt x="81" y="272"/>
                    </a:cubicBezTo>
                    <a:cubicBezTo>
                      <a:pt x="82" y="276"/>
                      <a:pt x="82" y="280"/>
                      <a:pt x="84" y="283"/>
                    </a:cubicBezTo>
                    <a:cubicBezTo>
                      <a:pt x="86" y="287"/>
                      <a:pt x="91" y="289"/>
                      <a:pt x="95" y="292"/>
                    </a:cubicBezTo>
                    <a:cubicBezTo>
                      <a:pt x="98" y="293"/>
                      <a:pt x="101" y="294"/>
                      <a:pt x="103" y="296"/>
                    </a:cubicBezTo>
                    <a:cubicBezTo>
                      <a:pt x="110" y="301"/>
                      <a:pt x="116" y="308"/>
                      <a:pt x="120" y="315"/>
                    </a:cubicBezTo>
                    <a:cubicBezTo>
                      <a:pt x="122" y="318"/>
                      <a:pt x="126" y="325"/>
                      <a:pt x="130" y="325"/>
                    </a:cubicBezTo>
                    <a:cubicBezTo>
                      <a:pt x="131" y="325"/>
                      <a:pt x="131" y="325"/>
                      <a:pt x="131" y="325"/>
                    </a:cubicBezTo>
                    <a:cubicBezTo>
                      <a:pt x="134" y="325"/>
                      <a:pt x="135" y="323"/>
                      <a:pt x="136" y="320"/>
                    </a:cubicBezTo>
                    <a:cubicBezTo>
                      <a:pt x="137" y="319"/>
                      <a:pt x="137" y="318"/>
                      <a:pt x="138" y="317"/>
                    </a:cubicBezTo>
                    <a:cubicBezTo>
                      <a:pt x="141" y="314"/>
                      <a:pt x="144" y="314"/>
                      <a:pt x="147" y="314"/>
                    </a:cubicBezTo>
                    <a:cubicBezTo>
                      <a:pt x="148" y="314"/>
                      <a:pt x="148" y="314"/>
                      <a:pt x="148" y="314"/>
                    </a:cubicBezTo>
                    <a:cubicBezTo>
                      <a:pt x="156" y="314"/>
                      <a:pt x="164" y="318"/>
                      <a:pt x="172" y="321"/>
                    </a:cubicBezTo>
                    <a:cubicBezTo>
                      <a:pt x="173" y="321"/>
                      <a:pt x="174" y="322"/>
                      <a:pt x="176" y="322"/>
                    </a:cubicBezTo>
                    <a:cubicBezTo>
                      <a:pt x="191" y="329"/>
                      <a:pt x="203" y="331"/>
                      <a:pt x="218" y="332"/>
                    </a:cubicBezTo>
                    <a:cubicBezTo>
                      <a:pt x="220" y="332"/>
                      <a:pt x="223" y="331"/>
                      <a:pt x="226" y="330"/>
                    </a:cubicBezTo>
                    <a:cubicBezTo>
                      <a:pt x="228" y="329"/>
                      <a:pt x="231" y="328"/>
                      <a:pt x="234" y="328"/>
                    </a:cubicBezTo>
                    <a:cubicBezTo>
                      <a:pt x="235" y="328"/>
                      <a:pt x="237" y="329"/>
                      <a:pt x="238" y="329"/>
                    </a:cubicBezTo>
                    <a:cubicBezTo>
                      <a:pt x="243" y="332"/>
                      <a:pt x="244" y="341"/>
                      <a:pt x="245" y="347"/>
                    </a:cubicBezTo>
                    <a:cubicBezTo>
                      <a:pt x="245" y="348"/>
                      <a:pt x="245" y="350"/>
                      <a:pt x="246" y="351"/>
                    </a:cubicBezTo>
                    <a:cubicBezTo>
                      <a:pt x="248" y="367"/>
                      <a:pt x="266" y="376"/>
                      <a:pt x="281" y="385"/>
                    </a:cubicBezTo>
                    <a:cubicBezTo>
                      <a:pt x="285" y="387"/>
                      <a:pt x="288" y="389"/>
                      <a:pt x="292" y="390"/>
                    </a:cubicBezTo>
                    <a:cubicBezTo>
                      <a:pt x="293" y="392"/>
                      <a:pt x="295" y="393"/>
                      <a:pt x="297" y="395"/>
                    </a:cubicBezTo>
                    <a:cubicBezTo>
                      <a:pt x="300" y="397"/>
                      <a:pt x="303" y="400"/>
                      <a:pt x="306" y="401"/>
                    </a:cubicBezTo>
                    <a:cubicBezTo>
                      <a:pt x="309" y="402"/>
                      <a:pt x="309" y="402"/>
                      <a:pt x="309" y="402"/>
                    </a:cubicBezTo>
                    <a:cubicBezTo>
                      <a:pt x="310" y="399"/>
                      <a:pt x="310" y="399"/>
                      <a:pt x="310" y="399"/>
                    </a:cubicBezTo>
                    <a:cubicBezTo>
                      <a:pt x="310" y="396"/>
                      <a:pt x="311" y="394"/>
                      <a:pt x="310" y="393"/>
                    </a:cubicBezTo>
                    <a:cubicBezTo>
                      <a:pt x="309" y="386"/>
                      <a:pt x="311" y="380"/>
                      <a:pt x="313" y="373"/>
                    </a:cubicBezTo>
                    <a:cubicBezTo>
                      <a:pt x="314" y="370"/>
                      <a:pt x="315" y="367"/>
                      <a:pt x="316" y="363"/>
                    </a:cubicBezTo>
                    <a:cubicBezTo>
                      <a:pt x="316" y="362"/>
                      <a:pt x="316" y="360"/>
                      <a:pt x="317" y="359"/>
                    </a:cubicBezTo>
                    <a:cubicBezTo>
                      <a:pt x="317" y="356"/>
                      <a:pt x="317" y="354"/>
                      <a:pt x="318" y="352"/>
                    </a:cubicBezTo>
                    <a:cubicBezTo>
                      <a:pt x="318" y="350"/>
                      <a:pt x="319" y="349"/>
                      <a:pt x="320" y="348"/>
                    </a:cubicBezTo>
                    <a:cubicBezTo>
                      <a:pt x="321" y="346"/>
                      <a:pt x="323" y="344"/>
                      <a:pt x="323" y="342"/>
                    </a:cubicBezTo>
                    <a:cubicBezTo>
                      <a:pt x="324" y="341"/>
                      <a:pt x="324" y="340"/>
                      <a:pt x="325" y="338"/>
                    </a:cubicBezTo>
                    <a:cubicBezTo>
                      <a:pt x="326" y="334"/>
                      <a:pt x="327" y="330"/>
                      <a:pt x="330" y="327"/>
                    </a:cubicBezTo>
                    <a:cubicBezTo>
                      <a:pt x="331" y="326"/>
                      <a:pt x="332" y="325"/>
                      <a:pt x="334" y="324"/>
                    </a:cubicBezTo>
                    <a:cubicBezTo>
                      <a:pt x="336" y="322"/>
                      <a:pt x="339" y="320"/>
                      <a:pt x="340" y="316"/>
                    </a:cubicBezTo>
                    <a:cubicBezTo>
                      <a:pt x="343" y="310"/>
                      <a:pt x="346" y="304"/>
                      <a:pt x="349" y="297"/>
                    </a:cubicBezTo>
                    <a:cubicBezTo>
                      <a:pt x="350" y="294"/>
                      <a:pt x="352" y="291"/>
                      <a:pt x="353" y="288"/>
                    </a:cubicBezTo>
                    <a:cubicBezTo>
                      <a:pt x="354" y="287"/>
                      <a:pt x="354" y="285"/>
                      <a:pt x="355" y="284"/>
                    </a:cubicBezTo>
                    <a:cubicBezTo>
                      <a:pt x="358" y="278"/>
                      <a:pt x="360" y="272"/>
                      <a:pt x="365" y="268"/>
                    </a:cubicBezTo>
                    <a:cubicBezTo>
                      <a:pt x="365" y="267"/>
                      <a:pt x="366" y="267"/>
                      <a:pt x="367" y="266"/>
                    </a:cubicBezTo>
                    <a:cubicBezTo>
                      <a:pt x="369" y="264"/>
                      <a:pt x="373" y="261"/>
                      <a:pt x="373" y="257"/>
                    </a:cubicBezTo>
                    <a:cubicBezTo>
                      <a:pt x="373" y="254"/>
                      <a:pt x="373" y="253"/>
                      <a:pt x="373" y="251"/>
                    </a:cubicBezTo>
                    <a:cubicBezTo>
                      <a:pt x="372" y="249"/>
                      <a:pt x="372" y="249"/>
                      <a:pt x="373" y="247"/>
                    </a:cubicBezTo>
                    <a:cubicBezTo>
                      <a:pt x="373" y="246"/>
                      <a:pt x="373" y="246"/>
                      <a:pt x="373" y="246"/>
                    </a:cubicBezTo>
                    <a:cubicBezTo>
                      <a:pt x="377" y="240"/>
                      <a:pt x="381" y="232"/>
                      <a:pt x="385" y="227"/>
                    </a:cubicBezTo>
                    <a:cubicBezTo>
                      <a:pt x="387" y="226"/>
                      <a:pt x="389" y="224"/>
                      <a:pt x="391" y="223"/>
                    </a:cubicBezTo>
                    <a:cubicBezTo>
                      <a:pt x="393" y="222"/>
                      <a:pt x="394" y="221"/>
                      <a:pt x="396" y="219"/>
                    </a:cubicBezTo>
                    <a:cubicBezTo>
                      <a:pt x="399" y="217"/>
                      <a:pt x="402" y="216"/>
                      <a:pt x="406" y="216"/>
                    </a:cubicBezTo>
                    <a:cubicBezTo>
                      <a:pt x="407" y="215"/>
                      <a:pt x="409" y="215"/>
                      <a:pt x="411" y="215"/>
                    </a:cubicBezTo>
                    <a:cubicBezTo>
                      <a:pt x="421" y="212"/>
                      <a:pt x="424" y="204"/>
                      <a:pt x="427" y="197"/>
                    </a:cubicBezTo>
                    <a:cubicBezTo>
                      <a:pt x="428" y="195"/>
                      <a:pt x="428" y="194"/>
                      <a:pt x="429" y="192"/>
                    </a:cubicBezTo>
                    <a:cubicBezTo>
                      <a:pt x="431" y="188"/>
                      <a:pt x="434" y="184"/>
                      <a:pt x="438" y="180"/>
                    </a:cubicBezTo>
                    <a:cubicBezTo>
                      <a:pt x="442" y="176"/>
                      <a:pt x="445" y="173"/>
                      <a:pt x="448" y="168"/>
                    </a:cubicBezTo>
                    <a:cubicBezTo>
                      <a:pt x="453" y="158"/>
                      <a:pt x="454" y="147"/>
                      <a:pt x="456" y="137"/>
                    </a:cubicBezTo>
                    <a:cubicBezTo>
                      <a:pt x="458" y="124"/>
                      <a:pt x="464" y="114"/>
                      <a:pt x="470" y="102"/>
                    </a:cubicBezTo>
                    <a:cubicBezTo>
                      <a:pt x="471" y="101"/>
                      <a:pt x="472" y="99"/>
                      <a:pt x="473" y="97"/>
                    </a:cubicBezTo>
                    <a:cubicBezTo>
                      <a:pt x="477" y="89"/>
                      <a:pt x="480" y="82"/>
                      <a:pt x="482" y="73"/>
                    </a:cubicBezTo>
                    <a:cubicBezTo>
                      <a:pt x="483" y="65"/>
                      <a:pt x="484" y="62"/>
                      <a:pt x="490" y="57"/>
                    </a:cubicBezTo>
                    <a:cubicBezTo>
                      <a:pt x="500" y="46"/>
                      <a:pt x="497" y="31"/>
                      <a:pt x="495" y="21"/>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5" name="Freeform 6"/>
              <p:cNvSpPr>
                <a:spLocks/>
              </p:cNvSpPr>
              <p:nvPr/>
            </p:nvSpPr>
            <p:spPr bwMode="auto">
              <a:xfrm>
                <a:off x="2172847" y="394370"/>
                <a:ext cx="1229886" cy="1879483"/>
              </a:xfrm>
              <a:custGeom>
                <a:avLst/>
                <a:gdLst>
                  <a:gd name="T0" fmla="*/ 380 w 390"/>
                  <a:gd name="T1" fmla="*/ 233 h 659"/>
                  <a:gd name="T2" fmla="*/ 360 w 390"/>
                  <a:gd name="T3" fmla="*/ 220 h 659"/>
                  <a:gd name="T4" fmla="*/ 342 w 390"/>
                  <a:gd name="T5" fmla="*/ 214 h 659"/>
                  <a:gd name="T6" fmla="*/ 334 w 390"/>
                  <a:gd name="T7" fmla="*/ 213 h 659"/>
                  <a:gd name="T8" fmla="*/ 323 w 390"/>
                  <a:gd name="T9" fmla="*/ 202 h 659"/>
                  <a:gd name="T10" fmla="*/ 304 w 390"/>
                  <a:gd name="T11" fmla="*/ 183 h 659"/>
                  <a:gd name="T12" fmla="*/ 292 w 390"/>
                  <a:gd name="T13" fmla="*/ 175 h 659"/>
                  <a:gd name="T14" fmla="*/ 288 w 390"/>
                  <a:gd name="T15" fmla="*/ 155 h 659"/>
                  <a:gd name="T16" fmla="*/ 306 w 390"/>
                  <a:gd name="T17" fmla="*/ 117 h 659"/>
                  <a:gd name="T18" fmla="*/ 304 w 390"/>
                  <a:gd name="T19" fmla="*/ 100 h 659"/>
                  <a:gd name="T20" fmla="*/ 318 w 390"/>
                  <a:gd name="T21" fmla="*/ 99 h 659"/>
                  <a:gd name="T22" fmla="*/ 331 w 390"/>
                  <a:gd name="T23" fmla="*/ 86 h 659"/>
                  <a:gd name="T24" fmla="*/ 338 w 390"/>
                  <a:gd name="T25" fmla="*/ 71 h 659"/>
                  <a:gd name="T26" fmla="*/ 343 w 390"/>
                  <a:gd name="T27" fmla="*/ 48 h 659"/>
                  <a:gd name="T28" fmla="*/ 335 w 390"/>
                  <a:gd name="T29" fmla="*/ 51 h 659"/>
                  <a:gd name="T30" fmla="*/ 333 w 390"/>
                  <a:gd name="T31" fmla="*/ 40 h 659"/>
                  <a:gd name="T32" fmla="*/ 318 w 390"/>
                  <a:gd name="T33" fmla="*/ 49 h 659"/>
                  <a:gd name="T34" fmla="*/ 312 w 390"/>
                  <a:gd name="T35" fmla="*/ 58 h 659"/>
                  <a:gd name="T36" fmla="*/ 299 w 390"/>
                  <a:gd name="T37" fmla="*/ 48 h 659"/>
                  <a:gd name="T38" fmla="*/ 286 w 390"/>
                  <a:gd name="T39" fmla="*/ 42 h 659"/>
                  <a:gd name="T40" fmla="*/ 272 w 390"/>
                  <a:gd name="T41" fmla="*/ 46 h 659"/>
                  <a:gd name="T42" fmla="*/ 264 w 390"/>
                  <a:gd name="T43" fmla="*/ 45 h 659"/>
                  <a:gd name="T44" fmla="*/ 239 w 390"/>
                  <a:gd name="T45" fmla="*/ 41 h 659"/>
                  <a:gd name="T46" fmla="*/ 228 w 390"/>
                  <a:gd name="T47" fmla="*/ 37 h 659"/>
                  <a:gd name="T48" fmla="*/ 219 w 390"/>
                  <a:gd name="T49" fmla="*/ 32 h 659"/>
                  <a:gd name="T50" fmla="*/ 206 w 390"/>
                  <a:gd name="T51" fmla="*/ 26 h 659"/>
                  <a:gd name="T52" fmla="*/ 200 w 390"/>
                  <a:gd name="T53" fmla="*/ 28 h 659"/>
                  <a:gd name="T54" fmla="*/ 189 w 390"/>
                  <a:gd name="T55" fmla="*/ 25 h 659"/>
                  <a:gd name="T56" fmla="*/ 172 w 390"/>
                  <a:gd name="T57" fmla="*/ 8 h 659"/>
                  <a:gd name="T58" fmla="*/ 161 w 390"/>
                  <a:gd name="T59" fmla="*/ 15 h 659"/>
                  <a:gd name="T60" fmla="*/ 146 w 390"/>
                  <a:gd name="T61" fmla="*/ 0 h 659"/>
                  <a:gd name="T62" fmla="*/ 129 w 390"/>
                  <a:gd name="T63" fmla="*/ 13 h 659"/>
                  <a:gd name="T64" fmla="*/ 147 w 390"/>
                  <a:gd name="T65" fmla="*/ 18 h 659"/>
                  <a:gd name="T66" fmla="*/ 115 w 390"/>
                  <a:gd name="T67" fmla="*/ 50 h 659"/>
                  <a:gd name="T68" fmla="*/ 96 w 390"/>
                  <a:gd name="T69" fmla="*/ 47 h 659"/>
                  <a:gd name="T70" fmla="*/ 77 w 390"/>
                  <a:gd name="T71" fmla="*/ 50 h 659"/>
                  <a:gd name="T72" fmla="*/ 65 w 390"/>
                  <a:gd name="T73" fmla="*/ 58 h 659"/>
                  <a:gd name="T74" fmla="*/ 56 w 390"/>
                  <a:gd name="T75" fmla="*/ 69 h 659"/>
                  <a:gd name="T76" fmla="*/ 51 w 390"/>
                  <a:gd name="T77" fmla="*/ 79 h 659"/>
                  <a:gd name="T78" fmla="*/ 48 w 390"/>
                  <a:gd name="T79" fmla="*/ 102 h 659"/>
                  <a:gd name="T80" fmla="*/ 31 w 390"/>
                  <a:gd name="T81" fmla="*/ 118 h 659"/>
                  <a:gd name="T82" fmla="*/ 13 w 390"/>
                  <a:gd name="T83" fmla="*/ 150 h 659"/>
                  <a:gd name="T84" fmla="*/ 25 w 390"/>
                  <a:gd name="T85" fmla="*/ 162 h 659"/>
                  <a:gd name="T86" fmla="*/ 24 w 390"/>
                  <a:gd name="T87" fmla="*/ 163 h 659"/>
                  <a:gd name="T88" fmla="*/ 13 w 390"/>
                  <a:gd name="T89" fmla="*/ 166 h 659"/>
                  <a:gd name="T90" fmla="*/ 5 w 390"/>
                  <a:gd name="T91" fmla="*/ 169 h 659"/>
                  <a:gd name="T92" fmla="*/ 20 w 390"/>
                  <a:gd name="T93" fmla="*/ 659 h 659"/>
                  <a:gd name="T94" fmla="*/ 374 w 390"/>
                  <a:gd name="T95"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0" h="659">
                    <a:moveTo>
                      <a:pt x="390" y="246"/>
                    </a:moveTo>
                    <a:cubicBezTo>
                      <a:pt x="389" y="245"/>
                      <a:pt x="388" y="243"/>
                      <a:pt x="387" y="242"/>
                    </a:cubicBezTo>
                    <a:cubicBezTo>
                      <a:pt x="385" y="239"/>
                      <a:pt x="383" y="236"/>
                      <a:pt x="380" y="233"/>
                    </a:cubicBezTo>
                    <a:cubicBezTo>
                      <a:pt x="377" y="231"/>
                      <a:pt x="374" y="229"/>
                      <a:pt x="371" y="228"/>
                    </a:cubicBezTo>
                    <a:cubicBezTo>
                      <a:pt x="367" y="227"/>
                      <a:pt x="365" y="225"/>
                      <a:pt x="362" y="223"/>
                    </a:cubicBezTo>
                    <a:cubicBezTo>
                      <a:pt x="361" y="222"/>
                      <a:pt x="360" y="221"/>
                      <a:pt x="360" y="220"/>
                    </a:cubicBezTo>
                    <a:cubicBezTo>
                      <a:pt x="358" y="216"/>
                      <a:pt x="355" y="213"/>
                      <a:pt x="350" y="212"/>
                    </a:cubicBezTo>
                    <a:cubicBezTo>
                      <a:pt x="350" y="212"/>
                      <a:pt x="349" y="212"/>
                      <a:pt x="349" y="212"/>
                    </a:cubicBezTo>
                    <a:cubicBezTo>
                      <a:pt x="347" y="212"/>
                      <a:pt x="344" y="213"/>
                      <a:pt x="342" y="214"/>
                    </a:cubicBezTo>
                    <a:cubicBezTo>
                      <a:pt x="339" y="214"/>
                      <a:pt x="337" y="215"/>
                      <a:pt x="335" y="215"/>
                    </a:cubicBezTo>
                    <a:cubicBezTo>
                      <a:pt x="334" y="215"/>
                      <a:pt x="334" y="215"/>
                      <a:pt x="334" y="215"/>
                    </a:cubicBezTo>
                    <a:cubicBezTo>
                      <a:pt x="334" y="215"/>
                      <a:pt x="334" y="214"/>
                      <a:pt x="334" y="213"/>
                    </a:cubicBezTo>
                    <a:cubicBezTo>
                      <a:pt x="334" y="211"/>
                      <a:pt x="334" y="208"/>
                      <a:pt x="332" y="206"/>
                    </a:cubicBezTo>
                    <a:cubicBezTo>
                      <a:pt x="330" y="205"/>
                      <a:pt x="328" y="204"/>
                      <a:pt x="326" y="203"/>
                    </a:cubicBezTo>
                    <a:cubicBezTo>
                      <a:pt x="325" y="203"/>
                      <a:pt x="324" y="202"/>
                      <a:pt x="323" y="202"/>
                    </a:cubicBezTo>
                    <a:cubicBezTo>
                      <a:pt x="321" y="200"/>
                      <a:pt x="320" y="199"/>
                      <a:pt x="319" y="196"/>
                    </a:cubicBezTo>
                    <a:cubicBezTo>
                      <a:pt x="318" y="194"/>
                      <a:pt x="317" y="192"/>
                      <a:pt x="314" y="189"/>
                    </a:cubicBezTo>
                    <a:cubicBezTo>
                      <a:pt x="311" y="186"/>
                      <a:pt x="308" y="184"/>
                      <a:pt x="304" y="183"/>
                    </a:cubicBezTo>
                    <a:cubicBezTo>
                      <a:pt x="301" y="181"/>
                      <a:pt x="298" y="179"/>
                      <a:pt x="296" y="178"/>
                    </a:cubicBezTo>
                    <a:cubicBezTo>
                      <a:pt x="293" y="176"/>
                      <a:pt x="293" y="176"/>
                      <a:pt x="293" y="176"/>
                    </a:cubicBezTo>
                    <a:cubicBezTo>
                      <a:pt x="292" y="175"/>
                      <a:pt x="292" y="175"/>
                      <a:pt x="292" y="175"/>
                    </a:cubicBezTo>
                    <a:cubicBezTo>
                      <a:pt x="287" y="173"/>
                      <a:pt x="280" y="168"/>
                      <a:pt x="280" y="164"/>
                    </a:cubicBezTo>
                    <a:cubicBezTo>
                      <a:pt x="280" y="163"/>
                      <a:pt x="283" y="160"/>
                      <a:pt x="285" y="158"/>
                    </a:cubicBezTo>
                    <a:cubicBezTo>
                      <a:pt x="286" y="157"/>
                      <a:pt x="287" y="156"/>
                      <a:pt x="288" y="155"/>
                    </a:cubicBezTo>
                    <a:cubicBezTo>
                      <a:pt x="292" y="150"/>
                      <a:pt x="296" y="143"/>
                      <a:pt x="299" y="137"/>
                    </a:cubicBezTo>
                    <a:cubicBezTo>
                      <a:pt x="300" y="136"/>
                      <a:pt x="301" y="135"/>
                      <a:pt x="302" y="133"/>
                    </a:cubicBezTo>
                    <a:cubicBezTo>
                      <a:pt x="305" y="129"/>
                      <a:pt x="309" y="123"/>
                      <a:pt x="306" y="117"/>
                    </a:cubicBezTo>
                    <a:cubicBezTo>
                      <a:pt x="305" y="115"/>
                      <a:pt x="304" y="114"/>
                      <a:pt x="302" y="113"/>
                    </a:cubicBezTo>
                    <a:cubicBezTo>
                      <a:pt x="301" y="112"/>
                      <a:pt x="300" y="112"/>
                      <a:pt x="300" y="111"/>
                    </a:cubicBezTo>
                    <a:cubicBezTo>
                      <a:pt x="298" y="106"/>
                      <a:pt x="302" y="101"/>
                      <a:pt x="304" y="100"/>
                    </a:cubicBezTo>
                    <a:cubicBezTo>
                      <a:pt x="307" y="97"/>
                      <a:pt x="309" y="96"/>
                      <a:pt x="312" y="95"/>
                    </a:cubicBezTo>
                    <a:cubicBezTo>
                      <a:pt x="312" y="95"/>
                      <a:pt x="315" y="94"/>
                      <a:pt x="317" y="94"/>
                    </a:cubicBezTo>
                    <a:cubicBezTo>
                      <a:pt x="317" y="96"/>
                      <a:pt x="317" y="98"/>
                      <a:pt x="318" y="99"/>
                    </a:cubicBezTo>
                    <a:cubicBezTo>
                      <a:pt x="319" y="101"/>
                      <a:pt x="321" y="102"/>
                      <a:pt x="322" y="102"/>
                    </a:cubicBezTo>
                    <a:cubicBezTo>
                      <a:pt x="324" y="102"/>
                      <a:pt x="325" y="101"/>
                      <a:pt x="326" y="101"/>
                    </a:cubicBezTo>
                    <a:cubicBezTo>
                      <a:pt x="332" y="98"/>
                      <a:pt x="331" y="90"/>
                      <a:pt x="331" y="86"/>
                    </a:cubicBezTo>
                    <a:cubicBezTo>
                      <a:pt x="330" y="85"/>
                      <a:pt x="330" y="84"/>
                      <a:pt x="330" y="83"/>
                    </a:cubicBezTo>
                    <a:cubicBezTo>
                      <a:pt x="329" y="80"/>
                      <a:pt x="329" y="78"/>
                      <a:pt x="330" y="77"/>
                    </a:cubicBezTo>
                    <a:cubicBezTo>
                      <a:pt x="332" y="74"/>
                      <a:pt x="335" y="73"/>
                      <a:pt x="338" y="71"/>
                    </a:cubicBezTo>
                    <a:cubicBezTo>
                      <a:pt x="343" y="68"/>
                      <a:pt x="349" y="65"/>
                      <a:pt x="351" y="59"/>
                    </a:cubicBezTo>
                    <a:cubicBezTo>
                      <a:pt x="352" y="55"/>
                      <a:pt x="351" y="53"/>
                      <a:pt x="350" y="51"/>
                    </a:cubicBezTo>
                    <a:cubicBezTo>
                      <a:pt x="348" y="49"/>
                      <a:pt x="346" y="48"/>
                      <a:pt x="343" y="48"/>
                    </a:cubicBezTo>
                    <a:cubicBezTo>
                      <a:pt x="343" y="48"/>
                      <a:pt x="342" y="48"/>
                      <a:pt x="342" y="48"/>
                    </a:cubicBezTo>
                    <a:cubicBezTo>
                      <a:pt x="340" y="49"/>
                      <a:pt x="339" y="49"/>
                      <a:pt x="337" y="50"/>
                    </a:cubicBezTo>
                    <a:cubicBezTo>
                      <a:pt x="337" y="50"/>
                      <a:pt x="336" y="51"/>
                      <a:pt x="335" y="51"/>
                    </a:cubicBezTo>
                    <a:cubicBezTo>
                      <a:pt x="335" y="51"/>
                      <a:pt x="335" y="51"/>
                      <a:pt x="335" y="50"/>
                    </a:cubicBezTo>
                    <a:cubicBezTo>
                      <a:pt x="335" y="50"/>
                      <a:pt x="335" y="49"/>
                      <a:pt x="335" y="48"/>
                    </a:cubicBezTo>
                    <a:cubicBezTo>
                      <a:pt x="335" y="46"/>
                      <a:pt x="335" y="43"/>
                      <a:pt x="333" y="40"/>
                    </a:cubicBezTo>
                    <a:cubicBezTo>
                      <a:pt x="332" y="39"/>
                      <a:pt x="329" y="38"/>
                      <a:pt x="326" y="38"/>
                    </a:cubicBezTo>
                    <a:cubicBezTo>
                      <a:pt x="324" y="38"/>
                      <a:pt x="321" y="39"/>
                      <a:pt x="320" y="41"/>
                    </a:cubicBezTo>
                    <a:cubicBezTo>
                      <a:pt x="316" y="44"/>
                      <a:pt x="318" y="47"/>
                      <a:pt x="318" y="49"/>
                    </a:cubicBezTo>
                    <a:cubicBezTo>
                      <a:pt x="319" y="50"/>
                      <a:pt x="319" y="50"/>
                      <a:pt x="319" y="51"/>
                    </a:cubicBezTo>
                    <a:cubicBezTo>
                      <a:pt x="319" y="52"/>
                      <a:pt x="318" y="54"/>
                      <a:pt x="317" y="56"/>
                    </a:cubicBezTo>
                    <a:cubicBezTo>
                      <a:pt x="316" y="57"/>
                      <a:pt x="314" y="58"/>
                      <a:pt x="312" y="58"/>
                    </a:cubicBezTo>
                    <a:cubicBezTo>
                      <a:pt x="311" y="58"/>
                      <a:pt x="310" y="58"/>
                      <a:pt x="309" y="57"/>
                    </a:cubicBezTo>
                    <a:cubicBezTo>
                      <a:pt x="308" y="57"/>
                      <a:pt x="307" y="55"/>
                      <a:pt x="306" y="53"/>
                    </a:cubicBezTo>
                    <a:cubicBezTo>
                      <a:pt x="305" y="51"/>
                      <a:pt x="303" y="48"/>
                      <a:pt x="299" y="48"/>
                    </a:cubicBezTo>
                    <a:cubicBezTo>
                      <a:pt x="298" y="48"/>
                      <a:pt x="297" y="48"/>
                      <a:pt x="297" y="48"/>
                    </a:cubicBezTo>
                    <a:cubicBezTo>
                      <a:pt x="296" y="47"/>
                      <a:pt x="296" y="47"/>
                      <a:pt x="295" y="46"/>
                    </a:cubicBezTo>
                    <a:cubicBezTo>
                      <a:pt x="293" y="43"/>
                      <a:pt x="290" y="42"/>
                      <a:pt x="286" y="42"/>
                    </a:cubicBezTo>
                    <a:cubicBezTo>
                      <a:pt x="286" y="42"/>
                      <a:pt x="286" y="42"/>
                      <a:pt x="285" y="42"/>
                    </a:cubicBezTo>
                    <a:cubicBezTo>
                      <a:pt x="281" y="42"/>
                      <a:pt x="277" y="44"/>
                      <a:pt x="274" y="45"/>
                    </a:cubicBezTo>
                    <a:cubicBezTo>
                      <a:pt x="273" y="46"/>
                      <a:pt x="272" y="46"/>
                      <a:pt x="272" y="46"/>
                    </a:cubicBezTo>
                    <a:cubicBezTo>
                      <a:pt x="271" y="47"/>
                      <a:pt x="268" y="48"/>
                      <a:pt x="268" y="48"/>
                    </a:cubicBezTo>
                    <a:cubicBezTo>
                      <a:pt x="267" y="48"/>
                      <a:pt x="266" y="47"/>
                      <a:pt x="265" y="46"/>
                    </a:cubicBezTo>
                    <a:cubicBezTo>
                      <a:pt x="264" y="45"/>
                      <a:pt x="264" y="45"/>
                      <a:pt x="264" y="45"/>
                    </a:cubicBezTo>
                    <a:cubicBezTo>
                      <a:pt x="262" y="42"/>
                      <a:pt x="258" y="38"/>
                      <a:pt x="252" y="38"/>
                    </a:cubicBezTo>
                    <a:cubicBezTo>
                      <a:pt x="249" y="38"/>
                      <a:pt x="247" y="39"/>
                      <a:pt x="245" y="40"/>
                    </a:cubicBezTo>
                    <a:cubicBezTo>
                      <a:pt x="243" y="40"/>
                      <a:pt x="241" y="41"/>
                      <a:pt x="239" y="41"/>
                    </a:cubicBezTo>
                    <a:cubicBezTo>
                      <a:pt x="239" y="41"/>
                      <a:pt x="239" y="41"/>
                      <a:pt x="239" y="41"/>
                    </a:cubicBezTo>
                    <a:cubicBezTo>
                      <a:pt x="237" y="41"/>
                      <a:pt x="231" y="39"/>
                      <a:pt x="229" y="38"/>
                    </a:cubicBezTo>
                    <a:cubicBezTo>
                      <a:pt x="228" y="38"/>
                      <a:pt x="228" y="37"/>
                      <a:pt x="228" y="37"/>
                    </a:cubicBezTo>
                    <a:cubicBezTo>
                      <a:pt x="227" y="36"/>
                      <a:pt x="227" y="35"/>
                      <a:pt x="225" y="34"/>
                    </a:cubicBezTo>
                    <a:cubicBezTo>
                      <a:pt x="224" y="32"/>
                      <a:pt x="222" y="32"/>
                      <a:pt x="220" y="32"/>
                    </a:cubicBezTo>
                    <a:cubicBezTo>
                      <a:pt x="220" y="32"/>
                      <a:pt x="219" y="32"/>
                      <a:pt x="219" y="32"/>
                    </a:cubicBezTo>
                    <a:cubicBezTo>
                      <a:pt x="218" y="31"/>
                      <a:pt x="217" y="30"/>
                      <a:pt x="217" y="29"/>
                    </a:cubicBezTo>
                    <a:cubicBezTo>
                      <a:pt x="216" y="28"/>
                      <a:pt x="214" y="25"/>
                      <a:pt x="210" y="25"/>
                    </a:cubicBezTo>
                    <a:cubicBezTo>
                      <a:pt x="209" y="25"/>
                      <a:pt x="208" y="25"/>
                      <a:pt x="206" y="26"/>
                    </a:cubicBezTo>
                    <a:cubicBezTo>
                      <a:pt x="205" y="26"/>
                      <a:pt x="204" y="27"/>
                      <a:pt x="203" y="27"/>
                    </a:cubicBezTo>
                    <a:cubicBezTo>
                      <a:pt x="202" y="28"/>
                      <a:pt x="201" y="28"/>
                      <a:pt x="200" y="28"/>
                    </a:cubicBezTo>
                    <a:cubicBezTo>
                      <a:pt x="200" y="28"/>
                      <a:pt x="200" y="28"/>
                      <a:pt x="200" y="28"/>
                    </a:cubicBezTo>
                    <a:cubicBezTo>
                      <a:pt x="200" y="28"/>
                      <a:pt x="199" y="28"/>
                      <a:pt x="199" y="27"/>
                    </a:cubicBezTo>
                    <a:cubicBezTo>
                      <a:pt x="198" y="27"/>
                      <a:pt x="197" y="26"/>
                      <a:pt x="195" y="26"/>
                    </a:cubicBezTo>
                    <a:cubicBezTo>
                      <a:pt x="193" y="25"/>
                      <a:pt x="191" y="25"/>
                      <a:pt x="189" y="25"/>
                    </a:cubicBezTo>
                    <a:cubicBezTo>
                      <a:pt x="184" y="25"/>
                      <a:pt x="182" y="25"/>
                      <a:pt x="181" y="23"/>
                    </a:cubicBezTo>
                    <a:cubicBezTo>
                      <a:pt x="180" y="22"/>
                      <a:pt x="179" y="20"/>
                      <a:pt x="179" y="18"/>
                    </a:cubicBezTo>
                    <a:cubicBezTo>
                      <a:pt x="178" y="14"/>
                      <a:pt x="176" y="10"/>
                      <a:pt x="172" y="8"/>
                    </a:cubicBezTo>
                    <a:cubicBezTo>
                      <a:pt x="171" y="8"/>
                      <a:pt x="170" y="8"/>
                      <a:pt x="169" y="8"/>
                    </a:cubicBezTo>
                    <a:cubicBezTo>
                      <a:pt x="165" y="8"/>
                      <a:pt x="163" y="11"/>
                      <a:pt x="162" y="14"/>
                    </a:cubicBezTo>
                    <a:cubicBezTo>
                      <a:pt x="162" y="14"/>
                      <a:pt x="161" y="15"/>
                      <a:pt x="161" y="15"/>
                    </a:cubicBezTo>
                    <a:cubicBezTo>
                      <a:pt x="161" y="15"/>
                      <a:pt x="161" y="15"/>
                      <a:pt x="160" y="15"/>
                    </a:cubicBezTo>
                    <a:cubicBezTo>
                      <a:pt x="159" y="13"/>
                      <a:pt x="158" y="12"/>
                      <a:pt x="157" y="10"/>
                    </a:cubicBezTo>
                    <a:cubicBezTo>
                      <a:pt x="155" y="6"/>
                      <a:pt x="153" y="2"/>
                      <a:pt x="146" y="0"/>
                    </a:cubicBezTo>
                    <a:cubicBezTo>
                      <a:pt x="146" y="0"/>
                      <a:pt x="145" y="0"/>
                      <a:pt x="145" y="0"/>
                    </a:cubicBezTo>
                    <a:cubicBezTo>
                      <a:pt x="139" y="0"/>
                      <a:pt x="130" y="5"/>
                      <a:pt x="129" y="12"/>
                    </a:cubicBezTo>
                    <a:cubicBezTo>
                      <a:pt x="129" y="13"/>
                      <a:pt x="129" y="13"/>
                      <a:pt x="129" y="13"/>
                    </a:cubicBezTo>
                    <a:cubicBezTo>
                      <a:pt x="131" y="14"/>
                      <a:pt x="131" y="14"/>
                      <a:pt x="131" y="14"/>
                    </a:cubicBezTo>
                    <a:cubicBezTo>
                      <a:pt x="134" y="16"/>
                      <a:pt x="138" y="17"/>
                      <a:pt x="141" y="17"/>
                    </a:cubicBezTo>
                    <a:cubicBezTo>
                      <a:pt x="143" y="17"/>
                      <a:pt x="145" y="17"/>
                      <a:pt x="147" y="18"/>
                    </a:cubicBezTo>
                    <a:cubicBezTo>
                      <a:pt x="152" y="20"/>
                      <a:pt x="154" y="28"/>
                      <a:pt x="155" y="31"/>
                    </a:cubicBezTo>
                    <a:cubicBezTo>
                      <a:pt x="156" y="34"/>
                      <a:pt x="155" y="37"/>
                      <a:pt x="153" y="40"/>
                    </a:cubicBezTo>
                    <a:cubicBezTo>
                      <a:pt x="147" y="47"/>
                      <a:pt x="129" y="50"/>
                      <a:pt x="115" y="50"/>
                    </a:cubicBezTo>
                    <a:cubicBezTo>
                      <a:pt x="112" y="50"/>
                      <a:pt x="112" y="50"/>
                      <a:pt x="112" y="50"/>
                    </a:cubicBezTo>
                    <a:cubicBezTo>
                      <a:pt x="108" y="50"/>
                      <a:pt x="104" y="50"/>
                      <a:pt x="101" y="49"/>
                    </a:cubicBezTo>
                    <a:cubicBezTo>
                      <a:pt x="99" y="48"/>
                      <a:pt x="98" y="48"/>
                      <a:pt x="96" y="47"/>
                    </a:cubicBezTo>
                    <a:cubicBezTo>
                      <a:pt x="94" y="45"/>
                      <a:pt x="91" y="44"/>
                      <a:pt x="88" y="44"/>
                    </a:cubicBezTo>
                    <a:cubicBezTo>
                      <a:pt x="86" y="44"/>
                      <a:pt x="85" y="44"/>
                      <a:pt x="83" y="45"/>
                    </a:cubicBezTo>
                    <a:cubicBezTo>
                      <a:pt x="80" y="46"/>
                      <a:pt x="79" y="48"/>
                      <a:pt x="77" y="50"/>
                    </a:cubicBezTo>
                    <a:cubicBezTo>
                      <a:pt x="76" y="51"/>
                      <a:pt x="76" y="52"/>
                      <a:pt x="75" y="52"/>
                    </a:cubicBezTo>
                    <a:cubicBezTo>
                      <a:pt x="74" y="53"/>
                      <a:pt x="73" y="53"/>
                      <a:pt x="72" y="53"/>
                    </a:cubicBezTo>
                    <a:cubicBezTo>
                      <a:pt x="70" y="54"/>
                      <a:pt x="67" y="55"/>
                      <a:pt x="65" y="58"/>
                    </a:cubicBezTo>
                    <a:cubicBezTo>
                      <a:pt x="64" y="61"/>
                      <a:pt x="64" y="63"/>
                      <a:pt x="64" y="66"/>
                    </a:cubicBezTo>
                    <a:cubicBezTo>
                      <a:pt x="64" y="66"/>
                      <a:pt x="63" y="66"/>
                      <a:pt x="63" y="66"/>
                    </a:cubicBezTo>
                    <a:cubicBezTo>
                      <a:pt x="60" y="66"/>
                      <a:pt x="57" y="67"/>
                      <a:pt x="56" y="69"/>
                    </a:cubicBezTo>
                    <a:cubicBezTo>
                      <a:pt x="53" y="71"/>
                      <a:pt x="53" y="74"/>
                      <a:pt x="53" y="76"/>
                    </a:cubicBezTo>
                    <a:cubicBezTo>
                      <a:pt x="53" y="77"/>
                      <a:pt x="54" y="78"/>
                      <a:pt x="53" y="79"/>
                    </a:cubicBezTo>
                    <a:cubicBezTo>
                      <a:pt x="53" y="79"/>
                      <a:pt x="52" y="79"/>
                      <a:pt x="51" y="79"/>
                    </a:cubicBezTo>
                    <a:cubicBezTo>
                      <a:pt x="49" y="79"/>
                      <a:pt x="47" y="79"/>
                      <a:pt x="45" y="81"/>
                    </a:cubicBezTo>
                    <a:cubicBezTo>
                      <a:pt x="42" y="85"/>
                      <a:pt x="42" y="90"/>
                      <a:pt x="45" y="94"/>
                    </a:cubicBezTo>
                    <a:cubicBezTo>
                      <a:pt x="47" y="97"/>
                      <a:pt x="49" y="100"/>
                      <a:pt x="48" y="102"/>
                    </a:cubicBezTo>
                    <a:cubicBezTo>
                      <a:pt x="48" y="103"/>
                      <a:pt x="47" y="104"/>
                      <a:pt x="45" y="105"/>
                    </a:cubicBezTo>
                    <a:cubicBezTo>
                      <a:pt x="43" y="106"/>
                      <a:pt x="42" y="107"/>
                      <a:pt x="41" y="107"/>
                    </a:cubicBezTo>
                    <a:cubicBezTo>
                      <a:pt x="37" y="109"/>
                      <a:pt x="33" y="111"/>
                      <a:pt x="31" y="118"/>
                    </a:cubicBezTo>
                    <a:cubicBezTo>
                      <a:pt x="31" y="119"/>
                      <a:pt x="31" y="120"/>
                      <a:pt x="30" y="121"/>
                    </a:cubicBezTo>
                    <a:cubicBezTo>
                      <a:pt x="29" y="126"/>
                      <a:pt x="29" y="127"/>
                      <a:pt x="24" y="130"/>
                    </a:cubicBezTo>
                    <a:cubicBezTo>
                      <a:pt x="16" y="134"/>
                      <a:pt x="12" y="142"/>
                      <a:pt x="13" y="150"/>
                    </a:cubicBezTo>
                    <a:cubicBezTo>
                      <a:pt x="14" y="158"/>
                      <a:pt x="21" y="159"/>
                      <a:pt x="25" y="160"/>
                    </a:cubicBezTo>
                    <a:cubicBezTo>
                      <a:pt x="25" y="160"/>
                      <a:pt x="26" y="160"/>
                      <a:pt x="26" y="160"/>
                    </a:cubicBezTo>
                    <a:cubicBezTo>
                      <a:pt x="26" y="160"/>
                      <a:pt x="25" y="161"/>
                      <a:pt x="25" y="162"/>
                    </a:cubicBezTo>
                    <a:cubicBezTo>
                      <a:pt x="25" y="162"/>
                      <a:pt x="25" y="162"/>
                      <a:pt x="25" y="162"/>
                    </a:cubicBezTo>
                    <a:cubicBezTo>
                      <a:pt x="25" y="163"/>
                      <a:pt x="25" y="163"/>
                      <a:pt x="25" y="164"/>
                    </a:cubicBezTo>
                    <a:cubicBezTo>
                      <a:pt x="24" y="163"/>
                      <a:pt x="24" y="163"/>
                      <a:pt x="24" y="163"/>
                    </a:cubicBezTo>
                    <a:cubicBezTo>
                      <a:pt x="22" y="165"/>
                      <a:pt x="22" y="165"/>
                      <a:pt x="22" y="165"/>
                    </a:cubicBezTo>
                    <a:cubicBezTo>
                      <a:pt x="21" y="166"/>
                      <a:pt x="21" y="168"/>
                      <a:pt x="20" y="170"/>
                    </a:cubicBezTo>
                    <a:cubicBezTo>
                      <a:pt x="19" y="168"/>
                      <a:pt x="16" y="166"/>
                      <a:pt x="13" y="166"/>
                    </a:cubicBezTo>
                    <a:cubicBezTo>
                      <a:pt x="12" y="166"/>
                      <a:pt x="11" y="167"/>
                      <a:pt x="10" y="167"/>
                    </a:cubicBezTo>
                    <a:cubicBezTo>
                      <a:pt x="9" y="168"/>
                      <a:pt x="9" y="169"/>
                      <a:pt x="8" y="171"/>
                    </a:cubicBezTo>
                    <a:cubicBezTo>
                      <a:pt x="7" y="170"/>
                      <a:pt x="6" y="170"/>
                      <a:pt x="5" y="169"/>
                    </a:cubicBezTo>
                    <a:cubicBezTo>
                      <a:pt x="0" y="166"/>
                      <a:pt x="0" y="166"/>
                      <a:pt x="0" y="166"/>
                    </a:cubicBezTo>
                    <a:cubicBezTo>
                      <a:pt x="17" y="659"/>
                      <a:pt x="17" y="659"/>
                      <a:pt x="17" y="659"/>
                    </a:cubicBezTo>
                    <a:cubicBezTo>
                      <a:pt x="20" y="659"/>
                      <a:pt x="20" y="659"/>
                      <a:pt x="20" y="659"/>
                    </a:cubicBezTo>
                    <a:cubicBezTo>
                      <a:pt x="36" y="659"/>
                      <a:pt x="117" y="658"/>
                      <a:pt x="208" y="658"/>
                    </a:cubicBezTo>
                    <a:cubicBezTo>
                      <a:pt x="272" y="658"/>
                      <a:pt x="327" y="658"/>
                      <a:pt x="371" y="659"/>
                    </a:cubicBezTo>
                    <a:cubicBezTo>
                      <a:pt x="374" y="659"/>
                      <a:pt x="374" y="659"/>
                      <a:pt x="374" y="659"/>
                    </a:cubicBezTo>
                    <a:cubicBezTo>
                      <a:pt x="390" y="247"/>
                      <a:pt x="390" y="247"/>
                      <a:pt x="390" y="247"/>
                    </a:cubicBezTo>
                    <a:lnTo>
                      <a:pt x="390" y="24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6" name="Freeform 7"/>
              <p:cNvSpPr>
                <a:spLocks/>
              </p:cNvSpPr>
              <p:nvPr/>
            </p:nvSpPr>
            <p:spPr bwMode="auto">
              <a:xfrm>
                <a:off x="2279889" y="394370"/>
                <a:ext cx="243574" cy="116603"/>
              </a:xfrm>
              <a:custGeom>
                <a:avLst/>
                <a:gdLst>
                  <a:gd name="T0" fmla="*/ 10 w 77"/>
                  <a:gd name="T1" fmla="*/ 39 h 41"/>
                  <a:gd name="T2" fmla="*/ 18 w 77"/>
                  <a:gd name="T3" fmla="*/ 36 h 41"/>
                  <a:gd name="T4" fmla="*/ 22 w 77"/>
                  <a:gd name="T5" fmla="*/ 35 h 41"/>
                  <a:gd name="T6" fmla="*/ 27 w 77"/>
                  <a:gd name="T7" fmla="*/ 36 h 41"/>
                  <a:gd name="T8" fmla="*/ 33 w 77"/>
                  <a:gd name="T9" fmla="*/ 37 h 41"/>
                  <a:gd name="T10" fmla="*/ 38 w 77"/>
                  <a:gd name="T11" fmla="*/ 35 h 41"/>
                  <a:gd name="T12" fmla="*/ 49 w 77"/>
                  <a:gd name="T13" fmla="*/ 41 h 41"/>
                  <a:gd name="T14" fmla="*/ 63 w 77"/>
                  <a:gd name="T15" fmla="*/ 34 h 41"/>
                  <a:gd name="T16" fmla="*/ 67 w 77"/>
                  <a:gd name="T17" fmla="*/ 30 h 41"/>
                  <a:gd name="T18" fmla="*/ 76 w 77"/>
                  <a:gd name="T19" fmla="*/ 14 h 41"/>
                  <a:gd name="T20" fmla="*/ 67 w 77"/>
                  <a:gd name="T21" fmla="*/ 0 h 41"/>
                  <a:gd name="T22" fmla="*/ 64 w 77"/>
                  <a:gd name="T23" fmla="*/ 0 h 41"/>
                  <a:gd name="T24" fmla="*/ 57 w 77"/>
                  <a:gd name="T25" fmla="*/ 3 h 41"/>
                  <a:gd name="T26" fmla="*/ 55 w 77"/>
                  <a:gd name="T27" fmla="*/ 5 h 41"/>
                  <a:gd name="T28" fmla="*/ 39 w 77"/>
                  <a:gd name="T29" fmla="*/ 10 h 41"/>
                  <a:gd name="T30" fmla="*/ 38 w 77"/>
                  <a:gd name="T31" fmla="*/ 10 h 41"/>
                  <a:gd name="T32" fmla="*/ 33 w 77"/>
                  <a:gd name="T33" fmla="*/ 8 h 41"/>
                  <a:gd name="T34" fmla="*/ 32 w 77"/>
                  <a:gd name="T35" fmla="*/ 7 h 41"/>
                  <a:gd name="T36" fmla="*/ 24 w 77"/>
                  <a:gd name="T37" fmla="*/ 4 h 41"/>
                  <a:gd name="T38" fmla="*/ 24 w 77"/>
                  <a:gd name="T39" fmla="*/ 4 h 41"/>
                  <a:gd name="T40" fmla="*/ 19 w 77"/>
                  <a:gd name="T41" fmla="*/ 8 h 41"/>
                  <a:gd name="T42" fmla="*/ 19 w 77"/>
                  <a:gd name="T43" fmla="*/ 9 h 41"/>
                  <a:gd name="T44" fmla="*/ 17 w 77"/>
                  <a:gd name="T45" fmla="*/ 9 h 41"/>
                  <a:gd name="T46" fmla="*/ 11 w 77"/>
                  <a:gd name="T47" fmla="*/ 11 h 41"/>
                  <a:gd name="T48" fmla="*/ 8 w 77"/>
                  <a:gd name="T49" fmla="*/ 19 h 41"/>
                  <a:gd name="T50" fmla="*/ 8 w 77"/>
                  <a:gd name="T51" fmla="*/ 21 h 41"/>
                  <a:gd name="T52" fmla="*/ 8 w 77"/>
                  <a:gd name="T53" fmla="*/ 23 h 41"/>
                  <a:gd name="T54" fmla="*/ 6 w 77"/>
                  <a:gd name="T55" fmla="*/ 25 h 41"/>
                  <a:gd name="T56" fmla="*/ 5 w 77"/>
                  <a:gd name="T57" fmla="*/ 26 h 41"/>
                  <a:gd name="T58" fmla="*/ 3 w 77"/>
                  <a:gd name="T59" fmla="*/ 35 h 41"/>
                  <a:gd name="T60" fmla="*/ 10 w 77"/>
                  <a:gd name="T61"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41">
                    <a:moveTo>
                      <a:pt x="10" y="39"/>
                    </a:moveTo>
                    <a:cubicBezTo>
                      <a:pt x="13" y="39"/>
                      <a:pt x="15" y="38"/>
                      <a:pt x="18" y="36"/>
                    </a:cubicBezTo>
                    <a:cubicBezTo>
                      <a:pt x="19" y="36"/>
                      <a:pt x="21" y="35"/>
                      <a:pt x="22" y="35"/>
                    </a:cubicBezTo>
                    <a:cubicBezTo>
                      <a:pt x="24" y="35"/>
                      <a:pt x="26" y="35"/>
                      <a:pt x="27" y="36"/>
                    </a:cubicBezTo>
                    <a:cubicBezTo>
                      <a:pt x="29" y="36"/>
                      <a:pt x="31" y="37"/>
                      <a:pt x="33" y="37"/>
                    </a:cubicBezTo>
                    <a:cubicBezTo>
                      <a:pt x="35" y="37"/>
                      <a:pt x="37" y="36"/>
                      <a:pt x="38" y="35"/>
                    </a:cubicBezTo>
                    <a:cubicBezTo>
                      <a:pt x="42" y="39"/>
                      <a:pt x="45" y="41"/>
                      <a:pt x="49" y="41"/>
                    </a:cubicBezTo>
                    <a:cubicBezTo>
                      <a:pt x="54" y="41"/>
                      <a:pt x="58" y="38"/>
                      <a:pt x="63" y="34"/>
                    </a:cubicBezTo>
                    <a:cubicBezTo>
                      <a:pt x="64" y="32"/>
                      <a:pt x="65" y="31"/>
                      <a:pt x="67" y="30"/>
                    </a:cubicBezTo>
                    <a:cubicBezTo>
                      <a:pt x="71" y="26"/>
                      <a:pt x="77" y="21"/>
                      <a:pt x="76" y="14"/>
                    </a:cubicBezTo>
                    <a:cubicBezTo>
                      <a:pt x="76" y="9"/>
                      <a:pt x="73" y="2"/>
                      <a:pt x="67" y="0"/>
                    </a:cubicBezTo>
                    <a:cubicBezTo>
                      <a:pt x="66" y="0"/>
                      <a:pt x="65" y="0"/>
                      <a:pt x="64" y="0"/>
                    </a:cubicBezTo>
                    <a:cubicBezTo>
                      <a:pt x="61" y="0"/>
                      <a:pt x="59" y="2"/>
                      <a:pt x="57" y="3"/>
                    </a:cubicBezTo>
                    <a:cubicBezTo>
                      <a:pt x="57" y="4"/>
                      <a:pt x="56" y="4"/>
                      <a:pt x="55" y="5"/>
                    </a:cubicBezTo>
                    <a:cubicBezTo>
                      <a:pt x="51" y="7"/>
                      <a:pt x="44" y="10"/>
                      <a:pt x="39" y="10"/>
                    </a:cubicBezTo>
                    <a:cubicBezTo>
                      <a:pt x="38" y="10"/>
                      <a:pt x="38" y="10"/>
                      <a:pt x="38" y="10"/>
                    </a:cubicBezTo>
                    <a:cubicBezTo>
                      <a:pt x="36" y="10"/>
                      <a:pt x="35" y="9"/>
                      <a:pt x="33" y="8"/>
                    </a:cubicBezTo>
                    <a:cubicBezTo>
                      <a:pt x="33" y="8"/>
                      <a:pt x="32" y="7"/>
                      <a:pt x="32" y="7"/>
                    </a:cubicBezTo>
                    <a:cubicBezTo>
                      <a:pt x="30" y="6"/>
                      <a:pt x="27" y="4"/>
                      <a:pt x="24" y="4"/>
                    </a:cubicBezTo>
                    <a:cubicBezTo>
                      <a:pt x="24" y="4"/>
                      <a:pt x="24" y="4"/>
                      <a:pt x="24" y="4"/>
                    </a:cubicBezTo>
                    <a:cubicBezTo>
                      <a:pt x="20" y="4"/>
                      <a:pt x="19" y="7"/>
                      <a:pt x="19" y="8"/>
                    </a:cubicBezTo>
                    <a:cubicBezTo>
                      <a:pt x="19" y="8"/>
                      <a:pt x="19" y="9"/>
                      <a:pt x="19" y="9"/>
                    </a:cubicBezTo>
                    <a:cubicBezTo>
                      <a:pt x="18" y="9"/>
                      <a:pt x="17" y="9"/>
                      <a:pt x="17" y="9"/>
                    </a:cubicBezTo>
                    <a:cubicBezTo>
                      <a:pt x="14" y="9"/>
                      <a:pt x="12" y="9"/>
                      <a:pt x="11" y="11"/>
                    </a:cubicBezTo>
                    <a:cubicBezTo>
                      <a:pt x="7" y="14"/>
                      <a:pt x="8" y="17"/>
                      <a:pt x="8" y="19"/>
                    </a:cubicBezTo>
                    <a:cubicBezTo>
                      <a:pt x="8" y="20"/>
                      <a:pt x="8" y="21"/>
                      <a:pt x="8" y="21"/>
                    </a:cubicBezTo>
                    <a:cubicBezTo>
                      <a:pt x="8" y="21"/>
                      <a:pt x="8" y="23"/>
                      <a:pt x="8" y="23"/>
                    </a:cubicBezTo>
                    <a:cubicBezTo>
                      <a:pt x="8" y="24"/>
                      <a:pt x="7" y="24"/>
                      <a:pt x="6" y="25"/>
                    </a:cubicBezTo>
                    <a:cubicBezTo>
                      <a:pt x="6" y="25"/>
                      <a:pt x="5" y="26"/>
                      <a:pt x="5" y="26"/>
                    </a:cubicBezTo>
                    <a:cubicBezTo>
                      <a:pt x="3" y="27"/>
                      <a:pt x="0" y="30"/>
                      <a:pt x="3" y="35"/>
                    </a:cubicBezTo>
                    <a:cubicBezTo>
                      <a:pt x="5" y="38"/>
                      <a:pt x="8" y="39"/>
                      <a:pt x="10" y="39"/>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7" name="Freeform 8"/>
              <p:cNvSpPr>
                <a:spLocks/>
              </p:cNvSpPr>
              <p:nvPr/>
            </p:nvSpPr>
            <p:spPr bwMode="auto">
              <a:xfrm>
                <a:off x="3172266" y="722440"/>
                <a:ext cx="103765" cy="93875"/>
              </a:xfrm>
              <a:custGeom>
                <a:avLst/>
                <a:gdLst>
                  <a:gd name="T0" fmla="*/ 24 w 33"/>
                  <a:gd name="T1" fmla="*/ 17 h 33"/>
                  <a:gd name="T2" fmla="*/ 32 w 33"/>
                  <a:gd name="T3" fmla="*/ 6 h 33"/>
                  <a:gd name="T4" fmla="*/ 28 w 33"/>
                  <a:gd name="T5" fmla="*/ 1 h 33"/>
                  <a:gd name="T6" fmla="*/ 22 w 33"/>
                  <a:gd name="T7" fmla="*/ 4 h 33"/>
                  <a:gd name="T8" fmla="*/ 21 w 33"/>
                  <a:gd name="T9" fmla="*/ 5 h 33"/>
                  <a:gd name="T10" fmla="*/ 20 w 33"/>
                  <a:gd name="T11" fmla="*/ 6 h 33"/>
                  <a:gd name="T12" fmla="*/ 19 w 33"/>
                  <a:gd name="T13" fmla="*/ 5 h 33"/>
                  <a:gd name="T14" fmla="*/ 16 w 33"/>
                  <a:gd name="T15" fmla="*/ 2 h 33"/>
                  <a:gd name="T16" fmla="*/ 10 w 33"/>
                  <a:gd name="T17" fmla="*/ 0 h 33"/>
                  <a:gd name="T18" fmla="*/ 1 w 33"/>
                  <a:gd name="T19" fmla="*/ 15 h 33"/>
                  <a:gd name="T20" fmla="*/ 1 w 33"/>
                  <a:gd name="T21" fmla="*/ 16 h 33"/>
                  <a:gd name="T22" fmla="*/ 13 w 33"/>
                  <a:gd name="T23" fmla="*/ 31 h 33"/>
                  <a:gd name="T24" fmla="*/ 15 w 33"/>
                  <a:gd name="T25" fmla="*/ 31 h 33"/>
                  <a:gd name="T26" fmla="*/ 23 w 33"/>
                  <a:gd name="T27" fmla="*/ 33 h 33"/>
                  <a:gd name="T28" fmla="*/ 23 w 33"/>
                  <a:gd name="T29" fmla="*/ 33 h 33"/>
                  <a:gd name="T30" fmla="*/ 29 w 33"/>
                  <a:gd name="T31" fmla="*/ 30 h 33"/>
                  <a:gd name="T32" fmla="*/ 30 w 33"/>
                  <a:gd name="T33" fmla="*/ 25 h 33"/>
                  <a:gd name="T34" fmla="*/ 22 w 33"/>
                  <a:gd name="T35" fmla="*/ 20 h 33"/>
                  <a:gd name="T36" fmla="*/ 20 w 33"/>
                  <a:gd name="T37" fmla="*/ 20 h 33"/>
                  <a:gd name="T38" fmla="*/ 24 w 33"/>
                  <a:gd name="T3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3">
                    <a:moveTo>
                      <a:pt x="24" y="17"/>
                    </a:moveTo>
                    <a:cubicBezTo>
                      <a:pt x="28" y="15"/>
                      <a:pt x="33" y="12"/>
                      <a:pt x="32" y="6"/>
                    </a:cubicBezTo>
                    <a:cubicBezTo>
                      <a:pt x="32" y="1"/>
                      <a:pt x="29" y="1"/>
                      <a:pt x="28" y="1"/>
                    </a:cubicBezTo>
                    <a:cubicBezTo>
                      <a:pt x="25" y="1"/>
                      <a:pt x="23" y="3"/>
                      <a:pt x="22" y="4"/>
                    </a:cubicBezTo>
                    <a:cubicBezTo>
                      <a:pt x="21" y="5"/>
                      <a:pt x="21" y="5"/>
                      <a:pt x="21" y="5"/>
                    </a:cubicBezTo>
                    <a:cubicBezTo>
                      <a:pt x="20" y="5"/>
                      <a:pt x="20" y="6"/>
                      <a:pt x="20" y="6"/>
                    </a:cubicBezTo>
                    <a:cubicBezTo>
                      <a:pt x="20" y="6"/>
                      <a:pt x="19" y="6"/>
                      <a:pt x="19" y="5"/>
                    </a:cubicBezTo>
                    <a:cubicBezTo>
                      <a:pt x="19" y="5"/>
                      <a:pt x="18" y="3"/>
                      <a:pt x="16" y="2"/>
                    </a:cubicBezTo>
                    <a:cubicBezTo>
                      <a:pt x="14" y="1"/>
                      <a:pt x="12" y="0"/>
                      <a:pt x="10" y="0"/>
                    </a:cubicBezTo>
                    <a:cubicBezTo>
                      <a:pt x="3" y="0"/>
                      <a:pt x="2" y="10"/>
                      <a:pt x="1" y="15"/>
                    </a:cubicBezTo>
                    <a:cubicBezTo>
                      <a:pt x="1" y="16"/>
                      <a:pt x="1" y="16"/>
                      <a:pt x="1" y="16"/>
                    </a:cubicBezTo>
                    <a:cubicBezTo>
                      <a:pt x="0" y="27"/>
                      <a:pt x="1" y="29"/>
                      <a:pt x="13" y="31"/>
                    </a:cubicBezTo>
                    <a:cubicBezTo>
                      <a:pt x="13" y="31"/>
                      <a:pt x="14" y="31"/>
                      <a:pt x="15" y="31"/>
                    </a:cubicBezTo>
                    <a:cubicBezTo>
                      <a:pt x="17" y="32"/>
                      <a:pt x="20" y="33"/>
                      <a:pt x="23" y="33"/>
                    </a:cubicBezTo>
                    <a:cubicBezTo>
                      <a:pt x="23" y="33"/>
                      <a:pt x="23" y="33"/>
                      <a:pt x="23" y="33"/>
                    </a:cubicBezTo>
                    <a:cubicBezTo>
                      <a:pt x="25" y="33"/>
                      <a:pt x="27" y="32"/>
                      <a:pt x="29" y="30"/>
                    </a:cubicBezTo>
                    <a:cubicBezTo>
                      <a:pt x="30" y="29"/>
                      <a:pt x="30" y="27"/>
                      <a:pt x="30" y="25"/>
                    </a:cubicBezTo>
                    <a:cubicBezTo>
                      <a:pt x="29" y="20"/>
                      <a:pt x="25" y="20"/>
                      <a:pt x="22" y="20"/>
                    </a:cubicBezTo>
                    <a:cubicBezTo>
                      <a:pt x="21" y="20"/>
                      <a:pt x="20" y="20"/>
                      <a:pt x="20" y="20"/>
                    </a:cubicBezTo>
                    <a:cubicBezTo>
                      <a:pt x="20" y="19"/>
                      <a:pt x="22" y="18"/>
                      <a:pt x="24" y="17"/>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8" name="Freeform 9"/>
              <p:cNvSpPr>
                <a:spLocks/>
              </p:cNvSpPr>
              <p:nvPr/>
            </p:nvSpPr>
            <p:spPr bwMode="auto">
              <a:xfrm>
                <a:off x="3613539" y="3294623"/>
                <a:ext cx="1011433" cy="658115"/>
              </a:xfrm>
              <a:custGeom>
                <a:avLst/>
                <a:gdLst>
                  <a:gd name="T0" fmla="*/ 309 w 321"/>
                  <a:gd name="T1" fmla="*/ 173 h 231"/>
                  <a:gd name="T2" fmla="*/ 293 w 321"/>
                  <a:gd name="T3" fmla="*/ 162 h 231"/>
                  <a:gd name="T4" fmla="*/ 257 w 321"/>
                  <a:gd name="T5" fmla="*/ 125 h 231"/>
                  <a:gd name="T6" fmla="*/ 246 w 321"/>
                  <a:gd name="T7" fmla="*/ 106 h 231"/>
                  <a:gd name="T8" fmla="*/ 230 w 321"/>
                  <a:gd name="T9" fmla="*/ 110 h 231"/>
                  <a:gd name="T10" fmla="*/ 188 w 321"/>
                  <a:gd name="T11" fmla="*/ 100 h 231"/>
                  <a:gd name="T12" fmla="*/ 160 w 321"/>
                  <a:gd name="T13" fmla="*/ 92 h 231"/>
                  <a:gd name="T14" fmla="*/ 150 w 321"/>
                  <a:gd name="T15" fmla="*/ 95 h 231"/>
                  <a:gd name="T16" fmla="*/ 143 w 321"/>
                  <a:gd name="T17" fmla="*/ 103 h 231"/>
                  <a:gd name="T18" fmla="*/ 132 w 321"/>
                  <a:gd name="T19" fmla="*/ 93 h 231"/>
                  <a:gd name="T20" fmla="*/ 107 w 321"/>
                  <a:gd name="T21" fmla="*/ 69 h 231"/>
                  <a:gd name="T22" fmla="*/ 94 w 321"/>
                  <a:gd name="T23" fmla="*/ 50 h 231"/>
                  <a:gd name="T24" fmla="*/ 79 w 321"/>
                  <a:gd name="T25" fmla="*/ 31 h 231"/>
                  <a:gd name="T26" fmla="*/ 74 w 321"/>
                  <a:gd name="T27" fmla="*/ 34 h 231"/>
                  <a:gd name="T28" fmla="*/ 69 w 321"/>
                  <a:gd name="T29" fmla="*/ 36 h 231"/>
                  <a:gd name="T30" fmla="*/ 61 w 321"/>
                  <a:gd name="T31" fmla="*/ 19 h 231"/>
                  <a:gd name="T32" fmla="*/ 47 w 321"/>
                  <a:gd name="T33" fmla="*/ 6 h 231"/>
                  <a:gd name="T34" fmla="*/ 37 w 321"/>
                  <a:gd name="T35" fmla="*/ 8 h 231"/>
                  <a:gd name="T36" fmla="*/ 16 w 321"/>
                  <a:gd name="T37" fmla="*/ 1 h 231"/>
                  <a:gd name="T38" fmla="*/ 0 w 321"/>
                  <a:gd name="T39" fmla="*/ 178 h 231"/>
                  <a:gd name="T40" fmla="*/ 9 w 321"/>
                  <a:gd name="T41" fmla="*/ 181 h 231"/>
                  <a:gd name="T42" fmla="*/ 12 w 321"/>
                  <a:gd name="T43" fmla="*/ 194 h 231"/>
                  <a:gd name="T44" fmla="*/ 26 w 321"/>
                  <a:gd name="T45" fmla="*/ 189 h 231"/>
                  <a:gd name="T46" fmla="*/ 28 w 321"/>
                  <a:gd name="T47" fmla="*/ 186 h 231"/>
                  <a:gd name="T48" fmla="*/ 34 w 321"/>
                  <a:gd name="T49" fmla="*/ 189 h 231"/>
                  <a:gd name="T50" fmla="*/ 47 w 321"/>
                  <a:gd name="T51" fmla="*/ 195 h 231"/>
                  <a:gd name="T52" fmla="*/ 57 w 321"/>
                  <a:gd name="T53" fmla="*/ 201 h 231"/>
                  <a:gd name="T54" fmla="*/ 71 w 321"/>
                  <a:gd name="T55" fmla="*/ 211 h 231"/>
                  <a:gd name="T56" fmla="*/ 95 w 321"/>
                  <a:gd name="T57" fmla="*/ 212 h 231"/>
                  <a:gd name="T58" fmla="*/ 113 w 321"/>
                  <a:gd name="T59" fmla="*/ 202 h 231"/>
                  <a:gd name="T60" fmla="*/ 132 w 321"/>
                  <a:gd name="T61" fmla="*/ 196 h 231"/>
                  <a:gd name="T62" fmla="*/ 130 w 321"/>
                  <a:gd name="T63" fmla="*/ 186 h 231"/>
                  <a:gd name="T64" fmla="*/ 126 w 321"/>
                  <a:gd name="T65" fmla="*/ 187 h 231"/>
                  <a:gd name="T66" fmla="*/ 126 w 321"/>
                  <a:gd name="T67" fmla="*/ 181 h 231"/>
                  <a:gd name="T68" fmla="*/ 141 w 321"/>
                  <a:gd name="T69" fmla="*/ 178 h 231"/>
                  <a:gd name="T70" fmla="*/ 138 w 321"/>
                  <a:gd name="T71" fmla="*/ 194 h 231"/>
                  <a:gd name="T72" fmla="*/ 131 w 321"/>
                  <a:gd name="T73" fmla="*/ 207 h 231"/>
                  <a:gd name="T74" fmla="*/ 146 w 321"/>
                  <a:gd name="T75" fmla="*/ 206 h 231"/>
                  <a:gd name="T76" fmla="*/ 155 w 321"/>
                  <a:gd name="T77" fmla="*/ 198 h 231"/>
                  <a:gd name="T78" fmla="*/ 154 w 321"/>
                  <a:gd name="T79" fmla="*/ 207 h 231"/>
                  <a:gd name="T80" fmla="*/ 161 w 321"/>
                  <a:gd name="T81" fmla="*/ 217 h 231"/>
                  <a:gd name="T82" fmla="*/ 170 w 321"/>
                  <a:gd name="T83" fmla="*/ 231 h 231"/>
                  <a:gd name="T84" fmla="*/ 179 w 321"/>
                  <a:gd name="T85" fmla="*/ 225 h 231"/>
                  <a:gd name="T86" fmla="*/ 182 w 321"/>
                  <a:gd name="T87" fmla="*/ 223 h 231"/>
                  <a:gd name="T88" fmla="*/ 192 w 321"/>
                  <a:gd name="T89" fmla="*/ 225 h 231"/>
                  <a:gd name="T90" fmla="*/ 206 w 321"/>
                  <a:gd name="T91" fmla="*/ 219 h 231"/>
                  <a:gd name="T92" fmla="*/ 236 w 321"/>
                  <a:gd name="T93" fmla="*/ 198 h 231"/>
                  <a:gd name="T94" fmla="*/ 267 w 321"/>
                  <a:gd name="T95" fmla="*/ 189 h 231"/>
                  <a:gd name="T96" fmla="*/ 287 w 321"/>
                  <a:gd name="T97" fmla="*/ 194 h 231"/>
                  <a:gd name="T98" fmla="*/ 295 w 321"/>
                  <a:gd name="T99" fmla="*/ 192 h 231"/>
                  <a:gd name="T100" fmla="*/ 300 w 321"/>
                  <a:gd name="T101" fmla="*/ 191 h 231"/>
                  <a:gd name="T102" fmla="*/ 307 w 321"/>
                  <a:gd name="T103" fmla="*/ 192 h 231"/>
                  <a:gd name="T104" fmla="*/ 320 w 321"/>
                  <a:gd name="T105" fmla="*/ 183 h 231"/>
                  <a:gd name="T106" fmla="*/ 318 w 321"/>
                  <a:gd name="T107" fmla="*/ 17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231">
                    <a:moveTo>
                      <a:pt x="318" y="179"/>
                    </a:moveTo>
                    <a:cubicBezTo>
                      <a:pt x="315" y="177"/>
                      <a:pt x="312" y="175"/>
                      <a:pt x="309" y="173"/>
                    </a:cubicBezTo>
                    <a:cubicBezTo>
                      <a:pt x="307" y="171"/>
                      <a:pt x="305" y="169"/>
                      <a:pt x="304" y="168"/>
                    </a:cubicBezTo>
                    <a:cubicBezTo>
                      <a:pt x="301" y="166"/>
                      <a:pt x="297" y="164"/>
                      <a:pt x="293" y="162"/>
                    </a:cubicBezTo>
                    <a:cubicBezTo>
                      <a:pt x="279" y="154"/>
                      <a:pt x="261" y="144"/>
                      <a:pt x="258" y="129"/>
                    </a:cubicBezTo>
                    <a:cubicBezTo>
                      <a:pt x="258" y="127"/>
                      <a:pt x="258" y="126"/>
                      <a:pt x="257" y="125"/>
                    </a:cubicBezTo>
                    <a:cubicBezTo>
                      <a:pt x="257" y="119"/>
                      <a:pt x="255" y="110"/>
                      <a:pt x="250" y="107"/>
                    </a:cubicBezTo>
                    <a:cubicBezTo>
                      <a:pt x="249" y="107"/>
                      <a:pt x="247" y="106"/>
                      <a:pt x="246" y="106"/>
                    </a:cubicBezTo>
                    <a:cubicBezTo>
                      <a:pt x="243" y="106"/>
                      <a:pt x="240" y="107"/>
                      <a:pt x="237" y="108"/>
                    </a:cubicBezTo>
                    <a:cubicBezTo>
                      <a:pt x="235" y="109"/>
                      <a:pt x="232" y="110"/>
                      <a:pt x="230" y="110"/>
                    </a:cubicBezTo>
                    <a:cubicBezTo>
                      <a:pt x="229" y="110"/>
                      <a:pt x="229" y="110"/>
                      <a:pt x="229" y="110"/>
                    </a:cubicBezTo>
                    <a:cubicBezTo>
                      <a:pt x="215" y="109"/>
                      <a:pt x="203" y="107"/>
                      <a:pt x="188" y="100"/>
                    </a:cubicBezTo>
                    <a:cubicBezTo>
                      <a:pt x="186" y="100"/>
                      <a:pt x="185" y="99"/>
                      <a:pt x="184" y="99"/>
                    </a:cubicBezTo>
                    <a:cubicBezTo>
                      <a:pt x="176" y="95"/>
                      <a:pt x="169" y="92"/>
                      <a:pt x="160" y="92"/>
                    </a:cubicBezTo>
                    <a:cubicBezTo>
                      <a:pt x="159" y="92"/>
                      <a:pt x="159" y="92"/>
                      <a:pt x="159" y="92"/>
                    </a:cubicBezTo>
                    <a:cubicBezTo>
                      <a:pt x="156" y="92"/>
                      <a:pt x="153" y="92"/>
                      <a:pt x="150" y="95"/>
                    </a:cubicBezTo>
                    <a:cubicBezTo>
                      <a:pt x="149" y="95"/>
                      <a:pt x="149" y="97"/>
                      <a:pt x="148" y="98"/>
                    </a:cubicBezTo>
                    <a:cubicBezTo>
                      <a:pt x="146" y="101"/>
                      <a:pt x="145" y="103"/>
                      <a:pt x="143" y="103"/>
                    </a:cubicBezTo>
                    <a:cubicBezTo>
                      <a:pt x="142" y="103"/>
                      <a:pt x="142" y="103"/>
                      <a:pt x="142" y="103"/>
                    </a:cubicBezTo>
                    <a:cubicBezTo>
                      <a:pt x="139" y="103"/>
                      <a:pt x="136" y="99"/>
                      <a:pt x="132" y="93"/>
                    </a:cubicBezTo>
                    <a:cubicBezTo>
                      <a:pt x="128" y="86"/>
                      <a:pt x="122" y="79"/>
                      <a:pt x="115" y="74"/>
                    </a:cubicBezTo>
                    <a:cubicBezTo>
                      <a:pt x="113" y="72"/>
                      <a:pt x="110" y="71"/>
                      <a:pt x="107" y="69"/>
                    </a:cubicBezTo>
                    <a:cubicBezTo>
                      <a:pt x="103" y="67"/>
                      <a:pt x="98" y="65"/>
                      <a:pt x="96" y="61"/>
                    </a:cubicBezTo>
                    <a:cubicBezTo>
                      <a:pt x="94" y="58"/>
                      <a:pt x="94" y="54"/>
                      <a:pt x="94" y="50"/>
                    </a:cubicBezTo>
                    <a:cubicBezTo>
                      <a:pt x="93" y="46"/>
                      <a:pt x="93" y="41"/>
                      <a:pt x="91" y="38"/>
                    </a:cubicBezTo>
                    <a:cubicBezTo>
                      <a:pt x="88" y="35"/>
                      <a:pt x="82" y="31"/>
                      <a:pt x="79" y="31"/>
                    </a:cubicBezTo>
                    <a:cubicBezTo>
                      <a:pt x="78" y="31"/>
                      <a:pt x="78" y="31"/>
                      <a:pt x="78" y="31"/>
                    </a:cubicBezTo>
                    <a:cubicBezTo>
                      <a:pt x="76" y="31"/>
                      <a:pt x="75" y="33"/>
                      <a:pt x="74" y="34"/>
                    </a:cubicBezTo>
                    <a:cubicBezTo>
                      <a:pt x="72" y="35"/>
                      <a:pt x="71" y="37"/>
                      <a:pt x="69" y="37"/>
                    </a:cubicBezTo>
                    <a:cubicBezTo>
                      <a:pt x="69" y="37"/>
                      <a:pt x="69" y="37"/>
                      <a:pt x="69" y="36"/>
                    </a:cubicBezTo>
                    <a:cubicBezTo>
                      <a:pt x="64" y="36"/>
                      <a:pt x="62" y="26"/>
                      <a:pt x="61" y="21"/>
                    </a:cubicBezTo>
                    <a:cubicBezTo>
                      <a:pt x="61" y="21"/>
                      <a:pt x="61" y="20"/>
                      <a:pt x="61" y="19"/>
                    </a:cubicBezTo>
                    <a:cubicBezTo>
                      <a:pt x="59" y="13"/>
                      <a:pt x="57" y="6"/>
                      <a:pt x="49" y="6"/>
                    </a:cubicBezTo>
                    <a:cubicBezTo>
                      <a:pt x="49" y="6"/>
                      <a:pt x="48" y="6"/>
                      <a:pt x="47" y="6"/>
                    </a:cubicBezTo>
                    <a:cubicBezTo>
                      <a:pt x="45" y="7"/>
                      <a:pt x="44" y="7"/>
                      <a:pt x="43" y="7"/>
                    </a:cubicBezTo>
                    <a:cubicBezTo>
                      <a:pt x="41" y="8"/>
                      <a:pt x="39" y="8"/>
                      <a:pt x="37" y="8"/>
                    </a:cubicBezTo>
                    <a:cubicBezTo>
                      <a:pt x="35" y="8"/>
                      <a:pt x="33" y="7"/>
                      <a:pt x="30" y="6"/>
                    </a:cubicBezTo>
                    <a:cubicBezTo>
                      <a:pt x="24" y="4"/>
                      <a:pt x="20" y="2"/>
                      <a:pt x="16" y="1"/>
                    </a:cubicBezTo>
                    <a:cubicBezTo>
                      <a:pt x="12" y="0"/>
                      <a:pt x="12" y="0"/>
                      <a:pt x="12" y="0"/>
                    </a:cubicBezTo>
                    <a:cubicBezTo>
                      <a:pt x="0" y="178"/>
                      <a:pt x="0" y="178"/>
                      <a:pt x="0" y="178"/>
                    </a:cubicBezTo>
                    <a:cubicBezTo>
                      <a:pt x="3" y="179"/>
                      <a:pt x="3" y="179"/>
                      <a:pt x="3" y="179"/>
                    </a:cubicBezTo>
                    <a:cubicBezTo>
                      <a:pt x="6" y="179"/>
                      <a:pt x="7" y="180"/>
                      <a:pt x="9" y="181"/>
                    </a:cubicBezTo>
                    <a:cubicBezTo>
                      <a:pt x="10" y="182"/>
                      <a:pt x="10" y="184"/>
                      <a:pt x="10" y="186"/>
                    </a:cubicBezTo>
                    <a:cubicBezTo>
                      <a:pt x="10" y="189"/>
                      <a:pt x="10" y="192"/>
                      <a:pt x="12" y="194"/>
                    </a:cubicBezTo>
                    <a:cubicBezTo>
                      <a:pt x="14" y="197"/>
                      <a:pt x="16" y="197"/>
                      <a:pt x="17" y="197"/>
                    </a:cubicBezTo>
                    <a:cubicBezTo>
                      <a:pt x="23" y="197"/>
                      <a:pt x="26" y="190"/>
                      <a:pt x="26" y="189"/>
                    </a:cubicBezTo>
                    <a:cubicBezTo>
                      <a:pt x="26" y="188"/>
                      <a:pt x="26" y="188"/>
                      <a:pt x="26" y="188"/>
                    </a:cubicBezTo>
                    <a:cubicBezTo>
                      <a:pt x="27" y="187"/>
                      <a:pt x="27" y="186"/>
                      <a:pt x="28" y="186"/>
                    </a:cubicBezTo>
                    <a:cubicBezTo>
                      <a:pt x="28" y="186"/>
                      <a:pt x="29" y="186"/>
                      <a:pt x="30" y="187"/>
                    </a:cubicBezTo>
                    <a:cubicBezTo>
                      <a:pt x="31" y="187"/>
                      <a:pt x="33" y="188"/>
                      <a:pt x="34" y="189"/>
                    </a:cubicBezTo>
                    <a:cubicBezTo>
                      <a:pt x="36" y="191"/>
                      <a:pt x="38" y="193"/>
                      <a:pt x="41" y="194"/>
                    </a:cubicBezTo>
                    <a:cubicBezTo>
                      <a:pt x="43" y="194"/>
                      <a:pt x="45" y="195"/>
                      <a:pt x="47" y="195"/>
                    </a:cubicBezTo>
                    <a:cubicBezTo>
                      <a:pt x="49" y="195"/>
                      <a:pt x="51" y="195"/>
                      <a:pt x="53" y="197"/>
                    </a:cubicBezTo>
                    <a:cubicBezTo>
                      <a:pt x="55" y="198"/>
                      <a:pt x="56" y="199"/>
                      <a:pt x="57" y="201"/>
                    </a:cubicBezTo>
                    <a:cubicBezTo>
                      <a:pt x="58" y="202"/>
                      <a:pt x="59" y="203"/>
                      <a:pt x="60" y="204"/>
                    </a:cubicBezTo>
                    <a:cubicBezTo>
                      <a:pt x="63" y="208"/>
                      <a:pt x="67" y="210"/>
                      <a:pt x="71" y="211"/>
                    </a:cubicBezTo>
                    <a:cubicBezTo>
                      <a:pt x="77" y="213"/>
                      <a:pt x="81" y="214"/>
                      <a:pt x="86" y="214"/>
                    </a:cubicBezTo>
                    <a:cubicBezTo>
                      <a:pt x="89" y="214"/>
                      <a:pt x="92" y="214"/>
                      <a:pt x="95" y="212"/>
                    </a:cubicBezTo>
                    <a:cubicBezTo>
                      <a:pt x="98" y="211"/>
                      <a:pt x="100" y="209"/>
                      <a:pt x="103" y="208"/>
                    </a:cubicBezTo>
                    <a:cubicBezTo>
                      <a:pt x="106" y="205"/>
                      <a:pt x="110" y="203"/>
                      <a:pt x="113" y="202"/>
                    </a:cubicBezTo>
                    <a:cubicBezTo>
                      <a:pt x="114" y="202"/>
                      <a:pt x="115" y="202"/>
                      <a:pt x="116" y="202"/>
                    </a:cubicBezTo>
                    <a:cubicBezTo>
                      <a:pt x="122" y="201"/>
                      <a:pt x="130" y="201"/>
                      <a:pt x="132" y="196"/>
                    </a:cubicBezTo>
                    <a:cubicBezTo>
                      <a:pt x="133" y="194"/>
                      <a:pt x="133" y="191"/>
                      <a:pt x="131" y="188"/>
                    </a:cubicBezTo>
                    <a:cubicBezTo>
                      <a:pt x="130" y="186"/>
                      <a:pt x="130" y="186"/>
                      <a:pt x="130" y="186"/>
                    </a:cubicBezTo>
                    <a:cubicBezTo>
                      <a:pt x="128" y="187"/>
                      <a:pt x="128" y="187"/>
                      <a:pt x="128" y="187"/>
                    </a:cubicBezTo>
                    <a:cubicBezTo>
                      <a:pt x="128" y="187"/>
                      <a:pt x="127" y="187"/>
                      <a:pt x="126" y="187"/>
                    </a:cubicBezTo>
                    <a:cubicBezTo>
                      <a:pt x="126" y="187"/>
                      <a:pt x="125" y="187"/>
                      <a:pt x="125" y="186"/>
                    </a:cubicBezTo>
                    <a:cubicBezTo>
                      <a:pt x="124" y="185"/>
                      <a:pt x="124" y="183"/>
                      <a:pt x="126" y="181"/>
                    </a:cubicBezTo>
                    <a:cubicBezTo>
                      <a:pt x="128" y="178"/>
                      <a:pt x="131" y="176"/>
                      <a:pt x="135" y="176"/>
                    </a:cubicBezTo>
                    <a:cubicBezTo>
                      <a:pt x="137" y="176"/>
                      <a:pt x="139" y="176"/>
                      <a:pt x="141" y="178"/>
                    </a:cubicBezTo>
                    <a:cubicBezTo>
                      <a:pt x="144" y="180"/>
                      <a:pt x="144" y="186"/>
                      <a:pt x="143" y="189"/>
                    </a:cubicBezTo>
                    <a:cubicBezTo>
                      <a:pt x="142" y="191"/>
                      <a:pt x="140" y="192"/>
                      <a:pt x="138" y="194"/>
                    </a:cubicBezTo>
                    <a:cubicBezTo>
                      <a:pt x="136" y="196"/>
                      <a:pt x="133" y="197"/>
                      <a:pt x="131" y="201"/>
                    </a:cubicBezTo>
                    <a:cubicBezTo>
                      <a:pt x="131" y="202"/>
                      <a:pt x="130" y="205"/>
                      <a:pt x="131" y="207"/>
                    </a:cubicBezTo>
                    <a:cubicBezTo>
                      <a:pt x="132" y="208"/>
                      <a:pt x="133" y="209"/>
                      <a:pt x="136" y="209"/>
                    </a:cubicBezTo>
                    <a:cubicBezTo>
                      <a:pt x="140" y="209"/>
                      <a:pt x="146" y="207"/>
                      <a:pt x="146" y="206"/>
                    </a:cubicBezTo>
                    <a:cubicBezTo>
                      <a:pt x="148" y="205"/>
                      <a:pt x="150" y="203"/>
                      <a:pt x="152" y="202"/>
                    </a:cubicBezTo>
                    <a:cubicBezTo>
                      <a:pt x="152" y="200"/>
                      <a:pt x="154" y="198"/>
                      <a:pt x="155" y="198"/>
                    </a:cubicBezTo>
                    <a:cubicBezTo>
                      <a:pt x="155" y="198"/>
                      <a:pt x="155" y="199"/>
                      <a:pt x="154" y="202"/>
                    </a:cubicBezTo>
                    <a:cubicBezTo>
                      <a:pt x="154" y="203"/>
                      <a:pt x="154" y="205"/>
                      <a:pt x="154" y="207"/>
                    </a:cubicBezTo>
                    <a:cubicBezTo>
                      <a:pt x="154" y="211"/>
                      <a:pt x="156" y="213"/>
                      <a:pt x="158" y="215"/>
                    </a:cubicBezTo>
                    <a:cubicBezTo>
                      <a:pt x="159" y="215"/>
                      <a:pt x="160" y="216"/>
                      <a:pt x="161" y="217"/>
                    </a:cubicBezTo>
                    <a:cubicBezTo>
                      <a:pt x="161" y="218"/>
                      <a:pt x="162" y="220"/>
                      <a:pt x="162" y="221"/>
                    </a:cubicBezTo>
                    <a:cubicBezTo>
                      <a:pt x="163" y="225"/>
                      <a:pt x="164" y="231"/>
                      <a:pt x="170" y="231"/>
                    </a:cubicBezTo>
                    <a:cubicBezTo>
                      <a:pt x="171" y="231"/>
                      <a:pt x="172" y="230"/>
                      <a:pt x="173" y="230"/>
                    </a:cubicBezTo>
                    <a:cubicBezTo>
                      <a:pt x="176" y="229"/>
                      <a:pt x="177" y="227"/>
                      <a:pt x="179" y="225"/>
                    </a:cubicBezTo>
                    <a:cubicBezTo>
                      <a:pt x="180" y="224"/>
                      <a:pt x="181" y="223"/>
                      <a:pt x="181" y="223"/>
                    </a:cubicBezTo>
                    <a:cubicBezTo>
                      <a:pt x="181" y="223"/>
                      <a:pt x="182" y="223"/>
                      <a:pt x="182" y="223"/>
                    </a:cubicBezTo>
                    <a:cubicBezTo>
                      <a:pt x="183" y="223"/>
                      <a:pt x="184" y="223"/>
                      <a:pt x="186" y="224"/>
                    </a:cubicBezTo>
                    <a:cubicBezTo>
                      <a:pt x="188" y="224"/>
                      <a:pt x="190" y="225"/>
                      <a:pt x="192" y="225"/>
                    </a:cubicBezTo>
                    <a:cubicBezTo>
                      <a:pt x="192" y="225"/>
                      <a:pt x="193" y="225"/>
                      <a:pt x="193" y="225"/>
                    </a:cubicBezTo>
                    <a:cubicBezTo>
                      <a:pt x="199" y="225"/>
                      <a:pt x="204" y="220"/>
                      <a:pt x="206" y="219"/>
                    </a:cubicBezTo>
                    <a:cubicBezTo>
                      <a:pt x="212" y="213"/>
                      <a:pt x="217" y="209"/>
                      <a:pt x="223" y="206"/>
                    </a:cubicBezTo>
                    <a:cubicBezTo>
                      <a:pt x="228" y="204"/>
                      <a:pt x="232" y="201"/>
                      <a:pt x="236" y="198"/>
                    </a:cubicBezTo>
                    <a:cubicBezTo>
                      <a:pt x="244" y="193"/>
                      <a:pt x="251" y="188"/>
                      <a:pt x="261" y="188"/>
                    </a:cubicBezTo>
                    <a:cubicBezTo>
                      <a:pt x="263" y="188"/>
                      <a:pt x="265" y="189"/>
                      <a:pt x="267" y="189"/>
                    </a:cubicBezTo>
                    <a:cubicBezTo>
                      <a:pt x="270" y="190"/>
                      <a:pt x="271" y="190"/>
                      <a:pt x="273" y="191"/>
                    </a:cubicBezTo>
                    <a:cubicBezTo>
                      <a:pt x="277" y="192"/>
                      <a:pt x="282" y="194"/>
                      <a:pt x="287" y="194"/>
                    </a:cubicBezTo>
                    <a:cubicBezTo>
                      <a:pt x="287" y="194"/>
                      <a:pt x="288" y="194"/>
                      <a:pt x="288" y="194"/>
                    </a:cubicBezTo>
                    <a:cubicBezTo>
                      <a:pt x="291" y="194"/>
                      <a:pt x="293" y="193"/>
                      <a:pt x="295" y="192"/>
                    </a:cubicBezTo>
                    <a:cubicBezTo>
                      <a:pt x="296" y="192"/>
                      <a:pt x="298" y="192"/>
                      <a:pt x="299" y="191"/>
                    </a:cubicBezTo>
                    <a:cubicBezTo>
                      <a:pt x="300" y="191"/>
                      <a:pt x="300" y="191"/>
                      <a:pt x="300" y="191"/>
                    </a:cubicBezTo>
                    <a:cubicBezTo>
                      <a:pt x="301" y="191"/>
                      <a:pt x="302" y="191"/>
                      <a:pt x="303" y="192"/>
                    </a:cubicBezTo>
                    <a:cubicBezTo>
                      <a:pt x="304" y="192"/>
                      <a:pt x="306" y="192"/>
                      <a:pt x="307" y="192"/>
                    </a:cubicBezTo>
                    <a:cubicBezTo>
                      <a:pt x="308" y="192"/>
                      <a:pt x="309" y="192"/>
                      <a:pt x="310" y="192"/>
                    </a:cubicBezTo>
                    <a:cubicBezTo>
                      <a:pt x="314" y="191"/>
                      <a:pt x="317" y="188"/>
                      <a:pt x="320" y="183"/>
                    </a:cubicBezTo>
                    <a:cubicBezTo>
                      <a:pt x="321" y="180"/>
                      <a:pt x="321" y="180"/>
                      <a:pt x="321" y="180"/>
                    </a:cubicBezTo>
                    <a:lnTo>
                      <a:pt x="318" y="17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79" name="Freeform 10"/>
              <p:cNvSpPr>
                <a:spLocks/>
              </p:cNvSpPr>
              <p:nvPr/>
            </p:nvSpPr>
            <p:spPr bwMode="auto">
              <a:xfrm>
                <a:off x="3887696" y="4004123"/>
                <a:ext cx="66628" cy="83006"/>
              </a:xfrm>
              <a:custGeom>
                <a:avLst/>
                <a:gdLst>
                  <a:gd name="T0" fmla="*/ 12 w 21"/>
                  <a:gd name="T1" fmla="*/ 0 h 29"/>
                  <a:gd name="T2" fmla="*/ 11 w 21"/>
                  <a:gd name="T3" fmla="*/ 0 h 29"/>
                  <a:gd name="T4" fmla="*/ 4 w 21"/>
                  <a:gd name="T5" fmla="*/ 3 h 29"/>
                  <a:gd name="T6" fmla="*/ 2 w 21"/>
                  <a:gd name="T7" fmla="*/ 20 h 29"/>
                  <a:gd name="T8" fmla="*/ 5 w 21"/>
                  <a:gd name="T9" fmla="*/ 27 h 29"/>
                  <a:gd name="T10" fmla="*/ 9 w 21"/>
                  <a:gd name="T11" fmla="*/ 29 h 29"/>
                  <a:gd name="T12" fmla="*/ 20 w 21"/>
                  <a:gd name="T13" fmla="*/ 18 h 29"/>
                  <a:gd name="T14" fmla="*/ 17 w 21"/>
                  <a:gd name="T15" fmla="*/ 3 h 29"/>
                  <a:gd name="T16" fmla="*/ 12 w 21"/>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9">
                    <a:moveTo>
                      <a:pt x="12" y="0"/>
                    </a:moveTo>
                    <a:cubicBezTo>
                      <a:pt x="12" y="0"/>
                      <a:pt x="11" y="0"/>
                      <a:pt x="11" y="0"/>
                    </a:cubicBezTo>
                    <a:cubicBezTo>
                      <a:pt x="8" y="0"/>
                      <a:pt x="6" y="1"/>
                      <a:pt x="4" y="3"/>
                    </a:cubicBezTo>
                    <a:cubicBezTo>
                      <a:pt x="0" y="8"/>
                      <a:pt x="2" y="16"/>
                      <a:pt x="2" y="20"/>
                    </a:cubicBezTo>
                    <a:cubicBezTo>
                      <a:pt x="3" y="22"/>
                      <a:pt x="4" y="25"/>
                      <a:pt x="5" y="27"/>
                    </a:cubicBezTo>
                    <a:cubicBezTo>
                      <a:pt x="6" y="28"/>
                      <a:pt x="7" y="29"/>
                      <a:pt x="9" y="29"/>
                    </a:cubicBezTo>
                    <a:cubicBezTo>
                      <a:pt x="14" y="29"/>
                      <a:pt x="20" y="21"/>
                      <a:pt x="20" y="18"/>
                    </a:cubicBezTo>
                    <a:cubicBezTo>
                      <a:pt x="21" y="15"/>
                      <a:pt x="20" y="7"/>
                      <a:pt x="17" y="3"/>
                    </a:cubicBezTo>
                    <a:cubicBezTo>
                      <a:pt x="16" y="1"/>
                      <a:pt x="14" y="0"/>
                      <a:pt x="12" y="0"/>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0" name="Freeform 11"/>
              <p:cNvSpPr>
                <a:spLocks/>
              </p:cNvSpPr>
              <p:nvPr/>
            </p:nvSpPr>
            <p:spPr bwMode="auto">
              <a:xfrm>
                <a:off x="4316955" y="4058472"/>
                <a:ext cx="87381" cy="88935"/>
              </a:xfrm>
              <a:custGeom>
                <a:avLst/>
                <a:gdLst>
                  <a:gd name="T0" fmla="*/ 21 w 28"/>
                  <a:gd name="T1" fmla="*/ 9 h 31"/>
                  <a:gd name="T2" fmla="*/ 20 w 28"/>
                  <a:gd name="T3" fmla="*/ 9 h 31"/>
                  <a:gd name="T4" fmla="*/ 18 w 28"/>
                  <a:gd name="T5" fmla="*/ 6 h 31"/>
                  <a:gd name="T6" fmla="*/ 9 w 28"/>
                  <a:gd name="T7" fmla="*/ 0 h 31"/>
                  <a:gd name="T8" fmla="*/ 3 w 28"/>
                  <a:gd name="T9" fmla="*/ 4 h 31"/>
                  <a:gd name="T10" fmla="*/ 3 w 28"/>
                  <a:gd name="T11" fmla="*/ 17 h 31"/>
                  <a:gd name="T12" fmla="*/ 14 w 28"/>
                  <a:gd name="T13" fmla="*/ 31 h 31"/>
                  <a:gd name="T14" fmla="*/ 14 w 28"/>
                  <a:gd name="T15" fmla="*/ 31 h 31"/>
                  <a:gd name="T16" fmla="*/ 25 w 28"/>
                  <a:gd name="T17" fmla="*/ 22 h 31"/>
                  <a:gd name="T18" fmla="*/ 21 w 28"/>
                  <a:gd name="T1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1">
                    <a:moveTo>
                      <a:pt x="21" y="9"/>
                    </a:moveTo>
                    <a:cubicBezTo>
                      <a:pt x="20" y="9"/>
                      <a:pt x="20" y="9"/>
                      <a:pt x="20" y="9"/>
                    </a:cubicBezTo>
                    <a:cubicBezTo>
                      <a:pt x="19" y="8"/>
                      <a:pt x="19" y="7"/>
                      <a:pt x="18" y="6"/>
                    </a:cubicBezTo>
                    <a:cubicBezTo>
                      <a:pt x="16" y="4"/>
                      <a:pt x="13" y="0"/>
                      <a:pt x="9" y="0"/>
                    </a:cubicBezTo>
                    <a:cubicBezTo>
                      <a:pt x="6" y="0"/>
                      <a:pt x="4" y="1"/>
                      <a:pt x="3" y="4"/>
                    </a:cubicBezTo>
                    <a:cubicBezTo>
                      <a:pt x="0" y="8"/>
                      <a:pt x="2" y="14"/>
                      <a:pt x="3" y="17"/>
                    </a:cubicBezTo>
                    <a:cubicBezTo>
                      <a:pt x="5" y="21"/>
                      <a:pt x="11" y="31"/>
                      <a:pt x="14" y="31"/>
                    </a:cubicBezTo>
                    <a:cubicBezTo>
                      <a:pt x="14" y="31"/>
                      <a:pt x="14" y="31"/>
                      <a:pt x="14" y="31"/>
                    </a:cubicBezTo>
                    <a:cubicBezTo>
                      <a:pt x="19" y="31"/>
                      <a:pt x="24" y="26"/>
                      <a:pt x="25" y="22"/>
                    </a:cubicBezTo>
                    <a:cubicBezTo>
                      <a:pt x="28" y="15"/>
                      <a:pt x="24" y="12"/>
                      <a:pt x="21" y="9"/>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1" name="Freeform 12"/>
              <p:cNvSpPr>
                <a:spLocks/>
              </p:cNvSpPr>
              <p:nvPr/>
            </p:nvSpPr>
            <p:spPr bwMode="auto">
              <a:xfrm>
                <a:off x="3972893" y="4144442"/>
                <a:ext cx="412875" cy="413051"/>
              </a:xfrm>
              <a:custGeom>
                <a:avLst/>
                <a:gdLst>
                  <a:gd name="T0" fmla="*/ 56 w 131"/>
                  <a:gd name="T1" fmla="*/ 142 h 145"/>
                  <a:gd name="T2" fmla="*/ 52 w 131"/>
                  <a:gd name="T3" fmla="*/ 138 h 145"/>
                  <a:gd name="T4" fmla="*/ 48 w 131"/>
                  <a:gd name="T5" fmla="*/ 139 h 145"/>
                  <a:gd name="T6" fmla="*/ 39 w 131"/>
                  <a:gd name="T7" fmla="*/ 141 h 145"/>
                  <a:gd name="T8" fmla="*/ 34 w 131"/>
                  <a:gd name="T9" fmla="*/ 129 h 145"/>
                  <a:gd name="T10" fmla="*/ 40 w 131"/>
                  <a:gd name="T11" fmla="*/ 127 h 145"/>
                  <a:gd name="T12" fmla="*/ 31 w 131"/>
                  <a:gd name="T13" fmla="*/ 124 h 145"/>
                  <a:gd name="T14" fmla="*/ 15 w 131"/>
                  <a:gd name="T15" fmla="*/ 93 h 145"/>
                  <a:gd name="T16" fmla="*/ 14 w 131"/>
                  <a:gd name="T17" fmla="*/ 86 h 145"/>
                  <a:gd name="T18" fmla="*/ 18 w 131"/>
                  <a:gd name="T19" fmla="*/ 73 h 145"/>
                  <a:gd name="T20" fmla="*/ 12 w 131"/>
                  <a:gd name="T21" fmla="*/ 59 h 145"/>
                  <a:gd name="T22" fmla="*/ 0 w 131"/>
                  <a:gd name="T23" fmla="*/ 18 h 145"/>
                  <a:gd name="T24" fmla="*/ 10 w 131"/>
                  <a:gd name="T25" fmla="*/ 0 h 145"/>
                  <a:gd name="T26" fmla="*/ 22 w 131"/>
                  <a:gd name="T27" fmla="*/ 8 h 145"/>
                  <a:gd name="T28" fmla="*/ 36 w 131"/>
                  <a:gd name="T29" fmla="*/ 19 h 145"/>
                  <a:gd name="T30" fmla="*/ 55 w 131"/>
                  <a:gd name="T31" fmla="*/ 27 h 145"/>
                  <a:gd name="T32" fmla="*/ 60 w 131"/>
                  <a:gd name="T33" fmla="*/ 29 h 145"/>
                  <a:gd name="T34" fmla="*/ 68 w 131"/>
                  <a:gd name="T35" fmla="*/ 27 h 145"/>
                  <a:gd name="T36" fmla="*/ 75 w 131"/>
                  <a:gd name="T37" fmla="*/ 26 h 145"/>
                  <a:gd name="T38" fmla="*/ 85 w 131"/>
                  <a:gd name="T39" fmla="*/ 23 h 145"/>
                  <a:gd name="T40" fmla="*/ 91 w 131"/>
                  <a:gd name="T41" fmla="*/ 23 h 145"/>
                  <a:gd name="T42" fmla="*/ 99 w 131"/>
                  <a:gd name="T43" fmla="*/ 22 h 145"/>
                  <a:gd name="T44" fmla="*/ 108 w 131"/>
                  <a:gd name="T45" fmla="*/ 20 h 145"/>
                  <a:gd name="T46" fmla="*/ 112 w 131"/>
                  <a:gd name="T47" fmla="*/ 18 h 145"/>
                  <a:gd name="T48" fmla="*/ 116 w 131"/>
                  <a:gd name="T49" fmla="*/ 17 h 145"/>
                  <a:gd name="T50" fmla="*/ 128 w 131"/>
                  <a:gd name="T51" fmla="*/ 40 h 145"/>
                  <a:gd name="T52" fmla="*/ 126 w 131"/>
                  <a:gd name="T53" fmla="*/ 52 h 145"/>
                  <a:gd name="T54" fmla="*/ 126 w 131"/>
                  <a:gd name="T55" fmla="*/ 69 h 145"/>
                  <a:gd name="T56" fmla="*/ 119 w 131"/>
                  <a:gd name="T57" fmla="*/ 86 h 145"/>
                  <a:gd name="T58" fmla="*/ 115 w 131"/>
                  <a:gd name="T59" fmla="*/ 82 h 145"/>
                  <a:gd name="T60" fmla="*/ 108 w 131"/>
                  <a:gd name="T61" fmla="*/ 110 h 145"/>
                  <a:gd name="T62" fmla="*/ 106 w 131"/>
                  <a:gd name="T63" fmla="*/ 115 h 145"/>
                  <a:gd name="T64" fmla="*/ 104 w 131"/>
                  <a:gd name="T65" fmla="*/ 132 h 145"/>
                  <a:gd name="T66" fmla="*/ 98 w 131"/>
                  <a:gd name="T67" fmla="*/ 134 h 145"/>
                  <a:gd name="T68" fmla="*/ 87 w 131"/>
                  <a:gd name="T69" fmla="*/ 110 h 145"/>
                  <a:gd name="T70" fmla="*/ 86 w 131"/>
                  <a:gd name="T71" fmla="*/ 117 h 145"/>
                  <a:gd name="T72" fmla="*/ 78 w 131"/>
                  <a:gd name="T73" fmla="*/ 132 h 145"/>
                  <a:gd name="T74" fmla="*/ 74 w 131"/>
                  <a:gd name="T75" fmla="*/ 131 h 145"/>
                  <a:gd name="T76" fmla="*/ 64 w 131"/>
                  <a:gd name="T7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145">
                    <a:moveTo>
                      <a:pt x="64" y="145"/>
                    </a:moveTo>
                    <a:cubicBezTo>
                      <a:pt x="61" y="145"/>
                      <a:pt x="59" y="144"/>
                      <a:pt x="56" y="142"/>
                    </a:cubicBezTo>
                    <a:cubicBezTo>
                      <a:pt x="55" y="142"/>
                      <a:pt x="55" y="141"/>
                      <a:pt x="54" y="140"/>
                    </a:cubicBezTo>
                    <a:cubicBezTo>
                      <a:pt x="53" y="139"/>
                      <a:pt x="53" y="138"/>
                      <a:pt x="52" y="138"/>
                    </a:cubicBezTo>
                    <a:cubicBezTo>
                      <a:pt x="52" y="138"/>
                      <a:pt x="52" y="138"/>
                      <a:pt x="51" y="138"/>
                    </a:cubicBezTo>
                    <a:cubicBezTo>
                      <a:pt x="50" y="138"/>
                      <a:pt x="49" y="139"/>
                      <a:pt x="48" y="139"/>
                    </a:cubicBezTo>
                    <a:cubicBezTo>
                      <a:pt x="46" y="140"/>
                      <a:pt x="44" y="141"/>
                      <a:pt x="42" y="141"/>
                    </a:cubicBezTo>
                    <a:cubicBezTo>
                      <a:pt x="41" y="141"/>
                      <a:pt x="40" y="141"/>
                      <a:pt x="39" y="141"/>
                    </a:cubicBezTo>
                    <a:cubicBezTo>
                      <a:pt x="36" y="140"/>
                      <a:pt x="33" y="138"/>
                      <a:pt x="33" y="135"/>
                    </a:cubicBezTo>
                    <a:cubicBezTo>
                      <a:pt x="32" y="134"/>
                      <a:pt x="32" y="131"/>
                      <a:pt x="34" y="129"/>
                    </a:cubicBezTo>
                    <a:cubicBezTo>
                      <a:pt x="35" y="127"/>
                      <a:pt x="37" y="127"/>
                      <a:pt x="39" y="127"/>
                    </a:cubicBezTo>
                    <a:cubicBezTo>
                      <a:pt x="40" y="127"/>
                      <a:pt x="40" y="127"/>
                      <a:pt x="40" y="127"/>
                    </a:cubicBezTo>
                    <a:cubicBezTo>
                      <a:pt x="39" y="126"/>
                      <a:pt x="38" y="126"/>
                      <a:pt x="36" y="125"/>
                    </a:cubicBezTo>
                    <a:cubicBezTo>
                      <a:pt x="35" y="125"/>
                      <a:pt x="33" y="124"/>
                      <a:pt x="31" y="124"/>
                    </a:cubicBezTo>
                    <a:cubicBezTo>
                      <a:pt x="26" y="121"/>
                      <a:pt x="21" y="114"/>
                      <a:pt x="17" y="105"/>
                    </a:cubicBezTo>
                    <a:cubicBezTo>
                      <a:pt x="16" y="101"/>
                      <a:pt x="15" y="97"/>
                      <a:pt x="15" y="93"/>
                    </a:cubicBezTo>
                    <a:cubicBezTo>
                      <a:pt x="15" y="91"/>
                      <a:pt x="15" y="89"/>
                      <a:pt x="14" y="87"/>
                    </a:cubicBezTo>
                    <a:cubicBezTo>
                      <a:pt x="14" y="86"/>
                      <a:pt x="14" y="86"/>
                      <a:pt x="14" y="86"/>
                    </a:cubicBezTo>
                    <a:cubicBezTo>
                      <a:pt x="13" y="81"/>
                      <a:pt x="12" y="77"/>
                      <a:pt x="14" y="74"/>
                    </a:cubicBezTo>
                    <a:cubicBezTo>
                      <a:pt x="15" y="73"/>
                      <a:pt x="16" y="73"/>
                      <a:pt x="18" y="73"/>
                    </a:cubicBezTo>
                    <a:cubicBezTo>
                      <a:pt x="18" y="73"/>
                      <a:pt x="18" y="73"/>
                      <a:pt x="18" y="73"/>
                    </a:cubicBezTo>
                    <a:cubicBezTo>
                      <a:pt x="17" y="68"/>
                      <a:pt x="14" y="63"/>
                      <a:pt x="12" y="59"/>
                    </a:cubicBezTo>
                    <a:cubicBezTo>
                      <a:pt x="10" y="55"/>
                      <a:pt x="8" y="52"/>
                      <a:pt x="6" y="48"/>
                    </a:cubicBezTo>
                    <a:cubicBezTo>
                      <a:pt x="2" y="38"/>
                      <a:pt x="1" y="27"/>
                      <a:pt x="0" y="18"/>
                    </a:cubicBezTo>
                    <a:cubicBezTo>
                      <a:pt x="0" y="14"/>
                      <a:pt x="1" y="6"/>
                      <a:pt x="5" y="3"/>
                    </a:cubicBezTo>
                    <a:cubicBezTo>
                      <a:pt x="6" y="1"/>
                      <a:pt x="8" y="0"/>
                      <a:pt x="10" y="0"/>
                    </a:cubicBezTo>
                    <a:cubicBezTo>
                      <a:pt x="12" y="0"/>
                      <a:pt x="13" y="0"/>
                      <a:pt x="14" y="1"/>
                    </a:cubicBezTo>
                    <a:cubicBezTo>
                      <a:pt x="17" y="3"/>
                      <a:pt x="20" y="6"/>
                      <a:pt x="22" y="8"/>
                    </a:cubicBezTo>
                    <a:cubicBezTo>
                      <a:pt x="23" y="10"/>
                      <a:pt x="24" y="11"/>
                      <a:pt x="25" y="12"/>
                    </a:cubicBezTo>
                    <a:cubicBezTo>
                      <a:pt x="28" y="14"/>
                      <a:pt x="32" y="17"/>
                      <a:pt x="36" y="19"/>
                    </a:cubicBezTo>
                    <a:cubicBezTo>
                      <a:pt x="38" y="21"/>
                      <a:pt x="41" y="22"/>
                      <a:pt x="44" y="22"/>
                    </a:cubicBezTo>
                    <a:cubicBezTo>
                      <a:pt x="47" y="24"/>
                      <a:pt x="51" y="25"/>
                      <a:pt x="55" y="27"/>
                    </a:cubicBezTo>
                    <a:cubicBezTo>
                      <a:pt x="57" y="28"/>
                      <a:pt x="58" y="29"/>
                      <a:pt x="60" y="29"/>
                    </a:cubicBezTo>
                    <a:cubicBezTo>
                      <a:pt x="60" y="29"/>
                      <a:pt x="60" y="29"/>
                      <a:pt x="60" y="29"/>
                    </a:cubicBezTo>
                    <a:cubicBezTo>
                      <a:pt x="61" y="29"/>
                      <a:pt x="63" y="28"/>
                      <a:pt x="64" y="28"/>
                    </a:cubicBezTo>
                    <a:cubicBezTo>
                      <a:pt x="65" y="28"/>
                      <a:pt x="66" y="28"/>
                      <a:pt x="68" y="27"/>
                    </a:cubicBezTo>
                    <a:cubicBezTo>
                      <a:pt x="69" y="27"/>
                      <a:pt x="70" y="27"/>
                      <a:pt x="70" y="27"/>
                    </a:cubicBezTo>
                    <a:cubicBezTo>
                      <a:pt x="72" y="27"/>
                      <a:pt x="73" y="27"/>
                      <a:pt x="75" y="26"/>
                    </a:cubicBezTo>
                    <a:cubicBezTo>
                      <a:pt x="76" y="26"/>
                      <a:pt x="77" y="25"/>
                      <a:pt x="77" y="25"/>
                    </a:cubicBezTo>
                    <a:cubicBezTo>
                      <a:pt x="80" y="24"/>
                      <a:pt x="82" y="23"/>
                      <a:pt x="85" y="23"/>
                    </a:cubicBezTo>
                    <a:cubicBezTo>
                      <a:pt x="86" y="23"/>
                      <a:pt x="86" y="23"/>
                      <a:pt x="87" y="23"/>
                    </a:cubicBezTo>
                    <a:cubicBezTo>
                      <a:pt x="89" y="23"/>
                      <a:pt x="90" y="23"/>
                      <a:pt x="91" y="23"/>
                    </a:cubicBezTo>
                    <a:cubicBezTo>
                      <a:pt x="92" y="23"/>
                      <a:pt x="93" y="23"/>
                      <a:pt x="94" y="23"/>
                    </a:cubicBezTo>
                    <a:cubicBezTo>
                      <a:pt x="96" y="23"/>
                      <a:pt x="97" y="23"/>
                      <a:pt x="99" y="22"/>
                    </a:cubicBezTo>
                    <a:cubicBezTo>
                      <a:pt x="101" y="20"/>
                      <a:pt x="104" y="20"/>
                      <a:pt x="106" y="20"/>
                    </a:cubicBezTo>
                    <a:cubicBezTo>
                      <a:pt x="108" y="20"/>
                      <a:pt x="108" y="20"/>
                      <a:pt x="108" y="20"/>
                    </a:cubicBezTo>
                    <a:cubicBezTo>
                      <a:pt x="110" y="20"/>
                      <a:pt x="111" y="20"/>
                      <a:pt x="111" y="19"/>
                    </a:cubicBezTo>
                    <a:cubicBezTo>
                      <a:pt x="112" y="18"/>
                      <a:pt x="112" y="18"/>
                      <a:pt x="112" y="18"/>
                    </a:cubicBezTo>
                    <a:cubicBezTo>
                      <a:pt x="113" y="18"/>
                      <a:pt x="113" y="18"/>
                      <a:pt x="113" y="18"/>
                    </a:cubicBezTo>
                    <a:cubicBezTo>
                      <a:pt x="114" y="17"/>
                      <a:pt x="115" y="17"/>
                      <a:pt x="116" y="17"/>
                    </a:cubicBezTo>
                    <a:cubicBezTo>
                      <a:pt x="122" y="17"/>
                      <a:pt x="127" y="21"/>
                      <a:pt x="128" y="25"/>
                    </a:cubicBezTo>
                    <a:cubicBezTo>
                      <a:pt x="131" y="31"/>
                      <a:pt x="129" y="36"/>
                      <a:pt x="128" y="40"/>
                    </a:cubicBezTo>
                    <a:cubicBezTo>
                      <a:pt x="127" y="42"/>
                      <a:pt x="126" y="44"/>
                      <a:pt x="126" y="45"/>
                    </a:cubicBezTo>
                    <a:cubicBezTo>
                      <a:pt x="126" y="48"/>
                      <a:pt x="126" y="50"/>
                      <a:pt x="126" y="52"/>
                    </a:cubicBezTo>
                    <a:cubicBezTo>
                      <a:pt x="126" y="55"/>
                      <a:pt x="127" y="57"/>
                      <a:pt x="126" y="60"/>
                    </a:cubicBezTo>
                    <a:cubicBezTo>
                      <a:pt x="126" y="63"/>
                      <a:pt x="126" y="66"/>
                      <a:pt x="126" y="69"/>
                    </a:cubicBezTo>
                    <a:cubicBezTo>
                      <a:pt x="126" y="71"/>
                      <a:pt x="126" y="73"/>
                      <a:pt x="126" y="75"/>
                    </a:cubicBezTo>
                    <a:cubicBezTo>
                      <a:pt x="126" y="77"/>
                      <a:pt x="125" y="86"/>
                      <a:pt x="119" y="86"/>
                    </a:cubicBezTo>
                    <a:cubicBezTo>
                      <a:pt x="119" y="86"/>
                      <a:pt x="118" y="86"/>
                      <a:pt x="118" y="86"/>
                    </a:cubicBezTo>
                    <a:cubicBezTo>
                      <a:pt x="116" y="85"/>
                      <a:pt x="115" y="84"/>
                      <a:pt x="115" y="82"/>
                    </a:cubicBezTo>
                    <a:cubicBezTo>
                      <a:pt x="110" y="88"/>
                      <a:pt x="109" y="94"/>
                      <a:pt x="111" y="100"/>
                    </a:cubicBezTo>
                    <a:cubicBezTo>
                      <a:pt x="112" y="105"/>
                      <a:pt x="111" y="108"/>
                      <a:pt x="108" y="110"/>
                    </a:cubicBezTo>
                    <a:cubicBezTo>
                      <a:pt x="106" y="111"/>
                      <a:pt x="106" y="111"/>
                      <a:pt x="105" y="113"/>
                    </a:cubicBezTo>
                    <a:cubicBezTo>
                      <a:pt x="105" y="113"/>
                      <a:pt x="105" y="114"/>
                      <a:pt x="106" y="115"/>
                    </a:cubicBezTo>
                    <a:cubicBezTo>
                      <a:pt x="106" y="116"/>
                      <a:pt x="107" y="117"/>
                      <a:pt x="107" y="118"/>
                    </a:cubicBezTo>
                    <a:cubicBezTo>
                      <a:pt x="107" y="120"/>
                      <a:pt x="108" y="128"/>
                      <a:pt x="104" y="132"/>
                    </a:cubicBezTo>
                    <a:cubicBezTo>
                      <a:pt x="103" y="133"/>
                      <a:pt x="102" y="134"/>
                      <a:pt x="100" y="134"/>
                    </a:cubicBezTo>
                    <a:cubicBezTo>
                      <a:pt x="99" y="134"/>
                      <a:pt x="98" y="134"/>
                      <a:pt x="98" y="134"/>
                    </a:cubicBezTo>
                    <a:cubicBezTo>
                      <a:pt x="92" y="132"/>
                      <a:pt x="92" y="121"/>
                      <a:pt x="92" y="119"/>
                    </a:cubicBezTo>
                    <a:cubicBezTo>
                      <a:pt x="92" y="117"/>
                      <a:pt x="89" y="111"/>
                      <a:pt x="87" y="110"/>
                    </a:cubicBezTo>
                    <a:cubicBezTo>
                      <a:pt x="87" y="111"/>
                      <a:pt x="87" y="111"/>
                      <a:pt x="86" y="112"/>
                    </a:cubicBezTo>
                    <a:cubicBezTo>
                      <a:pt x="86" y="113"/>
                      <a:pt x="86" y="115"/>
                      <a:pt x="86" y="117"/>
                    </a:cubicBezTo>
                    <a:cubicBezTo>
                      <a:pt x="86" y="121"/>
                      <a:pt x="87" y="127"/>
                      <a:pt x="83" y="130"/>
                    </a:cubicBezTo>
                    <a:cubicBezTo>
                      <a:pt x="82" y="132"/>
                      <a:pt x="80" y="132"/>
                      <a:pt x="78" y="132"/>
                    </a:cubicBezTo>
                    <a:cubicBezTo>
                      <a:pt x="76" y="132"/>
                      <a:pt x="75" y="132"/>
                      <a:pt x="74" y="131"/>
                    </a:cubicBezTo>
                    <a:cubicBezTo>
                      <a:pt x="74" y="131"/>
                      <a:pt x="74" y="131"/>
                      <a:pt x="74" y="131"/>
                    </a:cubicBezTo>
                    <a:cubicBezTo>
                      <a:pt x="74" y="136"/>
                      <a:pt x="73" y="140"/>
                      <a:pt x="71" y="143"/>
                    </a:cubicBezTo>
                    <a:cubicBezTo>
                      <a:pt x="69" y="144"/>
                      <a:pt x="66" y="145"/>
                      <a:pt x="64" y="145"/>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2" name="Freeform 14"/>
              <p:cNvSpPr>
                <a:spLocks noEditPoints="1"/>
              </p:cNvSpPr>
              <p:nvPr/>
            </p:nvSpPr>
            <p:spPr bwMode="auto">
              <a:xfrm>
                <a:off x="2226368" y="2267924"/>
                <a:ext cx="1497489" cy="1534614"/>
              </a:xfrm>
              <a:custGeom>
                <a:avLst/>
                <a:gdLst>
                  <a:gd name="T0" fmla="*/ 9 w 475"/>
                  <a:gd name="T1" fmla="*/ 253 h 538"/>
                  <a:gd name="T2" fmla="*/ 54 w 475"/>
                  <a:gd name="T3" fmla="*/ 251 h 538"/>
                  <a:gd name="T4" fmla="*/ 93 w 475"/>
                  <a:gd name="T5" fmla="*/ 241 h 538"/>
                  <a:gd name="T6" fmla="*/ 141 w 475"/>
                  <a:gd name="T7" fmla="*/ 263 h 538"/>
                  <a:gd name="T8" fmla="*/ 168 w 475"/>
                  <a:gd name="T9" fmla="*/ 272 h 538"/>
                  <a:gd name="T10" fmla="*/ 191 w 475"/>
                  <a:gd name="T11" fmla="*/ 279 h 538"/>
                  <a:gd name="T12" fmla="*/ 203 w 475"/>
                  <a:gd name="T13" fmla="*/ 287 h 538"/>
                  <a:gd name="T14" fmla="*/ 206 w 475"/>
                  <a:gd name="T15" fmla="*/ 314 h 538"/>
                  <a:gd name="T16" fmla="*/ 223 w 475"/>
                  <a:gd name="T17" fmla="*/ 321 h 538"/>
                  <a:gd name="T18" fmla="*/ 243 w 475"/>
                  <a:gd name="T19" fmla="*/ 368 h 538"/>
                  <a:gd name="T20" fmla="*/ 284 w 475"/>
                  <a:gd name="T21" fmla="*/ 360 h 538"/>
                  <a:gd name="T22" fmla="*/ 329 w 475"/>
                  <a:gd name="T23" fmla="*/ 314 h 538"/>
                  <a:gd name="T24" fmla="*/ 334 w 475"/>
                  <a:gd name="T25" fmla="*/ 316 h 538"/>
                  <a:gd name="T26" fmla="*/ 321 w 475"/>
                  <a:gd name="T27" fmla="*/ 372 h 538"/>
                  <a:gd name="T28" fmla="*/ 311 w 475"/>
                  <a:gd name="T29" fmla="*/ 387 h 538"/>
                  <a:gd name="T30" fmla="*/ 321 w 475"/>
                  <a:gd name="T31" fmla="*/ 406 h 538"/>
                  <a:gd name="T32" fmla="*/ 349 w 475"/>
                  <a:gd name="T33" fmla="*/ 361 h 538"/>
                  <a:gd name="T34" fmla="*/ 355 w 475"/>
                  <a:gd name="T35" fmla="*/ 394 h 538"/>
                  <a:gd name="T36" fmla="*/ 340 w 475"/>
                  <a:gd name="T37" fmla="*/ 418 h 538"/>
                  <a:gd name="T38" fmla="*/ 326 w 475"/>
                  <a:gd name="T39" fmla="*/ 422 h 538"/>
                  <a:gd name="T40" fmla="*/ 286 w 475"/>
                  <a:gd name="T41" fmla="*/ 430 h 538"/>
                  <a:gd name="T42" fmla="*/ 310 w 475"/>
                  <a:gd name="T43" fmla="*/ 441 h 538"/>
                  <a:gd name="T44" fmla="*/ 332 w 475"/>
                  <a:gd name="T45" fmla="*/ 436 h 538"/>
                  <a:gd name="T46" fmla="*/ 346 w 475"/>
                  <a:gd name="T47" fmla="*/ 436 h 538"/>
                  <a:gd name="T48" fmla="*/ 370 w 475"/>
                  <a:gd name="T49" fmla="*/ 421 h 538"/>
                  <a:gd name="T50" fmla="*/ 385 w 475"/>
                  <a:gd name="T51" fmla="*/ 427 h 538"/>
                  <a:gd name="T52" fmla="*/ 397 w 475"/>
                  <a:gd name="T53" fmla="*/ 491 h 538"/>
                  <a:gd name="T54" fmla="*/ 415 w 475"/>
                  <a:gd name="T55" fmla="*/ 526 h 538"/>
                  <a:gd name="T56" fmla="*/ 431 w 475"/>
                  <a:gd name="T57" fmla="*/ 537 h 538"/>
                  <a:gd name="T58" fmla="*/ 441 w 475"/>
                  <a:gd name="T59" fmla="*/ 538 h 538"/>
                  <a:gd name="T60" fmla="*/ 406 w 475"/>
                  <a:gd name="T61" fmla="*/ 218 h 538"/>
                  <a:gd name="T62" fmla="*/ 420 w 475"/>
                  <a:gd name="T63" fmla="*/ 211 h 538"/>
                  <a:gd name="T64" fmla="*/ 340 w 475"/>
                  <a:gd name="T65" fmla="*/ 246 h 538"/>
                  <a:gd name="T66" fmla="*/ 332 w 475"/>
                  <a:gd name="T67" fmla="*/ 225 h 538"/>
                  <a:gd name="T68" fmla="*/ 326 w 475"/>
                  <a:gd name="T69" fmla="*/ 197 h 538"/>
                  <a:gd name="T70" fmla="*/ 339 w 475"/>
                  <a:gd name="T71" fmla="*/ 201 h 538"/>
                  <a:gd name="T72" fmla="*/ 349 w 475"/>
                  <a:gd name="T73" fmla="*/ 226 h 538"/>
                  <a:gd name="T74" fmla="*/ 312 w 475"/>
                  <a:gd name="T75" fmla="*/ 108 h 538"/>
                  <a:gd name="T76" fmla="*/ 322 w 475"/>
                  <a:gd name="T77" fmla="*/ 88 h 538"/>
                  <a:gd name="T78" fmla="*/ 338 w 475"/>
                  <a:gd name="T79" fmla="*/ 123 h 538"/>
                  <a:gd name="T80" fmla="*/ 319 w 475"/>
                  <a:gd name="T81" fmla="*/ 125 h 538"/>
                  <a:gd name="T82" fmla="*/ 310 w 475"/>
                  <a:gd name="T83" fmla="*/ 113 h 538"/>
                  <a:gd name="T84" fmla="*/ 336 w 475"/>
                  <a:gd name="T85" fmla="*/ 148 h 538"/>
                  <a:gd name="T86" fmla="*/ 328 w 475"/>
                  <a:gd name="T87" fmla="*/ 150 h 538"/>
                  <a:gd name="T88" fmla="*/ 320 w 475"/>
                  <a:gd name="T89" fmla="*/ 146 h 538"/>
                  <a:gd name="T90" fmla="*/ 272 w 475"/>
                  <a:gd name="T91" fmla="*/ 262 h 538"/>
                  <a:gd name="T92" fmla="*/ 260 w 475"/>
                  <a:gd name="T93" fmla="*/ 237 h 538"/>
                  <a:gd name="T94" fmla="*/ 270 w 475"/>
                  <a:gd name="T95" fmla="*/ 230 h 538"/>
                  <a:gd name="T96" fmla="*/ 280 w 475"/>
                  <a:gd name="T97" fmla="*/ 257 h 538"/>
                  <a:gd name="T98" fmla="*/ 233 w 475"/>
                  <a:gd name="T99" fmla="*/ 243 h 538"/>
                  <a:gd name="T100" fmla="*/ 245 w 475"/>
                  <a:gd name="T101" fmla="*/ 223 h 538"/>
                  <a:gd name="T102" fmla="*/ 252 w 475"/>
                  <a:gd name="T103" fmla="*/ 22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 h="538">
                    <a:moveTo>
                      <a:pt x="472" y="9"/>
                    </a:moveTo>
                    <a:cubicBezTo>
                      <a:pt x="427" y="2"/>
                      <a:pt x="295" y="0"/>
                      <a:pt x="192" y="0"/>
                    </a:cubicBezTo>
                    <a:cubicBezTo>
                      <a:pt x="97" y="0"/>
                      <a:pt x="13" y="2"/>
                      <a:pt x="3" y="2"/>
                    </a:cubicBezTo>
                    <a:cubicBezTo>
                      <a:pt x="0" y="2"/>
                      <a:pt x="0" y="2"/>
                      <a:pt x="0" y="2"/>
                    </a:cubicBezTo>
                    <a:cubicBezTo>
                      <a:pt x="9" y="253"/>
                      <a:pt x="9" y="253"/>
                      <a:pt x="9" y="253"/>
                    </a:cubicBezTo>
                    <a:cubicBezTo>
                      <a:pt x="13" y="252"/>
                      <a:pt x="13" y="252"/>
                      <a:pt x="13" y="252"/>
                    </a:cubicBezTo>
                    <a:cubicBezTo>
                      <a:pt x="17" y="250"/>
                      <a:pt x="21" y="249"/>
                      <a:pt x="24" y="249"/>
                    </a:cubicBezTo>
                    <a:cubicBezTo>
                      <a:pt x="26" y="249"/>
                      <a:pt x="27" y="249"/>
                      <a:pt x="29" y="249"/>
                    </a:cubicBezTo>
                    <a:cubicBezTo>
                      <a:pt x="33" y="249"/>
                      <a:pt x="37" y="249"/>
                      <a:pt x="42" y="250"/>
                    </a:cubicBezTo>
                    <a:cubicBezTo>
                      <a:pt x="46" y="250"/>
                      <a:pt x="50" y="251"/>
                      <a:pt x="54" y="251"/>
                    </a:cubicBezTo>
                    <a:cubicBezTo>
                      <a:pt x="55" y="251"/>
                      <a:pt x="55" y="251"/>
                      <a:pt x="55" y="251"/>
                    </a:cubicBezTo>
                    <a:cubicBezTo>
                      <a:pt x="65" y="251"/>
                      <a:pt x="76" y="248"/>
                      <a:pt x="84" y="245"/>
                    </a:cubicBezTo>
                    <a:cubicBezTo>
                      <a:pt x="85" y="244"/>
                      <a:pt x="87" y="243"/>
                      <a:pt x="88" y="243"/>
                    </a:cubicBezTo>
                    <a:cubicBezTo>
                      <a:pt x="89" y="241"/>
                      <a:pt x="91" y="241"/>
                      <a:pt x="93" y="241"/>
                    </a:cubicBezTo>
                    <a:cubicBezTo>
                      <a:pt x="93" y="241"/>
                      <a:pt x="93" y="241"/>
                      <a:pt x="93" y="241"/>
                    </a:cubicBezTo>
                    <a:cubicBezTo>
                      <a:pt x="96" y="241"/>
                      <a:pt x="99" y="242"/>
                      <a:pt x="103" y="245"/>
                    </a:cubicBezTo>
                    <a:cubicBezTo>
                      <a:pt x="108" y="248"/>
                      <a:pt x="112" y="251"/>
                      <a:pt x="116" y="255"/>
                    </a:cubicBezTo>
                    <a:cubicBezTo>
                      <a:pt x="119" y="257"/>
                      <a:pt x="122" y="260"/>
                      <a:pt x="125" y="262"/>
                    </a:cubicBezTo>
                    <a:cubicBezTo>
                      <a:pt x="128" y="264"/>
                      <a:pt x="130" y="265"/>
                      <a:pt x="133" y="265"/>
                    </a:cubicBezTo>
                    <a:cubicBezTo>
                      <a:pt x="135" y="265"/>
                      <a:pt x="138" y="264"/>
                      <a:pt x="141" y="263"/>
                    </a:cubicBezTo>
                    <a:cubicBezTo>
                      <a:pt x="143" y="262"/>
                      <a:pt x="145" y="261"/>
                      <a:pt x="148" y="261"/>
                    </a:cubicBezTo>
                    <a:cubicBezTo>
                      <a:pt x="148" y="261"/>
                      <a:pt x="149" y="261"/>
                      <a:pt x="149" y="261"/>
                    </a:cubicBezTo>
                    <a:cubicBezTo>
                      <a:pt x="152" y="262"/>
                      <a:pt x="154" y="264"/>
                      <a:pt x="156" y="266"/>
                    </a:cubicBezTo>
                    <a:cubicBezTo>
                      <a:pt x="159" y="268"/>
                      <a:pt x="163" y="271"/>
                      <a:pt x="168" y="272"/>
                    </a:cubicBezTo>
                    <a:cubicBezTo>
                      <a:pt x="168" y="272"/>
                      <a:pt x="168" y="272"/>
                      <a:pt x="168" y="272"/>
                    </a:cubicBezTo>
                    <a:cubicBezTo>
                      <a:pt x="171" y="272"/>
                      <a:pt x="173" y="271"/>
                      <a:pt x="176" y="270"/>
                    </a:cubicBezTo>
                    <a:cubicBezTo>
                      <a:pt x="177" y="270"/>
                      <a:pt x="179" y="269"/>
                      <a:pt x="181" y="269"/>
                    </a:cubicBezTo>
                    <a:cubicBezTo>
                      <a:pt x="183" y="269"/>
                      <a:pt x="184" y="270"/>
                      <a:pt x="185" y="271"/>
                    </a:cubicBezTo>
                    <a:cubicBezTo>
                      <a:pt x="186" y="271"/>
                      <a:pt x="186" y="272"/>
                      <a:pt x="187" y="274"/>
                    </a:cubicBezTo>
                    <a:cubicBezTo>
                      <a:pt x="187" y="275"/>
                      <a:pt x="188" y="278"/>
                      <a:pt x="191" y="279"/>
                    </a:cubicBezTo>
                    <a:cubicBezTo>
                      <a:pt x="192" y="280"/>
                      <a:pt x="194" y="280"/>
                      <a:pt x="195" y="280"/>
                    </a:cubicBezTo>
                    <a:cubicBezTo>
                      <a:pt x="196" y="280"/>
                      <a:pt x="197" y="280"/>
                      <a:pt x="198" y="280"/>
                    </a:cubicBezTo>
                    <a:cubicBezTo>
                      <a:pt x="199" y="280"/>
                      <a:pt x="200" y="279"/>
                      <a:pt x="200" y="279"/>
                    </a:cubicBezTo>
                    <a:cubicBezTo>
                      <a:pt x="201" y="279"/>
                      <a:pt x="202" y="280"/>
                      <a:pt x="203" y="280"/>
                    </a:cubicBezTo>
                    <a:cubicBezTo>
                      <a:pt x="204" y="282"/>
                      <a:pt x="204" y="283"/>
                      <a:pt x="203" y="287"/>
                    </a:cubicBezTo>
                    <a:cubicBezTo>
                      <a:pt x="203" y="288"/>
                      <a:pt x="203" y="289"/>
                      <a:pt x="203" y="289"/>
                    </a:cubicBezTo>
                    <a:cubicBezTo>
                      <a:pt x="203" y="290"/>
                      <a:pt x="203" y="290"/>
                      <a:pt x="203" y="290"/>
                    </a:cubicBezTo>
                    <a:cubicBezTo>
                      <a:pt x="199" y="289"/>
                      <a:pt x="199" y="289"/>
                      <a:pt x="199" y="289"/>
                    </a:cubicBezTo>
                    <a:cubicBezTo>
                      <a:pt x="199" y="293"/>
                      <a:pt x="199" y="293"/>
                      <a:pt x="199" y="293"/>
                    </a:cubicBezTo>
                    <a:cubicBezTo>
                      <a:pt x="199" y="300"/>
                      <a:pt x="198" y="310"/>
                      <a:pt x="206" y="314"/>
                    </a:cubicBezTo>
                    <a:cubicBezTo>
                      <a:pt x="207" y="315"/>
                      <a:pt x="208" y="315"/>
                      <a:pt x="210" y="315"/>
                    </a:cubicBezTo>
                    <a:cubicBezTo>
                      <a:pt x="211" y="315"/>
                      <a:pt x="212" y="315"/>
                      <a:pt x="213" y="315"/>
                    </a:cubicBezTo>
                    <a:cubicBezTo>
                      <a:pt x="213" y="315"/>
                      <a:pt x="214" y="315"/>
                      <a:pt x="214" y="315"/>
                    </a:cubicBezTo>
                    <a:cubicBezTo>
                      <a:pt x="215" y="315"/>
                      <a:pt x="216" y="315"/>
                      <a:pt x="216" y="315"/>
                    </a:cubicBezTo>
                    <a:cubicBezTo>
                      <a:pt x="219" y="316"/>
                      <a:pt x="221" y="319"/>
                      <a:pt x="223" y="321"/>
                    </a:cubicBezTo>
                    <a:cubicBezTo>
                      <a:pt x="227" y="326"/>
                      <a:pt x="230" y="333"/>
                      <a:pt x="232" y="339"/>
                    </a:cubicBezTo>
                    <a:cubicBezTo>
                      <a:pt x="233" y="342"/>
                      <a:pt x="233" y="342"/>
                      <a:pt x="233" y="342"/>
                    </a:cubicBezTo>
                    <a:cubicBezTo>
                      <a:pt x="235" y="345"/>
                      <a:pt x="236" y="347"/>
                      <a:pt x="238" y="350"/>
                    </a:cubicBezTo>
                    <a:cubicBezTo>
                      <a:pt x="240" y="353"/>
                      <a:pt x="242" y="357"/>
                      <a:pt x="243" y="360"/>
                    </a:cubicBezTo>
                    <a:cubicBezTo>
                      <a:pt x="243" y="362"/>
                      <a:pt x="243" y="364"/>
                      <a:pt x="243" y="368"/>
                    </a:cubicBezTo>
                    <a:cubicBezTo>
                      <a:pt x="244" y="376"/>
                      <a:pt x="244" y="388"/>
                      <a:pt x="255" y="389"/>
                    </a:cubicBezTo>
                    <a:cubicBezTo>
                      <a:pt x="256" y="389"/>
                      <a:pt x="256" y="390"/>
                      <a:pt x="256" y="390"/>
                    </a:cubicBezTo>
                    <a:cubicBezTo>
                      <a:pt x="263" y="390"/>
                      <a:pt x="267" y="382"/>
                      <a:pt x="270" y="376"/>
                    </a:cubicBezTo>
                    <a:cubicBezTo>
                      <a:pt x="272" y="373"/>
                      <a:pt x="274" y="370"/>
                      <a:pt x="275" y="368"/>
                    </a:cubicBezTo>
                    <a:cubicBezTo>
                      <a:pt x="278" y="365"/>
                      <a:pt x="281" y="362"/>
                      <a:pt x="284" y="360"/>
                    </a:cubicBezTo>
                    <a:cubicBezTo>
                      <a:pt x="290" y="353"/>
                      <a:pt x="296" y="347"/>
                      <a:pt x="304" y="343"/>
                    </a:cubicBezTo>
                    <a:cubicBezTo>
                      <a:pt x="309" y="341"/>
                      <a:pt x="314" y="339"/>
                      <a:pt x="318" y="332"/>
                    </a:cubicBezTo>
                    <a:cubicBezTo>
                      <a:pt x="319" y="331"/>
                      <a:pt x="319" y="329"/>
                      <a:pt x="320" y="327"/>
                    </a:cubicBezTo>
                    <a:cubicBezTo>
                      <a:pt x="321" y="324"/>
                      <a:pt x="323" y="321"/>
                      <a:pt x="325" y="318"/>
                    </a:cubicBezTo>
                    <a:cubicBezTo>
                      <a:pt x="326" y="317"/>
                      <a:pt x="328" y="316"/>
                      <a:pt x="329" y="314"/>
                    </a:cubicBezTo>
                    <a:cubicBezTo>
                      <a:pt x="332" y="312"/>
                      <a:pt x="335" y="309"/>
                      <a:pt x="337" y="306"/>
                    </a:cubicBezTo>
                    <a:cubicBezTo>
                      <a:pt x="339" y="302"/>
                      <a:pt x="339" y="298"/>
                      <a:pt x="340" y="293"/>
                    </a:cubicBezTo>
                    <a:cubicBezTo>
                      <a:pt x="342" y="297"/>
                      <a:pt x="344" y="303"/>
                      <a:pt x="343" y="307"/>
                    </a:cubicBezTo>
                    <a:cubicBezTo>
                      <a:pt x="343" y="309"/>
                      <a:pt x="341" y="310"/>
                      <a:pt x="339" y="311"/>
                    </a:cubicBezTo>
                    <a:cubicBezTo>
                      <a:pt x="337" y="312"/>
                      <a:pt x="335" y="313"/>
                      <a:pt x="334" y="316"/>
                    </a:cubicBezTo>
                    <a:cubicBezTo>
                      <a:pt x="331" y="320"/>
                      <a:pt x="333" y="324"/>
                      <a:pt x="335" y="327"/>
                    </a:cubicBezTo>
                    <a:cubicBezTo>
                      <a:pt x="335" y="328"/>
                      <a:pt x="336" y="330"/>
                      <a:pt x="336" y="331"/>
                    </a:cubicBezTo>
                    <a:cubicBezTo>
                      <a:pt x="337" y="333"/>
                      <a:pt x="336" y="334"/>
                      <a:pt x="333" y="337"/>
                    </a:cubicBezTo>
                    <a:cubicBezTo>
                      <a:pt x="332" y="338"/>
                      <a:pt x="330" y="339"/>
                      <a:pt x="329" y="340"/>
                    </a:cubicBezTo>
                    <a:cubicBezTo>
                      <a:pt x="320" y="350"/>
                      <a:pt x="321" y="361"/>
                      <a:pt x="321" y="372"/>
                    </a:cubicBezTo>
                    <a:cubicBezTo>
                      <a:pt x="321" y="372"/>
                      <a:pt x="322" y="377"/>
                      <a:pt x="322" y="378"/>
                    </a:cubicBezTo>
                    <a:cubicBezTo>
                      <a:pt x="322" y="383"/>
                      <a:pt x="322" y="386"/>
                      <a:pt x="319" y="387"/>
                    </a:cubicBezTo>
                    <a:cubicBezTo>
                      <a:pt x="319" y="388"/>
                      <a:pt x="318" y="388"/>
                      <a:pt x="316" y="388"/>
                    </a:cubicBezTo>
                    <a:cubicBezTo>
                      <a:pt x="315" y="388"/>
                      <a:pt x="315" y="388"/>
                      <a:pt x="314" y="388"/>
                    </a:cubicBezTo>
                    <a:cubicBezTo>
                      <a:pt x="313" y="388"/>
                      <a:pt x="312" y="387"/>
                      <a:pt x="311" y="387"/>
                    </a:cubicBezTo>
                    <a:cubicBezTo>
                      <a:pt x="309" y="387"/>
                      <a:pt x="305" y="388"/>
                      <a:pt x="303" y="390"/>
                    </a:cubicBezTo>
                    <a:cubicBezTo>
                      <a:pt x="300" y="393"/>
                      <a:pt x="299" y="396"/>
                      <a:pt x="300" y="399"/>
                    </a:cubicBezTo>
                    <a:cubicBezTo>
                      <a:pt x="300" y="403"/>
                      <a:pt x="303" y="406"/>
                      <a:pt x="306" y="407"/>
                    </a:cubicBezTo>
                    <a:cubicBezTo>
                      <a:pt x="308" y="408"/>
                      <a:pt x="310" y="408"/>
                      <a:pt x="312" y="408"/>
                    </a:cubicBezTo>
                    <a:cubicBezTo>
                      <a:pt x="315" y="408"/>
                      <a:pt x="318" y="407"/>
                      <a:pt x="321" y="406"/>
                    </a:cubicBezTo>
                    <a:cubicBezTo>
                      <a:pt x="323" y="406"/>
                      <a:pt x="323" y="406"/>
                      <a:pt x="323" y="406"/>
                    </a:cubicBezTo>
                    <a:cubicBezTo>
                      <a:pt x="336" y="402"/>
                      <a:pt x="337" y="393"/>
                      <a:pt x="338" y="384"/>
                    </a:cubicBezTo>
                    <a:cubicBezTo>
                      <a:pt x="339" y="381"/>
                      <a:pt x="339" y="381"/>
                      <a:pt x="339" y="381"/>
                    </a:cubicBezTo>
                    <a:cubicBezTo>
                      <a:pt x="340" y="376"/>
                      <a:pt x="341" y="369"/>
                      <a:pt x="343" y="365"/>
                    </a:cubicBezTo>
                    <a:cubicBezTo>
                      <a:pt x="345" y="363"/>
                      <a:pt x="347" y="361"/>
                      <a:pt x="349" y="361"/>
                    </a:cubicBezTo>
                    <a:cubicBezTo>
                      <a:pt x="350" y="361"/>
                      <a:pt x="350" y="362"/>
                      <a:pt x="351" y="363"/>
                    </a:cubicBezTo>
                    <a:cubicBezTo>
                      <a:pt x="351" y="363"/>
                      <a:pt x="351" y="365"/>
                      <a:pt x="352" y="367"/>
                    </a:cubicBezTo>
                    <a:cubicBezTo>
                      <a:pt x="352" y="368"/>
                      <a:pt x="352" y="370"/>
                      <a:pt x="352" y="372"/>
                    </a:cubicBezTo>
                    <a:cubicBezTo>
                      <a:pt x="353" y="374"/>
                      <a:pt x="354" y="376"/>
                      <a:pt x="355" y="378"/>
                    </a:cubicBezTo>
                    <a:cubicBezTo>
                      <a:pt x="358" y="384"/>
                      <a:pt x="359" y="386"/>
                      <a:pt x="355" y="394"/>
                    </a:cubicBezTo>
                    <a:cubicBezTo>
                      <a:pt x="354" y="397"/>
                      <a:pt x="354" y="401"/>
                      <a:pt x="354" y="404"/>
                    </a:cubicBezTo>
                    <a:cubicBezTo>
                      <a:pt x="354" y="410"/>
                      <a:pt x="354" y="413"/>
                      <a:pt x="351" y="415"/>
                    </a:cubicBezTo>
                    <a:cubicBezTo>
                      <a:pt x="351" y="415"/>
                      <a:pt x="351" y="415"/>
                      <a:pt x="349" y="415"/>
                    </a:cubicBezTo>
                    <a:cubicBezTo>
                      <a:pt x="347" y="415"/>
                      <a:pt x="347" y="415"/>
                      <a:pt x="347" y="415"/>
                    </a:cubicBezTo>
                    <a:cubicBezTo>
                      <a:pt x="345" y="415"/>
                      <a:pt x="342" y="415"/>
                      <a:pt x="340" y="418"/>
                    </a:cubicBezTo>
                    <a:cubicBezTo>
                      <a:pt x="338" y="421"/>
                      <a:pt x="339" y="423"/>
                      <a:pt x="339" y="425"/>
                    </a:cubicBezTo>
                    <a:cubicBezTo>
                      <a:pt x="340" y="425"/>
                      <a:pt x="340" y="426"/>
                      <a:pt x="340" y="426"/>
                    </a:cubicBezTo>
                    <a:cubicBezTo>
                      <a:pt x="339" y="426"/>
                      <a:pt x="338" y="426"/>
                      <a:pt x="337" y="425"/>
                    </a:cubicBezTo>
                    <a:cubicBezTo>
                      <a:pt x="336" y="425"/>
                      <a:pt x="336" y="425"/>
                      <a:pt x="336" y="425"/>
                    </a:cubicBezTo>
                    <a:cubicBezTo>
                      <a:pt x="331" y="425"/>
                      <a:pt x="329" y="425"/>
                      <a:pt x="326" y="422"/>
                    </a:cubicBezTo>
                    <a:cubicBezTo>
                      <a:pt x="324" y="419"/>
                      <a:pt x="321" y="418"/>
                      <a:pt x="317" y="418"/>
                    </a:cubicBezTo>
                    <a:cubicBezTo>
                      <a:pt x="314" y="418"/>
                      <a:pt x="311" y="419"/>
                      <a:pt x="307" y="420"/>
                    </a:cubicBezTo>
                    <a:cubicBezTo>
                      <a:pt x="305" y="421"/>
                      <a:pt x="302" y="422"/>
                      <a:pt x="299" y="422"/>
                    </a:cubicBezTo>
                    <a:cubicBezTo>
                      <a:pt x="298" y="422"/>
                      <a:pt x="298" y="422"/>
                      <a:pt x="298" y="422"/>
                    </a:cubicBezTo>
                    <a:cubicBezTo>
                      <a:pt x="294" y="423"/>
                      <a:pt x="287" y="423"/>
                      <a:pt x="286" y="430"/>
                    </a:cubicBezTo>
                    <a:cubicBezTo>
                      <a:pt x="285" y="435"/>
                      <a:pt x="290" y="445"/>
                      <a:pt x="296" y="446"/>
                    </a:cubicBezTo>
                    <a:cubicBezTo>
                      <a:pt x="296" y="446"/>
                      <a:pt x="297" y="446"/>
                      <a:pt x="297" y="446"/>
                    </a:cubicBezTo>
                    <a:cubicBezTo>
                      <a:pt x="300" y="446"/>
                      <a:pt x="303" y="444"/>
                      <a:pt x="305" y="443"/>
                    </a:cubicBezTo>
                    <a:cubicBezTo>
                      <a:pt x="306" y="442"/>
                      <a:pt x="308" y="441"/>
                      <a:pt x="310" y="441"/>
                    </a:cubicBezTo>
                    <a:cubicBezTo>
                      <a:pt x="310" y="441"/>
                      <a:pt x="310" y="441"/>
                      <a:pt x="310" y="441"/>
                    </a:cubicBezTo>
                    <a:cubicBezTo>
                      <a:pt x="311" y="441"/>
                      <a:pt x="313" y="442"/>
                      <a:pt x="314" y="443"/>
                    </a:cubicBezTo>
                    <a:cubicBezTo>
                      <a:pt x="317" y="444"/>
                      <a:pt x="319" y="446"/>
                      <a:pt x="322" y="446"/>
                    </a:cubicBezTo>
                    <a:cubicBezTo>
                      <a:pt x="322" y="446"/>
                      <a:pt x="323" y="446"/>
                      <a:pt x="323" y="446"/>
                    </a:cubicBezTo>
                    <a:cubicBezTo>
                      <a:pt x="327" y="445"/>
                      <a:pt x="329" y="441"/>
                      <a:pt x="330" y="439"/>
                    </a:cubicBezTo>
                    <a:cubicBezTo>
                      <a:pt x="330" y="437"/>
                      <a:pt x="331" y="436"/>
                      <a:pt x="332" y="436"/>
                    </a:cubicBezTo>
                    <a:cubicBezTo>
                      <a:pt x="332" y="435"/>
                      <a:pt x="332" y="435"/>
                      <a:pt x="332" y="435"/>
                    </a:cubicBezTo>
                    <a:cubicBezTo>
                      <a:pt x="333" y="435"/>
                      <a:pt x="335" y="436"/>
                      <a:pt x="336" y="437"/>
                    </a:cubicBezTo>
                    <a:cubicBezTo>
                      <a:pt x="338" y="438"/>
                      <a:pt x="339" y="439"/>
                      <a:pt x="341" y="439"/>
                    </a:cubicBezTo>
                    <a:cubicBezTo>
                      <a:pt x="341" y="439"/>
                      <a:pt x="341" y="439"/>
                      <a:pt x="341" y="439"/>
                    </a:cubicBezTo>
                    <a:cubicBezTo>
                      <a:pt x="342" y="439"/>
                      <a:pt x="344" y="439"/>
                      <a:pt x="346" y="436"/>
                    </a:cubicBezTo>
                    <a:cubicBezTo>
                      <a:pt x="347" y="433"/>
                      <a:pt x="346" y="430"/>
                      <a:pt x="345" y="429"/>
                    </a:cubicBezTo>
                    <a:cubicBezTo>
                      <a:pt x="345" y="429"/>
                      <a:pt x="345" y="429"/>
                      <a:pt x="345" y="428"/>
                    </a:cubicBezTo>
                    <a:cubicBezTo>
                      <a:pt x="348" y="429"/>
                      <a:pt x="351" y="429"/>
                      <a:pt x="353" y="429"/>
                    </a:cubicBezTo>
                    <a:cubicBezTo>
                      <a:pt x="354" y="429"/>
                      <a:pt x="354" y="429"/>
                      <a:pt x="355" y="429"/>
                    </a:cubicBezTo>
                    <a:cubicBezTo>
                      <a:pt x="361" y="429"/>
                      <a:pt x="366" y="425"/>
                      <a:pt x="370" y="421"/>
                    </a:cubicBezTo>
                    <a:cubicBezTo>
                      <a:pt x="373" y="418"/>
                      <a:pt x="376" y="416"/>
                      <a:pt x="379" y="415"/>
                    </a:cubicBezTo>
                    <a:cubicBezTo>
                      <a:pt x="380" y="414"/>
                      <a:pt x="381" y="414"/>
                      <a:pt x="382" y="414"/>
                    </a:cubicBezTo>
                    <a:cubicBezTo>
                      <a:pt x="383" y="414"/>
                      <a:pt x="387" y="415"/>
                      <a:pt x="387" y="419"/>
                    </a:cubicBezTo>
                    <a:cubicBezTo>
                      <a:pt x="387" y="420"/>
                      <a:pt x="387" y="421"/>
                      <a:pt x="386" y="423"/>
                    </a:cubicBezTo>
                    <a:cubicBezTo>
                      <a:pt x="386" y="424"/>
                      <a:pt x="385" y="426"/>
                      <a:pt x="385" y="427"/>
                    </a:cubicBezTo>
                    <a:cubicBezTo>
                      <a:pt x="384" y="432"/>
                      <a:pt x="386" y="436"/>
                      <a:pt x="388" y="441"/>
                    </a:cubicBezTo>
                    <a:cubicBezTo>
                      <a:pt x="389" y="443"/>
                      <a:pt x="391" y="445"/>
                      <a:pt x="392" y="448"/>
                    </a:cubicBezTo>
                    <a:cubicBezTo>
                      <a:pt x="397" y="457"/>
                      <a:pt x="403" y="466"/>
                      <a:pt x="399" y="476"/>
                    </a:cubicBezTo>
                    <a:cubicBezTo>
                      <a:pt x="399" y="477"/>
                      <a:pt x="398" y="477"/>
                      <a:pt x="398" y="478"/>
                    </a:cubicBezTo>
                    <a:cubicBezTo>
                      <a:pt x="396" y="482"/>
                      <a:pt x="395" y="486"/>
                      <a:pt x="397" y="491"/>
                    </a:cubicBezTo>
                    <a:cubicBezTo>
                      <a:pt x="398" y="494"/>
                      <a:pt x="400" y="496"/>
                      <a:pt x="402" y="498"/>
                    </a:cubicBezTo>
                    <a:cubicBezTo>
                      <a:pt x="403" y="500"/>
                      <a:pt x="404" y="502"/>
                      <a:pt x="405" y="504"/>
                    </a:cubicBezTo>
                    <a:cubicBezTo>
                      <a:pt x="407" y="507"/>
                      <a:pt x="408" y="510"/>
                      <a:pt x="409" y="513"/>
                    </a:cubicBezTo>
                    <a:cubicBezTo>
                      <a:pt x="410" y="516"/>
                      <a:pt x="412" y="519"/>
                      <a:pt x="413" y="521"/>
                    </a:cubicBezTo>
                    <a:cubicBezTo>
                      <a:pt x="413" y="523"/>
                      <a:pt x="414" y="524"/>
                      <a:pt x="415" y="526"/>
                    </a:cubicBezTo>
                    <a:cubicBezTo>
                      <a:pt x="417" y="529"/>
                      <a:pt x="418" y="531"/>
                      <a:pt x="418" y="534"/>
                    </a:cubicBezTo>
                    <a:cubicBezTo>
                      <a:pt x="419" y="538"/>
                      <a:pt x="419" y="538"/>
                      <a:pt x="419" y="538"/>
                    </a:cubicBezTo>
                    <a:cubicBezTo>
                      <a:pt x="422" y="537"/>
                      <a:pt x="422" y="537"/>
                      <a:pt x="422" y="537"/>
                    </a:cubicBezTo>
                    <a:cubicBezTo>
                      <a:pt x="423" y="537"/>
                      <a:pt x="425" y="536"/>
                      <a:pt x="426" y="536"/>
                    </a:cubicBezTo>
                    <a:cubicBezTo>
                      <a:pt x="428" y="536"/>
                      <a:pt x="429" y="537"/>
                      <a:pt x="431" y="537"/>
                    </a:cubicBezTo>
                    <a:cubicBezTo>
                      <a:pt x="433" y="538"/>
                      <a:pt x="434" y="538"/>
                      <a:pt x="436" y="538"/>
                    </a:cubicBezTo>
                    <a:cubicBezTo>
                      <a:pt x="436" y="538"/>
                      <a:pt x="437" y="538"/>
                      <a:pt x="437" y="538"/>
                    </a:cubicBezTo>
                    <a:cubicBezTo>
                      <a:pt x="438" y="535"/>
                      <a:pt x="438" y="535"/>
                      <a:pt x="438" y="535"/>
                    </a:cubicBezTo>
                    <a:cubicBezTo>
                      <a:pt x="438" y="538"/>
                      <a:pt x="438" y="538"/>
                      <a:pt x="438" y="538"/>
                    </a:cubicBezTo>
                    <a:cubicBezTo>
                      <a:pt x="441" y="538"/>
                      <a:pt x="441" y="538"/>
                      <a:pt x="441" y="538"/>
                    </a:cubicBezTo>
                    <a:cubicBezTo>
                      <a:pt x="475" y="10"/>
                      <a:pt x="475" y="10"/>
                      <a:pt x="475" y="10"/>
                    </a:cubicBezTo>
                    <a:lnTo>
                      <a:pt x="472" y="9"/>
                    </a:lnTo>
                    <a:close/>
                    <a:moveTo>
                      <a:pt x="413" y="222"/>
                    </a:moveTo>
                    <a:cubicBezTo>
                      <a:pt x="411" y="220"/>
                      <a:pt x="409" y="219"/>
                      <a:pt x="408" y="219"/>
                    </a:cubicBezTo>
                    <a:cubicBezTo>
                      <a:pt x="407" y="219"/>
                      <a:pt x="406" y="218"/>
                      <a:pt x="406" y="218"/>
                    </a:cubicBezTo>
                    <a:cubicBezTo>
                      <a:pt x="406" y="218"/>
                      <a:pt x="405" y="216"/>
                      <a:pt x="411" y="209"/>
                    </a:cubicBezTo>
                    <a:cubicBezTo>
                      <a:pt x="413" y="207"/>
                      <a:pt x="415" y="206"/>
                      <a:pt x="416" y="204"/>
                    </a:cubicBezTo>
                    <a:cubicBezTo>
                      <a:pt x="418" y="202"/>
                      <a:pt x="421" y="200"/>
                      <a:pt x="423" y="197"/>
                    </a:cubicBezTo>
                    <a:cubicBezTo>
                      <a:pt x="424" y="199"/>
                      <a:pt x="423" y="201"/>
                      <a:pt x="422" y="203"/>
                    </a:cubicBezTo>
                    <a:cubicBezTo>
                      <a:pt x="421" y="206"/>
                      <a:pt x="421" y="209"/>
                      <a:pt x="420" y="211"/>
                    </a:cubicBezTo>
                    <a:cubicBezTo>
                      <a:pt x="419" y="216"/>
                      <a:pt x="418" y="220"/>
                      <a:pt x="415" y="224"/>
                    </a:cubicBezTo>
                    <a:cubicBezTo>
                      <a:pt x="415" y="224"/>
                      <a:pt x="415" y="224"/>
                      <a:pt x="415" y="224"/>
                    </a:cubicBezTo>
                    <a:cubicBezTo>
                      <a:pt x="415" y="224"/>
                      <a:pt x="415" y="224"/>
                      <a:pt x="414" y="223"/>
                    </a:cubicBezTo>
                    <a:cubicBezTo>
                      <a:pt x="414" y="223"/>
                      <a:pt x="413" y="222"/>
                      <a:pt x="413" y="222"/>
                    </a:cubicBezTo>
                    <a:close/>
                    <a:moveTo>
                      <a:pt x="340" y="246"/>
                    </a:moveTo>
                    <a:cubicBezTo>
                      <a:pt x="339" y="247"/>
                      <a:pt x="339" y="248"/>
                      <a:pt x="338" y="248"/>
                    </a:cubicBezTo>
                    <a:cubicBezTo>
                      <a:pt x="339" y="247"/>
                      <a:pt x="339" y="246"/>
                      <a:pt x="339" y="244"/>
                    </a:cubicBezTo>
                    <a:cubicBezTo>
                      <a:pt x="339" y="239"/>
                      <a:pt x="339" y="235"/>
                      <a:pt x="336" y="230"/>
                    </a:cubicBezTo>
                    <a:cubicBezTo>
                      <a:pt x="336" y="230"/>
                      <a:pt x="335" y="229"/>
                      <a:pt x="334" y="228"/>
                    </a:cubicBezTo>
                    <a:cubicBezTo>
                      <a:pt x="334" y="228"/>
                      <a:pt x="332" y="226"/>
                      <a:pt x="332" y="225"/>
                    </a:cubicBezTo>
                    <a:cubicBezTo>
                      <a:pt x="333" y="225"/>
                      <a:pt x="333" y="224"/>
                      <a:pt x="334" y="224"/>
                    </a:cubicBezTo>
                    <a:cubicBezTo>
                      <a:pt x="336" y="223"/>
                      <a:pt x="338" y="221"/>
                      <a:pt x="338" y="218"/>
                    </a:cubicBezTo>
                    <a:cubicBezTo>
                      <a:pt x="338" y="215"/>
                      <a:pt x="336" y="212"/>
                      <a:pt x="334" y="208"/>
                    </a:cubicBezTo>
                    <a:cubicBezTo>
                      <a:pt x="333" y="207"/>
                      <a:pt x="333" y="206"/>
                      <a:pt x="333" y="206"/>
                    </a:cubicBezTo>
                    <a:cubicBezTo>
                      <a:pt x="331" y="203"/>
                      <a:pt x="329" y="200"/>
                      <a:pt x="326" y="197"/>
                    </a:cubicBezTo>
                    <a:cubicBezTo>
                      <a:pt x="324" y="194"/>
                      <a:pt x="322" y="190"/>
                      <a:pt x="323" y="188"/>
                    </a:cubicBezTo>
                    <a:cubicBezTo>
                      <a:pt x="324" y="189"/>
                      <a:pt x="327" y="193"/>
                      <a:pt x="329" y="194"/>
                    </a:cubicBezTo>
                    <a:cubicBezTo>
                      <a:pt x="330" y="195"/>
                      <a:pt x="331" y="196"/>
                      <a:pt x="331" y="197"/>
                    </a:cubicBezTo>
                    <a:cubicBezTo>
                      <a:pt x="333" y="198"/>
                      <a:pt x="334" y="199"/>
                      <a:pt x="336" y="200"/>
                    </a:cubicBezTo>
                    <a:cubicBezTo>
                      <a:pt x="337" y="201"/>
                      <a:pt x="338" y="201"/>
                      <a:pt x="339" y="201"/>
                    </a:cubicBezTo>
                    <a:cubicBezTo>
                      <a:pt x="339" y="201"/>
                      <a:pt x="340" y="202"/>
                      <a:pt x="341" y="202"/>
                    </a:cubicBezTo>
                    <a:cubicBezTo>
                      <a:pt x="341" y="202"/>
                      <a:pt x="342" y="205"/>
                      <a:pt x="342" y="206"/>
                    </a:cubicBezTo>
                    <a:cubicBezTo>
                      <a:pt x="343" y="207"/>
                      <a:pt x="343" y="208"/>
                      <a:pt x="343" y="208"/>
                    </a:cubicBezTo>
                    <a:cubicBezTo>
                      <a:pt x="344" y="210"/>
                      <a:pt x="344" y="212"/>
                      <a:pt x="345" y="214"/>
                    </a:cubicBezTo>
                    <a:cubicBezTo>
                      <a:pt x="347" y="218"/>
                      <a:pt x="348" y="222"/>
                      <a:pt x="349" y="226"/>
                    </a:cubicBezTo>
                    <a:cubicBezTo>
                      <a:pt x="350" y="234"/>
                      <a:pt x="348" y="239"/>
                      <a:pt x="340" y="246"/>
                    </a:cubicBezTo>
                    <a:close/>
                    <a:moveTo>
                      <a:pt x="310" y="113"/>
                    </a:moveTo>
                    <a:cubicBezTo>
                      <a:pt x="309" y="111"/>
                      <a:pt x="309" y="110"/>
                      <a:pt x="309" y="110"/>
                    </a:cubicBezTo>
                    <a:cubicBezTo>
                      <a:pt x="309" y="110"/>
                      <a:pt x="309" y="109"/>
                      <a:pt x="311" y="108"/>
                    </a:cubicBezTo>
                    <a:cubicBezTo>
                      <a:pt x="312" y="108"/>
                      <a:pt x="312" y="108"/>
                      <a:pt x="312" y="108"/>
                    </a:cubicBezTo>
                    <a:cubicBezTo>
                      <a:pt x="316" y="106"/>
                      <a:pt x="318" y="104"/>
                      <a:pt x="317" y="98"/>
                    </a:cubicBezTo>
                    <a:cubicBezTo>
                      <a:pt x="316" y="95"/>
                      <a:pt x="315" y="94"/>
                      <a:pt x="313" y="92"/>
                    </a:cubicBezTo>
                    <a:cubicBezTo>
                      <a:pt x="312" y="90"/>
                      <a:pt x="311" y="89"/>
                      <a:pt x="311" y="88"/>
                    </a:cubicBezTo>
                    <a:cubicBezTo>
                      <a:pt x="311" y="88"/>
                      <a:pt x="312" y="86"/>
                      <a:pt x="315" y="86"/>
                    </a:cubicBezTo>
                    <a:cubicBezTo>
                      <a:pt x="318" y="86"/>
                      <a:pt x="321" y="87"/>
                      <a:pt x="322" y="88"/>
                    </a:cubicBezTo>
                    <a:cubicBezTo>
                      <a:pt x="326" y="91"/>
                      <a:pt x="329" y="94"/>
                      <a:pt x="332" y="98"/>
                    </a:cubicBezTo>
                    <a:cubicBezTo>
                      <a:pt x="333" y="99"/>
                      <a:pt x="334" y="100"/>
                      <a:pt x="335" y="102"/>
                    </a:cubicBezTo>
                    <a:cubicBezTo>
                      <a:pt x="338" y="104"/>
                      <a:pt x="338" y="106"/>
                      <a:pt x="337" y="110"/>
                    </a:cubicBezTo>
                    <a:cubicBezTo>
                      <a:pt x="337" y="112"/>
                      <a:pt x="336" y="115"/>
                      <a:pt x="337" y="118"/>
                    </a:cubicBezTo>
                    <a:cubicBezTo>
                      <a:pt x="337" y="119"/>
                      <a:pt x="338" y="121"/>
                      <a:pt x="338" y="123"/>
                    </a:cubicBezTo>
                    <a:cubicBezTo>
                      <a:pt x="339" y="125"/>
                      <a:pt x="340" y="128"/>
                      <a:pt x="339" y="129"/>
                    </a:cubicBezTo>
                    <a:cubicBezTo>
                      <a:pt x="339" y="130"/>
                      <a:pt x="338" y="130"/>
                      <a:pt x="337" y="131"/>
                    </a:cubicBezTo>
                    <a:cubicBezTo>
                      <a:pt x="336" y="131"/>
                      <a:pt x="335" y="131"/>
                      <a:pt x="334" y="131"/>
                    </a:cubicBezTo>
                    <a:cubicBezTo>
                      <a:pt x="330" y="131"/>
                      <a:pt x="326" y="129"/>
                      <a:pt x="322" y="126"/>
                    </a:cubicBezTo>
                    <a:cubicBezTo>
                      <a:pt x="319" y="125"/>
                      <a:pt x="319" y="125"/>
                      <a:pt x="319" y="125"/>
                    </a:cubicBezTo>
                    <a:cubicBezTo>
                      <a:pt x="318" y="127"/>
                      <a:pt x="318" y="127"/>
                      <a:pt x="318" y="127"/>
                    </a:cubicBezTo>
                    <a:cubicBezTo>
                      <a:pt x="316" y="130"/>
                      <a:pt x="314" y="131"/>
                      <a:pt x="314" y="131"/>
                    </a:cubicBezTo>
                    <a:cubicBezTo>
                      <a:pt x="313" y="131"/>
                      <a:pt x="312" y="130"/>
                      <a:pt x="312" y="128"/>
                    </a:cubicBezTo>
                    <a:cubicBezTo>
                      <a:pt x="312" y="127"/>
                      <a:pt x="312" y="125"/>
                      <a:pt x="312" y="123"/>
                    </a:cubicBezTo>
                    <a:cubicBezTo>
                      <a:pt x="313" y="120"/>
                      <a:pt x="313" y="116"/>
                      <a:pt x="310" y="113"/>
                    </a:cubicBezTo>
                    <a:close/>
                    <a:moveTo>
                      <a:pt x="332" y="146"/>
                    </a:moveTo>
                    <a:cubicBezTo>
                      <a:pt x="333" y="146"/>
                      <a:pt x="333" y="146"/>
                      <a:pt x="333" y="146"/>
                    </a:cubicBezTo>
                    <a:cubicBezTo>
                      <a:pt x="334" y="145"/>
                      <a:pt x="335" y="145"/>
                      <a:pt x="336" y="144"/>
                    </a:cubicBezTo>
                    <a:cubicBezTo>
                      <a:pt x="336" y="144"/>
                      <a:pt x="336" y="144"/>
                      <a:pt x="336" y="144"/>
                    </a:cubicBezTo>
                    <a:cubicBezTo>
                      <a:pt x="336" y="146"/>
                      <a:pt x="336" y="147"/>
                      <a:pt x="336" y="148"/>
                    </a:cubicBezTo>
                    <a:cubicBezTo>
                      <a:pt x="336" y="148"/>
                      <a:pt x="336" y="148"/>
                      <a:pt x="336" y="148"/>
                    </a:cubicBezTo>
                    <a:cubicBezTo>
                      <a:pt x="335" y="147"/>
                      <a:pt x="334" y="146"/>
                      <a:pt x="332" y="146"/>
                    </a:cubicBezTo>
                    <a:close/>
                    <a:moveTo>
                      <a:pt x="329" y="146"/>
                    </a:moveTo>
                    <a:cubicBezTo>
                      <a:pt x="330" y="146"/>
                      <a:pt x="330" y="146"/>
                      <a:pt x="331" y="146"/>
                    </a:cubicBezTo>
                    <a:cubicBezTo>
                      <a:pt x="329" y="147"/>
                      <a:pt x="328" y="149"/>
                      <a:pt x="328" y="150"/>
                    </a:cubicBezTo>
                    <a:cubicBezTo>
                      <a:pt x="327" y="150"/>
                      <a:pt x="327" y="151"/>
                      <a:pt x="327" y="151"/>
                    </a:cubicBezTo>
                    <a:cubicBezTo>
                      <a:pt x="326" y="152"/>
                      <a:pt x="325" y="152"/>
                      <a:pt x="324" y="152"/>
                    </a:cubicBezTo>
                    <a:cubicBezTo>
                      <a:pt x="322" y="152"/>
                      <a:pt x="320" y="151"/>
                      <a:pt x="319" y="151"/>
                    </a:cubicBezTo>
                    <a:cubicBezTo>
                      <a:pt x="319" y="150"/>
                      <a:pt x="318" y="150"/>
                      <a:pt x="318" y="149"/>
                    </a:cubicBezTo>
                    <a:cubicBezTo>
                      <a:pt x="318" y="148"/>
                      <a:pt x="319" y="147"/>
                      <a:pt x="320" y="146"/>
                    </a:cubicBezTo>
                    <a:cubicBezTo>
                      <a:pt x="321" y="146"/>
                      <a:pt x="321" y="146"/>
                      <a:pt x="323" y="146"/>
                    </a:cubicBezTo>
                    <a:cubicBezTo>
                      <a:pt x="324" y="146"/>
                      <a:pt x="325" y="146"/>
                      <a:pt x="326" y="146"/>
                    </a:cubicBezTo>
                    <a:cubicBezTo>
                      <a:pt x="327" y="146"/>
                      <a:pt x="328" y="146"/>
                      <a:pt x="329" y="146"/>
                    </a:cubicBezTo>
                    <a:close/>
                    <a:moveTo>
                      <a:pt x="272" y="268"/>
                    </a:moveTo>
                    <a:cubicBezTo>
                      <a:pt x="271" y="267"/>
                      <a:pt x="272" y="263"/>
                      <a:pt x="272" y="262"/>
                    </a:cubicBezTo>
                    <a:cubicBezTo>
                      <a:pt x="272" y="261"/>
                      <a:pt x="272" y="261"/>
                      <a:pt x="272" y="261"/>
                    </a:cubicBezTo>
                    <a:cubicBezTo>
                      <a:pt x="274" y="255"/>
                      <a:pt x="272" y="250"/>
                      <a:pt x="267" y="246"/>
                    </a:cubicBezTo>
                    <a:cubicBezTo>
                      <a:pt x="267" y="245"/>
                      <a:pt x="266" y="245"/>
                      <a:pt x="265" y="244"/>
                    </a:cubicBezTo>
                    <a:cubicBezTo>
                      <a:pt x="263" y="243"/>
                      <a:pt x="262" y="242"/>
                      <a:pt x="261" y="241"/>
                    </a:cubicBezTo>
                    <a:cubicBezTo>
                      <a:pt x="261" y="240"/>
                      <a:pt x="261" y="239"/>
                      <a:pt x="260" y="237"/>
                    </a:cubicBezTo>
                    <a:cubicBezTo>
                      <a:pt x="260" y="235"/>
                      <a:pt x="259" y="233"/>
                      <a:pt x="258" y="231"/>
                    </a:cubicBezTo>
                    <a:cubicBezTo>
                      <a:pt x="258" y="231"/>
                      <a:pt x="258" y="231"/>
                      <a:pt x="258" y="231"/>
                    </a:cubicBezTo>
                    <a:cubicBezTo>
                      <a:pt x="259" y="231"/>
                      <a:pt x="260" y="232"/>
                      <a:pt x="262" y="232"/>
                    </a:cubicBezTo>
                    <a:cubicBezTo>
                      <a:pt x="264" y="232"/>
                      <a:pt x="266" y="231"/>
                      <a:pt x="267" y="231"/>
                    </a:cubicBezTo>
                    <a:cubicBezTo>
                      <a:pt x="268" y="230"/>
                      <a:pt x="270" y="230"/>
                      <a:pt x="270" y="230"/>
                    </a:cubicBezTo>
                    <a:cubicBezTo>
                      <a:pt x="271" y="230"/>
                      <a:pt x="271" y="230"/>
                      <a:pt x="272" y="231"/>
                    </a:cubicBezTo>
                    <a:cubicBezTo>
                      <a:pt x="273" y="233"/>
                      <a:pt x="273" y="235"/>
                      <a:pt x="273" y="238"/>
                    </a:cubicBezTo>
                    <a:cubicBezTo>
                      <a:pt x="274" y="240"/>
                      <a:pt x="274" y="242"/>
                      <a:pt x="275" y="245"/>
                    </a:cubicBezTo>
                    <a:cubicBezTo>
                      <a:pt x="275" y="246"/>
                      <a:pt x="276" y="247"/>
                      <a:pt x="277" y="249"/>
                    </a:cubicBezTo>
                    <a:cubicBezTo>
                      <a:pt x="278" y="252"/>
                      <a:pt x="279" y="254"/>
                      <a:pt x="280" y="257"/>
                    </a:cubicBezTo>
                    <a:cubicBezTo>
                      <a:pt x="281" y="264"/>
                      <a:pt x="279" y="266"/>
                      <a:pt x="274" y="267"/>
                    </a:cubicBezTo>
                    <a:cubicBezTo>
                      <a:pt x="273" y="268"/>
                      <a:pt x="273" y="268"/>
                      <a:pt x="272" y="268"/>
                    </a:cubicBezTo>
                    <a:cubicBezTo>
                      <a:pt x="272" y="268"/>
                      <a:pt x="272" y="268"/>
                      <a:pt x="272" y="268"/>
                    </a:cubicBezTo>
                    <a:cubicBezTo>
                      <a:pt x="272" y="268"/>
                      <a:pt x="272" y="268"/>
                      <a:pt x="272" y="268"/>
                    </a:cubicBezTo>
                    <a:close/>
                    <a:moveTo>
                      <a:pt x="233" y="243"/>
                    </a:moveTo>
                    <a:cubicBezTo>
                      <a:pt x="233" y="242"/>
                      <a:pt x="234" y="241"/>
                      <a:pt x="234" y="240"/>
                    </a:cubicBezTo>
                    <a:cubicBezTo>
                      <a:pt x="235" y="238"/>
                      <a:pt x="236" y="236"/>
                      <a:pt x="237" y="235"/>
                    </a:cubicBezTo>
                    <a:cubicBezTo>
                      <a:pt x="237" y="236"/>
                      <a:pt x="238" y="237"/>
                      <a:pt x="239" y="238"/>
                    </a:cubicBezTo>
                    <a:cubicBezTo>
                      <a:pt x="236" y="238"/>
                      <a:pt x="234" y="241"/>
                      <a:pt x="233" y="243"/>
                    </a:cubicBezTo>
                    <a:close/>
                    <a:moveTo>
                      <a:pt x="245" y="223"/>
                    </a:moveTo>
                    <a:cubicBezTo>
                      <a:pt x="244" y="223"/>
                      <a:pt x="243" y="223"/>
                      <a:pt x="241" y="224"/>
                    </a:cubicBezTo>
                    <a:cubicBezTo>
                      <a:pt x="243" y="220"/>
                      <a:pt x="244" y="220"/>
                      <a:pt x="245" y="220"/>
                    </a:cubicBezTo>
                    <a:cubicBezTo>
                      <a:pt x="246" y="220"/>
                      <a:pt x="246" y="220"/>
                      <a:pt x="246" y="220"/>
                    </a:cubicBezTo>
                    <a:cubicBezTo>
                      <a:pt x="248" y="220"/>
                      <a:pt x="250" y="222"/>
                      <a:pt x="252" y="225"/>
                    </a:cubicBezTo>
                    <a:cubicBezTo>
                      <a:pt x="252" y="225"/>
                      <a:pt x="252" y="225"/>
                      <a:pt x="252" y="225"/>
                    </a:cubicBezTo>
                    <a:cubicBezTo>
                      <a:pt x="250" y="224"/>
                      <a:pt x="248" y="223"/>
                      <a:pt x="245" y="223"/>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3" name="Freeform 15"/>
              <p:cNvSpPr>
                <a:spLocks/>
              </p:cNvSpPr>
              <p:nvPr/>
            </p:nvSpPr>
            <p:spPr bwMode="auto">
              <a:xfrm>
                <a:off x="417584" y="1752104"/>
                <a:ext cx="43690" cy="45455"/>
              </a:xfrm>
              <a:custGeom>
                <a:avLst/>
                <a:gdLst>
                  <a:gd name="T0" fmla="*/ 3 w 14"/>
                  <a:gd name="T1" fmla="*/ 15 h 16"/>
                  <a:gd name="T2" fmla="*/ 7 w 14"/>
                  <a:gd name="T3" fmla="*/ 16 h 16"/>
                  <a:gd name="T4" fmla="*/ 11 w 14"/>
                  <a:gd name="T5" fmla="*/ 15 h 16"/>
                  <a:gd name="T6" fmla="*/ 14 w 14"/>
                  <a:gd name="T7" fmla="*/ 5 h 16"/>
                  <a:gd name="T8" fmla="*/ 10 w 14"/>
                  <a:gd name="T9" fmla="*/ 0 h 16"/>
                  <a:gd name="T10" fmla="*/ 9 w 14"/>
                  <a:gd name="T11" fmla="*/ 0 h 16"/>
                  <a:gd name="T12" fmla="*/ 4 w 14"/>
                  <a:gd name="T13" fmla="*/ 4 h 16"/>
                  <a:gd name="T14" fmla="*/ 2 w 14"/>
                  <a:gd name="T15" fmla="*/ 7 h 16"/>
                  <a:gd name="T16" fmla="*/ 1 w 14"/>
                  <a:gd name="T17" fmla="*/ 13 h 16"/>
                  <a:gd name="T18" fmla="*/ 3 w 14"/>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3" y="15"/>
                    </a:moveTo>
                    <a:cubicBezTo>
                      <a:pt x="4" y="16"/>
                      <a:pt x="5" y="16"/>
                      <a:pt x="7" y="16"/>
                    </a:cubicBezTo>
                    <a:cubicBezTo>
                      <a:pt x="8" y="16"/>
                      <a:pt x="10" y="16"/>
                      <a:pt x="11" y="15"/>
                    </a:cubicBezTo>
                    <a:cubicBezTo>
                      <a:pt x="13" y="12"/>
                      <a:pt x="14" y="8"/>
                      <a:pt x="14" y="5"/>
                    </a:cubicBezTo>
                    <a:cubicBezTo>
                      <a:pt x="13" y="1"/>
                      <a:pt x="12" y="0"/>
                      <a:pt x="10" y="0"/>
                    </a:cubicBezTo>
                    <a:cubicBezTo>
                      <a:pt x="9" y="0"/>
                      <a:pt x="9" y="0"/>
                      <a:pt x="9" y="0"/>
                    </a:cubicBezTo>
                    <a:cubicBezTo>
                      <a:pt x="7" y="0"/>
                      <a:pt x="5" y="2"/>
                      <a:pt x="4" y="4"/>
                    </a:cubicBezTo>
                    <a:cubicBezTo>
                      <a:pt x="3" y="5"/>
                      <a:pt x="3" y="6"/>
                      <a:pt x="2" y="7"/>
                    </a:cubicBezTo>
                    <a:cubicBezTo>
                      <a:pt x="1" y="8"/>
                      <a:pt x="0" y="10"/>
                      <a:pt x="1" y="13"/>
                    </a:cubicBezTo>
                    <a:cubicBezTo>
                      <a:pt x="1" y="14"/>
                      <a:pt x="2" y="15"/>
                      <a:pt x="3" y="15"/>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4" name="Freeform 16"/>
              <p:cNvSpPr>
                <a:spLocks/>
              </p:cNvSpPr>
              <p:nvPr/>
            </p:nvSpPr>
            <p:spPr bwMode="auto">
              <a:xfrm>
                <a:off x="1356928" y="982326"/>
                <a:ext cx="63351" cy="48420"/>
              </a:xfrm>
              <a:custGeom>
                <a:avLst/>
                <a:gdLst>
                  <a:gd name="T0" fmla="*/ 4 w 20"/>
                  <a:gd name="T1" fmla="*/ 14 h 17"/>
                  <a:gd name="T2" fmla="*/ 6 w 20"/>
                  <a:gd name="T3" fmla="*/ 16 h 17"/>
                  <a:gd name="T4" fmla="*/ 6 w 20"/>
                  <a:gd name="T5" fmla="*/ 14 h 17"/>
                  <a:gd name="T6" fmla="*/ 9 w 20"/>
                  <a:gd name="T7" fmla="*/ 15 h 17"/>
                  <a:gd name="T8" fmla="*/ 11 w 20"/>
                  <a:gd name="T9" fmla="*/ 17 h 17"/>
                  <a:gd name="T10" fmla="*/ 20 w 20"/>
                  <a:gd name="T11" fmla="*/ 7 h 17"/>
                  <a:gd name="T12" fmla="*/ 18 w 20"/>
                  <a:gd name="T13" fmla="*/ 2 h 17"/>
                  <a:gd name="T14" fmla="*/ 12 w 20"/>
                  <a:gd name="T15" fmla="*/ 0 h 17"/>
                  <a:gd name="T16" fmla="*/ 2 w 20"/>
                  <a:gd name="T17" fmla="*/ 4 h 17"/>
                  <a:gd name="T18" fmla="*/ 0 w 20"/>
                  <a:gd name="T19" fmla="*/ 8 h 17"/>
                  <a:gd name="T20" fmla="*/ 4 w 20"/>
                  <a:gd name="T21"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7">
                    <a:moveTo>
                      <a:pt x="4" y="14"/>
                    </a:moveTo>
                    <a:cubicBezTo>
                      <a:pt x="5" y="14"/>
                      <a:pt x="6" y="15"/>
                      <a:pt x="6" y="16"/>
                    </a:cubicBezTo>
                    <a:cubicBezTo>
                      <a:pt x="6" y="16"/>
                      <a:pt x="6" y="15"/>
                      <a:pt x="6" y="14"/>
                    </a:cubicBezTo>
                    <a:cubicBezTo>
                      <a:pt x="9" y="15"/>
                      <a:pt x="9" y="15"/>
                      <a:pt x="9" y="15"/>
                    </a:cubicBezTo>
                    <a:cubicBezTo>
                      <a:pt x="11" y="17"/>
                      <a:pt x="11" y="17"/>
                      <a:pt x="11" y="17"/>
                    </a:cubicBezTo>
                    <a:cubicBezTo>
                      <a:pt x="17" y="14"/>
                      <a:pt x="20" y="10"/>
                      <a:pt x="20" y="7"/>
                    </a:cubicBezTo>
                    <a:cubicBezTo>
                      <a:pt x="20" y="5"/>
                      <a:pt x="20" y="3"/>
                      <a:pt x="18" y="2"/>
                    </a:cubicBezTo>
                    <a:cubicBezTo>
                      <a:pt x="16" y="0"/>
                      <a:pt x="14" y="0"/>
                      <a:pt x="12" y="0"/>
                    </a:cubicBezTo>
                    <a:cubicBezTo>
                      <a:pt x="9" y="0"/>
                      <a:pt x="4" y="1"/>
                      <a:pt x="2" y="4"/>
                    </a:cubicBezTo>
                    <a:cubicBezTo>
                      <a:pt x="0" y="5"/>
                      <a:pt x="0" y="6"/>
                      <a:pt x="0" y="8"/>
                    </a:cubicBezTo>
                    <a:cubicBezTo>
                      <a:pt x="0" y="10"/>
                      <a:pt x="1" y="11"/>
                      <a:pt x="4" y="14"/>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5" name="Freeform 17"/>
              <p:cNvSpPr>
                <a:spLocks/>
              </p:cNvSpPr>
              <p:nvPr/>
            </p:nvSpPr>
            <p:spPr bwMode="auto">
              <a:xfrm>
                <a:off x="231900" y="742203"/>
                <a:ext cx="2026144" cy="2768828"/>
              </a:xfrm>
              <a:custGeom>
                <a:avLst/>
                <a:gdLst>
                  <a:gd name="T0" fmla="*/ 605 w 643"/>
                  <a:gd name="T1" fmla="*/ 44 h 971"/>
                  <a:gd name="T2" fmla="*/ 587 w 643"/>
                  <a:gd name="T3" fmla="*/ 47 h 971"/>
                  <a:gd name="T4" fmla="*/ 579 w 643"/>
                  <a:gd name="T5" fmla="*/ 54 h 971"/>
                  <a:gd name="T6" fmla="*/ 551 w 643"/>
                  <a:gd name="T7" fmla="*/ 11 h 971"/>
                  <a:gd name="T8" fmla="*/ 526 w 643"/>
                  <a:gd name="T9" fmla="*/ 1 h 971"/>
                  <a:gd name="T10" fmla="*/ 508 w 643"/>
                  <a:gd name="T11" fmla="*/ 20 h 971"/>
                  <a:gd name="T12" fmla="*/ 492 w 643"/>
                  <a:gd name="T13" fmla="*/ 23 h 971"/>
                  <a:gd name="T14" fmla="*/ 480 w 643"/>
                  <a:gd name="T15" fmla="*/ 38 h 971"/>
                  <a:gd name="T16" fmla="*/ 458 w 643"/>
                  <a:gd name="T17" fmla="*/ 40 h 971"/>
                  <a:gd name="T18" fmla="*/ 457 w 643"/>
                  <a:gd name="T19" fmla="*/ 66 h 971"/>
                  <a:gd name="T20" fmla="*/ 442 w 643"/>
                  <a:gd name="T21" fmla="*/ 66 h 971"/>
                  <a:gd name="T22" fmla="*/ 446 w 643"/>
                  <a:gd name="T23" fmla="*/ 78 h 971"/>
                  <a:gd name="T24" fmla="*/ 425 w 643"/>
                  <a:gd name="T25" fmla="*/ 84 h 971"/>
                  <a:gd name="T26" fmla="*/ 423 w 643"/>
                  <a:gd name="T27" fmla="*/ 113 h 971"/>
                  <a:gd name="T28" fmla="*/ 401 w 643"/>
                  <a:gd name="T29" fmla="*/ 123 h 971"/>
                  <a:gd name="T30" fmla="*/ 387 w 643"/>
                  <a:gd name="T31" fmla="*/ 131 h 971"/>
                  <a:gd name="T32" fmla="*/ 397 w 643"/>
                  <a:gd name="T33" fmla="*/ 152 h 971"/>
                  <a:gd name="T34" fmla="*/ 397 w 643"/>
                  <a:gd name="T35" fmla="*/ 156 h 971"/>
                  <a:gd name="T36" fmla="*/ 388 w 643"/>
                  <a:gd name="T37" fmla="*/ 176 h 971"/>
                  <a:gd name="T38" fmla="*/ 357 w 643"/>
                  <a:gd name="T39" fmla="*/ 137 h 971"/>
                  <a:gd name="T40" fmla="*/ 345 w 643"/>
                  <a:gd name="T41" fmla="*/ 149 h 971"/>
                  <a:gd name="T42" fmla="*/ 330 w 643"/>
                  <a:gd name="T43" fmla="*/ 168 h 971"/>
                  <a:gd name="T44" fmla="*/ 326 w 643"/>
                  <a:gd name="T45" fmla="*/ 221 h 971"/>
                  <a:gd name="T46" fmla="*/ 310 w 643"/>
                  <a:gd name="T47" fmla="*/ 255 h 971"/>
                  <a:gd name="T48" fmla="*/ 232 w 643"/>
                  <a:gd name="T49" fmla="*/ 302 h 971"/>
                  <a:gd name="T50" fmla="*/ 194 w 643"/>
                  <a:gd name="T51" fmla="*/ 320 h 971"/>
                  <a:gd name="T52" fmla="*/ 153 w 643"/>
                  <a:gd name="T53" fmla="*/ 343 h 971"/>
                  <a:gd name="T54" fmla="*/ 131 w 643"/>
                  <a:gd name="T55" fmla="*/ 344 h 971"/>
                  <a:gd name="T56" fmla="*/ 115 w 643"/>
                  <a:gd name="T57" fmla="*/ 350 h 971"/>
                  <a:gd name="T58" fmla="*/ 87 w 643"/>
                  <a:gd name="T59" fmla="*/ 371 h 971"/>
                  <a:gd name="T60" fmla="*/ 52 w 643"/>
                  <a:gd name="T61" fmla="*/ 401 h 971"/>
                  <a:gd name="T62" fmla="*/ 30 w 643"/>
                  <a:gd name="T63" fmla="*/ 440 h 971"/>
                  <a:gd name="T64" fmla="*/ 21 w 643"/>
                  <a:gd name="T65" fmla="*/ 409 h 971"/>
                  <a:gd name="T66" fmla="*/ 7 w 643"/>
                  <a:gd name="T67" fmla="*/ 455 h 971"/>
                  <a:gd name="T68" fmla="*/ 16 w 643"/>
                  <a:gd name="T69" fmla="*/ 490 h 971"/>
                  <a:gd name="T70" fmla="*/ 28 w 643"/>
                  <a:gd name="T71" fmla="*/ 561 h 971"/>
                  <a:gd name="T72" fmla="*/ 53 w 643"/>
                  <a:gd name="T73" fmla="*/ 601 h 971"/>
                  <a:gd name="T74" fmla="*/ 43 w 643"/>
                  <a:gd name="T75" fmla="*/ 598 h 971"/>
                  <a:gd name="T76" fmla="*/ 27 w 643"/>
                  <a:gd name="T77" fmla="*/ 577 h 971"/>
                  <a:gd name="T78" fmla="*/ 34 w 643"/>
                  <a:gd name="T79" fmla="*/ 602 h 971"/>
                  <a:gd name="T80" fmla="*/ 40 w 643"/>
                  <a:gd name="T81" fmla="*/ 613 h 971"/>
                  <a:gd name="T82" fmla="*/ 29 w 643"/>
                  <a:gd name="T83" fmla="*/ 604 h 971"/>
                  <a:gd name="T84" fmla="*/ 29 w 643"/>
                  <a:gd name="T85" fmla="*/ 627 h 971"/>
                  <a:gd name="T86" fmla="*/ 59 w 643"/>
                  <a:gd name="T87" fmla="*/ 667 h 971"/>
                  <a:gd name="T88" fmla="*/ 103 w 643"/>
                  <a:gd name="T89" fmla="*/ 729 h 971"/>
                  <a:gd name="T90" fmla="*/ 128 w 643"/>
                  <a:gd name="T91" fmla="*/ 809 h 971"/>
                  <a:gd name="T92" fmla="*/ 149 w 643"/>
                  <a:gd name="T93" fmla="*/ 866 h 971"/>
                  <a:gd name="T94" fmla="*/ 141 w 643"/>
                  <a:gd name="T95" fmla="*/ 913 h 971"/>
                  <a:gd name="T96" fmla="*/ 133 w 643"/>
                  <a:gd name="T97" fmla="*/ 931 h 971"/>
                  <a:gd name="T98" fmla="*/ 156 w 643"/>
                  <a:gd name="T99" fmla="*/ 950 h 971"/>
                  <a:gd name="T100" fmla="*/ 208 w 643"/>
                  <a:gd name="T101" fmla="*/ 971 h 971"/>
                  <a:gd name="T102" fmla="*/ 284 w 643"/>
                  <a:gd name="T103" fmla="*/ 937 h 971"/>
                  <a:gd name="T104" fmla="*/ 306 w 643"/>
                  <a:gd name="T105" fmla="*/ 926 h 971"/>
                  <a:gd name="T106" fmla="*/ 336 w 643"/>
                  <a:gd name="T107" fmla="*/ 912 h 971"/>
                  <a:gd name="T108" fmla="*/ 385 w 643"/>
                  <a:gd name="T109" fmla="*/ 902 h 971"/>
                  <a:gd name="T110" fmla="*/ 426 w 643"/>
                  <a:gd name="T111" fmla="*/ 897 h 971"/>
                  <a:gd name="T112" fmla="*/ 448 w 643"/>
                  <a:gd name="T113" fmla="*/ 896 h 971"/>
                  <a:gd name="T114" fmla="*/ 477 w 643"/>
                  <a:gd name="T115" fmla="*/ 853 h 971"/>
                  <a:gd name="T116" fmla="*/ 507 w 643"/>
                  <a:gd name="T117" fmla="*/ 837 h 971"/>
                  <a:gd name="T118" fmla="*/ 570 w 643"/>
                  <a:gd name="T119" fmla="*/ 819 h 971"/>
                  <a:gd name="T120" fmla="*/ 624 w 643"/>
                  <a:gd name="T121" fmla="*/ 797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3" h="971">
                    <a:moveTo>
                      <a:pt x="616" y="45"/>
                    </a:moveTo>
                    <a:cubicBezTo>
                      <a:pt x="614" y="44"/>
                      <a:pt x="614" y="44"/>
                      <a:pt x="614" y="44"/>
                    </a:cubicBezTo>
                    <a:cubicBezTo>
                      <a:pt x="613" y="44"/>
                      <a:pt x="612" y="44"/>
                      <a:pt x="611" y="44"/>
                    </a:cubicBezTo>
                    <a:cubicBezTo>
                      <a:pt x="610" y="44"/>
                      <a:pt x="609" y="44"/>
                      <a:pt x="608" y="44"/>
                    </a:cubicBezTo>
                    <a:cubicBezTo>
                      <a:pt x="608" y="44"/>
                      <a:pt x="605" y="44"/>
                      <a:pt x="605" y="44"/>
                    </a:cubicBezTo>
                    <a:cubicBezTo>
                      <a:pt x="604" y="44"/>
                      <a:pt x="603" y="44"/>
                      <a:pt x="602" y="44"/>
                    </a:cubicBezTo>
                    <a:cubicBezTo>
                      <a:pt x="602" y="44"/>
                      <a:pt x="601" y="43"/>
                      <a:pt x="600" y="43"/>
                    </a:cubicBezTo>
                    <a:cubicBezTo>
                      <a:pt x="599" y="42"/>
                      <a:pt x="597" y="41"/>
                      <a:pt x="595" y="41"/>
                    </a:cubicBezTo>
                    <a:cubicBezTo>
                      <a:pt x="594" y="41"/>
                      <a:pt x="593" y="42"/>
                      <a:pt x="593" y="42"/>
                    </a:cubicBezTo>
                    <a:cubicBezTo>
                      <a:pt x="590" y="43"/>
                      <a:pt x="589" y="45"/>
                      <a:pt x="587" y="47"/>
                    </a:cubicBezTo>
                    <a:cubicBezTo>
                      <a:pt x="587" y="48"/>
                      <a:pt x="586" y="49"/>
                      <a:pt x="586" y="49"/>
                    </a:cubicBezTo>
                    <a:cubicBezTo>
                      <a:pt x="585" y="50"/>
                      <a:pt x="585" y="50"/>
                      <a:pt x="584" y="50"/>
                    </a:cubicBezTo>
                    <a:cubicBezTo>
                      <a:pt x="583" y="52"/>
                      <a:pt x="581" y="53"/>
                      <a:pt x="580" y="56"/>
                    </a:cubicBezTo>
                    <a:cubicBezTo>
                      <a:pt x="580" y="57"/>
                      <a:pt x="580" y="58"/>
                      <a:pt x="580" y="59"/>
                    </a:cubicBezTo>
                    <a:cubicBezTo>
                      <a:pt x="579" y="57"/>
                      <a:pt x="579" y="55"/>
                      <a:pt x="579" y="54"/>
                    </a:cubicBezTo>
                    <a:cubicBezTo>
                      <a:pt x="580" y="53"/>
                      <a:pt x="581" y="51"/>
                      <a:pt x="581" y="50"/>
                    </a:cubicBezTo>
                    <a:cubicBezTo>
                      <a:pt x="583" y="48"/>
                      <a:pt x="584" y="46"/>
                      <a:pt x="583" y="43"/>
                    </a:cubicBezTo>
                    <a:cubicBezTo>
                      <a:pt x="583" y="40"/>
                      <a:pt x="580" y="39"/>
                      <a:pt x="577" y="38"/>
                    </a:cubicBezTo>
                    <a:cubicBezTo>
                      <a:pt x="571" y="36"/>
                      <a:pt x="567" y="30"/>
                      <a:pt x="563" y="24"/>
                    </a:cubicBezTo>
                    <a:cubicBezTo>
                      <a:pt x="560" y="20"/>
                      <a:pt x="556" y="15"/>
                      <a:pt x="551" y="11"/>
                    </a:cubicBezTo>
                    <a:cubicBezTo>
                      <a:pt x="547" y="9"/>
                      <a:pt x="543" y="8"/>
                      <a:pt x="540" y="7"/>
                    </a:cubicBezTo>
                    <a:cubicBezTo>
                      <a:pt x="539" y="7"/>
                      <a:pt x="538" y="7"/>
                      <a:pt x="537" y="7"/>
                    </a:cubicBezTo>
                    <a:cubicBezTo>
                      <a:pt x="535" y="7"/>
                      <a:pt x="534" y="7"/>
                      <a:pt x="533" y="6"/>
                    </a:cubicBezTo>
                    <a:cubicBezTo>
                      <a:pt x="533" y="6"/>
                      <a:pt x="532" y="5"/>
                      <a:pt x="532" y="5"/>
                    </a:cubicBezTo>
                    <a:cubicBezTo>
                      <a:pt x="531" y="3"/>
                      <a:pt x="529" y="1"/>
                      <a:pt x="526" y="1"/>
                    </a:cubicBezTo>
                    <a:cubicBezTo>
                      <a:pt x="526" y="1"/>
                      <a:pt x="525" y="0"/>
                      <a:pt x="524" y="0"/>
                    </a:cubicBezTo>
                    <a:cubicBezTo>
                      <a:pt x="517" y="0"/>
                      <a:pt x="517" y="8"/>
                      <a:pt x="517" y="11"/>
                    </a:cubicBezTo>
                    <a:cubicBezTo>
                      <a:pt x="517" y="12"/>
                      <a:pt x="517" y="13"/>
                      <a:pt x="517" y="14"/>
                    </a:cubicBezTo>
                    <a:cubicBezTo>
                      <a:pt x="516" y="16"/>
                      <a:pt x="513" y="21"/>
                      <a:pt x="511" y="22"/>
                    </a:cubicBezTo>
                    <a:cubicBezTo>
                      <a:pt x="510" y="21"/>
                      <a:pt x="509" y="20"/>
                      <a:pt x="508" y="20"/>
                    </a:cubicBezTo>
                    <a:cubicBezTo>
                      <a:pt x="504" y="16"/>
                      <a:pt x="502" y="15"/>
                      <a:pt x="500" y="15"/>
                    </a:cubicBezTo>
                    <a:cubicBezTo>
                      <a:pt x="499" y="15"/>
                      <a:pt x="498" y="16"/>
                      <a:pt x="497" y="17"/>
                    </a:cubicBezTo>
                    <a:cubicBezTo>
                      <a:pt x="497" y="18"/>
                      <a:pt x="497" y="19"/>
                      <a:pt x="496" y="20"/>
                    </a:cubicBezTo>
                    <a:cubicBezTo>
                      <a:pt x="496" y="22"/>
                      <a:pt x="496" y="22"/>
                      <a:pt x="495" y="23"/>
                    </a:cubicBezTo>
                    <a:cubicBezTo>
                      <a:pt x="494" y="23"/>
                      <a:pt x="493" y="23"/>
                      <a:pt x="492" y="23"/>
                    </a:cubicBezTo>
                    <a:cubicBezTo>
                      <a:pt x="490" y="24"/>
                      <a:pt x="487" y="24"/>
                      <a:pt x="485" y="29"/>
                    </a:cubicBezTo>
                    <a:cubicBezTo>
                      <a:pt x="485" y="31"/>
                      <a:pt x="485" y="33"/>
                      <a:pt x="485" y="35"/>
                    </a:cubicBezTo>
                    <a:cubicBezTo>
                      <a:pt x="485" y="36"/>
                      <a:pt x="484" y="40"/>
                      <a:pt x="484" y="41"/>
                    </a:cubicBezTo>
                    <a:cubicBezTo>
                      <a:pt x="484" y="41"/>
                      <a:pt x="483" y="41"/>
                      <a:pt x="483" y="40"/>
                    </a:cubicBezTo>
                    <a:cubicBezTo>
                      <a:pt x="482" y="40"/>
                      <a:pt x="481" y="39"/>
                      <a:pt x="480" y="38"/>
                    </a:cubicBezTo>
                    <a:cubicBezTo>
                      <a:pt x="478" y="36"/>
                      <a:pt x="474" y="33"/>
                      <a:pt x="470" y="33"/>
                    </a:cubicBezTo>
                    <a:cubicBezTo>
                      <a:pt x="469" y="33"/>
                      <a:pt x="468" y="34"/>
                      <a:pt x="466" y="34"/>
                    </a:cubicBezTo>
                    <a:cubicBezTo>
                      <a:pt x="465" y="35"/>
                      <a:pt x="464" y="36"/>
                      <a:pt x="463" y="37"/>
                    </a:cubicBezTo>
                    <a:cubicBezTo>
                      <a:pt x="462" y="38"/>
                      <a:pt x="462" y="39"/>
                      <a:pt x="461" y="39"/>
                    </a:cubicBezTo>
                    <a:cubicBezTo>
                      <a:pt x="460" y="39"/>
                      <a:pt x="459" y="40"/>
                      <a:pt x="458" y="40"/>
                    </a:cubicBezTo>
                    <a:cubicBezTo>
                      <a:pt x="457" y="40"/>
                      <a:pt x="454" y="41"/>
                      <a:pt x="452" y="42"/>
                    </a:cubicBezTo>
                    <a:cubicBezTo>
                      <a:pt x="444" y="49"/>
                      <a:pt x="448" y="55"/>
                      <a:pt x="451" y="60"/>
                    </a:cubicBezTo>
                    <a:cubicBezTo>
                      <a:pt x="452" y="61"/>
                      <a:pt x="452" y="61"/>
                      <a:pt x="452" y="61"/>
                    </a:cubicBezTo>
                    <a:cubicBezTo>
                      <a:pt x="452" y="61"/>
                      <a:pt x="453" y="62"/>
                      <a:pt x="454" y="63"/>
                    </a:cubicBezTo>
                    <a:cubicBezTo>
                      <a:pt x="455" y="64"/>
                      <a:pt x="456" y="66"/>
                      <a:pt x="457" y="66"/>
                    </a:cubicBezTo>
                    <a:cubicBezTo>
                      <a:pt x="456" y="66"/>
                      <a:pt x="456" y="66"/>
                      <a:pt x="456" y="66"/>
                    </a:cubicBezTo>
                    <a:cubicBezTo>
                      <a:pt x="455" y="66"/>
                      <a:pt x="455" y="65"/>
                      <a:pt x="454" y="65"/>
                    </a:cubicBezTo>
                    <a:cubicBezTo>
                      <a:pt x="453" y="64"/>
                      <a:pt x="451" y="62"/>
                      <a:pt x="448" y="62"/>
                    </a:cubicBezTo>
                    <a:cubicBezTo>
                      <a:pt x="448" y="62"/>
                      <a:pt x="447" y="62"/>
                      <a:pt x="447" y="62"/>
                    </a:cubicBezTo>
                    <a:cubicBezTo>
                      <a:pt x="444" y="63"/>
                      <a:pt x="442" y="64"/>
                      <a:pt x="442" y="66"/>
                    </a:cubicBezTo>
                    <a:cubicBezTo>
                      <a:pt x="441" y="68"/>
                      <a:pt x="442" y="71"/>
                      <a:pt x="444" y="74"/>
                    </a:cubicBezTo>
                    <a:cubicBezTo>
                      <a:pt x="444" y="75"/>
                      <a:pt x="445" y="76"/>
                      <a:pt x="446" y="76"/>
                    </a:cubicBezTo>
                    <a:cubicBezTo>
                      <a:pt x="447" y="77"/>
                      <a:pt x="448" y="78"/>
                      <a:pt x="448" y="80"/>
                    </a:cubicBezTo>
                    <a:cubicBezTo>
                      <a:pt x="449" y="80"/>
                      <a:pt x="448" y="82"/>
                      <a:pt x="448" y="82"/>
                    </a:cubicBezTo>
                    <a:cubicBezTo>
                      <a:pt x="447" y="82"/>
                      <a:pt x="446" y="80"/>
                      <a:pt x="446" y="78"/>
                    </a:cubicBezTo>
                    <a:cubicBezTo>
                      <a:pt x="444" y="75"/>
                      <a:pt x="442" y="71"/>
                      <a:pt x="437" y="71"/>
                    </a:cubicBezTo>
                    <a:cubicBezTo>
                      <a:pt x="436" y="71"/>
                      <a:pt x="436" y="71"/>
                      <a:pt x="435" y="71"/>
                    </a:cubicBezTo>
                    <a:cubicBezTo>
                      <a:pt x="430" y="72"/>
                      <a:pt x="429" y="76"/>
                      <a:pt x="428" y="79"/>
                    </a:cubicBezTo>
                    <a:cubicBezTo>
                      <a:pt x="428" y="81"/>
                      <a:pt x="428" y="82"/>
                      <a:pt x="427" y="83"/>
                    </a:cubicBezTo>
                    <a:cubicBezTo>
                      <a:pt x="426" y="83"/>
                      <a:pt x="426" y="84"/>
                      <a:pt x="425" y="84"/>
                    </a:cubicBezTo>
                    <a:cubicBezTo>
                      <a:pt x="423" y="84"/>
                      <a:pt x="422" y="85"/>
                      <a:pt x="420" y="87"/>
                    </a:cubicBezTo>
                    <a:cubicBezTo>
                      <a:pt x="418" y="90"/>
                      <a:pt x="416" y="97"/>
                      <a:pt x="417" y="101"/>
                    </a:cubicBezTo>
                    <a:cubicBezTo>
                      <a:pt x="418" y="104"/>
                      <a:pt x="420" y="106"/>
                      <a:pt x="422" y="107"/>
                    </a:cubicBezTo>
                    <a:cubicBezTo>
                      <a:pt x="424" y="108"/>
                      <a:pt x="424" y="109"/>
                      <a:pt x="425" y="110"/>
                    </a:cubicBezTo>
                    <a:cubicBezTo>
                      <a:pt x="425" y="112"/>
                      <a:pt x="425" y="112"/>
                      <a:pt x="423" y="113"/>
                    </a:cubicBezTo>
                    <a:cubicBezTo>
                      <a:pt x="422" y="114"/>
                      <a:pt x="419" y="115"/>
                      <a:pt x="418" y="118"/>
                    </a:cubicBezTo>
                    <a:cubicBezTo>
                      <a:pt x="417" y="119"/>
                      <a:pt x="417" y="121"/>
                      <a:pt x="417" y="122"/>
                    </a:cubicBezTo>
                    <a:cubicBezTo>
                      <a:pt x="416" y="121"/>
                      <a:pt x="413" y="119"/>
                      <a:pt x="410" y="119"/>
                    </a:cubicBezTo>
                    <a:cubicBezTo>
                      <a:pt x="409" y="119"/>
                      <a:pt x="408" y="119"/>
                      <a:pt x="408" y="120"/>
                    </a:cubicBezTo>
                    <a:cubicBezTo>
                      <a:pt x="405" y="120"/>
                      <a:pt x="403" y="122"/>
                      <a:pt x="401" y="123"/>
                    </a:cubicBezTo>
                    <a:cubicBezTo>
                      <a:pt x="401" y="124"/>
                      <a:pt x="400" y="124"/>
                      <a:pt x="400" y="124"/>
                    </a:cubicBezTo>
                    <a:cubicBezTo>
                      <a:pt x="398" y="120"/>
                      <a:pt x="394" y="115"/>
                      <a:pt x="390" y="115"/>
                    </a:cubicBezTo>
                    <a:cubicBezTo>
                      <a:pt x="388" y="115"/>
                      <a:pt x="386" y="116"/>
                      <a:pt x="384" y="118"/>
                    </a:cubicBezTo>
                    <a:cubicBezTo>
                      <a:pt x="379" y="124"/>
                      <a:pt x="384" y="129"/>
                      <a:pt x="387" y="131"/>
                    </a:cubicBezTo>
                    <a:cubicBezTo>
                      <a:pt x="387" y="131"/>
                      <a:pt x="387" y="131"/>
                      <a:pt x="387" y="131"/>
                    </a:cubicBezTo>
                    <a:cubicBezTo>
                      <a:pt x="385" y="133"/>
                      <a:pt x="383" y="136"/>
                      <a:pt x="384" y="139"/>
                    </a:cubicBezTo>
                    <a:cubicBezTo>
                      <a:pt x="385" y="141"/>
                      <a:pt x="387" y="142"/>
                      <a:pt x="389" y="143"/>
                    </a:cubicBezTo>
                    <a:cubicBezTo>
                      <a:pt x="389" y="144"/>
                      <a:pt x="391" y="144"/>
                      <a:pt x="391" y="145"/>
                    </a:cubicBezTo>
                    <a:cubicBezTo>
                      <a:pt x="391" y="145"/>
                      <a:pt x="391" y="145"/>
                      <a:pt x="391" y="145"/>
                    </a:cubicBezTo>
                    <a:cubicBezTo>
                      <a:pt x="393" y="148"/>
                      <a:pt x="395" y="150"/>
                      <a:pt x="397" y="152"/>
                    </a:cubicBezTo>
                    <a:cubicBezTo>
                      <a:pt x="398" y="152"/>
                      <a:pt x="398" y="152"/>
                      <a:pt x="398" y="152"/>
                    </a:cubicBezTo>
                    <a:cubicBezTo>
                      <a:pt x="399" y="153"/>
                      <a:pt x="399" y="153"/>
                      <a:pt x="399" y="155"/>
                    </a:cubicBezTo>
                    <a:cubicBezTo>
                      <a:pt x="399" y="157"/>
                      <a:pt x="399" y="158"/>
                      <a:pt x="399" y="159"/>
                    </a:cubicBezTo>
                    <a:cubicBezTo>
                      <a:pt x="399" y="159"/>
                      <a:pt x="399" y="159"/>
                      <a:pt x="399" y="158"/>
                    </a:cubicBezTo>
                    <a:cubicBezTo>
                      <a:pt x="398" y="158"/>
                      <a:pt x="398" y="157"/>
                      <a:pt x="397" y="156"/>
                    </a:cubicBezTo>
                    <a:cubicBezTo>
                      <a:pt x="395" y="153"/>
                      <a:pt x="394" y="152"/>
                      <a:pt x="392" y="152"/>
                    </a:cubicBezTo>
                    <a:cubicBezTo>
                      <a:pt x="390" y="152"/>
                      <a:pt x="389" y="153"/>
                      <a:pt x="388" y="154"/>
                    </a:cubicBezTo>
                    <a:cubicBezTo>
                      <a:pt x="386" y="156"/>
                      <a:pt x="386" y="159"/>
                      <a:pt x="386" y="162"/>
                    </a:cubicBezTo>
                    <a:cubicBezTo>
                      <a:pt x="386" y="163"/>
                      <a:pt x="387" y="164"/>
                      <a:pt x="387" y="165"/>
                    </a:cubicBezTo>
                    <a:cubicBezTo>
                      <a:pt x="387" y="167"/>
                      <a:pt x="389" y="174"/>
                      <a:pt x="388" y="176"/>
                    </a:cubicBezTo>
                    <a:cubicBezTo>
                      <a:pt x="388" y="175"/>
                      <a:pt x="386" y="174"/>
                      <a:pt x="383" y="169"/>
                    </a:cubicBezTo>
                    <a:cubicBezTo>
                      <a:pt x="383" y="169"/>
                      <a:pt x="382" y="168"/>
                      <a:pt x="382" y="168"/>
                    </a:cubicBezTo>
                    <a:cubicBezTo>
                      <a:pt x="380" y="165"/>
                      <a:pt x="379" y="162"/>
                      <a:pt x="377" y="158"/>
                    </a:cubicBezTo>
                    <a:cubicBezTo>
                      <a:pt x="374" y="151"/>
                      <a:pt x="371" y="144"/>
                      <a:pt x="366" y="140"/>
                    </a:cubicBezTo>
                    <a:cubicBezTo>
                      <a:pt x="365" y="139"/>
                      <a:pt x="361" y="137"/>
                      <a:pt x="357" y="137"/>
                    </a:cubicBezTo>
                    <a:cubicBezTo>
                      <a:pt x="356" y="137"/>
                      <a:pt x="355" y="137"/>
                      <a:pt x="354" y="137"/>
                    </a:cubicBezTo>
                    <a:cubicBezTo>
                      <a:pt x="352" y="139"/>
                      <a:pt x="351" y="141"/>
                      <a:pt x="351" y="143"/>
                    </a:cubicBezTo>
                    <a:cubicBezTo>
                      <a:pt x="350" y="143"/>
                      <a:pt x="350" y="144"/>
                      <a:pt x="350" y="145"/>
                    </a:cubicBezTo>
                    <a:cubicBezTo>
                      <a:pt x="349" y="145"/>
                      <a:pt x="349" y="145"/>
                      <a:pt x="348" y="146"/>
                    </a:cubicBezTo>
                    <a:cubicBezTo>
                      <a:pt x="347" y="147"/>
                      <a:pt x="346" y="147"/>
                      <a:pt x="345" y="149"/>
                    </a:cubicBezTo>
                    <a:cubicBezTo>
                      <a:pt x="344" y="150"/>
                      <a:pt x="344" y="152"/>
                      <a:pt x="344" y="154"/>
                    </a:cubicBezTo>
                    <a:cubicBezTo>
                      <a:pt x="343" y="155"/>
                      <a:pt x="343" y="155"/>
                      <a:pt x="343" y="156"/>
                    </a:cubicBezTo>
                    <a:cubicBezTo>
                      <a:pt x="343" y="156"/>
                      <a:pt x="342" y="157"/>
                      <a:pt x="341" y="157"/>
                    </a:cubicBezTo>
                    <a:cubicBezTo>
                      <a:pt x="340" y="157"/>
                      <a:pt x="338" y="158"/>
                      <a:pt x="337" y="159"/>
                    </a:cubicBezTo>
                    <a:cubicBezTo>
                      <a:pt x="334" y="161"/>
                      <a:pt x="332" y="164"/>
                      <a:pt x="330" y="168"/>
                    </a:cubicBezTo>
                    <a:cubicBezTo>
                      <a:pt x="329" y="174"/>
                      <a:pt x="330" y="180"/>
                      <a:pt x="331" y="185"/>
                    </a:cubicBezTo>
                    <a:cubicBezTo>
                      <a:pt x="331" y="187"/>
                      <a:pt x="331" y="188"/>
                      <a:pt x="331" y="189"/>
                    </a:cubicBezTo>
                    <a:cubicBezTo>
                      <a:pt x="332" y="193"/>
                      <a:pt x="334" y="197"/>
                      <a:pt x="336" y="200"/>
                    </a:cubicBezTo>
                    <a:cubicBezTo>
                      <a:pt x="337" y="201"/>
                      <a:pt x="338" y="203"/>
                      <a:pt x="338" y="205"/>
                    </a:cubicBezTo>
                    <a:cubicBezTo>
                      <a:pt x="341" y="210"/>
                      <a:pt x="332" y="218"/>
                      <a:pt x="326" y="221"/>
                    </a:cubicBezTo>
                    <a:cubicBezTo>
                      <a:pt x="320" y="225"/>
                      <a:pt x="319" y="226"/>
                      <a:pt x="317" y="232"/>
                    </a:cubicBezTo>
                    <a:cubicBezTo>
                      <a:pt x="317" y="233"/>
                      <a:pt x="317" y="233"/>
                      <a:pt x="317" y="233"/>
                    </a:cubicBezTo>
                    <a:cubicBezTo>
                      <a:pt x="317" y="234"/>
                      <a:pt x="316" y="235"/>
                      <a:pt x="315" y="237"/>
                    </a:cubicBezTo>
                    <a:cubicBezTo>
                      <a:pt x="314" y="239"/>
                      <a:pt x="312" y="241"/>
                      <a:pt x="312" y="245"/>
                    </a:cubicBezTo>
                    <a:cubicBezTo>
                      <a:pt x="312" y="249"/>
                      <a:pt x="311" y="251"/>
                      <a:pt x="310" y="255"/>
                    </a:cubicBezTo>
                    <a:cubicBezTo>
                      <a:pt x="307" y="263"/>
                      <a:pt x="302" y="269"/>
                      <a:pt x="294" y="275"/>
                    </a:cubicBezTo>
                    <a:cubicBezTo>
                      <a:pt x="283" y="284"/>
                      <a:pt x="269" y="290"/>
                      <a:pt x="256" y="297"/>
                    </a:cubicBezTo>
                    <a:cubicBezTo>
                      <a:pt x="252" y="298"/>
                      <a:pt x="248" y="300"/>
                      <a:pt x="244" y="302"/>
                    </a:cubicBezTo>
                    <a:cubicBezTo>
                      <a:pt x="242" y="303"/>
                      <a:pt x="241" y="303"/>
                      <a:pt x="239" y="303"/>
                    </a:cubicBezTo>
                    <a:cubicBezTo>
                      <a:pt x="237" y="303"/>
                      <a:pt x="235" y="303"/>
                      <a:pt x="232" y="302"/>
                    </a:cubicBezTo>
                    <a:cubicBezTo>
                      <a:pt x="230" y="302"/>
                      <a:pt x="227" y="301"/>
                      <a:pt x="224" y="301"/>
                    </a:cubicBezTo>
                    <a:cubicBezTo>
                      <a:pt x="222" y="301"/>
                      <a:pt x="220" y="301"/>
                      <a:pt x="218" y="302"/>
                    </a:cubicBezTo>
                    <a:cubicBezTo>
                      <a:pt x="213" y="304"/>
                      <a:pt x="210" y="308"/>
                      <a:pt x="207" y="312"/>
                    </a:cubicBezTo>
                    <a:cubicBezTo>
                      <a:pt x="204" y="314"/>
                      <a:pt x="202" y="317"/>
                      <a:pt x="199" y="319"/>
                    </a:cubicBezTo>
                    <a:cubicBezTo>
                      <a:pt x="198" y="319"/>
                      <a:pt x="196" y="320"/>
                      <a:pt x="194" y="320"/>
                    </a:cubicBezTo>
                    <a:cubicBezTo>
                      <a:pt x="192" y="320"/>
                      <a:pt x="190" y="320"/>
                      <a:pt x="187" y="321"/>
                    </a:cubicBezTo>
                    <a:cubicBezTo>
                      <a:pt x="182" y="323"/>
                      <a:pt x="177" y="326"/>
                      <a:pt x="173" y="330"/>
                    </a:cubicBezTo>
                    <a:cubicBezTo>
                      <a:pt x="172" y="331"/>
                      <a:pt x="171" y="332"/>
                      <a:pt x="170" y="333"/>
                    </a:cubicBezTo>
                    <a:cubicBezTo>
                      <a:pt x="166" y="337"/>
                      <a:pt x="162" y="340"/>
                      <a:pt x="157" y="342"/>
                    </a:cubicBezTo>
                    <a:cubicBezTo>
                      <a:pt x="156" y="343"/>
                      <a:pt x="154" y="343"/>
                      <a:pt x="153" y="343"/>
                    </a:cubicBezTo>
                    <a:cubicBezTo>
                      <a:pt x="151" y="343"/>
                      <a:pt x="149" y="343"/>
                      <a:pt x="147" y="342"/>
                    </a:cubicBezTo>
                    <a:cubicBezTo>
                      <a:pt x="145" y="342"/>
                      <a:pt x="143" y="341"/>
                      <a:pt x="140" y="341"/>
                    </a:cubicBezTo>
                    <a:cubicBezTo>
                      <a:pt x="140" y="341"/>
                      <a:pt x="140" y="341"/>
                      <a:pt x="139" y="341"/>
                    </a:cubicBezTo>
                    <a:cubicBezTo>
                      <a:pt x="137" y="341"/>
                      <a:pt x="135" y="342"/>
                      <a:pt x="133" y="343"/>
                    </a:cubicBezTo>
                    <a:cubicBezTo>
                      <a:pt x="132" y="343"/>
                      <a:pt x="132" y="344"/>
                      <a:pt x="131" y="344"/>
                    </a:cubicBezTo>
                    <a:cubicBezTo>
                      <a:pt x="130" y="344"/>
                      <a:pt x="129" y="345"/>
                      <a:pt x="128" y="345"/>
                    </a:cubicBezTo>
                    <a:cubicBezTo>
                      <a:pt x="125" y="345"/>
                      <a:pt x="122" y="346"/>
                      <a:pt x="120" y="348"/>
                    </a:cubicBezTo>
                    <a:cubicBezTo>
                      <a:pt x="119" y="348"/>
                      <a:pt x="118" y="349"/>
                      <a:pt x="118" y="349"/>
                    </a:cubicBezTo>
                    <a:cubicBezTo>
                      <a:pt x="117" y="350"/>
                      <a:pt x="117" y="350"/>
                      <a:pt x="116" y="350"/>
                    </a:cubicBezTo>
                    <a:cubicBezTo>
                      <a:pt x="116" y="350"/>
                      <a:pt x="116" y="350"/>
                      <a:pt x="115" y="350"/>
                    </a:cubicBezTo>
                    <a:cubicBezTo>
                      <a:pt x="114" y="350"/>
                      <a:pt x="114" y="350"/>
                      <a:pt x="114" y="350"/>
                    </a:cubicBezTo>
                    <a:cubicBezTo>
                      <a:pt x="113" y="350"/>
                      <a:pt x="112" y="350"/>
                      <a:pt x="112" y="351"/>
                    </a:cubicBezTo>
                    <a:cubicBezTo>
                      <a:pt x="108" y="352"/>
                      <a:pt x="104" y="354"/>
                      <a:pt x="101" y="357"/>
                    </a:cubicBezTo>
                    <a:cubicBezTo>
                      <a:pt x="100" y="358"/>
                      <a:pt x="99" y="358"/>
                      <a:pt x="99" y="359"/>
                    </a:cubicBezTo>
                    <a:cubicBezTo>
                      <a:pt x="94" y="362"/>
                      <a:pt x="91" y="366"/>
                      <a:pt x="87" y="371"/>
                    </a:cubicBezTo>
                    <a:cubicBezTo>
                      <a:pt x="85" y="374"/>
                      <a:pt x="83" y="377"/>
                      <a:pt x="80" y="380"/>
                    </a:cubicBezTo>
                    <a:cubicBezTo>
                      <a:pt x="78" y="382"/>
                      <a:pt x="76" y="384"/>
                      <a:pt x="74" y="387"/>
                    </a:cubicBezTo>
                    <a:cubicBezTo>
                      <a:pt x="70" y="392"/>
                      <a:pt x="66" y="396"/>
                      <a:pt x="61" y="399"/>
                    </a:cubicBezTo>
                    <a:cubicBezTo>
                      <a:pt x="60" y="399"/>
                      <a:pt x="58" y="399"/>
                      <a:pt x="57" y="400"/>
                    </a:cubicBezTo>
                    <a:cubicBezTo>
                      <a:pt x="55" y="400"/>
                      <a:pt x="54" y="400"/>
                      <a:pt x="52" y="401"/>
                    </a:cubicBezTo>
                    <a:cubicBezTo>
                      <a:pt x="47" y="403"/>
                      <a:pt x="44" y="407"/>
                      <a:pt x="42" y="411"/>
                    </a:cubicBezTo>
                    <a:cubicBezTo>
                      <a:pt x="40" y="414"/>
                      <a:pt x="39" y="417"/>
                      <a:pt x="39" y="420"/>
                    </a:cubicBezTo>
                    <a:cubicBezTo>
                      <a:pt x="39" y="421"/>
                      <a:pt x="39" y="423"/>
                      <a:pt x="39" y="424"/>
                    </a:cubicBezTo>
                    <a:cubicBezTo>
                      <a:pt x="38" y="428"/>
                      <a:pt x="36" y="436"/>
                      <a:pt x="32" y="439"/>
                    </a:cubicBezTo>
                    <a:cubicBezTo>
                      <a:pt x="31" y="440"/>
                      <a:pt x="30" y="440"/>
                      <a:pt x="30" y="440"/>
                    </a:cubicBezTo>
                    <a:cubicBezTo>
                      <a:pt x="30" y="440"/>
                      <a:pt x="29" y="440"/>
                      <a:pt x="29" y="438"/>
                    </a:cubicBezTo>
                    <a:cubicBezTo>
                      <a:pt x="27" y="433"/>
                      <a:pt x="26" y="427"/>
                      <a:pt x="27" y="422"/>
                    </a:cubicBezTo>
                    <a:cubicBezTo>
                      <a:pt x="27" y="422"/>
                      <a:pt x="27" y="421"/>
                      <a:pt x="27" y="420"/>
                    </a:cubicBezTo>
                    <a:cubicBezTo>
                      <a:pt x="28" y="417"/>
                      <a:pt x="29" y="412"/>
                      <a:pt x="23" y="410"/>
                    </a:cubicBezTo>
                    <a:cubicBezTo>
                      <a:pt x="23" y="409"/>
                      <a:pt x="22" y="409"/>
                      <a:pt x="21" y="409"/>
                    </a:cubicBezTo>
                    <a:cubicBezTo>
                      <a:pt x="15" y="409"/>
                      <a:pt x="12" y="418"/>
                      <a:pt x="12" y="423"/>
                    </a:cubicBezTo>
                    <a:cubicBezTo>
                      <a:pt x="12" y="424"/>
                      <a:pt x="12" y="426"/>
                      <a:pt x="12" y="427"/>
                    </a:cubicBezTo>
                    <a:cubicBezTo>
                      <a:pt x="12" y="431"/>
                      <a:pt x="12" y="435"/>
                      <a:pt x="10" y="438"/>
                    </a:cubicBezTo>
                    <a:cubicBezTo>
                      <a:pt x="10" y="439"/>
                      <a:pt x="10" y="440"/>
                      <a:pt x="9" y="441"/>
                    </a:cubicBezTo>
                    <a:cubicBezTo>
                      <a:pt x="7" y="445"/>
                      <a:pt x="4" y="451"/>
                      <a:pt x="7" y="455"/>
                    </a:cubicBezTo>
                    <a:cubicBezTo>
                      <a:pt x="8" y="457"/>
                      <a:pt x="9" y="459"/>
                      <a:pt x="11" y="460"/>
                    </a:cubicBezTo>
                    <a:cubicBezTo>
                      <a:pt x="13" y="462"/>
                      <a:pt x="14" y="462"/>
                      <a:pt x="14" y="464"/>
                    </a:cubicBezTo>
                    <a:cubicBezTo>
                      <a:pt x="15" y="466"/>
                      <a:pt x="15" y="469"/>
                      <a:pt x="15" y="471"/>
                    </a:cubicBezTo>
                    <a:cubicBezTo>
                      <a:pt x="16" y="474"/>
                      <a:pt x="16" y="476"/>
                      <a:pt x="16" y="478"/>
                    </a:cubicBezTo>
                    <a:cubicBezTo>
                      <a:pt x="17" y="483"/>
                      <a:pt x="18" y="487"/>
                      <a:pt x="16" y="490"/>
                    </a:cubicBezTo>
                    <a:cubicBezTo>
                      <a:pt x="12" y="499"/>
                      <a:pt x="0" y="523"/>
                      <a:pt x="11" y="534"/>
                    </a:cubicBezTo>
                    <a:cubicBezTo>
                      <a:pt x="13" y="535"/>
                      <a:pt x="14" y="536"/>
                      <a:pt x="16" y="537"/>
                    </a:cubicBezTo>
                    <a:cubicBezTo>
                      <a:pt x="18" y="539"/>
                      <a:pt x="19" y="540"/>
                      <a:pt x="20" y="542"/>
                    </a:cubicBezTo>
                    <a:cubicBezTo>
                      <a:pt x="22" y="544"/>
                      <a:pt x="23" y="547"/>
                      <a:pt x="23" y="550"/>
                    </a:cubicBezTo>
                    <a:cubicBezTo>
                      <a:pt x="24" y="553"/>
                      <a:pt x="25" y="557"/>
                      <a:pt x="28" y="561"/>
                    </a:cubicBezTo>
                    <a:cubicBezTo>
                      <a:pt x="30" y="563"/>
                      <a:pt x="32" y="566"/>
                      <a:pt x="34" y="568"/>
                    </a:cubicBezTo>
                    <a:cubicBezTo>
                      <a:pt x="37" y="571"/>
                      <a:pt x="39" y="573"/>
                      <a:pt x="41" y="576"/>
                    </a:cubicBezTo>
                    <a:cubicBezTo>
                      <a:pt x="42" y="578"/>
                      <a:pt x="44" y="580"/>
                      <a:pt x="46" y="582"/>
                    </a:cubicBezTo>
                    <a:cubicBezTo>
                      <a:pt x="48" y="583"/>
                      <a:pt x="50" y="585"/>
                      <a:pt x="51" y="588"/>
                    </a:cubicBezTo>
                    <a:cubicBezTo>
                      <a:pt x="53" y="591"/>
                      <a:pt x="53" y="597"/>
                      <a:pt x="53" y="601"/>
                    </a:cubicBezTo>
                    <a:cubicBezTo>
                      <a:pt x="53" y="603"/>
                      <a:pt x="53" y="603"/>
                      <a:pt x="53" y="603"/>
                    </a:cubicBezTo>
                    <a:cubicBezTo>
                      <a:pt x="53" y="606"/>
                      <a:pt x="52" y="607"/>
                      <a:pt x="52" y="607"/>
                    </a:cubicBezTo>
                    <a:cubicBezTo>
                      <a:pt x="52" y="607"/>
                      <a:pt x="52" y="607"/>
                      <a:pt x="50" y="605"/>
                    </a:cubicBezTo>
                    <a:cubicBezTo>
                      <a:pt x="50" y="605"/>
                      <a:pt x="49" y="604"/>
                      <a:pt x="49" y="604"/>
                    </a:cubicBezTo>
                    <a:cubicBezTo>
                      <a:pt x="48" y="602"/>
                      <a:pt x="46" y="599"/>
                      <a:pt x="43" y="598"/>
                    </a:cubicBezTo>
                    <a:cubicBezTo>
                      <a:pt x="43" y="598"/>
                      <a:pt x="42" y="598"/>
                      <a:pt x="41" y="598"/>
                    </a:cubicBezTo>
                    <a:cubicBezTo>
                      <a:pt x="40" y="598"/>
                      <a:pt x="38" y="598"/>
                      <a:pt x="37" y="599"/>
                    </a:cubicBezTo>
                    <a:cubicBezTo>
                      <a:pt x="37" y="599"/>
                      <a:pt x="37" y="598"/>
                      <a:pt x="37" y="598"/>
                    </a:cubicBezTo>
                    <a:cubicBezTo>
                      <a:pt x="37" y="595"/>
                      <a:pt x="37" y="590"/>
                      <a:pt x="36" y="586"/>
                    </a:cubicBezTo>
                    <a:cubicBezTo>
                      <a:pt x="34" y="579"/>
                      <a:pt x="30" y="577"/>
                      <a:pt x="27" y="577"/>
                    </a:cubicBezTo>
                    <a:cubicBezTo>
                      <a:pt x="27" y="580"/>
                      <a:pt x="27" y="580"/>
                      <a:pt x="27" y="580"/>
                    </a:cubicBezTo>
                    <a:cubicBezTo>
                      <a:pt x="26" y="580"/>
                      <a:pt x="26" y="580"/>
                      <a:pt x="25" y="580"/>
                    </a:cubicBezTo>
                    <a:cubicBezTo>
                      <a:pt x="18" y="583"/>
                      <a:pt x="25" y="597"/>
                      <a:pt x="31" y="601"/>
                    </a:cubicBezTo>
                    <a:cubicBezTo>
                      <a:pt x="31" y="602"/>
                      <a:pt x="31" y="602"/>
                      <a:pt x="31" y="602"/>
                    </a:cubicBezTo>
                    <a:cubicBezTo>
                      <a:pt x="34" y="602"/>
                      <a:pt x="34" y="602"/>
                      <a:pt x="34" y="602"/>
                    </a:cubicBezTo>
                    <a:cubicBezTo>
                      <a:pt x="34" y="605"/>
                      <a:pt x="34" y="605"/>
                      <a:pt x="34" y="605"/>
                    </a:cubicBezTo>
                    <a:cubicBezTo>
                      <a:pt x="35" y="605"/>
                      <a:pt x="35" y="605"/>
                      <a:pt x="35" y="605"/>
                    </a:cubicBezTo>
                    <a:cubicBezTo>
                      <a:pt x="35" y="605"/>
                      <a:pt x="35" y="606"/>
                      <a:pt x="36" y="606"/>
                    </a:cubicBezTo>
                    <a:cubicBezTo>
                      <a:pt x="36" y="608"/>
                      <a:pt x="37" y="609"/>
                      <a:pt x="38" y="610"/>
                    </a:cubicBezTo>
                    <a:cubicBezTo>
                      <a:pt x="39" y="611"/>
                      <a:pt x="40" y="612"/>
                      <a:pt x="40" y="613"/>
                    </a:cubicBezTo>
                    <a:cubicBezTo>
                      <a:pt x="40" y="616"/>
                      <a:pt x="40" y="618"/>
                      <a:pt x="39" y="619"/>
                    </a:cubicBezTo>
                    <a:cubicBezTo>
                      <a:pt x="39" y="619"/>
                      <a:pt x="38" y="619"/>
                      <a:pt x="38" y="619"/>
                    </a:cubicBezTo>
                    <a:cubicBezTo>
                      <a:pt x="36" y="618"/>
                      <a:pt x="33" y="612"/>
                      <a:pt x="32" y="610"/>
                    </a:cubicBezTo>
                    <a:cubicBezTo>
                      <a:pt x="31" y="608"/>
                      <a:pt x="30" y="607"/>
                      <a:pt x="29" y="606"/>
                    </a:cubicBezTo>
                    <a:cubicBezTo>
                      <a:pt x="29" y="605"/>
                      <a:pt x="29" y="605"/>
                      <a:pt x="29" y="604"/>
                    </a:cubicBezTo>
                    <a:cubicBezTo>
                      <a:pt x="27" y="601"/>
                      <a:pt x="25" y="597"/>
                      <a:pt x="22" y="597"/>
                    </a:cubicBezTo>
                    <a:cubicBezTo>
                      <a:pt x="21" y="597"/>
                      <a:pt x="21" y="597"/>
                      <a:pt x="21" y="597"/>
                    </a:cubicBezTo>
                    <a:cubicBezTo>
                      <a:pt x="20" y="597"/>
                      <a:pt x="18" y="598"/>
                      <a:pt x="17" y="599"/>
                    </a:cubicBezTo>
                    <a:cubicBezTo>
                      <a:pt x="15" y="601"/>
                      <a:pt x="14" y="605"/>
                      <a:pt x="14" y="607"/>
                    </a:cubicBezTo>
                    <a:cubicBezTo>
                      <a:pt x="15" y="616"/>
                      <a:pt x="23" y="622"/>
                      <a:pt x="29" y="627"/>
                    </a:cubicBezTo>
                    <a:cubicBezTo>
                      <a:pt x="29" y="627"/>
                      <a:pt x="32" y="629"/>
                      <a:pt x="33" y="630"/>
                    </a:cubicBezTo>
                    <a:cubicBezTo>
                      <a:pt x="38" y="633"/>
                      <a:pt x="41" y="636"/>
                      <a:pt x="45" y="640"/>
                    </a:cubicBezTo>
                    <a:cubicBezTo>
                      <a:pt x="46" y="642"/>
                      <a:pt x="48" y="644"/>
                      <a:pt x="49" y="645"/>
                    </a:cubicBezTo>
                    <a:cubicBezTo>
                      <a:pt x="53" y="650"/>
                      <a:pt x="57" y="654"/>
                      <a:pt x="58" y="659"/>
                    </a:cubicBezTo>
                    <a:cubicBezTo>
                      <a:pt x="58" y="662"/>
                      <a:pt x="58" y="664"/>
                      <a:pt x="59" y="667"/>
                    </a:cubicBezTo>
                    <a:cubicBezTo>
                      <a:pt x="59" y="675"/>
                      <a:pt x="60" y="682"/>
                      <a:pt x="70" y="690"/>
                    </a:cubicBezTo>
                    <a:cubicBezTo>
                      <a:pt x="74" y="693"/>
                      <a:pt x="77" y="697"/>
                      <a:pt x="80" y="702"/>
                    </a:cubicBezTo>
                    <a:cubicBezTo>
                      <a:pt x="81" y="703"/>
                      <a:pt x="81" y="704"/>
                      <a:pt x="82" y="706"/>
                    </a:cubicBezTo>
                    <a:cubicBezTo>
                      <a:pt x="87" y="712"/>
                      <a:pt x="93" y="715"/>
                      <a:pt x="99" y="718"/>
                    </a:cubicBezTo>
                    <a:cubicBezTo>
                      <a:pt x="102" y="720"/>
                      <a:pt x="103" y="723"/>
                      <a:pt x="103" y="729"/>
                    </a:cubicBezTo>
                    <a:cubicBezTo>
                      <a:pt x="102" y="735"/>
                      <a:pt x="103" y="740"/>
                      <a:pt x="104" y="744"/>
                    </a:cubicBezTo>
                    <a:cubicBezTo>
                      <a:pt x="105" y="747"/>
                      <a:pt x="106" y="749"/>
                      <a:pt x="106" y="752"/>
                    </a:cubicBezTo>
                    <a:cubicBezTo>
                      <a:pt x="106" y="755"/>
                      <a:pt x="106" y="755"/>
                      <a:pt x="106" y="755"/>
                    </a:cubicBezTo>
                    <a:cubicBezTo>
                      <a:pt x="109" y="771"/>
                      <a:pt x="111" y="790"/>
                      <a:pt x="123" y="802"/>
                    </a:cubicBezTo>
                    <a:cubicBezTo>
                      <a:pt x="126" y="804"/>
                      <a:pt x="127" y="806"/>
                      <a:pt x="128" y="809"/>
                    </a:cubicBezTo>
                    <a:cubicBezTo>
                      <a:pt x="130" y="811"/>
                      <a:pt x="131" y="813"/>
                      <a:pt x="132" y="815"/>
                    </a:cubicBezTo>
                    <a:cubicBezTo>
                      <a:pt x="134" y="817"/>
                      <a:pt x="135" y="819"/>
                      <a:pt x="137" y="821"/>
                    </a:cubicBezTo>
                    <a:cubicBezTo>
                      <a:pt x="139" y="824"/>
                      <a:pt x="142" y="827"/>
                      <a:pt x="143" y="830"/>
                    </a:cubicBezTo>
                    <a:cubicBezTo>
                      <a:pt x="148" y="838"/>
                      <a:pt x="150" y="848"/>
                      <a:pt x="150" y="859"/>
                    </a:cubicBezTo>
                    <a:cubicBezTo>
                      <a:pt x="150" y="861"/>
                      <a:pt x="149" y="863"/>
                      <a:pt x="149" y="866"/>
                    </a:cubicBezTo>
                    <a:cubicBezTo>
                      <a:pt x="148" y="873"/>
                      <a:pt x="148" y="879"/>
                      <a:pt x="151" y="887"/>
                    </a:cubicBezTo>
                    <a:cubicBezTo>
                      <a:pt x="155" y="894"/>
                      <a:pt x="156" y="905"/>
                      <a:pt x="151" y="911"/>
                    </a:cubicBezTo>
                    <a:cubicBezTo>
                      <a:pt x="148" y="913"/>
                      <a:pt x="146" y="915"/>
                      <a:pt x="144" y="915"/>
                    </a:cubicBezTo>
                    <a:cubicBezTo>
                      <a:pt x="144" y="915"/>
                      <a:pt x="143" y="915"/>
                      <a:pt x="143" y="915"/>
                    </a:cubicBezTo>
                    <a:cubicBezTo>
                      <a:pt x="142" y="915"/>
                      <a:pt x="141" y="913"/>
                      <a:pt x="141" y="913"/>
                    </a:cubicBezTo>
                    <a:cubicBezTo>
                      <a:pt x="139" y="911"/>
                      <a:pt x="137" y="909"/>
                      <a:pt x="134" y="909"/>
                    </a:cubicBezTo>
                    <a:cubicBezTo>
                      <a:pt x="134" y="909"/>
                      <a:pt x="133" y="910"/>
                      <a:pt x="132" y="910"/>
                    </a:cubicBezTo>
                    <a:cubicBezTo>
                      <a:pt x="128" y="912"/>
                      <a:pt x="130" y="918"/>
                      <a:pt x="131" y="921"/>
                    </a:cubicBezTo>
                    <a:cubicBezTo>
                      <a:pt x="131" y="922"/>
                      <a:pt x="131" y="922"/>
                      <a:pt x="131" y="922"/>
                    </a:cubicBezTo>
                    <a:cubicBezTo>
                      <a:pt x="132" y="925"/>
                      <a:pt x="133" y="928"/>
                      <a:pt x="133" y="931"/>
                    </a:cubicBezTo>
                    <a:cubicBezTo>
                      <a:pt x="134" y="934"/>
                      <a:pt x="135" y="938"/>
                      <a:pt x="136" y="941"/>
                    </a:cubicBezTo>
                    <a:cubicBezTo>
                      <a:pt x="138" y="949"/>
                      <a:pt x="144" y="950"/>
                      <a:pt x="148" y="950"/>
                    </a:cubicBezTo>
                    <a:cubicBezTo>
                      <a:pt x="149" y="950"/>
                      <a:pt x="150" y="950"/>
                      <a:pt x="151" y="950"/>
                    </a:cubicBezTo>
                    <a:cubicBezTo>
                      <a:pt x="151" y="949"/>
                      <a:pt x="152" y="949"/>
                      <a:pt x="153" y="949"/>
                    </a:cubicBezTo>
                    <a:cubicBezTo>
                      <a:pt x="154" y="949"/>
                      <a:pt x="155" y="949"/>
                      <a:pt x="156" y="950"/>
                    </a:cubicBezTo>
                    <a:cubicBezTo>
                      <a:pt x="161" y="950"/>
                      <a:pt x="164" y="954"/>
                      <a:pt x="167" y="958"/>
                    </a:cubicBezTo>
                    <a:cubicBezTo>
                      <a:pt x="169" y="960"/>
                      <a:pt x="171" y="963"/>
                      <a:pt x="174" y="965"/>
                    </a:cubicBezTo>
                    <a:cubicBezTo>
                      <a:pt x="179" y="969"/>
                      <a:pt x="188" y="970"/>
                      <a:pt x="195" y="970"/>
                    </a:cubicBezTo>
                    <a:cubicBezTo>
                      <a:pt x="196" y="970"/>
                      <a:pt x="198" y="971"/>
                      <a:pt x="199" y="971"/>
                    </a:cubicBezTo>
                    <a:cubicBezTo>
                      <a:pt x="202" y="971"/>
                      <a:pt x="205" y="971"/>
                      <a:pt x="208" y="971"/>
                    </a:cubicBezTo>
                    <a:cubicBezTo>
                      <a:pt x="215" y="971"/>
                      <a:pt x="222" y="970"/>
                      <a:pt x="229" y="969"/>
                    </a:cubicBezTo>
                    <a:cubicBezTo>
                      <a:pt x="232" y="969"/>
                      <a:pt x="235" y="969"/>
                      <a:pt x="238" y="969"/>
                    </a:cubicBezTo>
                    <a:cubicBezTo>
                      <a:pt x="245" y="969"/>
                      <a:pt x="253" y="968"/>
                      <a:pt x="260" y="965"/>
                    </a:cubicBezTo>
                    <a:cubicBezTo>
                      <a:pt x="265" y="962"/>
                      <a:pt x="269" y="956"/>
                      <a:pt x="272" y="950"/>
                    </a:cubicBezTo>
                    <a:cubicBezTo>
                      <a:pt x="275" y="945"/>
                      <a:pt x="278" y="939"/>
                      <a:pt x="284" y="937"/>
                    </a:cubicBezTo>
                    <a:cubicBezTo>
                      <a:pt x="284" y="937"/>
                      <a:pt x="285" y="937"/>
                      <a:pt x="285" y="937"/>
                    </a:cubicBezTo>
                    <a:cubicBezTo>
                      <a:pt x="287" y="937"/>
                      <a:pt x="288" y="938"/>
                      <a:pt x="290" y="938"/>
                    </a:cubicBezTo>
                    <a:cubicBezTo>
                      <a:pt x="292" y="939"/>
                      <a:pt x="294" y="940"/>
                      <a:pt x="296" y="940"/>
                    </a:cubicBezTo>
                    <a:cubicBezTo>
                      <a:pt x="299" y="940"/>
                      <a:pt x="301" y="939"/>
                      <a:pt x="303" y="936"/>
                    </a:cubicBezTo>
                    <a:cubicBezTo>
                      <a:pt x="305" y="934"/>
                      <a:pt x="306" y="930"/>
                      <a:pt x="306" y="926"/>
                    </a:cubicBezTo>
                    <a:cubicBezTo>
                      <a:pt x="306" y="924"/>
                      <a:pt x="307" y="922"/>
                      <a:pt x="307" y="921"/>
                    </a:cubicBezTo>
                    <a:cubicBezTo>
                      <a:pt x="309" y="918"/>
                      <a:pt x="313" y="910"/>
                      <a:pt x="319" y="910"/>
                    </a:cubicBezTo>
                    <a:cubicBezTo>
                      <a:pt x="319" y="910"/>
                      <a:pt x="320" y="910"/>
                      <a:pt x="320" y="910"/>
                    </a:cubicBezTo>
                    <a:cubicBezTo>
                      <a:pt x="322" y="910"/>
                      <a:pt x="324" y="911"/>
                      <a:pt x="325" y="911"/>
                    </a:cubicBezTo>
                    <a:cubicBezTo>
                      <a:pt x="329" y="912"/>
                      <a:pt x="332" y="912"/>
                      <a:pt x="336" y="912"/>
                    </a:cubicBezTo>
                    <a:cubicBezTo>
                      <a:pt x="337" y="912"/>
                      <a:pt x="337" y="912"/>
                      <a:pt x="337" y="912"/>
                    </a:cubicBezTo>
                    <a:cubicBezTo>
                      <a:pt x="342" y="912"/>
                      <a:pt x="345" y="910"/>
                      <a:pt x="348" y="908"/>
                    </a:cubicBezTo>
                    <a:cubicBezTo>
                      <a:pt x="349" y="907"/>
                      <a:pt x="350" y="907"/>
                      <a:pt x="351" y="906"/>
                    </a:cubicBezTo>
                    <a:cubicBezTo>
                      <a:pt x="356" y="903"/>
                      <a:pt x="363" y="901"/>
                      <a:pt x="371" y="901"/>
                    </a:cubicBezTo>
                    <a:cubicBezTo>
                      <a:pt x="375" y="901"/>
                      <a:pt x="380" y="901"/>
                      <a:pt x="385" y="902"/>
                    </a:cubicBezTo>
                    <a:cubicBezTo>
                      <a:pt x="387" y="903"/>
                      <a:pt x="389" y="903"/>
                      <a:pt x="390" y="903"/>
                    </a:cubicBezTo>
                    <a:cubicBezTo>
                      <a:pt x="394" y="904"/>
                      <a:pt x="397" y="905"/>
                      <a:pt x="400" y="905"/>
                    </a:cubicBezTo>
                    <a:cubicBezTo>
                      <a:pt x="403" y="905"/>
                      <a:pt x="406" y="904"/>
                      <a:pt x="409" y="903"/>
                    </a:cubicBezTo>
                    <a:cubicBezTo>
                      <a:pt x="414" y="902"/>
                      <a:pt x="418" y="900"/>
                      <a:pt x="423" y="898"/>
                    </a:cubicBezTo>
                    <a:cubicBezTo>
                      <a:pt x="424" y="897"/>
                      <a:pt x="425" y="897"/>
                      <a:pt x="426" y="897"/>
                    </a:cubicBezTo>
                    <a:cubicBezTo>
                      <a:pt x="430" y="900"/>
                      <a:pt x="434" y="903"/>
                      <a:pt x="438" y="903"/>
                    </a:cubicBezTo>
                    <a:cubicBezTo>
                      <a:pt x="438" y="903"/>
                      <a:pt x="439" y="903"/>
                      <a:pt x="439" y="903"/>
                    </a:cubicBezTo>
                    <a:cubicBezTo>
                      <a:pt x="442" y="902"/>
                      <a:pt x="443" y="900"/>
                      <a:pt x="444" y="898"/>
                    </a:cubicBezTo>
                    <a:cubicBezTo>
                      <a:pt x="444" y="898"/>
                      <a:pt x="444" y="898"/>
                      <a:pt x="445" y="897"/>
                    </a:cubicBezTo>
                    <a:cubicBezTo>
                      <a:pt x="445" y="897"/>
                      <a:pt x="447" y="896"/>
                      <a:pt x="448" y="896"/>
                    </a:cubicBezTo>
                    <a:cubicBezTo>
                      <a:pt x="450" y="895"/>
                      <a:pt x="452" y="895"/>
                      <a:pt x="454" y="893"/>
                    </a:cubicBezTo>
                    <a:cubicBezTo>
                      <a:pt x="460" y="887"/>
                      <a:pt x="467" y="877"/>
                      <a:pt x="468" y="867"/>
                    </a:cubicBezTo>
                    <a:cubicBezTo>
                      <a:pt x="468" y="866"/>
                      <a:pt x="468" y="864"/>
                      <a:pt x="468" y="863"/>
                    </a:cubicBezTo>
                    <a:cubicBezTo>
                      <a:pt x="468" y="860"/>
                      <a:pt x="468" y="858"/>
                      <a:pt x="470" y="855"/>
                    </a:cubicBezTo>
                    <a:cubicBezTo>
                      <a:pt x="472" y="853"/>
                      <a:pt x="474" y="853"/>
                      <a:pt x="477" y="853"/>
                    </a:cubicBezTo>
                    <a:cubicBezTo>
                      <a:pt x="480" y="853"/>
                      <a:pt x="480" y="853"/>
                      <a:pt x="480" y="853"/>
                    </a:cubicBezTo>
                    <a:cubicBezTo>
                      <a:pt x="481" y="853"/>
                      <a:pt x="482" y="853"/>
                      <a:pt x="483" y="853"/>
                    </a:cubicBezTo>
                    <a:cubicBezTo>
                      <a:pt x="485" y="853"/>
                      <a:pt x="485" y="853"/>
                      <a:pt x="485" y="853"/>
                    </a:cubicBezTo>
                    <a:cubicBezTo>
                      <a:pt x="489" y="853"/>
                      <a:pt x="494" y="852"/>
                      <a:pt x="498" y="846"/>
                    </a:cubicBezTo>
                    <a:cubicBezTo>
                      <a:pt x="501" y="840"/>
                      <a:pt x="501" y="840"/>
                      <a:pt x="507" y="837"/>
                    </a:cubicBezTo>
                    <a:cubicBezTo>
                      <a:pt x="512" y="835"/>
                      <a:pt x="516" y="831"/>
                      <a:pt x="520" y="828"/>
                    </a:cubicBezTo>
                    <a:cubicBezTo>
                      <a:pt x="527" y="823"/>
                      <a:pt x="533" y="818"/>
                      <a:pt x="540" y="817"/>
                    </a:cubicBezTo>
                    <a:cubicBezTo>
                      <a:pt x="542" y="817"/>
                      <a:pt x="543" y="817"/>
                      <a:pt x="545" y="817"/>
                    </a:cubicBezTo>
                    <a:cubicBezTo>
                      <a:pt x="549" y="817"/>
                      <a:pt x="553" y="818"/>
                      <a:pt x="557" y="818"/>
                    </a:cubicBezTo>
                    <a:cubicBezTo>
                      <a:pt x="561" y="818"/>
                      <a:pt x="566" y="819"/>
                      <a:pt x="570" y="819"/>
                    </a:cubicBezTo>
                    <a:cubicBezTo>
                      <a:pt x="570" y="819"/>
                      <a:pt x="570" y="819"/>
                      <a:pt x="570" y="819"/>
                    </a:cubicBezTo>
                    <a:cubicBezTo>
                      <a:pt x="575" y="819"/>
                      <a:pt x="579" y="818"/>
                      <a:pt x="583" y="817"/>
                    </a:cubicBezTo>
                    <a:cubicBezTo>
                      <a:pt x="588" y="815"/>
                      <a:pt x="591" y="813"/>
                      <a:pt x="595" y="811"/>
                    </a:cubicBezTo>
                    <a:cubicBezTo>
                      <a:pt x="599" y="808"/>
                      <a:pt x="602" y="806"/>
                      <a:pt x="606" y="805"/>
                    </a:cubicBezTo>
                    <a:cubicBezTo>
                      <a:pt x="613" y="803"/>
                      <a:pt x="619" y="800"/>
                      <a:pt x="624" y="797"/>
                    </a:cubicBezTo>
                    <a:cubicBezTo>
                      <a:pt x="626" y="796"/>
                      <a:pt x="627" y="795"/>
                      <a:pt x="629" y="794"/>
                    </a:cubicBezTo>
                    <a:cubicBezTo>
                      <a:pt x="633" y="793"/>
                      <a:pt x="637" y="791"/>
                      <a:pt x="641" y="789"/>
                    </a:cubicBezTo>
                    <a:cubicBezTo>
                      <a:pt x="643" y="788"/>
                      <a:pt x="643" y="788"/>
                      <a:pt x="643" y="788"/>
                    </a:cubicBezTo>
                    <a:lnTo>
                      <a:pt x="616" y="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6" name="Freeform 18"/>
              <p:cNvSpPr>
                <a:spLocks/>
              </p:cNvSpPr>
              <p:nvPr/>
            </p:nvSpPr>
            <p:spPr bwMode="auto">
              <a:xfrm>
                <a:off x="215516" y="2387491"/>
                <a:ext cx="66628" cy="68183"/>
              </a:xfrm>
              <a:custGeom>
                <a:avLst/>
                <a:gdLst>
                  <a:gd name="T0" fmla="*/ 20 w 21"/>
                  <a:gd name="T1" fmla="*/ 16 h 24"/>
                  <a:gd name="T2" fmla="*/ 8 w 21"/>
                  <a:gd name="T3" fmla="*/ 0 h 24"/>
                  <a:gd name="T4" fmla="*/ 4 w 21"/>
                  <a:gd name="T5" fmla="*/ 2 h 24"/>
                  <a:gd name="T6" fmla="*/ 8 w 21"/>
                  <a:gd name="T7" fmla="*/ 19 h 24"/>
                  <a:gd name="T8" fmla="*/ 15 w 21"/>
                  <a:gd name="T9" fmla="*/ 24 h 24"/>
                  <a:gd name="T10" fmla="*/ 19 w 21"/>
                  <a:gd name="T11" fmla="*/ 22 h 24"/>
                  <a:gd name="T12" fmla="*/ 20 w 21"/>
                  <a:gd name="T13" fmla="*/ 16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20" y="16"/>
                    </a:moveTo>
                    <a:cubicBezTo>
                      <a:pt x="20" y="15"/>
                      <a:pt x="15" y="0"/>
                      <a:pt x="8" y="0"/>
                    </a:cubicBezTo>
                    <a:cubicBezTo>
                      <a:pt x="7" y="0"/>
                      <a:pt x="5" y="1"/>
                      <a:pt x="4" y="2"/>
                    </a:cubicBezTo>
                    <a:cubicBezTo>
                      <a:pt x="0" y="7"/>
                      <a:pt x="4" y="15"/>
                      <a:pt x="8" y="19"/>
                    </a:cubicBezTo>
                    <a:cubicBezTo>
                      <a:pt x="9" y="21"/>
                      <a:pt x="12" y="24"/>
                      <a:pt x="15" y="24"/>
                    </a:cubicBezTo>
                    <a:cubicBezTo>
                      <a:pt x="17" y="24"/>
                      <a:pt x="18" y="23"/>
                      <a:pt x="19" y="22"/>
                    </a:cubicBezTo>
                    <a:cubicBezTo>
                      <a:pt x="20" y="21"/>
                      <a:pt x="21" y="18"/>
                      <a:pt x="20" y="16"/>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7" name="Freeform 19"/>
              <p:cNvSpPr>
                <a:spLocks/>
              </p:cNvSpPr>
              <p:nvPr/>
            </p:nvSpPr>
            <p:spPr bwMode="auto">
              <a:xfrm>
                <a:off x="392462" y="2761016"/>
                <a:ext cx="68812" cy="69171"/>
              </a:xfrm>
              <a:custGeom>
                <a:avLst/>
                <a:gdLst>
                  <a:gd name="T0" fmla="*/ 17 w 22"/>
                  <a:gd name="T1" fmla="*/ 11 h 24"/>
                  <a:gd name="T2" fmla="*/ 14 w 22"/>
                  <a:gd name="T3" fmla="*/ 10 h 24"/>
                  <a:gd name="T4" fmla="*/ 12 w 22"/>
                  <a:gd name="T5" fmla="*/ 11 h 24"/>
                  <a:gd name="T6" fmla="*/ 13 w 22"/>
                  <a:gd name="T7" fmla="*/ 5 h 24"/>
                  <a:gd name="T8" fmla="*/ 8 w 22"/>
                  <a:gd name="T9" fmla="*/ 0 h 24"/>
                  <a:gd name="T10" fmla="*/ 4 w 22"/>
                  <a:gd name="T11" fmla="*/ 1 h 24"/>
                  <a:gd name="T12" fmla="*/ 1 w 22"/>
                  <a:gd name="T13" fmla="*/ 13 h 24"/>
                  <a:gd name="T14" fmla="*/ 5 w 22"/>
                  <a:gd name="T15" fmla="*/ 17 h 24"/>
                  <a:gd name="T16" fmla="*/ 7 w 22"/>
                  <a:gd name="T17" fmla="*/ 16 h 24"/>
                  <a:gd name="T18" fmla="*/ 9 w 22"/>
                  <a:gd name="T19" fmla="*/ 15 h 24"/>
                  <a:gd name="T20" fmla="*/ 9 w 22"/>
                  <a:gd name="T21" fmla="*/ 16 h 24"/>
                  <a:gd name="T22" fmla="*/ 10 w 22"/>
                  <a:gd name="T23" fmla="*/ 18 h 24"/>
                  <a:gd name="T24" fmla="*/ 13 w 22"/>
                  <a:gd name="T25" fmla="*/ 23 h 24"/>
                  <a:gd name="T26" fmla="*/ 18 w 22"/>
                  <a:gd name="T27" fmla="*/ 24 h 24"/>
                  <a:gd name="T28" fmla="*/ 19 w 22"/>
                  <a:gd name="T29" fmla="*/ 24 h 24"/>
                  <a:gd name="T30" fmla="*/ 21 w 22"/>
                  <a:gd name="T31" fmla="*/ 23 h 24"/>
                  <a:gd name="T32" fmla="*/ 22 w 22"/>
                  <a:gd name="T33" fmla="*/ 22 h 24"/>
                  <a:gd name="T34" fmla="*/ 22 w 22"/>
                  <a:gd name="T35" fmla="*/ 17 h 24"/>
                  <a:gd name="T36" fmla="*/ 17 w 22"/>
                  <a:gd name="T3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4">
                    <a:moveTo>
                      <a:pt x="17" y="11"/>
                    </a:moveTo>
                    <a:cubicBezTo>
                      <a:pt x="16" y="11"/>
                      <a:pt x="15" y="10"/>
                      <a:pt x="14" y="10"/>
                    </a:cubicBezTo>
                    <a:cubicBezTo>
                      <a:pt x="13" y="10"/>
                      <a:pt x="13" y="11"/>
                      <a:pt x="12" y="11"/>
                    </a:cubicBezTo>
                    <a:cubicBezTo>
                      <a:pt x="13" y="9"/>
                      <a:pt x="13" y="7"/>
                      <a:pt x="13" y="5"/>
                    </a:cubicBezTo>
                    <a:cubicBezTo>
                      <a:pt x="13" y="2"/>
                      <a:pt x="11" y="0"/>
                      <a:pt x="8" y="0"/>
                    </a:cubicBezTo>
                    <a:cubicBezTo>
                      <a:pt x="7" y="0"/>
                      <a:pt x="5" y="0"/>
                      <a:pt x="4" y="1"/>
                    </a:cubicBezTo>
                    <a:cubicBezTo>
                      <a:pt x="1" y="3"/>
                      <a:pt x="0" y="9"/>
                      <a:pt x="1" y="13"/>
                    </a:cubicBezTo>
                    <a:cubicBezTo>
                      <a:pt x="1" y="15"/>
                      <a:pt x="3" y="17"/>
                      <a:pt x="5" y="17"/>
                    </a:cubicBezTo>
                    <a:cubicBezTo>
                      <a:pt x="6" y="17"/>
                      <a:pt x="6" y="17"/>
                      <a:pt x="7" y="16"/>
                    </a:cubicBezTo>
                    <a:cubicBezTo>
                      <a:pt x="8" y="16"/>
                      <a:pt x="9" y="16"/>
                      <a:pt x="9" y="15"/>
                    </a:cubicBezTo>
                    <a:cubicBezTo>
                      <a:pt x="9" y="15"/>
                      <a:pt x="9" y="16"/>
                      <a:pt x="9" y="16"/>
                    </a:cubicBezTo>
                    <a:cubicBezTo>
                      <a:pt x="9" y="17"/>
                      <a:pt x="10" y="17"/>
                      <a:pt x="10" y="18"/>
                    </a:cubicBezTo>
                    <a:cubicBezTo>
                      <a:pt x="10" y="19"/>
                      <a:pt x="11" y="22"/>
                      <a:pt x="13" y="23"/>
                    </a:cubicBezTo>
                    <a:cubicBezTo>
                      <a:pt x="15" y="23"/>
                      <a:pt x="16" y="24"/>
                      <a:pt x="18" y="24"/>
                    </a:cubicBezTo>
                    <a:cubicBezTo>
                      <a:pt x="18" y="24"/>
                      <a:pt x="19" y="24"/>
                      <a:pt x="19" y="24"/>
                    </a:cubicBezTo>
                    <a:cubicBezTo>
                      <a:pt x="21" y="23"/>
                      <a:pt x="21" y="23"/>
                      <a:pt x="21" y="23"/>
                    </a:cubicBezTo>
                    <a:cubicBezTo>
                      <a:pt x="22" y="22"/>
                      <a:pt x="22" y="22"/>
                      <a:pt x="22" y="22"/>
                    </a:cubicBezTo>
                    <a:cubicBezTo>
                      <a:pt x="22" y="20"/>
                      <a:pt x="22" y="19"/>
                      <a:pt x="22" y="17"/>
                    </a:cubicBezTo>
                    <a:cubicBezTo>
                      <a:pt x="21" y="15"/>
                      <a:pt x="19" y="12"/>
                      <a:pt x="17" y="11"/>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8" name="Freeform 20"/>
              <p:cNvSpPr>
                <a:spLocks/>
              </p:cNvSpPr>
              <p:nvPr/>
            </p:nvSpPr>
            <p:spPr bwMode="auto">
              <a:xfrm>
                <a:off x="3982723" y="288637"/>
                <a:ext cx="62259" cy="108698"/>
              </a:xfrm>
              <a:custGeom>
                <a:avLst/>
                <a:gdLst>
                  <a:gd name="T0" fmla="*/ 4 w 20"/>
                  <a:gd name="T1" fmla="*/ 27 h 38"/>
                  <a:gd name="T2" fmla="*/ 1 w 20"/>
                  <a:gd name="T3" fmla="*/ 33 h 38"/>
                  <a:gd name="T4" fmla="*/ 7 w 20"/>
                  <a:gd name="T5" fmla="*/ 38 h 38"/>
                  <a:gd name="T6" fmla="*/ 15 w 20"/>
                  <a:gd name="T7" fmla="*/ 34 h 38"/>
                  <a:gd name="T8" fmla="*/ 18 w 20"/>
                  <a:gd name="T9" fmla="*/ 24 h 38"/>
                  <a:gd name="T10" fmla="*/ 15 w 20"/>
                  <a:gd name="T11" fmla="*/ 21 h 38"/>
                  <a:gd name="T12" fmla="*/ 15 w 20"/>
                  <a:gd name="T13" fmla="*/ 13 h 38"/>
                  <a:gd name="T14" fmla="*/ 15 w 20"/>
                  <a:gd name="T15" fmla="*/ 3 h 38"/>
                  <a:gd name="T16" fmla="*/ 15 w 20"/>
                  <a:gd name="T17" fmla="*/ 1 h 38"/>
                  <a:gd name="T18" fmla="*/ 13 w 20"/>
                  <a:gd name="T19" fmla="*/ 0 h 38"/>
                  <a:gd name="T20" fmla="*/ 10 w 20"/>
                  <a:gd name="T21" fmla="*/ 0 h 38"/>
                  <a:gd name="T22" fmla="*/ 7 w 20"/>
                  <a:gd name="T23" fmla="*/ 0 h 38"/>
                  <a:gd name="T24" fmla="*/ 5 w 20"/>
                  <a:gd name="T25" fmla="*/ 1 h 38"/>
                  <a:gd name="T26" fmla="*/ 4 w 20"/>
                  <a:gd name="T27" fmla="*/ 3 h 38"/>
                  <a:gd name="T28" fmla="*/ 5 w 20"/>
                  <a:gd name="T29" fmla="*/ 9 h 38"/>
                  <a:gd name="T30" fmla="*/ 5 w 20"/>
                  <a:gd name="T31" fmla="*/ 17 h 38"/>
                  <a:gd name="T32" fmla="*/ 4 w 20"/>
                  <a:gd name="T33" fmla="*/ 17 h 38"/>
                  <a:gd name="T34" fmla="*/ 1 w 20"/>
                  <a:gd name="T35" fmla="*/ 24 h 38"/>
                  <a:gd name="T36" fmla="*/ 4 w 20"/>
                  <a:gd name="T3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38">
                    <a:moveTo>
                      <a:pt x="4" y="27"/>
                    </a:moveTo>
                    <a:cubicBezTo>
                      <a:pt x="2" y="28"/>
                      <a:pt x="1" y="30"/>
                      <a:pt x="1" y="33"/>
                    </a:cubicBezTo>
                    <a:cubicBezTo>
                      <a:pt x="1" y="36"/>
                      <a:pt x="4" y="38"/>
                      <a:pt x="7" y="38"/>
                    </a:cubicBezTo>
                    <a:cubicBezTo>
                      <a:pt x="10" y="38"/>
                      <a:pt x="14" y="36"/>
                      <a:pt x="15" y="34"/>
                    </a:cubicBezTo>
                    <a:cubicBezTo>
                      <a:pt x="16" y="34"/>
                      <a:pt x="20" y="28"/>
                      <a:pt x="18" y="24"/>
                    </a:cubicBezTo>
                    <a:cubicBezTo>
                      <a:pt x="18" y="23"/>
                      <a:pt x="17" y="22"/>
                      <a:pt x="15" y="21"/>
                    </a:cubicBezTo>
                    <a:cubicBezTo>
                      <a:pt x="15" y="18"/>
                      <a:pt x="15" y="16"/>
                      <a:pt x="15" y="13"/>
                    </a:cubicBezTo>
                    <a:cubicBezTo>
                      <a:pt x="15" y="10"/>
                      <a:pt x="16" y="7"/>
                      <a:pt x="15" y="3"/>
                    </a:cubicBezTo>
                    <a:cubicBezTo>
                      <a:pt x="15" y="1"/>
                      <a:pt x="15" y="1"/>
                      <a:pt x="15" y="1"/>
                    </a:cubicBezTo>
                    <a:cubicBezTo>
                      <a:pt x="13" y="0"/>
                      <a:pt x="13" y="0"/>
                      <a:pt x="13" y="0"/>
                    </a:cubicBezTo>
                    <a:cubicBezTo>
                      <a:pt x="12" y="0"/>
                      <a:pt x="11" y="0"/>
                      <a:pt x="10" y="0"/>
                    </a:cubicBezTo>
                    <a:cubicBezTo>
                      <a:pt x="9" y="0"/>
                      <a:pt x="8" y="0"/>
                      <a:pt x="7" y="0"/>
                    </a:cubicBezTo>
                    <a:cubicBezTo>
                      <a:pt x="5" y="1"/>
                      <a:pt x="5" y="1"/>
                      <a:pt x="5" y="1"/>
                    </a:cubicBezTo>
                    <a:cubicBezTo>
                      <a:pt x="4" y="3"/>
                      <a:pt x="4" y="3"/>
                      <a:pt x="4" y="3"/>
                    </a:cubicBezTo>
                    <a:cubicBezTo>
                      <a:pt x="4" y="5"/>
                      <a:pt x="5" y="7"/>
                      <a:pt x="5" y="9"/>
                    </a:cubicBezTo>
                    <a:cubicBezTo>
                      <a:pt x="5" y="12"/>
                      <a:pt x="5" y="15"/>
                      <a:pt x="5" y="17"/>
                    </a:cubicBezTo>
                    <a:cubicBezTo>
                      <a:pt x="4" y="17"/>
                      <a:pt x="4" y="17"/>
                      <a:pt x="4" y="17"/>
                    </a:cubicBezTo>
                    <a:cubicBezTo>
                      <a:pt x="3" y="18"/>
                      <a:pt x="0" y="20"/>
                      <a:pt x="1" y="24"/>
                    </a:cubicBezTo>
                    <a:cubicBezTo>
                      <a:pt x="2" y="25"/>
                      <a:pt x="2" y="26"/>
                      <a:pt x="4" y="27"/>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89" name="Freeform 21"/>
              <p:cNvSpPr>
                <a:spLocks/>
              </p:cNvSpPr>
              <p:nvPr/>
            </p:nvSpPr>
            <p:spPr bwMode="auto">
              <a:xfrm>
                <a:off x="3352489" y="368678"/>
                <a:ext cx="1915825" cy="2437794"/>
              </a:xfrm>
              <a:custGeom>
                <a:avLst/>
                <a:gdLst>
                  <a:gd name="T0" fmla="*/ 599 w 608"/>
                  <a:gd name="T1" fmla="*/ 670 h 855"/>
                  <a:gd name="T2" fmla="*/ 590 w 608"/>
                  <a:gd name="T3" fmla="*/ 689 h 855"/>
                  <a:gd name="T4" fmla="*/ 577 w 608"/>
                  <a:gd name="T5" fmla="*/ 684 h 855"/>
                  <a:gd name="T6" fmla="*/ 559 w 608"/>
                  <a:gd name="T7" fmla="*/ 650 h 855"/>
                  <a:gd name="T8" fmla="*/ 535 w 608"/>
                  <a:gd name="T9" fmla="*/ 618 h 855"/>
                  <a:gd name="T10" fmla="*/ 520 w 608"/>
                  <a:gd name="T11" fmla="*/ 606 h 855"/>
                  <a:gd name="T12" fmla="*/ 515 w 608"/>
                  <a:gd name="T13" fmla="*/ 603 h 855"/>
                  <a:gd name="T14" fmla="*/ 521 w 608"/>
                  <a:gd name="T15" fmla="*/ 562 h 855"/>
                  <a:gd name="T16" fmla="*/ 506 w 608"/>
                  <a:gd name="T17" fmla="*/ 561 h 855"/>
                  <a:gd name="T18" fmla="*/ 500 w 608"/>
                  <a:gd name="T19" fmla="*/ 549 h 855"/>
                  <a:gd name="T20" fmla="*/ 484 w 608"/>
                  <a:gd name="T21" fmla="*/ 550 h 855"/>
                  <a:gd name="T22" fmla="*/ 476 w 608"/>
                  <a:gd name="T23" fmla="*/ 549 h 855"/>
                  <a:gd name="T24" fmla="*/ 467 w 608"/>
                  <a:gd name="T25" fmla="*/ 495 h 855"/>
                  <a:gd name="T26" fmla="*/ 454 w 608"/>
                  <a:gd name="T27" fmla="*/ 467 h 855"/>
                  <a:gd name="T28" fmla="*/ 447 w 608"/>
                  <a:gd name="T29" fmla="*/ 448 h 855"/>
                  <a:gd name="T30" fmla="*/ 418 w 608"/>
                  <a:gd name="T31" fmla="*/ 430 h 855"/>
                  <a:gd name="T32" fmla="*/ 399 w 608"/>
                  <a:gd name="T33" fmla="*/ 409 h 855"/>
                  <a:gd name="T34" fmla="*/ 383 w 608"/>
                  <a:gd name="T35" fmla="*/ 401 h 855"/>
                  <a:gd name="T36" fmla="*/ 358 w 608"/>
                  <a:gd name="T37" fmla="*/ 384 h 855"/>
                  <a:gd name="T38" fmla="*/ 350 w 608"/>
                  <a:gd name="T39" fmla="*/ 351 h 855"/>
                  <a:gd name="T40" fmla="*/ 352 w 608"/>
                  <a:gd name="T41" fmla="*/ 312 h 855"/>
                  <a:gd name="T42" fmla="*/ 334 w 608"/>
                  <a:gd name="T43" fmla="*/ 270 h 855"/>
                  <a:gd name="T44" fmla="*/ 330 w 608"/>
                  <a:gd name="T45" fmla="*/ 231 h 855"/>
                  <a:gd name="T46" fmla="*/ 317 w 608"/>
                  <a:gd name="T47" fmla="*/ 188 h 855"/>
                  <a:gd name="T48" fmla="*/ 297 w 608"/>
                  <a:gd name="T49" fmla="*/ 166 h 855"/>
                  <a:gd name="T50" fmla="*/ 262 w 608"/>
                  <a:gd name="T51" fmla="*/ 127 h 855"/>
                  <a:gd name="T52" fmla="*/ 251 w 608"/>
                  <a:gd name="T53" fmla="*/ 74 h 855"/>
                  <a:gd name="T54" fmla="*/ 238 w 608"/>
                  <a:gd name="T55" fmla="*/ 30 h 855"/>
                  <a:gd name="T56" fmla="*/ 226 w 608"/>
                  <a:gd name="T57" fmla="*/ 0 h 855"/>
                  <a:gd name="T58" fmla="*/ 211 w 608"/>
                  <a:gd name="T59" fmla="*/ 13 h 855"/>
                  <a:gd name="T60" fmla="*/ 182 w 608"/>
                  <a:gd name="T61" fmla="*/ 65 h 855"/>
                  <a:gd name="T62" fmla="*/ 178 w 608"/>
                  <a:gd name="T63" fmla="*/ 99 h 855"/>
                  <a:gd name="T64" fmla="*/ 174 w 608"/>
                  <a:gd name="T65" fmla="*/ 119 h 855"/>
                  <a:gd name="T66" fmla="*/ 164 w 608"/>
                  <a:gd name="T67" fmla="*/ 172 h 855"/>
                  <a:gd name="T68" fmla="*/ 165 w 608"/>
                  <a:gd name="T69" fmla="*/ 207 h 855"/>
                  <a:gd name="T70" fmla="*/ 132 w 608"/>
                  <a:gd name="T71" fmla="*/ 296 h 855"/>
                  <a:gd name="T72" fmla="*/ 114 w 608"/>
                  <a:gd name="T73" fmla="*/ 307 h 855"/>
                  <a:gd name="T74" fmla="*/ 68 w 608"/>
                  <a:gd name="T75" fmla="*/ 287 h 855"/>
                  <a:gd name="T76" fmla="*/ 36 w 608"/>
                  <a:gd name="T77" fmla="*/ 264 h 855"/>
                  <a:gd name="T78" fmla="*/ 3 w 608"/>
                  <a:gd name="T79" fmla="*/ 668 h 855"/>
                  <a:gd name="T80" fmla="*/ 184 w 608"/>
                  <a:gd name="T81" fmla="*/ 812 h 855"/>
                  <a:gd name="T82" fmla="*/ 369 w 608"/>
                  <a:gd name="T83" fmla="*/ 830 h 855"/>
                  <a:gd name="T84" fmla="*/ 403 w 608"/>
                  <a:gd name="T85" fmla="*/ 833 h 855"/>
                  <a:gd name="T86" fmla="*/ 462 w 608"/>
                  <a:gd name="T87" fmla="*/ 825 h 855"/>
                  <a:gd name="T88" fmla="*/ 497 w 608"/>
                  <a:gd name="T89" fmla="*/ 848 h 855"/>
                  <a:gd name="T90" fmla="*/ 500 w 608"/>
                  <a:gd name="T91" fmla="*/ 855 h 855"/>
                  <a:gd name="T92" fmla="*/ 515 w 608"/>
                  <a:gd name="T93" fmla="*/ 847 h 855"/>
                  <a:gd name="T94" fmla="*/ 528 w 608"/>
                  <a:gd name="T95" fmla="*/ 841 h 855"/>
                  <a:gd name="T96" fmla="*/ 558 w 608"/>
                  <a:gd name="T97" fmla="*/ 826 h 855"/>
                  <a:gd name="T98" fmla="*/ 589 w 608"/>
                  <a:gd name="T99" fmla="*/ 821 h 855"/>
                  <a:gd name="T100" fmla="*/ 580 w 608"/>
                  <a:gd name="T101" fmla="*/ 784 h 855"/>
                  <a:gd name="T102" fmla="*/ 587 w 608"/>
                  <a:gd name="T103" fmla="*/ 754 h 855"/>
                  <a:gd name="T104" fmla="*/ 593 w 608"/>
                  <a:gd name="T105" fmla="*/ 727 h 855"/>
                  <a:gd name="T106" fmla="*/ 605 w 608"/>
                  <a:gd name="T107" fmla="*/ 695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855">
                    <a:moveTo>
                      <a:pt x="606" y="684"/>
                    </a:moveTo>
                    <a:cubicBezTo>
                      <a:pt x="606" y="683"/>
                      <a:pt x="606" y="683"/>
                      <a:pt x="606" y="682"/>
                    </a:cubicBezTo>
                    <a:cubicBezTo>
                      <a:pt x="605" y="681"/>
                      <a:pt x="605" y="680"/>
                      <a:pt x="605" y="680"/>
                    </a:cubicBezTo>
                    <a:cubicBezTo>
                      <a:pt x="605" y="677"/>
                      <a:pt x="605" y="670"/>
                      <a:pt x="599" y="670"/>
                    </a:cubicBezTo>
                    <a:cubicBezTo>
                      <a:pt x="599" y="670"/>
                      <a:pt x="596" y="670"/>
                      <a:pt x="596" y="670"/>
                    </a:cubicBezTo>
                    <a:cubicBezTo>
                      <a:pt x="596" y="674"/>
                      <a:pt x="596" y="674"/>
                      <a:pt x="596" y="674"/>
                    </a:cubicBezTo>
                    <a:cubicBezTo>
                      <a:pt x="595" y="684"/>
                      <a:pt x="594" y="689"/>
                      <a:pt x="591" y="689"/>
                    </a:cubicBezTo>
                    <a:cubicBezTo>
                      <a:pt x="590" y="689"/>
                      <a:pt x="590" y="689"/>
                      <a:pt x="590" y="689"/>
                    </a:cubicBezTo>
                    <a:cubicBezTo>
                      <a:pt x="587" y="689"/>
                      <a:pt x="586" y="694"/>
                      <a:pt x="585" y="698"/>
                    </a:cubicBezTo>
                    <a:cubicBezTo>
                      <a:pt x="584" y="696"/>
                      <a:pt x="582" y="695"/>
                      <a:pt x="581" y="693"/>
                    </a:cubicBezTo>
                    <a:cubicBezTo>
                      <a:pt x="580" y="693"/>
                      <a:pt x="580" y="692"/>
                      <a:pt x="579" y="691"/>
                    </a:cubicBezTo>
                    <a:cubicBezTo>
                      <a:pt x="577" y="689"/>
                      <a:pt x="577" y="687"/>
                      <a:pt x="577" y="684"/>
                    </a:cubicBezTo>
                    <a:cubicBezTo>
                      <a:pt x="577" y="682"/>
                      <a:pt x="576" y="680"/>
                      <a:pt x="576" y="678"/>
                    </a:cubicBezTo>
                    <a:cubicBezTo>
                      <a:pt x="574" y="673"/>
                      <a:pt x="571" y="670"/>
                      <a:pt x="567" y="667"/>
                    </a:cubicBezTo>
                    <a:cubicBezTo>
                      <a:pt x="565" y="665"/>
                      <a:pt x="563" y="664"/>
                      <a:pt x="561" y="661"/>
                    </a:cubicBezTo>
                    <a:cubicBezTo>
                      <a:pt x="559" y="658"/>
                      <a:pt x="559" y="654"/>
                      <a:pt x="559" y="650"/>
                    </a:cubicBezTo>
                    <a:cubicBezTo>
                      <a:pt x="558" y="647"/>
                      <a:pt x="558" y="643"/>
                      <a:pt x="556" y="639"/>
                    </a:cubicBezTo>
                    <a:cubicBezTo>
                      <a:pt x="554" y="634"/>
                      <a:pt x="550" y="632"/>
                      <a:pt x="547" y="631"/>
                    </a:cubicBezTo>
                    <a:cubicBezTo>
                      <a:pt x="545" y="631"/>
                      <a:pt x="543" y="630"/>
                      <a:pt x="542" y="629"/>
                    </a:cubicBezTo>
                    <a:cubicBezTo>
                      <a:pt x="538" y="625"/>
                      <a:pt x="535" y="622"/>
                      <a:pt x="535" y="618"/>
                    </a:cubicBezTo>
                    <a:cubicBezTo>
                      <a:pt x="535" y="616"/>
                      <a:pt x="535" y="616"/>
                      <a:pt x="535" y="616"/>
                    </a:cubicBezTo>
                    <a:cubicBezTo>
                      <a:pt x="534" y="612"/>
                      <a:pt x="534" y="603"/>
                      <a:pt x="526" y="603"/>
                    </a:cubicBezTo>
                    <a:cubicBezTo>
                      <a:pt x="525" y="603"/>
                      <a:pt x="525" y="604"/>
                      <a:pt x="524" y="604"/>
                    </a:cubicBezTo>
                    <a:cubicBezTo>
                      <a:pt x="522" y="604"/>
                      <a:pt x="521" y="605"/>
                      <a:pt x="520" y="606"/>
                    </a:cubicBezTo>
                    <a:cubicBezTo>
                      <a:pt x="519" y="606"/>
                      <a:pt x="519" y="606"/>
                      <a:pt x="519" y="606"/>
                    </a:cubicBezTo>
                    <a:cubicBezTo>
                      <a:pt x="519" y="606"/>
                      <a:pt x="519" y="606"/>
                      <a:pt x="519" y="606"/>
                    </a:cubicBezTo>
                    <a:cubicBezTo>
                      <a:pt x="518" y="606"/>
                      <a:pt x="516" y="604"/>
                      <a:pt x="516" y="604"/>
                    </a:cubicBezTo>
                    <a:cubicBezTo>
                      <a:pt x="515" y="603"/>
                      <a:pt x="515" y="603"/>
                      <a:pt x="515" y="603"/>
                    </a:cubicBezTo>
                    <a:cubicBezTo>
                      <a:pt x="510" y="598"/>
                      <a:pt x="511" y="595"/>
                      <a:pt x="512" y="592"/>
                    </a:cubicBezTo>
                    <a:cubicBezTo>
                      <a:pt x="513" y="590"/>
                      <a:pt x="515" y="589"/>
                      <a:pt x="516" y="588"/>
                    </a:cubicBezTo>
                    <a:cubicBezTo>
                      <a:pt x="519" y="587"/>
                      <a:pt x="522" y="585"/>
                      <a:pt x="523" y="580"/>
                    </a:cubicBezTo>
                    <a:cubicBezTo>
                      <a:pt x="525" y="575"/>
                      <a:pt x="524" y="567"/>
                      <a:pt x="521" y="562"/>
                    </a:cubicBezTo>
                    <a:cubicBezTo>
                      <a:pt x="521" y="562"/>
                      <a:pt x="516" y="554"/>
                      <a:pt x="511" y="554"/>
                    </a:cubicBezTo>
                    <a:cubicBezTo>
                      <a:pt x="511" y="554"/>
                      <a:pt x="511" y="554"/>
                      <a:pt x="511" y="554"/>
                    </a:cubicBezTo>
                    <a:cubicBezTo>
                      <a:pt x="510" y="555"/>
                      <a:pt x="510" y="555"/>
                      <a:pt x="510" y="555"/>
                    </a:cubicBezTo>
                    <a:cubicBezTo>
                      <a:pt x="507" y="555"/>
                      <a:pt x="506" y="557"/>
                      <a:pt x="506" y="561"/>
                    </a:cubicBezTo>
                    <a:cubicBezTo>
                      <a:pt x="506" y="561"/>
                      <a:pt x="506" y="561"/>
                      <a:pt x="506" y="561"/>
                    </a:cubicBezTo>
                    <a:cubicBezTo>
                      <a:pt x="506" y="561"/>
                      <a:pt x="506" y="561"/>
                      <a:pt x="506" y="561"/>
                    </a:cubicBezTo>
                    <a:cubicBezTo>
                      <a:pt x="504" y="561"/>
                      <a:pt x="501" y="555"/>
                      <a:pt x="500" y="551"/>
                    </a:cubicBezTo>
                    <a:cubicBezTo>
                      <a:pt x="500" y="550"/>
                      <a:pt x="500" y="550"/>
                      <a:pt x="500" y="549"/>
                    </a:cubicBezTo>
                    <a:cubicBezTo>
                      <a:pt x="499" y="547"/>
                      <a:pt x="499" y="543"/>
                      <a:pt x="494" y="542"/>
                    </a:cubicBezTo>
                    <a:cubicBezTo>
                      <a:pt x="493" y="541"/>
                      <a:pt x="492" y="541"/>
                      <a:pt x="491" y="541"/>
                    </a:cubicBezTo>
                    <a:cubicBezTo>
                      <a:pt x="487" y="541"/>
                      <a:pt x="485" y="543"/>
                      <a:pt x="484" y="547"/>
                    </a:cubicBezTo>
                    <a:cubicBezTo>
                      <a:pt x="484" y="548"/>
                      <a:pt x="484" y="549"/>
                      <a:pt x="484" y="550"/>
                    </a:cubicBezTo>
                    <a:cubicBezTo>
                      <a:pt x="483" y="549"/>
                      <a:pt x="481" y="548"/>
                      <a:pt x="479" y="548"/>
                    </a:cubicBezTo>
                    <a:cubicBezTo>
                      <a:pt x="479" y="548"/>
                      <a:pt x="479" y="548"/>
                      <a:pt x="478" y="548"/>
                    </a:cubicBezTo>
                    <a:cubicBezTo>
                      <a:pt x="477" y="548"/>
                      <a:pt x="477" y="548"/>
                      <a:pt x="477" y="548"/>
                    </a:cubicBezTo>
                    <a:cubicBezTo>
                      <a:pt x="476" y="549"/>
                      <a:pt x="476" y="549"/>
                      <a:pt x="476" y="549"/>
                    </a:cubicBezTo>
                    <a:cubicBezTo>
                      <a:pt x="476" y="545"/>
                      <a:pt x="476" y="540"/>
                      <a:pt x="474" y="535"/>
                    </a:cubicBezTo>
                    <a:cubicBezTo>
                      <a:pt x="472" y="528"/>
                      <a:pt x="472" y="521"/>
                      <a:pt x="472" y="516"/>
                    </a:cubicBezTo>
                    <a:cubicBezTo>
                      <a:pt x="472" y="510"/>
                      <a:pt x="470" y="506"/>
                      <a:pt x="469" y="501"/>
                    </a:cubicBezTo>
                    <a:cubicBezTo>
                      <a:pt x="468" y="499"/>
                      <a:pt x="467" y="497"/>
                      <a:pt x="467" y="495"/>
                    </a:cubicBezTo>
                    <a:cubicBezTo>
                      <a:pt x="465" y="490"/>
                      <a:pt x="461" y="485"/>
                      <a:pt x="457" y="481"/>
                    </a:cubicBezTo>
                    <a:cubicBezTo>
                      <a:pt x="453" y="477"/>
                      <a:pt x="449" y="473"/>
                      <a:pt x="449" y="469"/>
                    </a:cubicBezTo>
                    <a:cubicBezTo>
                      <a:pt x="449" y="468"/>
                      <a:pt x="449" y="468"/>
                      <a:pt x="449" y="468"/>
                    </a:cubicBezTo>
                    <a:cubicBezTo>
                      <a:pt x="451" y="468"/>
                      <a:pt x="452" y="467"/>
                      <a:pt x="454" y="467"/>
                    </a:cubicBezTo>
                    <a:cubicBezTo>
                      <a:pt x="457" y="467"/>
                      <a:pt x="457" y="467"/>
                      <a:pt x="457" y="467"/>
                    </a:cubicBezTo>
                    <a:cubicBezTo>
                      <a:pt x="456" y="464"/>
                      <a:pt x="456" y="464"/>
                      <a:pt x="456" y="464"/>
                    </a:cubicBezTo>
                    <a:cubicBezTo>
                      <a:pt x="455" y="457"/>
                      <a:pt x="452" y="454"/>
                      <a:pt x="449" y="450"/>
                    </a:cubicBezTo>
                    <a:cubicBezTo>
                      <a:pt x="448" y="450"/>
                      <a:pt x="447" y="449"/>
                      <a:pt x="447" y="448"/>
                    </a:cubicBezTo>
                    <a:cubicBezTo>
                      <a:pt x="445" y="445"/>
                      <a:pt x="442" y="442"/>
                      <a:pt x="438" y="441"/>
                    </a:cubicBezTo>
                    <a:cubicBezTo>
                      <a:pt x="436" y="441"/>
                      <a:pt x="436" y="441"/>
                      <a:pt x="436" y="441"/>
                    </a:cubicBezTo>
                    <a:cubicBezTo>
                      <a:pt x="432" y="438"/>
                      <a:pt x="428" y="435"/>
                      <a:pt x="423" y="432"/>
                    </a:cubicBezTo>
                    <a:cubicBezTo>
                      <a:pt x="421" y="431"/>
                      <a:pt x="420" y="431"/>
                      <a:pt x="418" y="430"/>
                    </a:cubicBezTo>
                    <a:cubicBezTo>
                      <a:pt x="414" y="428"/>
                      <a:pt x="411" y="427"/>
                      <a:pt x="409" y="423"/>
                    </a:cubicBezTo>
                    <a:cubicBezTo>
                      <a:pt x="409" y="422"/>
                      <a:pt x="409" y="420"/>
                      <a:pt x="408" y="419"/>
                    </a:cubicBezTo>
                    <a:cubicBezTo>
                      <a:pt x="408" y="418"/>
                      <a:pt x="408" y="416"/>
                      <a:pt x="407" y="415"/>
                    </a:cubicBezTo>
                    <a:cubicBezTo>
                      <a:pt x="405" y="411"/>
                      <a:pt x="403" y="409"/>
                      <a:pt x="399" y="409"/>
                    </a:cubicBezTo>
                    <a:cubicBezTo>
                      <a:pt x="398" y="409"/>
                      <a:pt x="396" y="409"/>
                      <a:pt x="395" y="410"/>
                    </a:cubicBezTo>
                    <a:cubicBezTo>
                      <a:pt x="394" y="410"/>
                      <a:pt x="393" y="410"/>
                      <a:pt x="392" y="410"/>
                    </a:cubicBezTo>
                    <a:cubicBezTo>
                      <a:pt x="391" y="408"/>
                      <a:pt x="389" y="406"/>
                      <a:pt x="387" y="405"/>
                    </a:cubicBezTo>
                    <a:cubicBezTo>
                      <a:pt x="385" y="404"/>
                      <a:pt x="383" y="403"/>
                      <a:pt x="383" y="401"/>
                    </a:cubicBezTo>
                    <a:cubicBezTo>
                      <a:pt x="379" y="397"/>
                      <a:pt x="376" y="396"/>
                      <a:pt x="373" y="395"/>
                    </a:cubicBezTo>
                    <a:cubicBezTo>
                      <a:pt x="372" y="394"/>
                      <a:pt x="370" y="394"/>
                      <a:pt x="369" y="393"/>
                    </a:cubicBezTo>
                    <a:cubicBezTo>
                      <a:pt x="365" y="391"/>
                      <a:pt x="363" y="389"/>
                      <a:pt x="360" y="386"/>
                    </a:cubicBezTo>
                    <a:cubicBezTo>
                      <a:pt x="358" y="384"/>
                      <a:pt x="358" y="384"/>
                      <a:pt x="358" y="384"/>
                    </a:cubicBezTo>
                    <a:cubicBezTo>
                      <a:pt x="356" y="381"/>
                      <a:pt x="356" y="378"/>
                      <a:pt x="356" y="375"/>
                    </a:cubicBezTo>
                    <a:cubicBezTo>
                      <a:pt x="356" y="373"/>
                      <a:pt x="356" y="372"/>
                      <a:pt x="356" y="370"/>
                    </a:cubicBezTo>
                    <a:cubicBezTo>
                      <a:pt x="356" y="364"/>
                      <a:pt x="353" y="358"/>
                      <a:pt x="350" y="353"/>
                    </a:cubicBezTo>
                    <a:cubicBezTo>
                      <a:pt x="350" y="351"/>
                      <a:pt x="350" y="351"/>
                      <a:pt x="350" y="351"/>
                    </a:cubicBezTo>
                    <a:cubicBezTo>
                      <a:pt x="348" y="348"/>
                      <a:pt x="350" y="344"/>
                      <a:pt x="352" y="340"/>
                    </a:cubicBezTo>
                    <a:cubicBezTo>
                      <a:pt x="352" y="338"/>
                      <a:pt x="353" y="336"/>
                      <a:pt x="354" y="334"/>
                    </a:cubicBezTo>
                    <a:cubicBezTo>
                      <a:pt x="355" y="329"/>
                      <a:pt x="354" y="325"/>
                      <a:pt x="353" y="321"/>
                    </a:cubicBezTo>
                    <a:cubicBezTo>
                      <a:pt x="352" y="318"/>
                      <a:pt x="352" y="315"/>
                      <a:pt x="352" y="312"/>
                    </a:cubicBezTo>
                    <a:cubicBezTo>
                      <a:pt x="352" y="301"/>
                      <a:pt x="351" y="298"/>
                      <a:pt x="345" y="290"/>
                    </a:cubicBezTo>
                    <a:cubicBezTo>
                      <a:pt x="343" y="287"/>
                      <a:pt x="343" y="287"/>
                      <a:pt x="343" y="287"/>
                    </a:cubicBezTo>
                    <a:cubicBezTo>
                      <a:pt x="340" y="284"/>
                      <a:pt x="337" y="280"/>
                      <a:pt x="335" y="277"/>
                    </a:cubicBezTo>
                    <a:cubicBezTo>
                      <a:pt x="334" y="274"/>
                      <a:pt x="334" y="273"/>
                      <a:pt x="334" y="270"/>
                    </a:cubicBezTo>
                    <a:cubicBezTo>
                      <a:pt x="334" y="269"/>
                      <a:pt x="334" y="267"/>
                      <a:pt x="334" y="266"/>
                    </a:cubicBezTo>
                    <a:cubicBezTo>
                      <a:pt x="334" y="261"/>
                      <a:pt x="333" y="255"/>
                      <a:pt x="332" y="250"/>
                    </a:cubicBezTo>
                    <a:cubicBezTo>
                      <a:pt x="331" y="245"/>
                      <a:pt x="331" y="241"/>
                      <a:pt x="330" y="236"/>
                    </a:cubicBezTo>
                    <a:cubicBezTo>
                      <a:pt x="330" y="234"/>
                      <a:pt x="330" y="233"/>
                      <a:pt x="330" y="231"/>
                    </a:cubicBezTo>
                    <a:cubicBezTo>
                      <a:pt x="330" y="227"/>
                      <a:pt x="330" y="223"/>
                      <a:pt x="331" y="219"/>
                    </a:cubicBezTo>
                    <a:cubicBezTo>
                      <a:pt x="331" y="218"/>
                      <a:pt x="331" y="217"/>
                      <a:pt x="331" y="216"/>
                    </a:cubicBezTo>
                    <a:cubicBezTo>
                      <a:pt x="332" y="212"/>
                      <a:pt x="333" y="207"/>
                      <a:pt x="330" y="202"/>
                    </a:cubicBezTo>
                    <a:cubicBezTo>
                      <a:pt x="327" y="197"/>
                      <a:pt x="321" y="192"/>
                      <a:pt x="317" y="188"/>
                    </a:cubicBezTo>
                    <a:cubicBezTo>
                      <a:pt x="315" y="187"/>
                      <a:pt x="313" y="186"/>
                      <a:pt x="312" y="186"/>
                    </a:cubicBezTo>
                    <a:cubicBezTo>
                      <a:pt x="308" y="184"/>
                      <a:pt x="307" y="183"/>
                      <a:pt x="306" y="181"/>
                    </a:cubicBezTo>
                    <a:cubicBezTo>
                      <a:pt x="306" y="179"/>
                      <a:pt x="306" y="178"/>
                      <a:pt x="306" y="176"/>
                    </a:cubicBezTo>
                    <a:cubicBezTo>
                      <a:pt x="306" y="173"/>
                      <a:pt x="306" y="167"/>
                      <a:pt x="297" y="166"/>
                    </a:cubicBezTo>
                    <a:cubicBezTo>
                      <a:pt x="292" y="166"/>
                      <a:pt x="286" y="169"/>
                      <a:pt x="281" y="173"/>
                    </a:cubicBezTo>
                    <a:cubicBezTo>
                      <a:pt x="279" y="174"/>
                      <a:pt x="277" y="175"/>
                      <a:pt x="275" y="175"/>
                    </a:cubicBezTo>
                    <a:cubicBezTo>
                      <a:pt x="272" y="175"/>
                      <a:pt x="269" y="172"/>
                      <a:pt x="266" y="163"/>
                    </a:cubicBezTo>
                    <a:cubicBezTo>
                      <a:pt x="263" y="152"/>
                      <a:pt x="261" y="140"/>
                      <a:pt x="262" y="127"/>
                    </a:cubicBezTo>
                    <a:cubicBezTo>
                      <a:pt x="262" y="118"/>
                      <a:pt x="262" y="110"/>
                      <a:pt x="259" y="103"/>
                    </a:cubicBezTo>
                    <a:cubicBezTo>
                      <a:pt x="259" y="102"/>
                      <a:pt x="258" y="100"/>
                      <a:pt x="258" y="98"/>
                    </a:cubicBezTo>
                    <a:cubicBezTo>
                      <a:pt x="257" y="94"/>
                      <a:pt x="255" y="89"/>
                      <a:pt x="252" y="86"/>
                    </a:cubicBezTo>
                    <a:cubicBezTo>
                      <a:pt x="248" y="81"/>
                      <a:pt x="248" y="81"/>
                      <a:pt x="251" y="74"/>
                    </a:cubicBezTo>
                    <a:cubicBezTo>
                      <a:pt x="253" y="66"/>
                      <a:pt x="251" y="64"/>
                      <a:pt x="246" y="60"/>
                    </a:cubicBezTo>
                    <a:cubicBezTo>
                      <a:pt x="245" y="60"/>
                      <a:pt x="244" y="59"/>
                      <a:pt x="243" y="58"/>
                    </a:cubicBezTo>
                    <a:cubicBezTo>
                      <a:pt x="238" y="54"/>
                      <a:pt x="238" y="44"/>
                      <a:pt x="238" y="36"/>
                    </a:cubicBezTo>
                    <a:cubicBezTo>
                      <a:pt x="238" y="34"/>
                      <a:pt x="238" y="32"/>
                      <a:pt x="238" y="30"/>
                    </a:cubicBezTo>
                    <a:cubicBezTo>
                      <a:pt x="238" y="25"/>
                      <a:pt x="235" y="22"/>
                      <a:pt x="233" y="18"/>
                    </a:cubicBezTo>
                    <a:cubicBezTo>
                      <a:pt x="233" y="17"/>
                      <a:pt x="233" y="17"/>
                      <a:pt x="233" y="17"/>
                    </a:cubicBezTo>
                    <a:cubicBezTo>
                      <a:pt x="232" y="16"/>
                      <a:pt x="232" y="14"/>
                      <a:pt x="232" y="12"/>
                    </a:cubicBezTo>
                    <a:cubicBezTo>
                      <a:pt x="232" y="8"/>
                      <a:pt x="232" y="1"/>
                      <a:pt x="226" y="0"/>
                    </a:cubicBezTo>
                    <a:cubicBezTo>
                      <a:pt x="225" y="0"/>
                      <a:pt x="225" y="0"/>
                      <a:pt x="225" y="0"/>
                    </a:cubicBezTo>
                    <a:cubicBezTo>
                      <a:pt x="220" y="0"/>
                      <a:pt x="217" y="4"/>
                      <a:pt x="216" y="7"/>
                    </a:cubicBezTo>
                    <a:cubicBezTo>
                      <a:pt x="215" y="9"/>
                      <a:pt x="214" y="11"/>
                      <a:pt x="213" y="12"/>
                    </a:cubicBezTo>
                    <a:cubicBezTo>
                      <a:pt x="212" y="12"/>
                      <a:pt x="211" y="12"/>
                      <a:pt x="211" y="13"/>
                    </a:cubicBezTo>
                    <a:cubicBezTo>
                      <a:pt x="208" y="14"/>
                      <a:pt x="204" y="15"/>
                      <a:pt x="202" y="19"/>
                    </a:cubicBezTo>
                    <a:cubicBezTo>
                      <a:pt x="201" y="22"/>
                      <a:pt x="201" y="24"/>
                      <a:pt x="202" y="27"/>
                    </a:cubicBezTo>
                    <a:cubicBezTo>
                      <a:pt x="202" y="29"/>
                      <a:pt x="202" y="31"/>
                      <a:pt x="202" y="32"/>
                    </a:cubicBezTo>
                    <a:cubicBezTo>
                      <a:pt x="199" y="44"/>
                      <a:pt x="192" y="55"/>
                      <a:pt x="182" y="65"/>
                    </a:cubicBezTo>
                    <a:cubicBezTo>
                      <a:pt x="176" y="70"/>
                      <a:pt x="178" y="75"/>
                      <a:pt x="181" y="80"/>
                    </a:cubicBezTo>
                    <a:cubicBezTo>
                      <a:pt x="184" y="87"/>
                      <a:pt x="184" y="88"/>
                      <a:pt x="181" y="94"/>
                    </a:cubicBezTo>
                    <a:cubicBezTo>
                      <a:pt x="180" y="95"/>
                      <a:pt x="180" y="95"/>
                      <a:pt x="180" y="95"/>
                    </a:cubicBezTo>
                    <a:cubicBezTo>
                      <a:pt x="180" y="97"/>
                      <a:pt x="179" y="98"/>
                      <a:pt x="178" y="99"/>
                    </a:cubicBezTo>
                    <a:cubicBezTo>
                      <a:pt x="178" y="99"/>
                      <a:pt x="177" y="100"/>
                      <a:pt x="177" y="100"/>
                    </a:cubicBezTo>
                    <a:cubicBezTo>
                      <a:pt x="175" y="101"/>
                      <a:pt x="173" y="102"/>
                      <a:pt x="173" y="106"/>
                    </a:cubicBezTo>
                    <a:cubicBezTo>
                      <a:pt x="173" y="108"/>
                      <a:pt x="173" y="111"/>
                      <a:pt x="174" y="113"/>
                    </a:cubicBezTo>
                    <a:cubicBezTo>
                      <a:pt x="174" y="115"/>
                      <a:pt x="175" y="117"/>
                      <a:pt x="174" y="119"/>
                    </a:cubicBezTo>
                    <a:cubicBezTo>
                      <a:pt x="174" y="121"/>
                      <a:pt x="172" y="125"/>
                      <a:pt x="170" y="130"/>
                    </a:cubicBezTo>
                    <a:cubicBezTo>
                      <a:pt x="166" y="137"/>
                      <a:pt x="161" y="145"/>
                      <a:pt x="168" y="154"/>
                    </a:cubicBezTo>
                    <a:cubicBezTo>
                      <a:pt x="170" y="157"/>
                      <a:pt x="170" y="158"/>
                      <a:pt x="167" y="162"/>
                    </a:cubicBezTo>
                    <a:cubicBezTo>
                      <a:pt x="166" y="165"/>
                      <a:pt x="164" y="168"/>
                      <a:pt x="164" y="172"/>
                    </a:cubicBezTo>
                    <a:cubicBezTo>
                      <a:pt x="163" y="177"/>
                      <a:pt x="164" y="182"/>
                      <a:pt x="165" y="185"/>
                    </a:cubicBezTo>
                    <a:cubicBezTo>
                      <a:pt x="166" y="187"/>
                      <a:pt x="167" y="188"/>
                      <a:pt x="168" y="189"/>
                    </a:cubicBezTo>
                    <a:cubicBezTo>
                      <a:pt x="169" y="191"/>
                      <a:pt x="170" y="193"/>
                      <a:pt x="170" y="194"/>
                    </a:cubicBezTo>
                    <a:cubicBezTo>
                      <a:pt x="170" y="199"/>
                      <a:pt x="167" y="203"/>
                      <a:pt x="165" y="207"/>
                    </a:cubicBezTo>
                    <a:cubicBezTo>
                      <a:pt x="163" y="212"/>
                      <a:pt x="160" y="217"/>
                      <a:pt x="160" y="223"/>
                    </a:cubicBezTo>
                    <a:cubicBezTo>
                      <a:pt x="158" y="240"/>
                      <a:pt x="151" y="259"/>
                      <a:pt x="139" y="274"/>
                    </a:cubicBezTo>
                    <a:cubicBezTo>
                      <a:pt x="136" y="278"/>
                      <a:pt x="136" y="282"/>
                      <a:pt x="135" y="286"/>
                    </a:cubicBezTo>
                    <a:cubicBezTo>
                      <a:pt x="135" y="290"/>
                      <a:pt x="134" y="294"/>
                      <a:pt x="132" y="296"/>
                    </a:cubicBezTo>
                    <a:cubicBezTo>
                      <a:pt x="131" y="296"/>
                      <a:pt x="130" y="297"/>
                      <a:pt x="129" y="297"/>
                    </a:cubicBezTo>
                    <a:cubicBezTo>
                      <a:pt x="128" y="298"/>
                      <a:pt x="126" y="298"/>
                      <a:pt x="125" y="299"/>
                    </a:cubicBezTo>
                    <a:cubicBezTo>
                      <a:pt x="124" y="300"/>
                      <a:pt x="123" y="301"/>
                      <a:pt x="122" y="302"/>
                    </a:cubicBezTo>
                    <a:cubicBezTo>
                      <a:pt x="119" y="304"/>
                      <a:pt x="117" y="306"/>
                      <a:pt x="114" y="307"/>
                    </a:cubicBezTo>
                    <a:cubicBezTo>
                      <a:pt x="112" y="307"/>
                      <a:pt x="110" y="308"/>
                      <a:pt x="108" y="308"/>
                    </a:cubicBezTo>
                    <a:cubicBezTo>
                      <a:pt x="97" y="308"/>
                      <a:pt x="88" y="301"/>
                      <a:pt x="79" y="294"/>
                    </a:cubicBezTo>
                    <a:cubicBezTo>
                      <a:pt x="76" y="292"/>
                      <a:pt x="74" y="290"/>
                      <a:pt x="72" y="289"/>
                    </a:cubicBezTo>
                    <a:cubicBezTo>
                      <a:pt x="70" y="288"/>
                      <a:pt x="69" y="287"/>
                      <a:pt x="68" y="287"/>
                    </a:cubicBezTo>
                    <a:cubicBezTo>
                      <a:pt x="66" y="285"/>
                      <a:pt x="64" y="285"/>
                      <a:pt x="63" y="282"/>
                    </a:cubicBezTo>
                    <a:cubicBezTo>
                      <a:pt x="62" y="281"/>
                      <a:pt x="62" y="280"/>
                      <a:pt x="62" y="279"/>
                    </a:cubicBezTo>
                    <a:cubicBezTo>
                      <a:pt x="60" y="274"/>
                      <a:pt x="58" y="271"/>
                      <a:pt x="52" y="267"/>
                    </a:cubicBezTo>
                    <a:cubicBezTo>
                      <a:pt x="47" y="265"/>
                      <a:pt x="41" y="264"/>
                      <a:pt x="36" y="264"/>
                    </a:cubicBezTo>
                    <a:cubicBezTo>
                      <a:pt x="30" y="263"/>
                      <a:pt x="25" y="263"/>
                      <a:pt x="20" y="260"/>
                    </a:cubicBezTo>
                    <a:cubicBezTo>
                      <a:pt x="16" y="257"/>
                      <a:pt x="16" y="257"/>
                      <a:pt x="16" y="257"/>
                    </a:cubicBezTo>
                    <a:cubicBezTo>
                      <a:pt x="0" y="668"/>
                      <a:pt x="0" y="668"/>
                      <a:pt x="0" y="668"/>
                    </a:cubicBezTo>
                    <a:cubicBezTo>
                      <a:pt x="3" y="668"/>
                      <a:pt x="3" y="668"/>
                      <a:pt x="3" y="668"/>
                    </a:cubicBezTo>
                    <a:cubicBezTo>
                      <a:pt x="60" y="670"/>
                      <a:pt x="99" y="672"/>
                      <a:pt x="118" y="676"/>
                    </a:cubicBezTo>
                    <a:cubicBezTo>
                      <a:pt x="110" y="804"/>
                      <a:pt x="110" y="804"/>
                      <a:pt x="110" y="804"/>
                    </a:cubicBezTo>
                    <a:cubicBezTo>
                      <a:pt x="112" y="805"/>
                      <a:pt x="112" y="805"/>
                      <a:pt x="112" y="805"/>
                    </a:cubicBezTo>
                    <a:cubicBezTo>
                      <a:pt x="137" y="808"/>
                      <a:pt x="162" y="810"/>
                      <a:pt x="184" y="812"/>
                    </a:cubicBezTo>
                    <a:cubicBezTo>
                      <a:pt x="185" y="812"/>
                      <a:pt x="185" y="812"/>
                      <a:pt x="185" y="812"/>
                    </a:cubicBezTo>
                    <a:cubicBezTo>
                      <a:pt x="193" y="812"/>
                      <a:pt x="200" y="813"/>
                      <a:pt x="208" y="814"/>
                    </a:cubicBezTo>
                    <a:cubicBezTo>
                      <a:pt x="233" y="816"/>
                      <a:pt x="258" y="819"/>
                      <a:pt x="282" y="821"/>
                    </a:cubicBezTo>
                    <a:cubicBezTo>
                      <a:pt x="311" y="825"/>
                      <a:pt x="340" y="828"/>
                      <a:pt x="369" y="830"/>
                    </a:cubicBezTo>
                    <a:cubicBezTo>
                      <a:pt x="371" y="830"/>
                      <a:pt x="373" y="830"/>
                      <a:pt x="376" y="830"/>
                    </a:cubicBezTo>
                    <a:cubicBezTo>
                      <a:pt x="377" y="831"/>
                      <a:pt x="377" y="831"/>
                      <a:pt x="377" y="831"/>
                    </a:cubicBezTo>
                    <a:cubicBezTo>
                      <a:pt x="384" y="831"/>
                      <a:pt x="391" y="831"/>
                      <a:pt x="398" y="833"/>
                    </a:cubicBezTo>
                    <a:cubicBezTo>
                      <a:pt x="400" y="833"/>
                      <a:pt x="401" y="833"/>
                      <a:pt x="403" y="833"/>
                    </a:cubicBezTo>
                    <a:cubicBezTo>
                      <a:pt x="409" y="833"/>
                      <a:pt x="415" y="830"/>
                      <a:pt x="420" y="827"/>
                    </a:cubicBezTo>
                    <a:cubicBezTo>
                      <a:pt x="425" y="825"/>
                      <a:pt x="430" y="822"/>
                      <a:pt x="436" y="821"/>
                    </a:cubicBezTo>
                    <a:cubicBezTo>
                      <a:pt x="437" y="821"/>
                      <a:pt x="439" y="821"/>
                      <a:pt x="440" y="821"/>
                    </a:cubicBezTo>
                    <a:cubicBezTo>
                      <a:pt x="448" y="821"/>
                      <a:pt x="455" y="823"/>
                      <a:pt x="462" y="825"/>
                    </a:cubicBezTo>
                    <a:cubicBezTo>
                      <a:pt x="465" y="826"/>
                      <a:pt x="465" y="826"/>
                      <a:pt x="465" y="826"/>
                    </a:cubicBezTo>
                    <a:cubicBezTo>
                      <a:pt x="473" y="828"/>
                      <a:pt x="481" y="830"/>
                      <a:pt x="488" y="835"/>
                    </a:cubicBezTo>
                    <a:cubicBezTo>
                      <a:pt x="490" y="836"/>
                      <a:pt x="496" y="839"/>
                      <a:pt x="497" y="844"/>
                    </a:cubicBezTo>
                    <a:cubicBezTo>
                      <a:pt x="498" y="845"/>
                      <a:pt x="497" y="846"/>
                      <a:pt x="497" y="848"/>
                    </a:cubicBezTo>
                    <a:cubicBezTo>
                      <a:pt x="497" y="850"/>
                      <a:pt x="497" y="851"/>
                      <a:pt x="497" y="852"/>
                    </a:cubicBezTo>
                    <a:cubicBezTo>
                      <a:pt x="497" y="853"/>
                      <a:pt x="497" y="853"/>
                      <a:pt x="497" y="853"/>
                    </a:cubicBezTo>
                    <a:cubicBezTo>
                      <a:pt x="498" y="854"/>
                      <a:pt x="498" y="854"/>
                      <a:pt x="498" y="854"/>
                    </a:cubicBezTo>
                    <a:cubicBezTo>
                      <a:pt x="498" y="854"/>
                      <a:pt x="499" y="855"/>
                      <a:pt x="500" y="855"/>
                    </a:cubicBezTo>
                    <a:cubicBezTo>
                      <a:pt x="501" y="855"/>
                      <a:pt x="501" y="855"/>
                      <a:pt x="501" y="855"/>
                    </a:cubicBezTo>
                    <a:cubicBezTo>
                      <a:pt x="502" y="855"/>
                      <a:pt x="504" y="854"/>
                      <a:pt x="507" y="851"/>
                    </a:cubicBezTo>
                    <a:cubicBezTo>
                      <a:pt x="508" y="850"/>
                      <a:pt x="509" y="849"/>
                      <a:pt x="510" y="849"/>
                    </a:cubicBezTo>
                    <a:cubicBezTo>
                      <a:pt x="512" y="847"/>
                      <a:pt x="514" y="847"/>
                      <a:pt x="515" y="847"/>
                    </a:cubicBezTo>
                    <a:cubicBezTo>
                      <a:pt x="516" y="847"/>
                      <a:pt x="516" y="847"/>
                      <a:pt x="517" y="847"/>
                    </a:cubicBezTo>
                    <a:cubicBezTo>
                      <a:pt x="517" y="847"/>
                      <a:pt x="518" y="847"/>
                      <a:pt x="518" y="847"/>
                    </a:cubicBezTo>
                    <a:cubicBezTo>
                      <a:pt x="519" y="847"/>
                      <a:pt x="520" y="847"/>
                      <a:pt x="521" y="847"/>
                    </a:cubicBezTo>
                    <a:cubicBezTo>
                      <a:pt x="524" y="846"/>
                      <a:pt x="526" y="844"/>
                      <a:pt x="528" y="841"/>
                    </a:cubicBezTo>
                    <a:cubicBezTo>
                      <a:pt x="530" y="837"/>
                      <a:pt x="530" y="833"/>
                      <a:pt x="529" y="829"/>
                    </a:cubicBezTo>
                    <a:cubicBezTo>
                      <a:pt x="534" y="827"/>
                      <a:pt x="541" y="825"/>
                      <a:pt x="547" y="824"/>
                    </a:cubicBezTo>
                    <a:cubicBezTo>
                      <a:pt x="548" y="824"/>
                      <a:pt x="549" y="824"/>
                      <a:pt x="550" y="824"/>
                    </a:cubicBezTo>
                    <a:cubicBezTo>
                      <a:pt x="553" y="824"/>
                      <a:pt x="556" y="825"/>
                      <a:pt x="558" y="826"/>
                    </a:cubicBezTo>
                    <a:cubicBezTo>
                      <a:pt x="560" y="827"/>
                      <a:pt x="562" y="827"/>
                      <a:pt x="564" y="828"/>
                    </a:cubicBezTo>
                    <a:cubicBezTo>
                      <a:pt x="566" y="828"/>
                      <a:pt x="568" y="828"/>
                      <a:pt x="569" y="828"/>
                    </a:cubicBezTo>
                    <a:cubicBezTo>
                      <a:pt x="577" y="828"/>
                      <a:pt x="583" y="825"/>
                      <a:pt x="588" y="823"/>
                    </a:cubicBezTo>
                    <a:cubicBezTo>
                      <a:pt x="589" y="821"/>
                      <a:pt x="589" y="821"/>
                      <a:pt x="589" y="821"/>
                    </a:cubicBezTo>
                    <a:cubicBezTo>
                      <a:pt x="589" y="819"/>
                      <a:pt x="589" y="819"/>
                      <a:pt x="589" y="819"/>
                    </a:cubicBezTo>
                    <a:cubicBezTo>
                      <a:pt x="589" y="818"/>
                      <a:pt x="588" y="816"/>
                      <a:pt x="588" y="814"/>
                    </a:cubicBezTo>
                    <a:cubicBezTo>
                      <a:pt x="587" y="810"/>
                      <a:pt x="586" y="805"/>
                      <a:pt x="584" y="801"/>
                    </a:cubicBezTo>
                    <a:cubicBezTo>
                      <a:pt x="582" y="795"/>
                      <a:pt x="580" y="790"/>
                      <a:pt x="580" y="784"/>
                    </a:cubicBezTo>
                    <a:cubicBezTo>
                      <a:pt x="580" y="782"/>
                      <a:pt x="582" y="780"/>
                      <a:pt x="583" y="777"/>
                    </a:cubicBezTo>
                    <a:cubicBezTo>
                      <a:pt x="584" y="776"/>
                      <a:pt x="585" y="774"/>
                      <a:pt x="586" y="772"/>
                    </a:cubicBezTo>
                    <a:cubicBezTo>
                      <a:pt x="587" y="767"/>
                      <a:pt x="587" y="763"/>
                      <a:pt x="587" y="758"/>
                    </a:cubicBezTo>
                    <a:cubicBezTo>
                      <a:pt x="587" y="757"/>
                      <a:pt x="587" y="755"/>
                      <a:pt x="587" y="754"/>
                    </a:cubicBezTo>
                    <a:cubicBezTo>
                      <a:pt x="587" y="753"/>
                      <a:pt x="587" y="752"/>
                      <a:pt x="587" y="751"/>
                    </a:cubicBezTo>
                    <a:cubicBezTo>
                      <a:pt x="587" y="748"/>
                      <a:pt x="587" y="744"/>
                      <a:pt x="588" y="742"/>
                    </a:cubicBezTo>
                    <a:cubicBezTo>
                      <a:pt x="588" y="740"/>
                      <a:pt x="589" y="739"/>
                      <a:pt x="590" y="738"/>
                    </a:cubicBezTo>
                    <a:cubicBezTo>
                      <a:pt x="592" y="735"/>
                      <a:pt x="594" y="732"/>
                      <a:pt x="593" y="727"/>
                    </a:cubicBezTo>
                    <a:cubicBezTo>
                      <a:pt x="593" y="723"/>
                      <a:pt x="591" y="719"/>
                      <a:pt x="590" y="715"/>
                    </a:cubicBezTo>
                    <a:cubicBezTo>
                      <a:pt x="592" y="714"/>
                      <a:pt x="594" y="711"/>
                      <a:pt x="598" y="703"/>
                    </a:cubicBezTo>
                    <a:cubicBezTo>
                      <a:pt x="599" y="701"/>
                      <a:pt x="600" y="700"/>
                      <a:pt x="601" y="698"/>
                    </a:cubicBezTo>
                    <a:cubicBezTo>
                      <a:pt x="602" y="697"/>
                      <a:pt x="603" y="696"/>
                      <a:pt x="605" y="695"/>
                    </a:cubicBezTo>
                    <a:cubicBezTo>
                      <a:pt x="608" y="691"/>
                      <a:pt x="607" y="687"/>
                      <a:pt x="606" y="684"/>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0" name="Freeform 22"/>
              <p:cNvSpPr>
                <a:spLocks/>
              </p:cNvSpPr>
              <p:nvPr/>
            </p:nvSpPr>
            <p:spPr bwMode="auto">
              <a:xfrm>
                <a:off x="3538173" y="1070273"/>
                <a:ext cx="103765" cy="68183"/>
              </a:xfrm>
              <a:custGeom>
                <a:avLst/>
                <a:gdLst>
                  <a:gd name="T0" fmla="*/ 5 w 33"/>
                  <a:gd name="T1" fmla="*/ 24 h 24"/>
                  <a:gd name="T2" fmla="*/ 16 w 33"/>
                  <a:gd name="T3" fmla="*/ 18 h 24"/>
                  <a:gd name="T4" fmla="*/ 19 w 33"/>
                  <a:gd name="T5" fmla="*/ 15 h 24"/>
                  <a:gd name="T6" fmla="*/ 22 w 33"/>
                  <a:gd name="T7" fmla="*/ 14 h 24"/>
                  <a:gd name="T8" fmla="*/ 32 w 33"/>
                  <a:gd name="T9" fmla="*/ 10 h 24"/>
                  <a:gd name="T10" fmla="*/ 30 w 33"/>
                  <a:gd name="T11" fmla="*/ 3 h 24"/>
                  <a:gd name="T12" fmla="*/ 23 w 33"/>
                  <a:gd name="T13" fmla="*/ 0 h 24"/>
                  <a:gd name="T14" fmla="*/ 9 w 33"/>
                  <a:gd name="T15" fmla="*/ 5 h 24"/>
                  <a:gd name="T16" fmla="*/ 0 w 33"/>
                  <a:gd name="T17" fmla="*/ 18 h 24"/>
                  <a:gd name="T18" fmla="*/ 1 w 33"/>
                  <a:gd name="T19" fmla="*/ 23 h 24"/>
                  <a:gd name="T20" fmla="*/ 5 w 33"/>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4">
                    <a:moveTo>
                      <a:pt x="5" y="24"/>
                    </a:moveTo>
                    <a:cubicBezTo>
                      <a:pt x="9" y="24"/>
                      <a:pt x="13" y="21"/>
                      <a:pt x="16" y="18"/>
                    </a:cubicBezTo>
                    <a:cubicBezTo>
                      <a:pt x="17" y="17"/>
                      <a:pt x="18" y="15"/>
                      <a:pt x="19" y="15"/>
                    </a:cubicBezTo>
                    <a:cubicBezTo>
                      <a:pt x="19" y="15"/>
                      <a:pt x="21" y="15"/>
                      <a:pt x="22" y="14"/>
                    </a:cubicBezTo>
                    <a:cubicBezTo>
                      <a:pt x="26" y="14"/>
                      <a:pt x="31" y="13"/>
                      <a:pt x="32" y="10"/>
                    </a:cubicBezTo>
                    <a:cubicBezTo>
                      <a:pt x="33" y="8"/>
                      <a:pt x="32" y="5"/>
                      <a:pt x="30" y="3"/>
                    </a:cubicBezTo>
                    <a:cubicBezTo>
                      <a:pt x="29" y="1"/>
                      <a:pt x="27" y="0"/>
                      <a:pt x="23" y="0"/>
                    </a:cubicBezTo>
                    <a:cubicBezTo>
                      <a:pt x="17" y="0"/>
                      <a:pt x="10" y="4"/>
                      <a:pt x="9" y="5"/>
                    </a:cubicBezTo>
                    <a:cubicBezTo>
                      <a:pt x="7" y="6"/>
                      <a:pt x="0" y="13"/>
                      <a:pt x="0" y="18"/>
                    </a:cubicBezTo>
                    <a:cubicBezTo>
                      <a:pt x="0" y="20"/>
                      <a:pt x="0" y="22"/>
                      <a:pt x="1" y="23"/>
                    </a:cubicBezTo>
                    <a:cubicBezTo>
                      <a:pt x="2" y="24"/>
                      <a:pt x="4" y="24"/>
                      <a:pt x="5" y="24"/>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91" name="Freeform 23"/>
              <p:cNvSpPr>
                <a:spLocks/>
              </p:cNvSpPr>
              <p:nvPr/>
            </p:nvSpPr>
            <p:spPr bwMode="auto">
              <a:xfrm>
                <a:off x="5192948" y="2595993"/>
                <a:ext cx="50244" cy="65219"/>
              </a:xfrm>
              <a:custGeom>
                <a:avLst/>
                <a:gdLst>
                  <a:gd name="T0" fmla="*/ 13 w 16"/>
                  <a:gd name="T1" fmla="*/ 11 h 23"/>
                  <a:gd name="T2" fmla="*/ 13 w 16"/>
                  <a:gd name="T3" fmla="*/ 9 h 23"/>
                  <a:gd name="T4" fmla="*/ 11 w 16"/>
                  <a:gd name="T5" fmla="*/ 2 h 23"/>
                  <a:gd name="T6" fmla="*/ 8 w 16"/>
                  <a:gd name="T7" fmla="*/ 0 h 23"/>
                  <a:gd name="T8" fmla="*/ 2 w 16"/>
                  <a:gd name="T9" fmla="*/ 9 h 23"/>
                  <a:gd name="T10" fmla="*/ 3 w 16"/>
                  <a:gd name="T11" fmla="*/ 21 h 23"/>
                  <a:gd name="T12" fmla="*/ 7 w 16"/>
                  <a:gd name="T13" fmla="*/ 23 h 23"/>
                  <a:gd name="T14" fmla="*/ 9 w 16"/>
                  <a:gd name="T15" fmla="*/ 22 h 23"/>
                  <a:gd name="T16" fmla="*/ 13 w 16"/>
                  <a:gd name="T17" fmla="*/ 12 h 23"/>
                  <a:gd name="T18" fmla="*/ 13 w 16"/>
                  <a:gd name="T19"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3">
                    <a:moveTo>
                      <a:pt x="13" y="11"/>
                    </a:moveTo>
                    <a:cubicBezTo>
                      <a:pt x="13" y="10"/>
                      <a:pt x="13" y="10"/>
                      <a:pt x="13" y="9"/>
                    </a:cubicBezTo>
                    <a:cubicBezTo>
                      <a:pt x="13" y="7"/>
                      <a:pt x="13" y="4"/>
                      <a:pt x="11" y="2"/>
                    </a:cubicBezTo>
                    <a:cubicBezTo>
                      <a:pt x="10" y="1"/>
                      <a:pt x="9" y="0"/>
                      <a:pt x="8" y="0"/>
                    </a:cubicBezTo>
                    <a:cubicBezTo>
                      <a:pt x="3" y="0"/>
                      <a:pt x="2" y="6"/>
                      <a:pt x="2" y="9"/>
                    </a:cubicBezTo>
                    <a:cubicBezTo>
                      <a:pt x="2" y="9"/>
                      <a:pt x="0" y="17"/>
                      <a:pt x="3" y="21"/>
                    </a:cubicBezTo>
                    <a:cubicBezTo>
                      <a:pt x="4" y="22"/>
                      <a:pt x="5" y="23"/>
                      <a:pt x="7" y="23"/>
                    </a:cubicBezTo>
                    <a:cubicBezTo>
                      <a:pt x="8" y="23"/>
                      <a:pt x="9" y="23"/>
                      <a:pt x="9" y="22"/>
                    </a:cubicBezTo>
                    <a:cubicBezTo>
                      <a:pt x="16" y="20"/>
                      <a:pt x="14" y="15"/>
                      <a:pt x="13" y="12"/>
                    </a:cubicBezTo>
                    <a:cubicBezTo>
                      <a:pt x="13" y="12"/>
                      <a:pt x="13" y="11"/>
                      <a:pt x="13" y="11"/>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spTree>
    <p:extLst>
      <p:ext uri="{BB962C8B-B14F-4D97-AF65-F5344CB8AC3E}">
        <p14:creationId xmlns:p14="http://schemas.microsoft.com/office/powerpoint/2010/main" val="421135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b="17731"/>
          <a:stretch/>
        </p:blipFill>
        <p:spPr>
          <a:xfrm>
            <a:off x="-21858" y="858821"/>
            <a:ext cx="9165858" cy="4856179"/>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各國</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簡介</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44</a:t>
            </a:fld>
            <a:endParaRPr lang="zh-TW" altLang="en-US" b="1" dirty="0">
              <a:solidFill>
                <a:schemeClr val="bg1"/>
              </a:solidFill>
              <a:latin typeface="+mj-lt"/>
            </a:endParaRPr>
          </a:p>
        </p:txBody>
      </p:sp>
      <p:sp>
        <p:nvSpPr>
          <p:cNvPr id="21" name="文字版面配置區 2"/>
          <p:cNvSpPr txBox="1">
            <a:spLocks/>
          </p:cNvSpPr>
          <p:nvPr/>
        </p:nvSpPr>
        <p:spPr>
          <a:xfrm>
            <a:off x="1691680" y="985292"/>
            <a:ext cx="3125271" cy="465537"/>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zh-TW" altLang="en-US" sz="2800" b="1" dirty="0">
                <a:solidFill>
                  <a:srgbClr val="008080"/>
                </a:solidFill>
                <a:latin typeface="微軟正黑體" panose="020B0604030504040204" pitchFamily="34" charset="-120"/>
                <a:ea typeface="微軟正黑體" panose="020B0604030504040204" pitchFamily="34" charset="-120"/>
              </a:rPr>
              <a:t>未合法，有</a:t>
            </a:r>
            <a:r>
              <a:rPr lang="zh-TW" altLang="en-US" sz="2800" b="1" dirty="0" smtClean="0">
                <a:solidFill>
                  <a:srgbClr val="008080"/>
                </a:solidFill>
                <a:latin typeface="微軟正黑體" panose="020B0604030504040204" pitchFamily="34" charset="-120"/>
                <a:ea typeface="微軟正黑體" panose="020B0604030504040204" pitchFamily="34" charset="-120"/>
              </a:rPr>
              <a:t>爭議。</a:t>
            </a:r>
            <a:endParaRPr lang="en-US" altLang="zh-TW" sz="2800" b="1" dirty="0">
              <a:solidFill>
                <a:srgbClr val="008080"/>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1619674" y="3110256"/>
            <a:ext cx="6840758" cy="1915001"/>
            <a:chOff x="1619674" y="1663900"/>
            <a:chExt cx="6840758" cy="1915001"/>
          </a:xfrm>
        </p:grpSpPr>
        <p:grpSp>
          <p:nvGrpSpPr>
            <p:cNvPr id="22" name="群組 21"/>
            <p:cNvGrpSpPr/>
            <p:nvPr/>
          </p:nvGrpSpPr>
          <p:grpSpPr>
            <a:xfrm>
              <a:off x="1619674" y="1663900"/>
              <a:ext cx="1797626" cy="653117"/>
              <a:chOff x="735205" y="1316859"/>
              <a:chExt cx="1797626" cy="653117"/>
            </a:xfrm>
          </p:grpSpPr>
          <p:pic>
            <p:nvPicPr>
              <p:cNvPr id="23" name="圖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5" y="1316859"/>
                <a:ext cx="1797626" cy="653117"/>
              </a:xfrm>
              <a:prstGeom prst="rect">
                <a:avLst/>
              </a:prstGeom>
              <a:effectLst>
                <a:outerShdw blurRad="50800" dist="38100" dir="2700000" algn="tl" rotWithShape="0">
                  <a:schemeClr val="bg1">
                    <a:lumMod val="65000"/>
                    <a:alpha val="40000"/>
                  </a:schemeClr>
                </a:outerShdw>
              </a:effectLst>
            </p:spPr>
          </p:pic>
          <p:sp>
            <p:nvSpPr>
              <p:cNvPr id="25" name="文字方塊 24"/>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2000</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sp>
          <p:nvSpPr>
            <p:cNvPr id="12" name="矩形 11"/>
            <p:cNvSpPr/>
            <p:nvPr/>
          </p:nvSpPr>
          <p:spPr>
            <a:xfrm>
              <a:off x="1736106" y="2317017"/>
              <a:ext cx="6724326" cy="1261884"/>
            </a:xfrm>
            <a:prstGeom prst="rect">
              <a:avLst/>
            </a:prstGeom>
          </p:spPr>
          <p:txBody>
            <a:bodyPr wrap="square">
              <a:spAutoFit/>
            </a:bodyPr>
            <a:lstStyle/>
            <a:p>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立法</a:t>
              </a:r>
              <a:r>
                <a:rPr lang="zh-TW" altLang="en-US" sz="2800" b="1" kern="1000" spc="-50" dirty="0">
                  <a:solidFill>
                    <a:srgbClr val="008080"/>
                  </a:solidFill>
                  <a:latin typeface="微軟正黑體" panose="020B0604030504040204" pitchFamily="34" charset="-120"/>
                  <a:ea typeface="微軟正黑體" panose="020B0604030504040204" pitchFamily="34" charset="-120"/>
                </a:rPr>
                <a:t>通</a:t>
              </a:r>
              <a:r>
                <a:rPr lang="zh-TW" altLang="en-US" sz="2800" b="1" kern="1000" spc="-300" dirty="0">
                  <a:solidFill>
                    <a:srgbClr val="008080"/>
                  </a:solidFill>
                  <a:latin typeface="微軟正黑體" panose="020B0604030504040204" pitchFamily="34" charset="-120"/>
                  <a:ea typeface="微軟正黑體" panose="020B0604030504040204" pitchFamily="34" charset="-120"/>
                </a:rPr>
                <a:t>過</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安寧緩和醫療條例</a:t>
              </a:r>
              <a:r>
                <a:rPr lang="en-US" altLang="zh-TW" sz="2400" kern="1000" spc="-30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末期病人能選擇</a:t>
              </a:r>
              <a:r>
                <a:rPr lang="zh-TW" altLang="en-US" sz="2400" kern="1000" spc="-50" dirty="0" smtClean="0">
                  <a:solidFill>
                    <a:schemeClr val="tx1">
                      <a:tint val="75000"/>
                    </a:schemeClr>
                  </a:solidFill>
                  <a:latin typeface="微軟正黑體" panose="020B0604030504040204" pitchFamily="34" charset="-120"/>
                  <a:ea typeface="微軟正黑體" panose="020B0604030504040204" pitchFamily="34" charset="-120"/>
                </a:rPr>
                <a:t>接受非</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侵入性的治療，以不積極維生的方式度過剩下的日子</a:t>
              </a:r>
              <a:r>
                <a:rPr lang="zh-TW" altLang="en-US" sz="2400" kern="1000" spc="-50" dirty="0" smtClean="0">
                  <a:solidFill>
                    <a:schemeClr val="tx1">
                      <a:tint val="75000"/>
                    </a:schemeClr>
                  </a:solidFill>
                  <a:latin typeface="微軟正黑體" panose="020B0604030504040204" pitchFamily="34" charset="-120"/>
                  <a:ea typeface="微軟正黑體" panose="020B0604030504040204" pitchFamily="34" charset="-120"/>
                </a:rPr>
                <a:t>。也</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能更受尊重。</a:t>
              </a:r>
            </a:p>
          </p:txBody>
        </p:sp>
      </p:grpSp>
      <p:grpSp>
        <p:nvGrpSpPr>
          <p:cNvPr id="41" name="群組 40"/>
          <p:cNvGrpSpPr/>
          <p:nvPr/>
        </p:nvGrpSpPr>
        <p:grpSpPr>
          <a:xfrm>
            <a:off x="1619674" y="1487246"/>
            <a:ext cx="6502762" cy="653117"/>
            <a:chOff x="1619674" y="1663900"/>
            <a:chExt cx="6502762" cy="653117"/>
          </a:xfrm>
        </p:grpSpPr>
        <p:grpSp>
          <p:nvGrpSpPr>
            <p:cNvPr id="42" name="群組 41"/>
            <p:cNvGrpSpPr/>
            <p:nvPr/>
          </p:nvGrpSpPr>
          <p:grpSpPr>
            <a:xfrm>
              <a:off x="1619674" y="1663900"/>
              <a:ext cx="1797626" cy="653117"/>
              <a:chOff x="735205" y="1316859"/>
              <a:chExt cx="1797626" cy="653117"/>
            </a:xfrm>
          </p:grpSpPr>
          <p:pic>
            <p:nvPicPr>
              <p:cNvPr id="44" name="圖片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205" y="1316859"/>
                <a:ext cx="1797626" cy="653117"/>
              </a:xfrm>
              <a:prstGeom prst="rect">
                <a:avLst/>
              </a:prstGeom>
              <a:effectLst>
                <a:outerShdw blurRad="50800" dist="38100" dir="2700000" algn="tl" rotWithShape="0">
                  <a:schemeClr val="bg1">
                    <a:lumMod val="65000"/>
                    <a:alpha val="40000"/>
                  </a:schemeClr>
                </a:outerShdw>
              </a:effectLst>
            </p:spPr>
          </p:pic>
          <p:sp>
            <p:nvSpPr>
              <p:cNvPr id="45" name="文字方塊 44"/>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1963</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sp>
          <p:nvSpPr>
            <p:cNvPr id="43" name="矩形 42"/>
            <p:cNvSpPr/>
            <p:nvPr/>
          </p:nvSpPr>
          <p:spPr>
            <a:xfrm>
              <a:off x="3417302" y="1804840"/>
              <a:ext cx="4705134" cy="461665"/>
            </a:xfrm>
            <a:prstGeom prst="rect">
              <a:avLst/>
            </a:prstGeom>
          </p:spPr>
          <p:txBody>
            <a:bodyPr wrap="none">
              <a:spAutoFit/>
            </a:bodyPr>
            <a:lstStyle/>
            <a:p>
              <a:pPr eaLnBrk="0" hangingPunct="0">
                <a:spcBef>
                  <a:spcPct val="50000"/>
                </a:spcBef>
              </a:pPr>
              <a:r>
                <a:rPr lang="zh-TW" altLang="zh-TW" sz="2400" kern="1000" spc="-50" dirty="0">
                  <a:solidFill>
                    <a:schemeClr val="tx1">
                      <a:tint val="75000"/>
                    </a:schemeClr>
                  </a:solidFill>
                  <a:latin typeface="微軟正黑體" panose="020B0604030504040204" pitchFamily="34" charset="-120"/>
                  <a:ea typeface="微軟正黑體" panose="020B0604030504040204" pitchFamily="34" charset="-120"/>
                </a:rPr>
                <a:t>王曉明是台灣爭取安樂死的首例</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a:t>
              </a:r>
            </a:p>
          </p:txBody>
        </p:sp>
      </p:grpSp>
      <p:grpSp>
        <p:nvGrpSpPr>
          <p:cNvPr id="46" name="群組 45"/>
          <p:cNvGrpSpPr/>
          <p:nvPr/>
        </p:nvGrpSpPr>
        <p:grpSpPr>
          <a:xfrm>
            <a:off x="1619673" y="2252130"/>
            <a:ext cx="5976663" cy="653117"/>
            <a:chOff x="1619673" y="1663900"/>
            <a:chExt cx="5976663" cy="653117"/>
          </a:xfrm>
        </p:grpSpPr>
        <p:grpSp>
          <p:nvGrpSpPr>
            <p:cNvPr id="47" name="群組 46"/>
            <p:cNvGrpSpPr/>
            <p:nvPr/>
          </p:nvGrpSpPr>
          <p:grpSpPr>
            <a:xfrm>
              <a:off x="1619673" y="1663900"/>
              <a:ext cx="1797629" cy="653117"/>
              <a:chOff x="735204" y="1316859"/>
              <a:chExt cx="1797629" cy="653117"/>
            </a:xfrm>
          </p:grpSpPr>
          <p:pic>
            <p:nvPicPr>
              <p:cNvPr id="49" name="圖片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50" name="文字方塊 49"/>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1999</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sp>
          <p:nvSpPr>
            <p:cNvPr id="48" name="矩形 47"/>
            <p:cNvSpPr/>
            <p:nvPr/>
          </p:nvSpPr>
          <p:spPr>
            <a:xfrm>
              <a:off x="3417302" y="1732576"/>
              <a:ext cx="4179034" cy="523220"/>
            </a:xfrm>
            <a:prstGeom prst="rect">
              <a:avLst/>
            </a:prstGeom>
          </p:spPr>
          <p:txBody>
            <a:bodyPr wrap="square">
              <a:spAutoFit/>
            </a:bodyPr>
            <a:lstStyle/>
            <a:p>
              <a:r>
                <a:rPr lang="zh-TW" altLang="en-US" sz="2800" b="1" kern="1000" spc="-50" dirty="0">
                  <a:solidFill>
                    <a:srgbClr val="008080"/>
                  </a:solidFill>
                  <a:latin typeface="微軟正黑體" panose="020B0604030504040204" pitchFamily="34" charset="-120"/>
                  <a:ea typeface="微軟正黑體" panose="020B0604030504040204" pitchFamily="34" charset="-120"/>
                </a:rPr>
                <a:t>通過</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緩和醫療法</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a:t>
              </a:r>
              <a:endPar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endParaRPr>
            </a:p>
          </p:txBody>
        </p:sp>
      </p:grpSp>
      <p:grpSp>
        <p:nvGrpSpPr>
          <p:cNvPr id="3" name="群組 2"/>
          <p:cNvGrpSpPr/>
          <p:nvPr/>
        </p:nvGrpSpPr>
        <p:grpSpPr>
          <a:xfrm>
            <a:off x="317875" y="1057300"/>
            <a:ext cx="1229789" cy="1462275"/>
            <a:chOff x="317875" y="1057300"/>
            <a:chExt cx="1229789" cy="1462275"/>
          </a:xfrm>
        </p:grpSpPr>
        <p:pic>
          <p:nvPicPr>
            <p:cNvPr id="8" name="圖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875" y="1057300"/>
              <a:ext cx="1229789" cy="1462275"/>
            </a:xfrm>
            <a:prstGeom prst="rect">
              <a:avLst/>
            </a:prstGeom>
            <a:effectLst>
              <a:outerShdw sx="102000" sy="102000" algn="ctr" rotWithShape="0">
                <a:schemeClr val="bg1">
                  <a:lumMod val="85000"/>
                  <a:alpha val="40000"/>
                </a:schemeClr>
              </a:outerShdw>
            </a:effectLst>
          </p:spPr>
        </p:pic>
        <p:pic>
          <p:nvPicPr>
            <p:cNvPr id="9" name="圖片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515" y="1281871"/>
              <a:ext cx="241396" cy="160931"/>
            </a:xfrm>
            <a:prstGeom prst="rect">
              <a:avLst/>
            </a:prstGeom>
            <a:effectLst>
              <a:outerShdw sx="107000" sy="107000" algn="ctr" rotWithShape="0">
                <a:schemeClr val="bg1">
                  <a:lumMod val="65000"/>
                  <a:alpha val="40000"/>
                </a:schemeClr>
              </a:outerShdw>
            </a:effectLst>
          </p:spPr>
        </p:pic>
        <p:pic>
          <p:nvPicPr>
            <p:cNvPr id="15" name="圖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043" y="1218060"/>
              <a:ext cx="592230" cy="1087771"/>
            </a:xfrm>
            <a:prstGeom prst="rect">
              <a:avLst/>
            </a:prstGeom>
          </p:spPr>
        </p:pic>
        <p:sp>
          <p:nvSpPr>
            <p:cNvPr id="13" name="矩形 12"/>
            <p:cNvSpPr/>
            <p:nvPr/>
          </p:nvSpPr>
          <p:spPr>
            <a:xfrm>
              <a:off x="452515" y="2056121"/>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台灣</a:t>
              </a:r>
            </a:p>
          </p:txBody>
        </p:sp>
      </p:grpSp>
    </p:spTree>
    <p:extLst>
      <p:ext uri="{BB962C8B-B14F-4D97-AF65-F5344CB8AC3E}">
        <p14:creationId xmlns:p14="http://schemas.microsoft.com/office/powerpoint/2010/main" val="26298787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extLst>
              <a:ext uri="{28A0092B-C50C-407E-A947-70E740481C1C}">
                <a14:useLocalDpi xmlns:a14="http://schemas.microsoft.com/office/drawing/2010/main" val="0"/>
              </a:ext>
            </a:extLst>
          </a:blip>
          <a:srcRect b="17731"/>
          <a:stretch/>
        </p:blipFill>
        <p:spPr>
          <a:xfrm>
            <a:off x="-21858" y="858821"/>
            <a:ext cx="9165858" cy="4856179"/>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401897"/>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各國</a:t>
            </a:r>
            <a:r>
              <a:rPr lang="zh-TW" altLang="en-US" sz="2400" b="1" dirty="0" smtClean="0">
                <a:solidFill>
                  <a:srgbClr val="008080"/>
                </a:solidFill>
                <a:latin typeface="微軟正黑體" panose="020B0604030504040204" pitchFamily="34" charset="-120"/>
                <a:ea typeface="微軟正黑體" panose="020B0604030504040204" pitchFamily="34" charset="-120"/>
              </a:rPr>
              <a:t>安樂死</a:t>
            </a:r>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簡介</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45</a:t>
            </a:fld>
            <a:endParaRPr lang="zh-TW" altLang="en-US" b="1" dirty="0">
              <a:solidFill>
                <a:schemeClr val="bg1"/>
              </a:solidFill>
              <a:latin typeface="+mj-lt"/>
            </a:endParaRPr>
          </a:p>
        </p:txBody>
      </p:sp>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875" y="1057300"/>
            <a:ext cx="1229789" cy="1462275"/>
          </a:xfrm>
          <a:prstGeom prst="rect">
            <a:avLst/>
          </a:prstGeom>
          <a:effectLst>
            <a:outerShdw sx="102000" sy="102000" algn="ctr" rotWithShape="0">
              <a:schemeClr val="bg1">
                <a:lumMod val="85000"/>
                <a:alpha val="40000"/>
              </a:schemeClr>
            </a:outerShdw>
          </a:effectLst>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515" y="1281871"/>
            <a:ext cx="241396" cy="160931"/>
          </a:xfrm>
          <a:prstGeom prst="rect">
            <a:avLst/>
          </a:prstGeom>
          <a:effectLst>
            <a:outerShdw sx="107000" sy="107000" algn="ctr" rotWithShape="0">
              <a:schemeClr val="bg1">
                <a:lumMod val="65000"/>
                <a:alpha val="40000"/>
              </a:schemeClr>
            </a:outerShdw>
          </a:effectLst>
        </p:spPr>
      </p:pic>
      <p:grpSp>
        <p:nvGrpSpPr>
          <p:cNvPr id="41" name="群組 40"/>
          <p:cNvGrpSpPr/>
          <p:nvPr/>
        </p:nvGrpSpPr>
        <p:grpSpPr>
          <a:xfrm>
            <a:off x="1619674" y="1202424"/>
            <a:ext cx="6291166" cy="653116"/>
            <a:chOff x="1619674" y="1663900"/>
            <a:chExt cx="6291166" cy="653116"/>
          </a:xfrm>
        </p:grpSpPr>
        <p:grpSp>
          <p:nvGrpSpPr>
            <p:cNvPr id="42" name="群組 41"/>
            <p:cNvGrpSpPr/>
            <p:nvPr/>
          </p:nvGrpSpPr>
          <p:grpSpPr>
            <a:xfrm>
              <a:off x="1619674" y="1663900"/>
              <a:ext cx="1797626" cy="653116"/>
              <a:chOff x="735205" y="1316859"/>
              <a:chExt cx="1797626" cy="653116"/>
            </a:xfrm>
          </p:grpSpPr>
          <p:pic>
            <p:nvPicPr>
              <p:cNvPr id="44" name="圖片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205" y="1316859"/>
                <a:ext cx="1797626" cy="653116"/>
              </a:xfrm>
              <a:prstGeom prst="rect">
                <a:avLst/>
              </a:prstGeom>
              <a:effectLst>
                <a:outerShdw blurRad="50800" dist="38100" dir="2700000" algn="tl" rotWithShape="0">
                  <a:schemeClr val="bg1">
                    <a:lumMod val="65000"/>
                    <a:alpha val="40000"/>
                  </a:schemeClr>
                </a:outerShdw>
              </a:effectLst>
            </p:spPr>
          </p:pic>
          <p:sp>
            <p:nvSpPr>
              <p:cNvPr id="45" name="文字方塊 44"/>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2002</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sp>
          <p:nvSpPr>
            <p:cNvPr id="43" name="矩形 42"/>
            <p:cNvSpPr/>
            <p:nvPr/>
          </p:nvSpPr>
          <p:spPr>
            <a:xfrm>
              <a:off x="3417302" y="1804840"/>
              <a:ext cx="4493538" cy="461665"/>
            </a:xfrm>
            <a:prstGeom prst="rect">
              <a:avLst/>
            </a:prstGeom>
          </p:spPr>
          <p:txBody>
            <a:bodyPr wrap="none">
              <a:spAutoFit/>
            </a:bodyPr>
            <a:lstStyle/>
            <a:p>
              <a:pPr eaLnBrk="0" hangingPunct="0">
                <a:spcBef>
                  <a:spcPct val="50000"/>
                </a:spcBef>
              </a:pP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通過</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修正緩和醫療法法案</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a:t>
              </a:r>
              <a:endPar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endParaRPr>
            </a:p>
          </p:txBody>
        </p:sp>
      </p:grpSp>
      <p:grpSp>
        <p:nvGrpSpPr>
          <p:cNvPr id="46" name="群組 45"/>
          <p:cNvGrpSpPr/>
          <p:nvPr/>
        </p:nvGrpSpPr>
        <p:grpSpPr>
          <a:xfrm>
            <a:off x="1619673" y="2069284"/>
            <a:ext cx="6840759" cy="1489983"/>
            <a:chOff x="1619673" y="1663900"/>
            <a:chExt cx="6840759" cy="1489983"/>
          </a:xfrm>
        </p:grpSpPr>
        <p:grpSp>
          <p:nvGrpSpPr>
            <p:cNvPr id="47" name="群組 46"/>
            <p:cNvGrpSpPr/>
            <p:nvPr/>
          </p:nvGrpSpPr>
          <p:grpSpPr>
            <a:xfrm>
              <a:off x="1619673" y="1663900"/>
              <a:ext cx="1797629" cy="653117"/>
              <a:chOff x="735204" y="1316859"/>
              <a:chExt cx="1797629" cy="653117"/>
            </a:xfrm>
          </p:grpSpPr>
          <p:pic>
            <p:nvPicPr>
              <p:cNvPr id="49" name="圖片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50" name="文字方塊 49"/>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2019</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sp>
          <p:nvSpPr>
            <p:cNvPr id="48" name="矩形 47"/>
            <p:cNvSpPr/>
            <p:nvPr/>
          </p:nvSpPr>
          <p:spPr>
            <a:xfrm>
              <a:off x="1703514" y="2322886"/>
              <a:ext cx="6756918" cy="830997"/>
            </a:xfrm>
            <a:prstGeom prst="rect">
              <a:avLst/>
            </a:prstGeom>
          </p:spPr>
          <p:txBody>
            <a:bodyPr wrap="square">
              <a:spAutoFit/>
            </a:bodyPr>
            <a:lstStyle/>
            <a:p>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即將實施的</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病人自主權利法</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更保障病</a:t>
              </a:r>
              <a:r>
                <a:rPr lang="zh-TW" altLang="en-US" sz="2400" kern="1000" spc="-50" dirty="0" smtClean="0">
                  <a:solidFill>
                    <a:schemeClr val="tx1">
                      <a:tint val="75000"/>
                    </a:schemeClr>
                  </a:solidFill>
                  <a:latin typeface="微軟正黑體" panose="020B0604030504040204" pitchFamily="34" charset="-120"/>
                  <a:ea typeface="微軟正黑體" panose="020B0604030504040204" pitchFamily="34" charset="-120"/>
                </a:rPr>
                <a:t>者所</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做的決定不受親屬干擾，醫師在執行上也能更</a:t>
              </a:r>
              <a:r>
                <a:rPr lang="zh-TW" altLang="en-US" sz="2400" kern="1000" spc="-50" dirty="0" smtClean="0">
                  <a:solidFill>
                    <a:schemeClr val="tx1">
                      <a:tint val="75000"/>
                    </a:schemeClr>
                  </a:solidFill>
                  <a:latin typeface="微軟正黑體" panose="020B0604030504040204" pitchFamily="34" charset="-120"/>
                  <a:ea typeface="微軟正黑體" panose="020B0604030504040204" pitchFamily="34" charset="-120"/>
                </a:rPr>
                <a:t>受尊重</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a:t>
              </a:r>
            </a:p>
          </p:txBody>
        </p:sp>
      </p:grpSp>
      <p:pic>
        <p:nvPicPr>
          <p:cNvPr id="15" name="圖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0043" y="1218060"/>
            <a:ext cx="592230" cy="1087771"/>
          </a:xfrm>
          <a:prstGeom prst="rect">
            <a:avLst/>
          </a:prstGeom>
        </p:spPr>
      </p:pic>
      <p:sp>
        <p:nvSpPr>
          <p:cNvPr id="13" name="矩形 12"/>
          <p:cNvSpPr/>
          <p:nvPr/>
        </p:nvSpPr>
        <p:spPr>
          <a:xfrm>
            <a:off x="452515" y="2056121"/>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台灣</a:t>
            </a:r>
          </a:p>
        </p:txBody>
      </p:sp>
    </p:spTree>
    <p:extLst>
      <p:ext uri="{BB962C8B-B14F-4D97-AF65-F5344CB8AC3E}">
        <p14:creationId xmlns:p14="http://schemas.microsoft.com/office/powerpoint/2010/main" val="13582795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版面配置區 2"/>
          <p:cNvSpPr txBox="1">
            <a:spLocks/>
          </p:cNvSpPr>
          <p:nvPr/>
        </p:nvSpPr>
        <p:spPr>
          <a:xfrm>
            <a:off x="1187624" y="1489348"/>
            <a:ext cx="7776864" cy="15841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zh-TW" sz="3600" dirty="0" smtClean="0">
                <a:solidFill>
                  <a:srgbClr val="008080"/>
                </a:solidFill>
                <a:latin typeface="微軟正黑體" panose="020B0604030504040204" pitchFamily="34" charset="-120"/>
                <a:ea typeface="微軟正黑體" panose="020B0604030504040204" pitchFamily="34" charset="-120"/>
              </a:rPr>
              <a:t>【</a:t>
            </a:r>
            <a:r>
              <a:rPr lang="zh-TW" altLang="zh-TW" sz="3600" b="1" dirty="0" smtClean="0">
                <a:solidFill>
                  <a:srgbClr val="008080"/>
                </a:solidFill>
                <a:latin typeface="微軟正黑體" panose="020B0604030504040204" pitchFamily="34" charset="-120"/>
                <a:ea typeface="微軟正黑體" panose="020B0604030504040204" pitchFamily="34" charset="-120"/>
              </a:rPr>
              <a:t>問題思考</a:t>
            </a:r>
            <a:r>
              <a:rPr lang="zh-TW" altLang="zh-TW" sz="3600" dirty="0" smtClean="0">
                <a:solidFill>
                  <a:srgbClr val="008080"/>
                </a:solidFill>
                <a:latin typeface="微軟正黑體" panose="020B0604030504040204" pitchFamily="34" charset="-120"/>
                <a:ea typeface="微軟正黑體" panose="020B0604030504040204" pitchFamily="34" charset="-120"/>
              </a:rPr>
              <a:t>】</a:t>
            </a:r>
          </a:p>
          <a:p>
            <a:pPr algn="ctr"/>
            <a:r>
              <a:rPr lang="zh-TW" altLang="en-US" sz="4400" dirty="0">
                <a:latin typeface="微軟正黑體" panose="020B0604030504040204" pitchFamily="34" charset="-120"/>
                <a:ea typeface="微軟正黑體" panose="020B0604030504040204" pitchFamily="34" charset="-120"/>
              </a:rPr>
              <a:t>人是否有對死亡的自主權？</a:t>
            </a:r>
          </a:p>
        </p:txBody>
      </p:sp>
      <p:sp>
        <p:nvSpPr>
          <p:cNvPr id="7"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a:t>
            </a:r>
            <a:r>
              <a:rPr lang="zh-TW" altLang="en-US" sz="3200" dirty="0">
                <a:solidFill>
                  <a:schemeClr val="tx1">
                    <a:lumMod val="75000"/>
                    <a:lumOff val="25000"/>
                  </a:schemeClr>
                </a:solidFill>
                <a:latin typeface="華康雅風體 Std W3" pitchFamily="18" charset="-120"/>
                <a:ea typeface="華康雅風體 Std W3" pitchFamily="18" charset="-120"/>
              </a:rPr>
              <a:t>安樂死之評估</a:t>
            </a:r>
          </a:p>
        </p:txBody>
      </p:sp>
      <p:grpSp>
        <p:nvGrpSpPr>
          <p:cNvPr id="16" name="群組 15"/>
          <p:cNvGrpSpPr/>
          <p:nvPr/>
        </p:nvGrpSpPr>
        <p:grpSpPr>
          <a:xfrm rot="20771005">
            <a:off x="101907" y="-150067"/>
            <a:ext cx="1494032" cy="1217509"/>
            <a:chOff x="2467992" y="240184"/>
            <a:chExt cx="4307207" cy="3510010"/>
          </a:xfrm>
        </p:grpSpPr>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1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9" name="矩形 1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9"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46</a:t>
            </a:fld>
            <a:endParaRPr lang="zh-TW" altLang="en-US" b="1" dirty="0">
              <a:solidFill>
                <a:schemeClr val="bg1"/>
              </a:solidFill>
              <a:latin typeface="+mj-lt"/>
            </a:endParaRPr>
          </a:p>
        </p:txBody>
      </p:sp>
      <p:grpSp>
        <p:nvGrpSpPr>
          <p:cNvPr id="11" name="群組 10"/>
          <p:cNvGrpSpPr/>
          <p:nvPr/>
        </p:nvGrpSpPr>
        <p:grpSpPr>
          <a:xfrm rot="439618">
            <a:off x="1393359" y="1983524"/>
            <a:ext cx="7843992" cy="1470114"/>
            <a:chOff x="1952652" y="3020984"/>
            <a:chExt cx="7843992" cy="1470114"/>
          </a:xfrm>
        </p:grpSpPr>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8620" r="61174"/>
            <a:stretch/>
          </p:blipFill>
          <p:spPr>
            <a:xfrm rot="5077213">
              <a:off x="5139591" y="-165955"/>
              <a:ext cx="1470114" cy="7843992"/>
            </a:xfrm>
            <a:prstGeom prst="rect">
              <a:avLst/>
            </a:prstGeom>
            <a:effectLst>
              <a:outerShdw blurRad="50800" dist="38100" dir="5400000" algn="t" rotWithShape="0">
                <a:prstClr val="black">
                  <a:alpha val="40000"/>
                </a:prstClr>
              </a:outerShdw>
            </a:effectLst>
          </p:spPr>
        </p:pic>
        <p:sp>
          <p:nvSpPr>
            <p:cNvPr id="13" name="文字版面配置區 2"/>
            <p:cNvSpPr txBox="1">
              <a:spLocks/>
            </p:cNvSpPr>
            <p:nvPr/>
          </p:nvSpPr>
          <p:spPr>
            <a:xfrm rot="21230047">
              <a:off x="2565252" y="3417326"/>
              <a:ext cx="6632185" cy="82809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4400" dirty="0">
                  <a:solidFill>
                    <a:schemeClr val="tx1">
                      <a:lumMod val="65000"/>
                      <a:lumOff val="35000"/>
                    </a:schemeClr>
                  </a:solidFill>
                  <a:latin typeface="微軟正黑體" panose="020B0604030504040204" pitchFamily="34" charset="-120"/>
                  <a:ea typeface="微軟正黑體" panose="020B0604030504040204" pitchFamily="34" charset="-120"/>
                </a:rPr>
                <a:t>人是否可以自殺？</a:t>
              </a:r>
            </a:p>
          </p:txBody>
        </p:sp>
      </p:grpSp>
      <p:grpSp>
        <p:nvGrpSpPr>
          <p:cNvPr id="21" name="群組 20"/>
          <p:cNvGrpSpPr/>
          <p:nvPr/>
        </p:nvGrpSpPr>
        <p:grpSpPr>
          <a:xfrm rot="295148">
            <a:off x="1760644" y="2243790"/>
            <a:ext cx="7843992" cy="1648588"/>
            <a:chOff x="2176466" y="3191005"/>
            <a:chExt cx="7843992" cy="1648588"/>
          </a:xfrm>
        </p:grpSpPr>
        <p:pic>
          <p:nvPicPr>
            <p:cNvPr id="22" name="圖片 21"/>
            <p:cNvPicPr>
              <a:picLocks noChangeAspect="1"/>
            </p:cNvPicPr>
            <p:nvPr/>
          </p:nvPicPr>
          <p:blipFill rotWithShape="1">
            <a:blip r:embed="rId5">
              <a:grayscl/>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50169" r="15958"/>
            <a:stretch/>
          </p:blipFill>
          <p:spPr>
            <a:xfrm rot="5077213">
              <a:off x="5274168" y="93303"/>
              <a:ext cx="1648588" cy="7843992"/>
            </a:xfrm>
            <a:prstGeom prst="rect">
              <a:avLst/>
            </a:prstGeom>
            <a:effectLst>
              <a:outerShdw blurRad="50800" dist="38100" dir="5400000" algn="t" rotWithShape="0">
                <a:prstClr val="black">
                  <a:alpha val="40000"/>
                </a:prstClr>
              </a:outerShdw>
            </a:effectLst>
          </p:spPr>
        </p:pic>
        <p:sp>
          <p:nvSpPr>
            <p:cNvPr id="23" name="文字版面配置區 2"/>
            <p:cNvSpPr txBox="1">
              <a:spLocks/>
            </p:cNvSpPr>
            <p:nvPr/>
          </p:nvSpPr>
          <p:spPr>
            <a:xfrm rot="21230047">
              <a:off x="2740057" y="3604895"/>
              <a:ext cx="6632185" cy="82809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4400" dirty="0">
                  <a:solidFill>
                    <a:schemeClr val="tx1">
                      <a:lumMod val="65000"/>
                      <a:lumOff val="35000"/>
                    </a:schemeClr>
                  </a:solidFill>
                  <a:latin typeface="微軟正黑體" panose="020B0604030504040204" pitchFamily="34" charset="-120"/>
                  <a:ea typeface="微軟正黑體" panose="020B0604030504040204" pitchFamily="34" charset="-120"/>
                </a:rPr>
                <a:t>人是否可以變相的自殺？</a:t>
              </a:r>
            </a:p>
          </p:txBody>
        </p:sp>
      </p:grpSp>
    </p:spTree>
    <p:extLst>
      <p:ext uri="{BB962C8B-B14F-4D97-AF65-F5344CB8AC3E}">
        <p14:creationId xmlns:p14="http://schemas.microsoft.com/office/powerpoint/2010/main" val="70304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a:t>
            </a:r>
            <a:r>
              <a:rPr lang="zh-TW" altLang="en-US" sz="3200" dirty="0">
                <a:solidFill>
                  <a:schemeClr val="tx1">
                    <a:lumMod val="75000"/>
                    <a:lumOff val="25000"/>
                  </a:schemeClr>
                </a:solidFill>
                <a:latin typeface="華康雅風體 Std W3" pitchFamily="18" charset="-120"/>
                <a:ea typeface="華康雅風體 Std W3" pitchFamily="18" charset="-120"/>
              </a:rPr>
              <a:t>安樂死之評估</a:t>
            </a:r>
          </a:p>
        </p:txBody>
      </p:sp>
      <p:sp>
        <p:nvSpPr>
          <p:cNvPr id="8" name="文字版面配置區 2"/>
          <p:cNvSpPr txBox="1">
            <a:spLocks/>
          </p:cNvSpPr>
          <p:nvPr/>
        </p:nvSpPr>
        <p:spPr>
          <a:xfrm>
            <a:off x="1187624" y="1705372"/>
            <a:ext cx="7776864" cy="15841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zh-TW" sz="3600" dirty="0" smtClean="0">
                <a:solidFill>
                  <a:srgbClr val="008080"/>
                </a:solidFill>
                <a:latin typeface="微軟正黑體" panose="020B0604030504040204" pitchFamily="34" charset="-120"/>
                <a:ea typeface="微軟正黑體" panose="020B0604030504040204" pitchFamily="34" charset="-120"/>
              </a:rPr>
              <a:t>【</a:t>
            </a:r>
            <a:r>
              <a:rPr lang="zh-TW" altLang="zh-TW" sz="3600" b="1" dirty="0" smtClean="0">
                <a:solidFill>
                  <a:srgbClr val="008080"/>
                </a:solidFill>
                <a:latin typeface="微軟正黑體" panose="020B0604030504040204" pitchFamily="34" charset="-120"/>
                <a:ea typeface="微軟正黑體" panose="020B0604030504040204" pitchFamily="34" charset="-120"/>
              </a:rPr>
              <a:t>問題思考</a:t>
            </a:r>
            <a:r>
              <a:rPr lang="zh-TW" altLang="zh-TW" sz="3600" dirty="0" smtClean="0">
                <a:solidFill>
                  <a:srgbClr val="008080"/>
                </a:solidFill>
                <a:latin typeface="微軟正黑體" panose="020B0604030504040204" pitchFamily="34" charset="-120"/>
                <a:ea typeface="微軟正黑體" panose="020B0604030504040204" pitchFamily="34" charset="-120"/>
              </a:rPr>
              <a:t>】</a:t>
            </a:r>
          </a:p>
          <a:p>
            <a:pPr algn="ctr"/>
            <a:r>
              <a:rPr lang="zh-TW" altLang="en-US" sz="4800" dirty="0">
                <a:latin typeface="微軟正黑體" panose="020B0604030504040204" pitchFamily="34" charset="-120"/>
                <a:ea typeface="微軟正黑體" panose="020B0604030504040204" pitchFamily="34" charset="-120"/>
              </a:rPr>
              <a:t>苦難的意義與價值？</a:t>
            </a:r>
          </a:p>
        </p:txBody>
      </p:sp>
      <p:grpSp>
        <p:nvGrpSpPr>
          <p:cNvPr id="16" name="群組 15"/>
          <p:cNvGrpSpPr/>
          <p:nvPr/>
        </p:nvGrpSpPr>
        <p:grpSpPr>
          <a:xfrm rot="20771005">
            <a:off x="101907" y="-150067"/>
            <a:ext cx="1494032" cy="1217509"/>
            <a:chOff x="2467992" y="240184"/>
            <a:chExt cx="4307207" cy="3510010"/>
          </a:xfrm>
        </p:grpSpPr>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1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9" name="矩形 1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9"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47</a:t>
            </a:fld>
            <a:endParaRPr lang="zh-TW" altLang="en-US" b="1" dirty="0">
              <a:solidFill>
                <a:schemeClr val="bg1"/>
              </a:solidFill>
              <a:latin typeface="+mj-lt"/>
            </a:endParaRPr>
          </a:p>
        </p:txBody>
      </p:sp>
    </p:spTree>
    <p:extLst>
      <p:ext uri="{BB962C8B-B14F-4D97-AF65-F5344CB8AC3E}">
        <p14:creationId xmlns:p14="http://schemas.microsoft.com/office/powerpoint/2010/main" val="22650223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p:cNvGrpSpPr/>
          <p:nvPr/>
        </p:nvGrpSpPr>
        <p:grpSpPr>
          <a:xfrm rot="20771005">
            <a:off x="101907" y="-150067"/>
            <a:ext cx="1494032" cy="1217509"/>
            <a:chOff x="2467992" y="240184"/>
            <a:chExt cx="4307207" cy="3510010"/>
          </a:xfrm>
        </p:grpSpPr>
        <p:pic>
          <p:nvPicPr>
            <p:cNvPr id="29" name="圖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3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31" name="矩形 3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21"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48</a:t>
            </a:fld>
            <a:endParaRPr lang="zh-TW" altLang="en-US" b="1" dirty="0">
              <a:solidFill>
                <a:schemeClr val="bg1"/>
              </a:solidFill>
              <a:latin typeface="+mj-lt"/>
            </a:endParaRPr>
          </a:p>
        </p:txBody>
      </p:sp>
      <p:grpSp>
        <p:nvGrpSpPr>
          <p:cNvPr id="12" name="群組 11"/>
          <p:cNvGrpSpPr/>
          <p:nvPr/>
        </p:nvGrpSpPr>
        <p:grpSpPr>
          <a:xfrm>
            <a:off x="1036159" y="1201316"/>
            <a:ext cx="3240360" cy="3432224"/>
            <a:chOff x="2737107" y="936104"/>
            <a:chExt cx="3785487" cy="4009628"/>
          </a:xfrm>
        </p:grpSpPr>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107" y="936104"/>
              <a:ext cx="3785487" cy="4009628"/>
            </a:xfrm>
            <a:prstGeom prst="rect">
              <a:avLst/>
            </a:prstGeom>
            <a:effectLst>
              <a:outerShdw blurRad="50800" dist="38100" dir="8100000" algn="tr" rotWithShape="0">
                <a:prstClr val="black">
                  <a:alpha val="40000"/>
                </a:prstClr>
              </a:outerShdw>
            </a:effectLst>
          </p:spPr>
        </p:pic>
        <p:sp>
          <p:nvSpPr>
            <p:cNvPr id="14" name="矩形 13"/>
            <p:cNvSpPr/>
            <p:nvPr/>
          </p:nvSpPr>
          <p:spPr>
            <a:xfrm rot="216081">
              <a:off x="3119410" y="1752368"/>
              <a:ext cx="3125871" cy="1294394"/>
            </a:xfrm>
            <a:prstGeom prst="rect">
              <a:avLst/>
            </a:prstGeom>
          </p:spPr>
          <p:txBody>
            <a:bodyPr wrap="none">
              <a:spAutoFit/>
            </a:bodyPr>
            <a:lstStyle/>
            <a:p>
              <a:r>
                <a:rPr lang="zh-TW" altLang="en-US" sz="6600" b="1" spc="-300" dirty="0">
                  <a:solidFill>
                    <a:schemeClr val="tx1">
                      <a:lumMod val="75000"/>
                      <a:lumOff val="25000"/>
                    </a:schemeClr>
                  </a:solidFill>
                  <a:latin typeface="華康雅風體 Std W3" pitchFamily="18" charset="-120"/>
                  <a:ea typeface="華康雅風體 Std W3" pitchFamily="18" charset="-120"/>
                </a:rPr>
                <a:t>安樂死</a:t>
              </a:r>
              <a:endParaRPr lang="zh-TW" altLang="en-US" sz="66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4" name="群組 3"/>
          <p:cNvGrpSpPr/>
          <p:nvPr/>
        </p:nvGrpSpPr>
        <p:grpSpPr>
          <a:xfrm>
            <a:off x="3995936" y="1777380"/>
            <a:ext cx="4342947" cy="2003355"/>
            <a:chOff x="3995936" y="1777380"/>
            <a:chExt cx="4342947" cy="2003355"/>
          </a:xfrm>
        </p:grpSpPr>
        <p:sp>
          <p:nvSpPr>
            <p:cNvPr id="24" name="文字版面配置區 2"/>
            <p:cNvSpPr txBox="1">
              <a:spLocks/>
            </p:cNvSpPr>
            <p:nvPr/>
          </p:nvSpPr>
          <p:spPr>
            <a:xfrm>
              <a:off x="3995936" y="1777380"/>
              <a:ext cx="4342947" cy="2003355"/>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just"/>
              <a:r>
                <a:rPr lang="zh-TW" altLang="en-US" sz="5400" b="1" dirty="0" smtClean="0">
                  <a:solidFill>
                    <a:schemeClr val="tx1">
                      <a:lumMod val="65000"/>
                      <a:lumOff val="35000"/>
                    </a:schemeClr>
                  </a:solidFill>
                  <a:latin typeface="微軟正黑體" panose="020B0604030504040204" pitchFamily="34" charset="-120"/>
                  <a:ea typeface="微軟正黑體" panose="020B0604030504040204" pitchFamily="34" charset="-120"/>
                </a:rPr>
                <a:t>不易立法成功</a:t>
              </a:r>
              <a:endParaRPr lang="en-US" altLang="zh-TW" sz="5400"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gn="just"/>
              <a:r>
                <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rPr>
                <a:t>之理由</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6" name="直線接點 25"/>
            <p:cNvCxnSpPr/>
            <p:nvPr/>
          </p:nvCxnSpPr>
          <p:spPr>
            <a:xfrm>
              <a:off x="4071298" y="3721596"/>
              <a:ext cx="230090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4071298" y="2641476"/>
              <a:ext cx="426758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750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圖片 19"/>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0"/>
            <a:ext cx="8966200" cy="5715000"/>
          </a:xfrm>
          <a:prstGeom prst="rect">
            <a:avLst/>
          </a:prstGeom>
        </p:spPr>
      </p:pic>
      <p:sp>
        <p:nvSpPr>
          <p:cNvPr id="9" name="文字版面配置區 2"/>
          <p:cNvSpPr txBox="1">
            <a:spLocks/>
          </p:cNvSpPr>
          <p:nvPr/>
        </p:nvSpPr>
        <p:spPr>
          <a:xfrm>
            <a:off x="828259" y="1426475"/>
            <a:ext cx="7487482" cy="244827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457200" indent="-457200" eaLnBrk="0" hangingPunct="0">
              <a:lnSpc>
                <a:spcPct val="150000"/>
              </a:lnSpc>
              <a:buFont typeface="+mj-lt"/>
              <a:buAutoNum type="arabicPeriod"/>
            </a:pPr>
            <a:r>
              <a:rPr lang="zh-TW" altLang="en-US" sz="2400" kern="1000" spc="-50" dirty="0" smtClean="0">
                <a:latin typeface="微軟正黑體" panose="020B0604030504040204" pitchFamily="34" charset="-120"/>
                <a:ea typeface="微軟正黑體" panose="020B0604030504040204" pitchFamily="34" charset="-120"/>
              </a:rPr>
              <a:t>歷史因由</a:t>
            </a:r>
            <a:r>
              <a:rPr lang="zh-TW" altLang="en-US" sz="2400" b="1" kern="1000" spc="-50" dirty="0" smtClean="0">
                <a:solidFill>
                  <a:srgbClr val="008080"/>
                </a:solidFill>
                <a:latin typeface="微軟正黑體" panose="020B0604030504040204" pitchFamily="34" charset="-120"/>
                <a:ea typeface="微軟正黑體" panose="020B0604030504040204" pitchFamily="34" charset="-120"/>
              </a:rPr>
              <a:t>德</a:t>
            </a:r>
            <a:r>
              <a:rPr lang="en-US" altLang="zh-TW" sz="2400" b="1" kern="1000" spc="-50" dirty="0">
                <a:solidFill>
                  <a:srgbClr val="008080"/>
                </a:solidFill>
                <a:latin typeface="微軟正黑體" panose="020B0604030504040204" pitchFamily="34" charset="-120"/>
                <a:ea typeface="微軟正黑體" panose="020B0604030504040204" pitchFamily="34" charset="-120"/>
              </a:rPr>
              <a:t>﹝</a:t>
            </a:r>
            <a:r>
              <a:rPr lang="zh-TW" altLang="en-US" sz="2400" b="1" kern="1000" spc="-50" dirty="0">
                <a:solidFill>
                  <a:srgbClr val="008080"/>
                </a:solidFill>
                <a:latin typeface="微軟正黑體" panose="020B0604030504040204" pitchFamily="34" charset="-120"/>
                <a:ea typeface="微軟正黑體" panose="020B0604030504040204" pitchFamily="34" charset="-120"/>
              </a:rPr>
              <a:t>納粹</a:t>
            </a:r>
            <a:r>
              <a:rPr lang="en-US" altLang="zh-TW" sz="2400" b="1" kern="1000" spc="-50" dirty="0">
                <a:solidFill>
                  <a:srgbClr val="008080"/>
                </a:solidFill>
                <a:latin typeface="微軟正黑體" panose="020B0604030504040204" pitchFamily="34" charset="-120"/>
                <a:ea typeface="微軟正黑體" panose="020B0604030504040204" pitchFamily="34" charset="-120"/>
              </a:rPr>
              <a:t>﹞</a:t>
            </a:r>
            <a:r>
              <a:rPr lang="zh-TW" altLang="en-US" sz="2400" b="1" kern="1000" spc="-50" dirty="0" smtClean="0">
                <a:solidFill>
                  <a:srgbClr val="008080"/>
                </a:solidFill>
                <a:latin typeface="微軟正黑體" panose="020B0604030504040204" pitchFamily="34" charset="-120"/>
                <a:ea typeface="微軟正黑體" panose="020B0604030504040204" pitchFamily="34" charset="-120"/>
              </a:rPr>
              <a:t>、日</a:t>
            </a:r>
            <a:r>
              <a:rPr lang="zh-TW" altLang="en-US" sz="2400" kern="1000" spc="-50" dirty="0">
                <a:latin typeface="微軟正黑體" panose="020B0604030504040204" pitchFamily="34" charset="-120"/>
                <a:ea typeface="微軟正黑體" panose="020B0604030504040204" pitchFamily="34" charset="-120"/>
              </a:rPr>
              <a:t>二次大戰</a:t>
            </a:r>
            <a:r>
              <a:rPr lang="zh-TW" altLang="en-US" sz="2400" kern="1000" spc="-50" dirty="0" smtClean="0">
                <a:latin typeface="微軟正黑體" panose="020B0604030504040204" pitchFamily="34" charset="-120"/>
                <a:ea typeface="微軟正黑體" panose="020B0604030504040204" pitchFamily="34" charset="-120"/>
              </a:rPr>
              <a:t>間</a:t>
            </a:r>
            <a:r>
              <a:rPr lang="zh-TW" altLang="en-US" sz="2800" kern="1000" spc="-50" dirty="0" smtClean="0">
                <a:latin typeface="微軟正黑體" panose="020B0604030504040204" pitchFamily="34" charset="-120"/>
                <a:ea typeface="微軟正黑體" panose="020B0604030504040204" pitchFamily="34" charset="-120"/>
              </a:rPr>
              <a:t>安樂死實驗</a:t>
            </a:r>
            <a:r>
              <a:rPr lang="zh-TW" altLang="en-US" sz="2400" kern="1000" spc="-50" dirty="0" smtClean="0">
                <a:latin typeface="微軟正黑體" panose="020B0604030504040204" pitchFamily="34" charset="-120"/>
                <a:ea typeface="微軟正黑體" panose="020B0604030504040204" pitchFamily="34" charset="-120"/>
              </a:rPr>
              <a:t>。</a:t>
            </a:r>
            <a:endParaRPr lang="en-US" altLang="zh-TW" sz="2400" kern="1000" spc="-50" dirty="0" smtClean="0">
              <a:latin typeface="微軟正黑體" panose="020B0604030504040204" pitchFamily="34" charset="-120"/>
              <a:ea typeface="微軟正黑體" panose="020B0604030504040204" pitchFamily="34" charset="-120"/>
            </a:endParaRPr>
          </a:p>
          <a:p>
            <a:pPr marL="457200" indent="-457200" eaLnBrk="0" hangingPunct="0">
              <a:lnSpc>
                <a:spcPct val="150000"/>
              </a:lnSpc>
              <a:buFont typeface="+mj-lt"/>
              <a:buAutoNum type="arabicPeriod" startAt="2"/>
            </a:pPr>
            <a:r>
              <a:rPr lang="zh-TW" altLang="en-US" sz="2800" b="1" kern="1000" spc="-50" dirty="0">
                <a:solidFill>
                  <a:srgbClr val="008080"/>
                </a:solidFill>
                <a:latin typeface="微軟正黑體" panose="020B0604030504040204" pitchFamily="34" charset="-120"/>
                <a:ea typeface="微軟正黑體" panose="020B0604030504040204" pitchFamily="34" charset="-120"/>
              </a:rPr>
              <a:t>實行</a:t>
            </a:r>
            <a:r>
              <a:rPr lang="zh-TW" altLang="en-US" sz="2400" kern="1000" spc="-50" dirty="0">
                <a:latin typeface="微軟正黑體" panose="020B0604030504040204" pitchFamily="34" charset="-120"/>
                <a:ea typeface="微軟正黑體" panose="020B0604030504040204" pitchFamily="34" charset="-120"/>
              </a:rPr>
              <a:t>上具有很大的</a:t>
            </a:r>
            <a:r>
              <a:rPr lang="zh-TW" altLang="en-US" sz="2800" b="1" kern="1000" spc="-50" dirty="0">
                <a:solidFill>
                  <a:srgbClr val="008080"/>
                </a:solidFill>
                <a:latin typeface="微軟正黑體" panose="020B0604030504040204" pitchFamily="34" charset="-120"/>
                <a:ea typeface="微軟正黑體" panose="020B0604030504040204" pitchFamily="34" charset="-120"/>
              </a:rPr>
              <a:t>爭議性</a:t>
            </a:r>
            <a:r>
              <a:rPr lang="zh-TW" altLang="en-US" sz="2400" kern="1000" spc="-50" dirty="0">
                <a:latin typeface="微軟正黑體" panose="020B0604030504040204" pitchFamily="34" charset="-120"/>
                <a:ea typeface="微軟正黑體" panose="020B0604030504040204" pitchFamily="34" charset="-120"/>
              </a:rPr>
              <a:t>。</a:t>
            </a:r>
          </a:p>
          <a:p>
            <a:pPr marL="457200" indent="-457200" eaLnBrk="0" hangingPunct="0">
              <a:lnSpc>
                <a:spcPct val="150000"/>
              </a:lnSpc>
              <a:buFont typeface="+mj-lt"/>
              <a:buAutoNum type="arabicPeriod" startAt="2"/>
            </a:pPr>
            <a:r>
              <a:rPr lang="zh-TW" altLang="en-US" sz="2800" b="1" kern="1000" spc="-50" dirty="0">
                <a:solidFill>
                  <a:srgbClr val="008080"/>
                </a:solidFill>
                <a:latin typeface="微軟正黑體" panose="020B0604030504040204" pitchFamily="34" charset="-120"/>
                <a:ea typeface="微軟正黑體" panose="020B0604030504040204" pitchFamily="34" charset="-120"/>
              </a:rPr>
              <a:t>醫學專業</a:t>
            </a:r>
            <a:r>
              <a:rPr lang="zh-TW" altLang="en-US" sz="2400" kern="1000" spc="-50" dirty="0">
                <a:latin typeface="微軟正黑體" panose="020B0604030504040204" pitchFamily="34" charset="-120"/>
                <a:ea typeface="微軟正黑體" panose="020B0604030504040204" pitchFamily="34" charset="-120"/>
              </a:rPr>
              <a:t>上的考量。</a:t>
            </a:r>
            <a:endParaRPr lang="en-US" altLang="zh-TW" sz="2400" kern="1000" spc="-50" dirty="0" smtClean="0">
              <a:latin typeface="微軟正黑體" panose="020B0604030504040204" pitchFamily="34" charset="-120"/>
              <a:ea typeface="微軟正黑體" panose="020B0604030504040204" pitchFamily="34" charset="-120"/>
            </a:endParaRPr>
          </a:p>
          <a:p>
            <a:pPr marL="457200" indent="-457200" eaLnBrk="0" hangingPunct="0">
              <a:lnSpc>
                <a:spcPct val="150000"/>
              </a:lnSpc>
              <a:buFont typeface="+mj-lt"/>
              <a:buAutoNum type="arabicPeriod" startAt="2"/>
            </a:pPr>
            <a:r>
              <a:rPr lang="zh-TW" altLang="en-US" sz="2800" b="1" kern="1000" spc="-50" dirty="0">
                <a:solidFill>
                  <a:srgbClr val="008080"/>
                </a:solidFill>
                <a:latin typeface="微軟正黑體" panose="020B0604030504040204" pitchFamily="34" charset="-120"/>
                <a:ea typeface="微軟正黑體" panose="020B0604030504040204" pitchFamily="34" charset="-120"/>
              </a:rPr>
              <a:t>險坡</a:t>
            </a:r>
            <a:r>
              <a:rPr lang="zh-TW" altLang="en-US" sz="2800" b="1" kern="1000" spc="-50" dirty="0" smtClean="0">
                <a:solidFill>
                  <a:srgbClr val="008080"/>
                </a:solidFill>
                <a:latin typeface="微軟正黑體" panose="020B0604030504040204" pitchFamily="34" charset="-120"/>
                <a:ea typeface="微軟正黑體" panose="020B0604030504040204" pitchFamily="34" charset="-120"/>
              </a:rPr>
              <a:t>效應 </a:t>
            </a:r>
            <a:r>
              <a:rPr lang="en-US" altLang="zh-TW" sz="1800" kern="1000" spc="-50" dirty="0" smtClean="0">
                <a:latin typeface="微軟正黑體" panose="020B0604030504040204" pitchFamily="34" charset="-120"/>
                <a:ea typeface="微軟正黑體" panose="020B0604030504040204" pitchFamily="34" charset="-120"/>
              </a:rPr>
              <a:t>(</a:t>
            </a:r>
            <a:r>
              <a:rPr lang="en-US" altLang="zh-TW" sz="1800" kern="1000" spc="-50" dirty="0">
                <a:latin typeface="微軟正黑體" panose="020B0604030504040204" pitchFamily="34" charset="-120"/>
                <a:ea typeface="微軟正黑體" panose="020B0604030504040204" pitchFamily="34" charset="-120"/>
              </a:rPr>
              <a:t>Slippery Slope Theory</a:t>
            </a:r>
            <a:r>
              <a:rPr lang="en-US" altLang="zh-TW" sz="1800" kern="1000" spc="-50" dirty="0" smtClean="0">
                <a:latin typeface="微軟正黑體" panose="020B0604030504040204" pitchFamily="34" charset="-120"/>
                <a:ea typeface="微軟正黑體" panose="020B0604030504040204" pitchFamily="34" charset="-120"/>
              </a:rPr>
              <a:t>)</a:t>
            </a:r>
          </a:p>
          <a:p>
            <a:pPr eaLnBrk="0" hangingPunct="0">
              <a:lnSpc>
                <a:spcPct val="150000"/>
              </a:lnSpc>
            </a:pPr>
            <a:r>
              <a:rPr lang="zh-TW" altLang="en-US" sz="2400" kern="1000" spc="-50" dirty="0" smtClean="0">
                <a:latin typeface="微軟正黑體" panose="020B0604030504040204" pitchFamily="34" charset="-120"/>
                <a:ea typeface="微軟正黑體" panose="020B0604030504040204" pitchFamily="34" charset="-120"/>
              </a:rPr>
              <a:t>      人性</a:t>
            </a:r>
            <a:r>
              <a:rPr lang="zh-TW" altLang="en-US" sz="2400" kern="1000" spc="-50" dirty="0">
                <a:latin typeface="微軟正黑體" panose="020B0604030504040204" pitchFamily="34" charset="-120"/>
                <a:ea typeface="微軟正黑體" panose="020B0604030504040204" pitchFamily="34" charset="-120"/>
              </a:rPr>
              <a:t>考量：人心險惡 、效尤之風。</a:t>
            </a:r>
            <a:endParaRPr lang="en-US" altLang="zh-TW" sz="2400" kern="1000" spc="-50" dirty="0" smtClean="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a:solidFill>
                  <a:srgbClr val="008080"/>
                </a:solidFill>
                <a:latin typeface="微軟正黑體" panose="020B0604030504040204" pitchFamily="34" charset="-120"/>
                <a:ea typeface="微軟正黑體" panose="020B0604030504040204" pitchFamily="34" charset="-120"/>
              </a:rPr>
              <a:t>不易</a:t>
            </a:r>
            <a:r>
              <a:rPr lang="zh-TW" altLang="en-US" sz="2400" b="1" dirty="0" smtClean="0">
                <a:solidFill>
                  <a:srgbClr val="008080"/>
                </a:solidFill>
                <a:latin typeface="微軟正黑體" panose="020B0604030504040204" pitchFamily="34" charset="-120"/>
                <a:ea typeface="微軟正黑體" panose="020B0604030504040204" pitchFamily="34" charset="-120"/>
              </a:rPr>
              <a:t>立法成功之理由</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8"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49</a:t>
            </a:fld>
            <a:endParaRPr lang="zh-TW" altLang="en-US" b="1" dirty="0">
              <a:solidFill>
                <a:schemeClr val="bg1"/>
              </a:solidFill>
              <a:latin typeface="+mj-lt"/>
            </a:endParaRPr>
          </a:p>
        </p:txBody>
      </p:sp>
      <p:pic>
        <p:nvPicPr>
          <p:cNvPr id="3" name="圖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2281436"/>
            <a:ext cx="2388103" cy="1593311"/>
          </a:xfrm>
          <a:prstGeom prst="rect">
            <a:avLst/>
          </a:prstGeom>
        </p:spPr>
      </p:pic>
    </p:spTree>
    <p:extLst>
      <p:ext uri="{BB962C8B-B14F-4D97-AF65-F5344CB8AC3E}">
        <p14:creationId xmlns:p14="http://schemas.microsoft.com/office/powerpoint/2010/main" val="28378988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圖片 5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3799" y="1884152"/>
            <a:ext cx="2039420" cy="2160176"/>
          </a:xfrm>
          <a:prstGeom prst="rect">
            <a:avLst/>
          </a:prstGeom>
          <a:effectLst>
            <a:outerShdw blurRad="50800" dist="38100" dir="8100000" algn="tr" rotWithShape="0">
              <a:prstClr val="black">
                <a:alpha val="40000"/>
              </a:prstClr>
            </a:outerShdw>
          </a:effectLst>
        </p:spPr>
      </p:pic>
      <p:sp>
        <p:nvSpPr>
          <p:cNvPr id="3"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聽到安樂死想到什麼</a:t>
            </a:r>
            <a:r>
              <a:rPr lang="en-US" altLang="zh-TW" sz="2400"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4" name="矩形 3"/>
          <p:cNvSpPr/>
          <p:nvPr/>
        </p:nvSpPr>
        <p:spPr>
          <a:xfrm rot="216081">
            <a:off x="3881259" y="2377324"/>
            <a:ext cx="1608133" cy="646331"/>
          </a:xfrm>
          <a:prstGeom prst="rect">
            <a:avLst/>
          </a:prstGeom>
        </p:spPr>
        <p:txBody>
          <a:bodyPr wrap="none">
            <a:spAutoFit/>
          </a:bodyPr>
          <a:lstStyle/>
          <a:p>
            <a:r>
              <a:rPr lang="zh-TW" altLang="en-US" sz="3600" b="1" dirty="0">
                <a:solidFill>
                  <a:schemeClr val="tx1">
                    <a:lumMod val="75000"/>
                    <a:lumOff val="25000"/>
                  </a:schemeClr>
                </a:solidFill>
                <a:latin typeface="華康雅風體 Std W3" pitchFamily="18" charset="-120"/>
                <a:ea typeface="華康雅風體 Std W3" pitchFamily="18" charset="-120"/>
              </a:rPr>
              <a:t>安樂死</a:t>
            </a:r>
            <a:endParaRPr lang="zh-TW" altLang="en-US" sz="3600" dirty="0">
              <a:solidFill>
                <a:schemeClr val="tx1">
                  <a:lumMod val="75000"/>
                  <a:lumOff val="25000"/>
                </a:schemeClr>
              </a:solidFill>
              <a:latin typeface="華康雅風體 Std W3" pitchFamily="18" charset="-120"/>
              <a:ea typeface="華康雅風體 Std W3" pitchFamily="18" charset="-120"/>
            </a:endParaRPr>
          </a:p>
        </p:txBody>
      </p:sp>
      <p:grpSp>
        <p:nvGrpSpPr>
          <p:cNvPr id="5" name="群組 4"/>
          <p:cNvGrpSpPr/>
          <p:nvPr/>
        </p:nvGrpSpPr>
        <p:grpSpPr>
          <a:xfrm rot="20960831">
            <a:off x="5682487" y="1183415"/>
            <a:ext cx="1643144" cy="1085380"/>
            <a:chOff x="5770527" y="1291993"/>
            <a:chExt cx="1643144" cy="108538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268459">
              <a:off x="6049409" y="1013111"/>
              <a:ext cx="1085380" cy="1643144"/>
            </a:xfrm>
            <a:prstGeom prst="rect">
              <a:avLst/>
            </a:prstGeom>
          </p:spPr>
        </p:pic>
        <p:sp>
          <p:nvSpPr>
            <p:cNvPr id="7" name="矩形 6"/>
            <p:cNvSpPr/>
            <p:nvPr/>
          </p:nvSpPr>
          <p:spPr>
            <a:xfrm rot="848285">
              <a:off x="5785457" y="1511518"/>
              <a:ext cx="1608133" cy="646331"/>
            </a:xfrm>
            <a:prstGeom prst="rect">
              <a:avLst/>
            </a:prstGeom>
          </p:spPr>
          <p:txBody>
            <a:bodyPr wrap="none">
              <a:spAutoFit/>
            </a:bodyPr>
            <a:lstStyle/>
            <a:p>
              <a:r>
                <a:rPr lang="zh-TW" altLang="en-US" sz="3600" b="1" dirty="0">
                  <a:solidFill>
                    <a:schemeClr val="tx1">
                      <a:lumMod val="75000"/>
                      <a:lumOff val="25000"/>
                    </a:schemeClr>
                  </a:solidFill>
                  <a:latin typeface="華康雅風體 Std W3" pitchFamily="18" charset="-120"/>
                  <a:ea typeface="華康雅風體 Std W3" pitchFamily="18" charset="-120"/>
                </a:rPr>
                <a:t>植物人</a:t>
              </a:r>
              <a:endParaRPr lang="zh-TW" altLang="en-US" sz="3600" dirty="0">
                <a:solidFill>
                  <a:schemeClr val="tx1">
                    <a:lumMod val="75000"/>
                    <a:lumOff val="25000"/>
                  </a:schemeClr>
                </a:solidFill>
                <a:latin typeface="華康雅風體 Std W3" pitchFamily="18" charset="-120"/>
                <a:ea typeface="華康雅風體 Std W3" pitchFamily="18" charset="-120"/>
              </a:endParaRPr>
            </a:p>
          </p:txBody>
        </p:sp>
      </p:grpSp>
      <p:grpSp>
        <p:nvGrpSpPr>
          <p:cNvPr id="8" name="群組 7"/>
          <p:cNvGrpSpPr/>
          <p:nvPr/>
        </p:nvGrpSpPr>
        <p:grpSpPr>
          <a:xfrm rot="20960831">
            <a:off x="1935142" y="2567973"/>
            <a:ext cx="1643144" cy="1085380"/>
            <a:chOff x="5770527" y="1291993"/>
            <a:chExt cx="1643144" cy="1085380"/>
          </a:xfrm>
        </p:grpSpPr>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359274">
              <a:off x="6049409" y="1013111"/>
              <a:ext cx="1085380" cy="1643144"/>
            </a:xfrm>
            <a:prstGeom prst="rect">
              <a:avLst/>
            </a:prstGeom>
          </p:spPr>
        </p:pic>
        <p:sp>
          <p:nvSpPr>
            <p:cNvPr id="10" name="矩形 9"/>
            <p:cNvSpPr/>
            <p:nvPr/>
          </p:nvSpPr>
          <p:spPr>
            <a:xfrm rot="227406">
              <a:off x="6022702" y="1511518"/>
              <a:ext cx="1133644" cy="646331"/>
            </a:xfrm>
            <a:prstGeom prst="rect">
              <a:avLst/>
            </a:prstGeom>
          </p:spPr>
          <p:txBody>
            <a:bodyPr wrap="none">
              <a:spAutoFit/>
            </a:bodyPr>
            <a:lstStyle/>
            <a:p>
              <a:r>
                <a:rPr lang="zh-TW" altLang="en-US" sz="3600" b="1" dirty="0">
                  <a:solidFill>
                    <a:schemeClr val="tx1">
                      <a:lumMod val="75000"/>
                      <a:lumOff val="25000"/>
                    </a:schemeClr>
                  </a:solidFill>
                  <a:latin typeface="華康雅風體 Std W3" pitchFamily="18" charset="-120"/>
                  <a:ea typeface="華康雅風體 Std W3" pitchFamily="18" charset="-120"/>
                </a:rPr>
                <a:t>癌末</a:t>
              </a:r>
              <a:endParaRPr lang="zh-TW" altLang="en-US" sz="3600" dirty="0">
                <a:solidFill>
                  <a:schemeClr val="tx1">
                    <a:lumMod val="75000"/>
                    <a:lumOff val="25000"/>
                  </a:schemeClr>
                </a:solidFill>
                <a:latin typeface="華康雅風體 Std W3" pitchFamily="18" charset="-120"/>
                <a:ea typeface="華康雅風體 Std W3" pitchFamily="18" charset="-120"/>
              </a:endParaRPr>
            </a:p>
          </p:txBody>
        </p:sp>
      </p:grpSp>
      <p:grpSp>
        <p:nvGrpSpPr>
          <p:cNvPr id="11" name="群組 10"/>
          <p:cNvGrpSpPr/>
          <p:nvPr/>
        </p:nvGrpSpPr>
        <p:grpSpPr>
          <a:xfrm rot="20289632">
            <a:off x="6711887" y="4430356"/>
            <a:ext cx="1643144" cy="1085380"/>
            <a:chOff x="5770527" y="1291993"/>
            <a:chExt cx="1643144" cy="1085380"/>
          </a:xfrm>
        </p:grpSpPr>
        <p:pic>
          <p:nvPicPr>
            <p:cNvPr id="12" name="圖片 11"/>
            <p:cNvPicPr>
              <a:picLocks noChangeAspect="1"/>
            </p:cNvPicPr>
            <p:nvPr/>
          </p:nvPicPr>
          <p:blipFill>
            <a:blip r:embed="rId4" cstate="print">
              <a:graysc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rot="6039169" flipV="1">
              <a:off x="6049409" y="1013111"/>
              <a:ext cx="1085380" cy="1643144"/>
            </a:xfrm>
            <a:prstGeom prst="rect">
              <a:avLst/>
            </a:prstGeom>
          </p:spPr>
        </p:pic>
        <p:sp>
          <p:nvSpPr>
            <p:cNvPr id="13" name="矩形 12"/>
            <p:cNvSpPr/>
            <p:nvPr/>
          </p:nvSpPr>
          <p:spPr>
            <a:xfrm rot="848285">
              <a:off x="6022702" y="1511518"/>
              <a:ext cx="1133644" cy="646331"/>
            </a:xfrm>
            <a:prstGeom prst="rect">
              <a:avLst/>
            </a:prstGeom>
          </p:spPr>
          <p:txBody>
            <a:bodyPr wrap="none">
              <a:spAutoFit/>
            </a:bodyPr>
            <a:lstStyle/>
            <a:p>
              <a:r>
                <a:rPr lang="zh-TW" altLang="en-US" sz="3600" b="1" dirty="0">
                  <a:solidFill>
                    <a:schemeClr val="tx1">
                      <a:lumMod val="75000"/>
                      <a:lumOff val="25000"/>
                    </a:schemeClr>
                  </a:solidFill>
                  <a:latin typeface="華康雅風體 Std W3" pitchFamily="18" charset="-120"/>
                  <a:ea typeface="華康雅風體 Std W3" pitchFamily="18" charset="-120"/>
                </a:rPr>
                <a:t>自殺</a:t>
              </a:r>
              <a:endParaRPr lang="zh-TW" altLang="en-US" sz="3600" dirty="0">
                <a:solidFill>
                  <a:schemeClr val="tx1">
                    <a:lumMod val="75000"/>
                    <a:lumOff val="25000"/>
                  </a:schemeClr>
                </a:solidFill>
                <a:latin typeface="華康雅風體 Std W3" pitchFamily="18" charset="-120"/>
                <a:ea typeface="華康雅風體 Std W3" pitchFamily="18" charset="-120"/>
              </a:endParaRPr>
            </a:p>
          </p:txBody>
        </p:sp>
      </p:grpSp>
      <p:grpSp>
        <p:nvGrpSpPr>
          <p:cNvPr id="14" name="群組 13"/>
          <p:cNvGrpSpPr/>
          <p:nvPr/>
        </p:nvGrpSpPr>
        <p:grpSpPr>
          <a:xfrm rot="20960831">
            <a:off x="5112027" y="3284929"/>
            <a:ext cx="1643144" cy="1085380"/>
            <a:chOff x="5770527" y="1291993"/>
            <a:chExt cx="1643144" cy="1085380"/>
          </a:xfrm>
        </p:grpSpPr>
        <p:pic>
          <p:nvPicPr>
            <p:cNvPr id="15" name="圖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359274">
              <a:off x="6049409" y="1013111"/>
              <a:ext cx="1085380" cy="1643144"/>
            </a:xfrm>
            <a:prstGeom prst="rect">
              <a:avLst/>
            </a:prstGeom>
          </p:spPr>
        </p:pic>
        <p:sp>
          <p:nvSpPr>
            <p:cNvPr id="16" name="矩形 15"/>
            <p:cNvSpPr/>
            <p:nvPr/>
          </p:nvSpPr>
          <p:spPr>
            <a:xfrm rot="82749">
              <a:off x="6035526" y="1511518"/>
              <a:ext cx="1107996" cy="646331"/>
            </a:xfrm>
            <a:prstGeom prst="rect">
              <a:avLst/>
            </a:prstGeom>
          </p:spPr>
          <p:txBody>
            <a:bodyPr wrap="none">
              <a:spAutoFit/>
            </a:bodyPr>
            <a:lstStyle/>
            <a:p>
              <a:r>
                <a:rPr lang="zh-TW" altLang="en-US" sz="3600" dirty="0" smtClean="0">
                  <a:solidFill>
                    <a:schemeClr val="tx1">
                      <a:lumMod val="75000"/>
                      <a:lumOff val="25000"/>
                    </a:schemeClr>
                  </a:solidFill>
                  <a:latin typeface="華康雅風體 Std W3" pitchFamily="18" charset="-120"/>
                  <a:ea typeface="華康雅風體 Std W3" pitchFamily="18" charset="-120"/>
                </a:rPr>
                <a:t>痛苦</a:t>
              </a:r>
              <a:endParaRPr lang="zh-TW" altLang="en-US" sz="3600" dirty="0">
                <a:solidFill>
                  <a:schemeClr val="tx1">
                    <a:lumMod val="75000"/>
                    <a:lumOff val="25000"/>
                  </a:schemeClr>
                </a:solidFill>
                <a:latin typeface="華康雅風體 Std W3" pitchFamily="18" charset="-120"/>
                <a:ea typeface="華康雅風體 Std W3" pitchFamily="18" charset="-120"/>
              </a:endParaRPr>
            </a:p>
          </p:txBody>
        </p:sp>
      </p:grpSp>
      <p:grpSp>
        <p:nvGrpSpPr>
          <p:cNvPr id="17" name="群組 16"/>
          <p:cNvGrpSpPr/>
          <p:nvPr/>
        </p:nvGrpSpPr>
        <p:grpSpPr>
          <a:xfrm rot="20960831">
            <a:off x="6419055" y="2251307"/>
            <a:ext cx="1643144" cy="1085380"/>
            <a:chOff x="5770527" y="1291993"/>
            <a:chExt cx="1643144" cy="1085380"/>
          </a:xfrm>
        </p:grpSpPr>
        <p:pic>
          <p:nvPicPr>
            <p:cNvPr id="18" name="圖片 17"/>
            <p:cNvPicPr>
              <a:picLocks noChangeAspect="1"/>
            </p:cNvPicPr>
            <p:nvPr/>
          </p:nvPicPr>
          <p:blipFill>
            <a:blip r:embed="rId4" cstate="print">
              <a:graysc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rot="6268459">
              <a:off x="6049409" y="1013111"/>
              <a:ext cx="1085380" cy="1643144"/>
            </a:xfrm>
            <a:prstGeom prst="rect">
              <a:avLst/>
            </a:prstGeom>
          </p:spPr>
        </p:pic>
        <p:sp>
          <p:nvSpPr>
            <p:cNvPr id="19" name="矩形 18"/>
            <p:cNvSpPr/>
            <p:nvPr/>
          </p:nvSpPr>
          <p:spPr>
            <a:xfrm rot="848285">
              <a:off x="6035526" y="1511518"/>
              <a:ext cx="1107996" cy="646331"/>
            </a:xfrm>
            <a:prstGeom prst="rect">
              <a:avLst/>
            </a:prstGeom>
          </p:spPr>
          <p:txBody>
            <a:bodyPr wrap="none">
              <a:spAutoFit/>
            </a:bodyPr>
            <a:lstStyle/>
            <a:p>
              <a:r>
                <a:rPr lang="zh-TW" altLang="en-US" sz="3600" dirty="0" smtClean="0">
                  <a:solidFill>
                    <a:schemeClr val="tx1">
                      <a:lumMod val="75000"/>
                      <a:lumOff val="25000"/>
                    </a:schemeClr>
                  </a:solidFill>
                  <a:latin typeface="華康雅風體 Std W3" pitchFamily="18" charset="-120"/>
                  <a:ea typeface="華康雅風體 Std W3" pitchFamily="18" charset="-120"/>
                </a:rPr>
                <a:t>尊嚴</a:t>
              </a:r>
              <a:endParaRPr lang="zh-TW" altLang="en-US" sz="3600" dirty="0">
                <a:solidFill>
                  <a:schemeClr val="tx1">
                    <a:lumMod val="75000"/>
                    <a:lumOff val="25000"/>
                  </a:schemeClr>
                </a:solidFill>
                <a:latin typeface="華康雅風體 Std W3" pitchFamily="18" charset="-120"/>
                <a:ea typeface="華康雅風體 Std W3" pitchFamily="18" charset="-120"/>
              </a:endParaRPr>
            </a:p>
          </p:txBody>
        </p:sp>
      </p:grpSp>
      <p:grpSp>
        <p:nvGrpSpPr>
          <p:cNvPr id="20" name="群組 19"/>
          <p:cNvGrpSpPr/>
          <p:nvPr/>
        </p:nvGrpSpPr>
        <p:grpSpPr>
          <a:xfrm rot="20960831">
            <a:off x="3629839" y="896037"/>
            <a:ext cx="1643144" cy="1085380"/>
            <a:chOff x="5770527" y="1291993"/>
            <a:chExt cx="1643144" cy="1085380"/>
          </a:xfrm>
        </p:grpSpPr>
        <p:pic>
          <p:nvPicPr>
            <p:cNvPr id="21" name="圖片 20"/>
            <p:cNvPicPr>
              <a:picLocks noChangeAspect="1"/>
            </p:cNvPicPr>
            <p:nvPr/>
          </p:nvPicPr>
          <p:blipFill>
            <a:blip r:embed="rId4" cstate="print">
              <a:graysc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rot="6268459">
              <a:off x="6049409" y="1013111"/>
              <a:ext cx="1085380" cy="1643144"/>
            </a:xfrm>
            <a:prstGeom prst="rect">
              <a:avLst/>
            </a:prstGeom>
          </p:spPr>
        </p:pic>
        <p:sp>
          <p:nvSpPr>
            <p:cNvPr id="22" name="矩形 21"/>
            <p:cNvSpPr/>
            <p:nvPr/>
          </p:nvSpPr>
          <p:spPr>
            <a:xfrm rot="848285">
              <a:off x="6035526" y="1511518"/>
              <a:ext cx="1107996" cy="646331"/>
            </a:xfrm>
            <a:prstGeom prst="rect">
              <a:avLst/>
            </a:prstGeom>
          </p:spPr>
          <p:txBody>
            <a:bodyPr wrap="none">
              <a:spAutoFit/>
            </a:bodyPr>
            <a:lstStyle/>
            <a:p>
              <a:r>
                <a:rPr lang="zh-TW" altLang="en-US" sz="3600" dirty="0" smtClean="0">
                  <a:solidFill>
                    <a:schemeClr val="tx1">
                      <a:lumMod val="75000"/>
                      <a:lumOff val="25000"/>
                    </a:schemeClr>
                  </a:solidFill>
                  <a:latin typeface="華康雅風體 Std W3" pitchFamily="18" charset="-120"/>
                  <a:ea typeface="華康雅風體 Std W3" pitchFamily="18" charset="-120"/>
                </a:rPr>
                <a:t>人權</a:t>
              </a:r>
              <a:endParaRPr lang="zh-TW" altLang="en-US" sz="3600" dirty="0">
                <a:solidFill>
                  <a:schemeClr val="tx1">
                    <a:lumMod val="75000"/>
                    <a:lumOff val="25000"/>
                  </a:schemeClr>
                </a:solidFill>
                <a:latin typeface="華康雅風體 Std W3" pitchFamily="18" charset="-120"/>
                <a:ea typeface="華康雅風體 Std W3" pitchFamily="18" charset="-120"/>
              </a:endParaRPr>
            </a:p>
          </p:txBody>
        </p:sp>
      </p:grpSp>
      <p:grpSp>
        <p:nvGrpSpPr>
          <p:cNvPr id="23" name="群組 22"/>
          <p:cNvGrpSpPr/>
          <p:nvPr/>
        </p:nvGrpSpPr>
        <p:grpSpPr>
          <a:xfrm rot="583981">
            <a:off x="263021" y="3631114"/>
            <a:ext cx="2429476" cy="1085380"/>
            <a:chOff x="5426580" y="1294276"/>
            <a:chExt cx="2429476" cy="1085380"/>
          </a:xfrm>
        </p:grpSpPr>
        <p:pic>
          <p:nvPicPr>
            <p:cNvPr id="24" name="圖片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359274">
              <a:off x="6098628" y="622228"/>
              <a:ext cx="1085380" cy="2429476"/>
            </a:xfrm>
            <a:prstGeom prst="rect">
              <a:avLst/>
            </a:prstGeom>
          </p:spPr>
        </p:pic>
        <p:sp>
          <p:nvSpPr>
            <p:cNvPr id="25" name="矩形 24"/>
            <p:cNvSpPr/>
            <p:nvPr/>
          </p:nvSpPr>
          <p:spPr>
            <a:xfrm rot="30798">
              <a:off x="5599509" y="1573073"/>
              <a:ext cx="1980029" cy="523220"/>
            </a:xfrm>
            <a:prstGeom prst="rect">
              <a:avLst/>
            </a:prstGeom>
          </p:spPr>
          <p:txBody>
            <a:bodyPr wrap="none">
              <a:spAutoFit/>
            </a:bodyPr>
            <a:lstStyle/>
            <a:p>
              <a:r>
                <a:rPr lang="zh-TW" altLang="en-US" sz="2800" dirty="0" smtClean="0">
                  <a:solidFill>
                    <a:schemeClr val="tx1">
                      <a:lumMod val="75000"/>
                      <a:lumOff val="25000"/>
                    </a:schemeClr>
                  </a:solidFill>
                  <a:latin typeface="華康雅風體 Std W3" pitchFamily="18" charset="-120"/>
                  <a:ea typeface="華康雅風體 Std W3" pitchFamily="18" charset="-120"/>
                </a:rPr>
                <a:t>病人自主權</a:t>
              </a:r>
              <a:endParaRPr lang="zh-TW" altLang="en-US" sz="2800" dirty="0">
                <a:solidFill>
                  <a:schemeClr val="tx1">
                    <a:lumMod val="75000"/>
                    <a:lumOff val="25000"/>
                  </a:schemeClr>
                </a:solidFill>
                <a:latin typeface="華康雅風體 Std W3" pitchFamily="18" charset="-120"/>
                <a:ea typeface="華康雅風體 Std W3" pitchFamily="18" charset="-120"/>
              </a:endParaRPr>
            </a:p>
          </p:txBody>
        </p:sp>
      </p:grpSp>
      <p:grpSp>
        <p:nvGrpSpPr>
          <p:cNvPr id="26" name="群組 25"/>
          <p:cNvGrpSpPr/>
          <p:nvPr/>
        </p:nvGrpSpPr>
        <p:grpSpPr>
          <a:xfrm rot="206929">
            <a:off x="197004" y="2113853"/>
            <a:ext cx="1643144" cy="1085380"/>
            <a:chOff x="5770527" y="1291993"/>
            <a:chExt cx="1643144" cy="1085380"/>
          </a:xfrm>
        </p:grpSpPr>
        <p:pic>
          <p:nvPicPr>
            <p:cNvPr id="27" name="圖片 26"/>
            <p:cNvPicPr>
              <a:picLocks noChangeAspect="1"/>
            </p:cNvPicPr>
            <p:nvPr/>
          </p:nvPicPr>
          <p:blipFill>
            <a:blip r:embed="rId4" cstate="print">
              <a:graysc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rot="16359274">
              <a:off x="6049409" y="1013111"/>
              <a:ext cx="1085380" cy="1643144"/>
            </a:xfrm>
            <a:prstGeom prst="rect">
              <a:avLst/>
            </a:prstGeom>
          </p:spPr>
        </p:pic>
        <p:sp>
          <p:nvSpPr>
            <p:cNvPr id="28" name="矩形 27"/>
            <p:cNvSpPr/>
            <p:nvPr/>
          </p:nvSpPr>
          <p:spPr>
            <a:xfrm rot="227406">
              <a:off x="6035526" y="1511518"/>
              <a:ext cx="1107996" cy="646331"/>
            </a:xfrm>
            <a:prstGeom prst="rect">
              <a:avLst/>
            </a:prstGeom>
          </p:spPr>
          <p:txBody>
            <a:bodyPr wrap="none">
              <a:spAutoFit/>
            </a:bodyPr>
            <a:lstStyle/>
            <a:p>
              <a:r>
                <a:rPr lang="zh-TW" altLang="en-US" sz="3600" dirty="0" smtClean="0">
                  <a:solidFill>
                    <a:schemeClr val="tx1">
                      <a:lumMod val="75000"/>
                      <a:lumOff val="25000"/>
                    </a:schemeClr>
                  </a:solidFill>
                  <a:latin typeface="華康雅風體 Std W3" pitchFamily="18" charset="-120"/>
                  <a:ea typeface="華康雅風體 Std W3" pitchFamily="18" charset="-120"/>
                </a:rPr>
                <a:t>家人</a:t>
              </a:r>
              <a:endParaRPr lang="zh-TW" altLang="en-US" sz="3600" dirty="0">
                <a:solidFill>
                  <a:schemeClr val="tx1">
                    <a:lumMod val="75000"/>
                    <a:lumOff val="25000"/>
                  </a:schemeClr>
                </a:solidFill>
                <a:latin typeface="華康雅風體 Std W3" pitchFamily="18" charset="-120"/>
                <a:ea typeface="華康雅風體 Std W3" pitchFamily="18" charset="-120"/>
              </a:endParaRPr>
            </a:p>
          </p:txBody>
        </p:sp>
      </p:grpSp>
      <p:grpSp>
        <p:nvGrpSpPr>
          <p:cNvPr id="29" name="群組 28"/>
          <p:cNvGrpSpPr/>
          <p:nvPr/>
        </p:nvGrpSpPr>
        <p:grpSpPr>
          <a:xfrm>
            <a:off x="7594010" y="947425"/>
            <a:ext cx="1549990" cy="1023847"/>
            <a:chOff x="5770528" y="1291994"/>
            <a:chExt cx="1643144" cy="1085380"/>
          </a:xfrm>
        </p:grpSpPr>
        <p:pic>
          <p:nvPicPr>
            <p:cNvPr id="30" name="圖片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331541" flipH="1">
              <a:off x="6049410" y="1013112"/>
              <a:ext cx="1085380" cy="1643144"/>
            </a:xfrm>
            <a:prstGeom prst="rect">
              <a:avLst/>
            </a:prstGeom>
          </p:spPr>
        </p:pic>
        <p:sp>
          <p:nvSpPr>
            <p:cNvPr id="31" name="矩形 30"/>
            <p:cNvSpPr/>
            <p:nvPr/>
          </p:nvSpPr>
          <p:spPr>
            <a:xfrm rot="20605164">
              <a:off x="6056610" y="1524724"/>
              <a:ext cx="1065827" cy="619920"/>
            </a:xfrm>
            <a:prstGeom prst="rect">
              <a:avLst/>
            </a:prstGeom>
          </p:spPr>
          <p:txBody>
            <a:bodyPr wrap="none">
              <a:spAutoFit/>
            </a:bodyPr>
            <a:lstStyle/>
            <a:p>
              <a:r>
                <a:rPr lang="zh-TW" altLang="en-US" sz="3200" dirty="0" smtClean="0">
                  <a:solidFill>
                    <a:schemeClr val="tx1">
                      <a:lumMod val="75000"/>
                      <a:lumOff val="25000"/>
                    </a:schemeClr>
                  </a:solidFill>
                  <a:latin typeface="華康雅風體 Std W3" pitchFamily="18" charset="-120"/>
                  <a:ea typeface="華康雅風體 Std W3" pitchFamily="18" charset="-120"/>
                </a:rPr>
                <a:t>醫生</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grpSp>
      <p:grpSp>
        <p:nvGrpSpPr>
          <p:cNvPr id="32" name="群組 31"/>
          <p:cNvGrpSpPr/>
          <p:nvPr/>
        </p:nvGrpSpPr>
        <p:grpSpPr>
          <a:xfrm rot="20153743">
            <a:off x="2013080" y="4694757"/>
            <a:ext cx="1506992" cy="995445"/>
            <a:chOff x="5770527" y="1291993"/>
            <a:chExt cx="1643144" cy="1085380"/>
          </a:xfrm>
        </p:grpSpPr>
        <p:pic>
          <p:nvPicPr>
            <p:cNvPr id="33" name="圖片 32"/>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rot="6268459">
              <a:off x="6049409" y="1013111"/>
              <a:ext cx="1085380" cy="1643144"/>
            </a:xfrm>
            <a:prstGeom prst="rect">
              <a:avLst/>
            </a:prstGeom>
          </p:spPr>
        </p:pic>
        <p:sp>
          <p:nvSpPr>
            <p:cNvPr id="34" name="矩形 33"/>
            <p:cNvSpPr/>
            <p:nvPr/>
          </p:nvSpPr>
          <p:spPr>
            <a:xfrm rot="848285">
              <a:off x="6041404" y="1515880"/>
              <a:ext cx="1096238" cy="637607"/>
            </a:xfrm>
            <a:prstGeom prst="rect">
              <a:avLst/>
            </a:prstGeom>
          </p:spPr>
          <p:txBody>
            <a:bodyPr wrap="none">
              <a:spAutoFit/>
            </a:bodyPr>
            <a:lstStyle/>
            <a:p>
              <a:r>
                <a:rPr lang="zh-TW" altLang="en-US" sz="3200" dirty="0" smtClean="0">
                  <a:solidFill>
                    <a:schemeClr val="tx1">
                      <a:lumMod val="75000"/>
                      <a:lumOff val="25000"/>
                    </a:schemeClr>
                  </a:solidFill>
                  <a:latin typeface="華康雅風體 Std W3" pitchFamily="18" charset="-120"/>
                  <a:ea typeface="華康雅風體 Std W3" pitchFamily="18" charset="-120"/>
                </a:rPr>
                <a:t>善終</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grpSp>
      <p:grpSp>
        <p:nvGrpSpPr>
          <p:cNvPr id="35" name="群組 34"/>
          <p:cNvGrpSpPr/>
          <p:nvPr/>
        </p:nvGrpSpPr>
        <p:grpSpPr>
          <a:xfrm rot="20960831">
            <a:off x="4904307" y="4444654"/>
            <a:ext cx="1549990" cy="1023847"/>
            <a:chOff x="5770527" y="1291993"/>
            <a:chExt cx="1643144" cy="1085380"/>
          </a:xfrm>
        </p:grpSpPr>
        <p:pic>
          <p:nvPicPr>
            <p:cNvPr id="36" name="圖片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268459">
              <a:off x="6049409" y="1013111"/>
              <a:ext cx="1085380" cy="1643144"/>
            </a:xfrm>
            <a:prstGeom prst="rect">
              <a:avLst/>
            </a:prstGeom>
          </p:spPr>
        </p:pic>
        <p:sp>
          <p:nvSpPr>
            <p:cNvPr id="37" name="矩形 36"/>
            <p:cNvSpPr/>
            <p:nvPr/>
          </p:nvSpPr>
          <p:spPr>
            <a:xfrm rot="848285">
              <a:off x="5839094" y="1524724"/>
              <a:ext cx="1500860" cy="619920"/>
            </a:xfrm>
            <a:prstGeom prst="rect">
              <a:avLst/>
            </a:prstGeom>
          </p:spPr>
          <p:txBody>
            <a:bodyPr wrap="none">
              <a:spAutoFit/>
            </a:bodyPr>
            <a:lstStyle/>
            <a:p>
              <a:r>
                <a:rPr lang="zh-TW" altLang="en-US" sz="3200" dirty="0" smtClean="0">
                  <a:solidFill>
                    <a:schemeClr val="tx1">
                      <a:lumMod val="75000"/>
                      <a:lumOff val="25000"/>
                    </a:schemeClr>
                  </a:solidFill>
                  <a:latin typeface="華康雅風體 Std W3" pitchFamily="18" charset="-120"/>
                  <a:ea typeface="華康雅風體 Std W3" pitchFamily="18" charset="-120"/>
                </a:rPr>
                <a:t>生存權</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grpSp>
      <p:grpSp>
        <p:nvGrpSpPr>
          <p:cNvPr id="38" name="群組 37"/>
          <p:cNvGrpSpPr/>
          <p:nvPr/>
        </p:nvGrpSpPr>
        <p:grpSpPr>
          <a:xfrm rot="19394091">
            <a:off x="7124262" y="3264667"/>
            <a:ext cx="1944559" cy="995445"/>
            <a:chOff x="5516268" y="1287937"/>
            <a:chExt cx="2120244" cy="1085380"/>
          </a:xfrm>
        </p:grpSpPr>
        <p:pic>
          <p:nvPicPr>
            <p:cNvPr id="39" name="圖片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268459">
              <a:off x="6033700" y="770505"/>
              <a:ext cx="1085380" cy="2120244"/>
            </a:xfrm>
            <a:prstGeom prst="rect">
              <a:avLst/>
            </a:prstGeom>
          </p:spPr>
        </p:pic>
        <p:sp>
          <p:nvSpPr>
            <p:cNvPr id="40" name="矩形 39"/>
            <p:cNvSpPr/>
            <p:nvPr/>
          </p:nvSpPr>
          <p:spPr>
            <a:xfrm rot="848285">
              <a:off x="5593956" y="1515881"/>
              <a:ext cx="1991127" cy="637607"/>
            </a:xfrm>
            <a:prstGeom prst="rect">
              <a:avLst/>
            </a:prstGeom>
          </p:spPr>
          <p:txBody>
            <a:bodyPr wrap="none">
              <a:spAutoFit/>
            </a:bodyPr>
            <a:lstStyle/>
            <a:p>
              <a:r>
                <a:rPr lang="zh-TW" altLang="en-US" sz="3200" dirty="0" smtClean="0">
                  <a:solidFill>
                    <a:schemeClr val="tx1">
                      <a:lumMod val="75000"/>
                      <a:lumOff val="25000"/>
                    </a:schemeClr>
                  </a:solidFill>
                  <a:latin typeface="華康雅風體 Std W3" pitchFamily="18" charset="-120"/>
                  <a:ea typeface="華康雅風體 Std W3" pitchFamily="18" charset="-120"/>
                </a:rPr>
                <a:t>法律規定</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grpSp>
      <p:grpSp>
        <p:nvGrpSpPr>
          <p:cNvPr id="41" name="群組 40"/>
          <p:cNvGrpSpPr/>
          <p:nvPr/>
        </p:nvGrpSpPr>
        <p:grpSpPr>
          <a:xfrm>
            <a:off x="2838866" y="3855160"/>
            <a:ext cx="1944559" cy="995445"/>
            <a:chOff x="5516268" y="1287937"/>
            <a:chExt cx="2120244" cy="1085380"/>
          </a:xfrm>
        </p:grpSpPr>
        <p:pic>
          <p:nvPicPr>
            <p:cNvPr id="42" name="圖片 41"/>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rot="6268459">
              <a:off x="6033700" y="770505"/>
              <a:ext cx="1085380" cy="2120244"/>
            </a:xfrm>
            <a:prstGeom prst="rect">
              <a:avLst/>
            </a:prstGeom>
          </p:spPr>
        </p:pic>
        <p:sp>
          <p:nvSpPr>
            <p:cNvPr id="43" name="矩形 42"/>
            <p:cNvSpPr/>
            <p:nvPr/>
          </p:nvSpPr>
          <p:spPr>
            <a:xfrm rot="848285">
              <a:off x="5593956" y="1515880"/>
              <a:ext cx="1991127" cy="637607"/>
            </a:xfrm>
            <a:prstGeom prst="rect">
              <a:avLst/>
            </a:prstGeom>
          </p:spPr>
          <p:txBody>
            <a:bodyPr wrap="none">
              <a:spAutoFit/>
            </a:bodyPr>
            <a:lstStyle/>
            <a:p>
              <a:r>
                <a:rPr lang="zh-TW" altLang="en-US" sz="3200" dirty="0" smtClean="0">
                  <a:solidFill>
                    <a:schemeClr val="tx1">
                      <a:lumMod val="75000"/>
                      <a:lumOff val="25000"/>
                    </a:schemeClr>
                  </a:solidFill>
                  <a:latin typeface="華康雅風體 Std W3" pitchFamily="18" charset="-120"/>
                  <a:ea typeface="華康雅風體 Std W3" pitchFamily="18" charset="-120"/>
                </a:rPr>
                <a:t>協助自殺</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grpSp>
      <p:grpSp>
        <p:nvGrpSpPr>
          <p:cNvPr id="44" name="群組 43"/>
          <p:cNvGrpSpPr/>
          <p:nvPr/>
        </p:nvGrpSpPr>
        <p:grpSpPr>
          <a:xfrm rot="19394091">
            <a:off x="817282" y="892174"/>
            <a:ext cx="1944559" cy="995445"/>
            <a:chOff x="5516268" y="1287937"/>
            <a:chExt cx="2120244" cy="1085380"/>
          </a:xfrm>
        </p:grpSpPr>
        <p:pic>
          <p:nvPicPr>
            <p:cNvPr id="45" name="圖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268459">
              <a:off x="6033700" y="770505"/>
              <a:ext cx="1085380" cy="2120244"/>
            </a:xfrm>
            <a:prstGeom prst="rect">
              <a:avLst/>
            </a:prstGeom>
          </p:spPr>
        </p:pic>
        <p:sp>
          <p:nvSpPr>
            <p:cNvPr id="46" name="矩形 45"/>
            <p:cNvSpPr/>
            <p:nvPr/>
          </p:nvSpPr>
          <p:spPr>
            <a:xfrm rot="848285">
              <a:off x="5593953" y="1515880"/>
              <a:ext cx="1991127" cy="637607"/>
            </a:xfrm>
            <a:prstGeom prst="rect">
              <a:avLst/>
            </a:prstGeom>
          </p:spPr>
          <p:txBody>
            <a:bodyPr wrap="none">
              <a:spAutoFit/>
            </a:bodyPr>
            <a:lstStyle/>
            <a:p>
              <a:r>
                <a:rPr lang="zh-TW" altLang="en-US" sz="3200" dirty="0" smtClean="0">
                  <a:solidFill>
                    <a:schemeClr val="tx1">
                      <a:lumMod val="75000"/>
                      <a:lumOff val="25000"/>
                    </a:schemeClr>
                  </a:solidFill>
                  <a:latin typeface="華康雅風體 Std W3" pitchFamily="18" charset="-120"/>
                  <a:ea typeface="華康雅風體 Std W3" pitchFamily="18" charset="-120"/>
                </a:rPr>
                <a:t>積極安樂</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grpSp>
      <p:grpSp>
        <p:nvGrpSpPr>
          <p:cNvPr id="47" name="群組 46"/>
          <p:cNvGrpSpPr/>
          <p:nvPr/>
        </p:nvGrpSpPr>
        <p:grpSpPr>
          <a:xfrm>
            <a:off x="5754590" y="216198"/>
            <a:ext cx="1944559" cy="995445"/>
            <a:chOff x="5516268" y="1287937"/>
            <a:chExt cx="2120244" cy="1085380"/>
          </a:xfrm>
        </p:grpSpPr>
        <p:pic>
          <p:nvPicPr>
            <p:cNvPr id="48" name="圖片 47"/>
            <p:cNvPicPr>
              <a:picLocks noChangeAspect="1"/>
            </p:cNvPicPr>
            <p:nvPr/>
          </p:nvPicPr>
          <p:blipFill>
            <a:blip r:embed="rId11" cstate="print">
              <a:grayscl/>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tretch>
              <a:fillRect/>
            </a:stretch>
          </p:blipFill>
          <p:spPr>
            <a:xfrm rot="6268459">
              <a:off x="6033700" y="770505"/>
              <a:ext cx="1085380" cy="2120244"/>
            </a:xfrm>
            <a:prstGeom prst="rect">
              <a:avLst/>
            </a:prstGeom>
          </p:spPr>
        </p:pic>
        <p:sp>
          <p:nvSpPr>
            <p:cNvPr id="49" name="矩形 48"/>
            <p:cNvSpPr/>
            <p:nvPr/>
          </p:nvSpPr>
          <p:spPr>
            <a:xfrm rot="848285">
              <a:off x="5593956" y="1515880"/>
              <a:ext cx="1991127" cy="637607"/>
            </a:xfrm>
            <a:prstGeom prst="rect">
              <a:avLst/>
            </a:prstGeom>
          </p:spPr>
          <p:txBody>
            <a:bodyPr wrap="none">
              <a:spAutoFit/>
            </a:bodyPr>
            <a:lstStyle/>
            <a:p>
              <a:r>
                <a:rPr lang="zh-TW" altLang="en-US" sz="3200" dirty="0" smtClean="0">
                  <a:solidFill>
                    <a:schemeClr val="tx1">
                      <a:lumMod val="75000"/>
                      <a:lumOff val="25000"/>
                    </a:schemeClr>
                  </a:solidFill>
                  <a:latin typeface="華康雅風體 Std W3" pitchFamily="18" charset="-120"/>
                  <a:ea typeface="華康雅風體 Std W3" pitchFamily="18" charset="-120"/>
                </a:rPr>
                <a:t>消極安樂</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grpSp>
      <p:grpSp>
        <p:nvGrpSpPr>
          <p:cNvPr id="50" name="群組 49"/>
          <p:cNvGrpSpPr/>
          <p:nvPr/>
        </p:nvGrpSpPr>
        <p:grpSpPr>
          <a:xfrm rot="20153743">
            <a:off x="2082891" y="1537652"/>
            <a:ext cx="1506992" cy="995445"/>
            <a:chOff x="5770527" y="1291993"/>
            <a:chExt cx="1643144" cy="1085380"/>
          </a:xfrm>
        </p:grpSpPr>
        <p:pic>
          <p:nvPicPr>
            <p:cNvPr id="51" name="圖片 50"/>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rot="6268459">
              <a:off x="6049409" y="1013111"/>
              <a:ext cx="1085380" cy="1643144"/>
            </a:xfrm>
            <a:prstGeom prst="rect">
              <a:avLst/>
            </a:prstGeom>
          </p:spPr>
        </p:pic>
        <p:sp>
          <p:nvSpPr>
            <p:cNvPr id="52" name="矩形 51"/>
            <p:cNvSpPr/>
            <p:nvPr/>
          </p:nvSpPr>
          <p:spPr>
            <a:xfrm rot="848285">
              <a:off x="6041403" y="1515878"/>
              <a:ext cx="1096238" cy="637607"/>
            </a:xfrm>
            <a:prstGeom prst="rect">
              <a:avLst/>
            </a:prstGeom>
          </p:spPr>
          <p:txBody>
            <a:bodyPr wrap="none">
              <a:spAutoFit/>
            </a:bodyPr>
            <a:lstStyle/>
            <a:p>
              <a:r>
                <a:rPr lang="zh-TW" altLang="en-US" sz="3200" dirty="0" smtClean="0">
                  <a:solidFill>
                    <a:schemeClr val="tx1">
                      <a:lumMod val="75000"/>
                      <a:lumOff val="25000"/>
                    </a:schemeClr>
                  </a:solidFill>
                  <a:latin typeface="華康雅風體 Std W3" pitchFamily="18" charset="-120"/>
                  <a:ea typeface="華康雅風體 Std W3" pitchFamily="18" charset="-120"/>
                </a:rPr>
                <a:t>不孝</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grpSp>
      <p:grpSp>
        <p:nvGrpSpPr>
          <p:cNvPr id="53" name="群組 52"/>
          <p:cNvGrpSpPr/>
          <p:nvPr/>
        </p:nvGrpSpPr>
        <p:grpSpPr>
          <a:xfrm rot="20771005">
            <a:off x="101907" y="-150067"/>
            <a:ext cx="1494032" cy="1217509"/>
            <a:chOff x="2467992" y="240184"/>
            <a:chExt cx="4307207" cy="3510010"/>
          </a:xfrm>
        </p:grpSpPr>
        <p:pic>
          <p:nvPicPr>
            <p:cNvPr id="54" name="圖片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55"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56" name="矩形 55"/>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58" name="Picture 2" descr="C:\Users\Administrator\Desktop\思辨ppt公版\底板\補充-1.png"/>
          <p:cNvPicPr>
            <a:picLocks noChangeAspect="1" noChangeArrowheads="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9"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a:t>
            </a:fld>
            <a:endParaRPr lang="zh-TW" altLang="en-US" b="1" dirty="0">
              <a:solidFill>
                <a:schemeClr val="bg1"/>
              </a:solidFill>
              <a:latin typeface="+mj-lt"/>
            </a:endParaRPr>
          </a:p>
        </p:txBody>
      </p:sp>
    </p:spTree>
    <p:extLst>
      <p:ext uri="{BB962C8B-B14F-4D97-AF65-F5344CB8AC3E}">
        <p14:creationId xmlns:p14="http://schemas.microsoft.com/office/powerpoint/2010/main" val="300919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250"/>
                                        <p:tgtEl>
                                          <p:spTgt spid="11"/>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50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50"/>
                                        <p:tgtEl>
                                          <p:spTgt spid="20"/>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childTnLst>
                          </p:cTn>
                        </p:par>
                        <p:par>
                          <p:cTn id="33" fill="hold">
                            <p:stCondLst>
                              <p:cond delay="325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3750"/>
                            </p:stCondLst>
                            <p:childTnLst>
                              <p:par>
                                <p:cTn id="38" presetID="10" presetClass="entr" presetSubtype="0"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par>
                          <p:cTn id="44" fill="hold">
                            <p:stCondLst>
                              <p:cond delay="4250"/>
                            </p:stCondLst>
                            <p:childTnLst>
                              <p:par>
                                <p:cTn id="45" presetID="10" presetClass="entr" presetSubtype="0"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par>
                          <p:cTn id="48" fill="hold">
                            <p:stCondLst>
                              <p:cond delay="4750"/>
                            </p:stCondLst>
                            <p:childTnLst>
                              <p:par>
                                <p:cTn id="49" presetID="10"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250"/>
                                        <p:tgtEl>
                                          <p:spTgt spid="41"/>
                                        </p:tgtEl>
                                      </p:cBhvr>
                                    </p:animEffect>
                                  </p:childTnLst>
                                </p:cTn>
                              </p:par>
                            </p:childTnLst>
                          </p:cTn>
                        </p:par>
                        <p:par>
                          <p:cTn id="52" fill="hold">
                            <p:stCondLst>
                              <p:cond delay="5000"/>
                            </p:stCondLst>
                            <p:childTnLst>
                              <p:par>
                                <p:cTn id="53" presetID="10" presetClass="entr" presetSubtype="0" fill="hold"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par>
                          <p:cTn id="59" fill="hold">
                            <p:stCondLst>
                              <p:cond delay="5500"/>
                            </p:stCondLst>
                            <p:childTnLst>
                              <p:par>
                                <p:cTn id="60" presetID="10" presetClass="entr" presetSubtype="0" fill="hold"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0"/>
            <a:ext cx="8966200" cy="571500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安樂死 </a:t>
            </a:r>
            <a:r>
              <a:rPr lang="zh-TW" altLang="en-US" sz="2400" b="1" dirty="0">
                <a:solidFill>
                  <a:srgbClr val="008080"/>
                </a:solidFill>
                <a:latin typeface="微軟正黑體" panose="020B0604030504040204" pitchFamily="34" charset="-120"/>
                <a:ea typeface="微軟正黑體" panose="020B0604030504040204" pitchFamily="34" charset="-120"/>
              </a:rPr>
              <a:t>不易</a:t>
            </a:r>
            <a:r>
              <a:rPr lang="zh-TW" altLang="en-US" sz="2400" b="1" dirty="0" smtClean="0">
                <a:solidFill>
                  <a:srgbClr val="008080"/>
                </a:solidFill>
                <a:latin typeface="微軟正黑體" panose="020B0604030504040204" pitchFamily="34" charset="-120"/>
                <a:ea typeface="微軟正黑體" panose="020B0604030504040204" pitchFamily="34" charset="-120"/>
              </a:rPr>
              <a:t>立法成功之理由</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8"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50</a:t>
            </a:fld>
            <a:endParaRPr lang="zh-TW" altLang="en-US" b="1" dirty="0">
              <a:solidFill>
                <a:schemeClr val="bg1"/>
              </a:solidFill>
              <a:latin typeface="+mj-lt"/>
            </a:endParaRPr>
          </a:p>
        </p:txBody>
      </p:sp>
      <p:sp>
        <p:nvSpPr>
          <p:cNvPr id="12" name="矩形 11"/>
          <p:cNvSpPr/>
          <p:nvPr/>
        </p:nvSpPr>
        <p:spPr>
          <a:xfrm>
            <a:off x="1122744" y="1740271"/>
            <a:ext cx="7841744" cy="2357568"/>
          </a:xfrm>
          <a:prstGeom prst="rect">
            <a:avLst/>
          </a:prstGeom>
        </p:spPr>
        <p:txBody>
          <a:bodyPr wrap="square">
            <a:spAutoFit/>
          </a:bodyPr>
          <a:lstStyle/>
          <a:p>
            <a:pPr marL="457200" indent="-457200" eaLnBrk="0" hangingPunct="0">
              <a:spcBef>
                <a:spcPct val="20000"/>
              </a:spcBef>
              <a:buFont typeface="+mj-lt"/>
            </a:pPr>
            <a:r>
              <a:rPr lang="en-US" altLang="zh-TW" sz="3200" b="1" kern="1000" spc="-50" dirty="0">
                <a:solidFill>
                  <a:srgbClr val="008080"/>
                </a:solidFill>
                <a:latin typeface="微軟正黑體" panose="020B0604030504040204" pitchFamily="34" charset="-120"/>
                <a:ea typeface="微軟正黑體" panose="020B0604030504040204" pitchFamily="34" charset="-120"/>
              </a:rPr>
              <a:t>5.</a:t>
            </a:r>
            <a:r>
              <a:rPr lang="zh-TW" altLang="en-US" sz="3200" b="1" kern="1000" spc="-50" dirty="0">
                <a:solidFill>
                  <a:srgbClr val="008080"/>
                </a:solidFill>
                <a:latin typeface="微軟正黑體" panose="020B0604030504040204" pitchFamily="34" charset="-120"/>
                <a:ea typeface="微軟正黑體" panose="020B0604030504040204" pitchFamily="34" charset="-120"/>
              </a:rPr>
              <a:t>宗教立場</a:t>
            </a:r>
          </a:p>
          <a:p>
            <a:pPr marL="457200" indent="-457200" eaLnBrk="0" hangingPunct="0">
              <a:spcBef>
                <a:spcPct val="20000"/>
              </a:spcBef>
              <a:buFont typeface="+mj-lt"/>
            </a:pPr>
            <a:r>
              <a:rPr lang="en-US" altLang="zh-TW" sz="2400" kern="1000" spc="-50" dirty="0" smtClean="0">
                <a:solidFill>
                  <a:schemeClr val="tx1">
                    <a:tint val="75000"/>
                  </a:schemeClr>
                </a:solidFill>
                <a:latin typeface="微軟正黑體" panose="020B0604030504040204" pitchFamily="34" charset="-120"/>
                <a:ea typeface="微軟正黑體" panose="020B0604030504040204" pitchFamily="34" charset="-120"/>
              </a:rPr>
              <a:t>(</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1)</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不可輕言放棄生命。</a:t>
            </a:r>
          </a:p>
          <a:p>
            <a:pPr marL="457200" indent="-457200" eaLnBrk="0" hangingPunct="0">
              <a:spcBef>
                <a:spcPct val="20000"/>
              </a:spcBef>
              <a:buFont typeface="+mj-lt"/>
            </a:pPr>
            <a:r>
              <a:rPr lang="en-US" altLang="zh-TW" sz="2400" kern="1000" spc="-50" dirty="0" smtClean="0">
                <a:solidFill>
                  <a:schemeClr val="tx1">
                    <a:tint val="75000"/>
                  </a:schemeClr>
                </a:solidFill>
                <a:latin typeface="微軟正黑體" panose="020B0604030504040204" pitchFamily="34" charset="-120"/>
                <a:ea typeface="微軟正黑體" panose="020B0604030504040204" pitchFamily="34" charset="-120"/>
              </a:rPr>
              <a:t>(</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2)</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生命之延續或消失應自然進行。</a:t>
            </a:r>
          </a:p>
          <a:p>
            <a:pPr marL="457200" indent="-457200" eaLnBrk="0" hangingPunct="0">
              <a:spcBef>
                <a:spcPct val="20000"/>
              </a:spcBef>
              <a:buFont typeface="+mj-lt"/>
            </a:pPr>
            <a:r>
              <a:rPr lang="en-US" altLang="zh-TW" sz="2400" kern="1000" spc="-50" dirty="0" smtClean="0">
                <a:solidFill>
                  <a:schemeClr val="tx1">
                    <a:tint val="75000"/>
                  </a:schemeClr>
                </a:solidFill>
                <a:latin typeface="微軟正黑體" panose="020B0604030504040204" pitchFamily="34" charset="-120"/>
                <a:ea typeface="微軟正黑體" panose="020B0604030504040204" pitchFamily="34" charset="-120"/>
              </a:rPr>
              <a:t>(</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3)</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有些宗教認為應其它方法</a:t>
            </a:r>
            <a:r>
              <a:rPr lang="zh-TW" altLang="en-US" sz="2400" kern="1000" spc="-50" dirty="0" smtClean="0">
                <a:solidFill>
                  <a:schemeClr val="tx1">
                    <a:tint val="75000"/>
                  </a:schemeClr>
                </a:solidFill>
                <a:latin typeface="微軟正黑體" panose="020B0604030504040204" pitchFamily="34" charset="-120"/>
                <a:ea typeface="微軟正黑體" panose="020B0604030504040204" pitchFamily="34" charset="-120"/>
              </a:rPr>
              <a:t>來進入</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另一世界，以得永生。</a:t>
            </a:r>
          </a:p>
          <a:p>
            <a:pPr marL="457200" indent="-457200" eaLnBrk="0" hangingPunct="0">
              <a:spcBef>
                <a:spcPct val="20000"/>
              </a:spcBef>
              <a:buFont typeface="+mj-lt"/>
            </a:pPr>
            <a:r>
              <a:rPr lang="en-US" altLang="zh-TW" sz="2400" kern="1000" spc="-50" dirty="0" smtClean="0">
                <a:solidFill>
                  <a:schemeClr val="tx1">
                    <a:tint val="75000"/>
                  </a:schemeClr>
                </a:solidFill>
                <a:latin typeface="微軟正黑體" panose="020B0604030504040204" pitchFamily="34" charset="-120"/>
                <a:ea typeface="微軟正黑體" panose="020B0604030504040204" pitchFamily="34" charset="-120"/>
              </a:rPr>
              <a:t>(</a:t>
            </a:r>
            <a:r>
              <a:rPr lang="en-US" altLang="zh-TW" sz="2400" kern="1000" spc="-50" dirty="0">
                <a:solidFill>
                  <a:schemeClr val="tx1">
                    <a:tint val="75000"/>
                  </a:schemeClr>
                </a:solidFill>
                <a:latin typeface="微軟正黑體" panose="020B0604030504040204" pitchFamily="34" charset="-120"/>
                <a:ea typeface="微軟正黑體" panose="020B0604030504040204" pitchFamily="34" charset="-120"/>
              </a:rPr>
              <a:t>4)</a:t>
            </a:r>
            <a:r>
              <a:rPr lang="zh-TW" altLang="en-US" sz="2400" kern="1000" spc="-50" dirty="0">
                <a:solidFill>
                  <a:schemeClr val="tx1">
                    <a:tint val="75000"/>
                  </a:schemeClr>
                </a:solidFill>
                <a:latin typeface="微軟正黑體" panose="020B0604030504040204" pitchFamily="34" charset="-120"/>
                <a:ea typeface="微軟正黑體" panose="020B0604030504040204" pitchFamily="34" charset="-120"/>
              </a:rPr>
              <a:t>主要是創造生命，而不是毀滅生命。</a:t>
            </a:r>
          </a:p>
        </p:txBody>
      </p:sp>
    </p:spTree>
    <p:extLst>
      <p:ext uri="{BB962C8B-B14F-4D97-AF65-F5344CB8AC3E}">
        <p14:creationId xmlns:p14="http://schemas.microsoft.com/office/powerpoint/2010/main" val="412254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rot="20771005">
            <a:off x="101907" y="-150067"/>
            <a:ext cx="1494032" cy="1217509"/>
            <a:chOff x="2467992" y="240184"/>
            <a:chExt cx="4307207" cy="3510010"/>
          </a:xfrm>
        </p:grpSpPr>
        <p:pic>
          <p:nvPicPr>
            <p:cNvPr id="18" name="圖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2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21" name="矩形 2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grpSp>
        <p:nvGrpSpPr>
          <p:cNvPr id="22" name="群組 21"/>
          <p:cNvGrpSpPr/>
          <p:nvPr/>
        </p:nvGrpSpPr>
        <p:grpSpPr>
          <a:xfrm>
            <a:off x="1715492" y="913284"/>
            <a:ext cx="6616331" cy="3961828"/>
            <a:chOff x="1715492" y="1486800"/>
            <a:chExt cx="6616331" cy="3961828"/>
          </a:xfrm>
        </p:grpSpPr>
        <p:pic>
          <p:nvPicPr>
            <p:cNvPr id="23" name="圖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46068">
              <a:off x="1715492" y="1486800"/>
              <a:ext cx="6616331" cy="3961828"/>
            </a:xfrm>
            <a:prstGeom prst="rect">
              <a:avLst/>
            </a:prstGeom>
          </p:spPr>
        </p:pic>
        <p:sp>
          <p:nvSpPr>
            <p:cNvPr id="24" name="矩形 23"/>
            <p:cNvSpPr/>
            <p:nvPr/>
          </p:nvSpPr>
          <p:spPr>
            <a:xfrm rot="216081">
              <a:off x="3127058" y="2673949"/>
              <a:ext cx="3147015" cy="1323439"/>
            </a:xfrm>
            <a:prstGeom prst="rect">
              <a:avLst/>
            </a:prstGeom>
          </p:spPr>
          <p:txBody>
            <a:bodyPr wrap="none">
              <a:spAutoFit/>
            </a:bodyPr>
            <a:lstStyle/>
            <a:p>
              <a:r>
                <a:rPr lang="zh-TW" altLang="en-US" sz="8000" spc="-300" dirty="0" smtClean="0">
                  <a:solidFill>
                    <a:schemeClr val="tx1">
                      <a:lumMod val="75000"/>
                      <a:lumOff val="25000"/>
                    </a:schemeClr>
                  </a:solidFill>
                  <a:latin typeface="華康雅風體 Std W3" pitchFamily="18" charset="-120"/>
                  <a:ea typeface="華康雅風體 Std W3" pitchFamily="18" charset="-120"/>
                </a:rPr>
                <a:t>王曉明</a:t>
              </a:r>
              <a:endParaRPr lang="zh-TW" altLang="en-US" sz="80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25" name="群組 24"/>
          <p:cNvGrpSpPr/>
          <p:nvPr/>
        </p:nvGrpSpPr>
        <p:grpSpPr>
          <a:xfrm>
            <a:off x="1133677" y="913284"/>
            <a:ext cx="5382537" cy="898328"/>
            <a:chOff x="5364087" y="3505572"/>
            <a:chExt cx="4336514" cy="898328"/>
          </a:xfrm>
        </p:grpSpPr>
        <p:sp>
          <p:nvSpPr>
            <p:cNvPr id="26" name="文字版面配置區 2"/>
            <p:cNvSpPr txBox="1">
              <a:spLocks/>
            </p:cNvSpPr>
            <p:nvPr/>
          </p:nvSpPr>
          <p:spPr>
            <a:xfrm>
              <a:off x="5364087" y="3505572"/>
              <a:ext cx="4336514" cy="89832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5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台灣的首例</a:t>
              </a:r>
              <a:endParaRPr lang="zh-TW" altLang="zh-TW"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7" name="直線接點 26"/>
            <p:cNvCxnSpPr/>
            <p:nvPr/>
          </p:nvCxnSpPr>
          <p:spPr>
            <a:xfrm>
              <a:off x="5701157" y="4403900"/>
              <a:ext cx="5766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8"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9"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51</a:t>
            </a:fld>
            <a:endParaRPr lang="zh-TW" altLang="en-US" b="1" dirty="0">
              <a:solidFill>
                <a:schemeClr val="bg1"/>
              </a:solidFill>
              <a:latin typeface="+mj-lt"/>
            </a:endParaRPr>
          </a:p>
        </p:txBody>
      </p:sp>
    </p:spTree>
    <p:extLst>
      <p:ext uri="{BB962C8B-B14F-4D97-AF65-F5344CB8AC3E}">
        <p14:creationId xmlns:p14="http://schemas.microsoft.com/office/powerpoint/2010/main" val="33430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750"/>
                                        <p:tgtEl>
                                          <p:spTgt spid="22"/>
                                        </p:tgtEl>
                                      </p:cBhvr>
                                    </p:animEffect>
                                    <p:anim calcmode="lin" valueType="num">
                                      <p:cBhvr>
                                        <p:cTn id="13" dur="750" fill="hold"/>
                                        <p:tgtEl>
                                          <p:spTgt spid="22"/>
                                        </p:tgtEl>
                                        <p:attrNameLst>
                                          <p:attrName>ppt_x</p:attrName>
                                        </p:attrNameLst>
                                      </p:cBhvr>
                                      <p:tavLst>
                                        <p:tav tm="0">
                                          <p:val>
                                            <p:strVal val="#ppt_x"/>
                                          </p:val>
                                        </p:tav>
                                        <p:tav tm="100000">
                                          <p:val>
                                            <p:strVal val="#ppt_x"/>
                                          </p:val>
                                        </p:tav>
                                      </p:tavLst>
                                    </p:anim>
                                    <p:anim calcmode="lin" valueType="num">
                                      <p:cBhvr>
                                        <p:cTn id="14" dur="7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rgbClr val="008080"/>
                </a:solidFill>
                <a:latin typeface="微軟正黑體" panose="020B0604030504040204" pitchFamily="34" charset="-120"/>
                <a:ea typeface="微軟正黑體" panose="020B0604030504040204" pitchFamily="34" charset="-120"/>
              </a:rPr>
              <a:t>台灣的首例</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8"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標題 1"/>
          <p:cNvSpPr>
            <a:spLocks noGrp="1"/>
          </p:cNvSpPr>
          <p:nvPr>
            <p:ph type="title"/>
          </p:nvPr>
        </p:nvSpPr>
        <p:spPr>
          <a:xfrm>
            <a:off x="2628900" y="985292"/>
            <a:ext cx="3886200" cy="720080"/>
          </a:xfrm>
        </p:spPr>
        <p:txBody>
          <a:bodyPr anchor="t">
            <a:noAutofit/>
          </a:bodyPr>
          <a:lstStyle/>
          <a:p>
            <a:pPr algn="l"/>
            <a:r>
              <a:rPr lang="zh-TW" altLang="en-US" sz="3600" b="1" dirty="0" smtClean="0">
                <a:solidFill>
                  <a:srgbClr val="008080"/>
                </a:solidFill>
                <a:latin typeface="微軟正黑體" panose="020B0604030504040204" pitchFamily="34" charset="-120"/>
                <a:ea typeface="微軟正黑體" panose="020B0604030504040204" pitchFamily="34" charset="-120"/>
              </a:rPr>
              <a:t>王曉明 </a:t>
            </a: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cs typeface="+mn-cs"/>
              </a:rPr>
              <a:t>她</a:t>
            </a:r>
            <a:r>
              <a:rPr lang="zh-TW" altLang="en-US" sz="2800" dirty="0">
                <a:solidFill>
                  <a:schemeClr val="tx1">
                    <a:tint val="75000"/>
                  </a:schemeClr>
                </a:solidFill>
                <a:latin typeface="微軟正黑體" panose="020B0604030504040204" pitchFamily="34" charset="-120"/>
                <a:ea typeface="微軟正黑體" panose="020B0604030504040204" pitchFamily="34" charset="-120"/>
                <a:cs typeface="+mn-cs"/>
              </a:rPr>
              <a:t>的生命故事</a:t>
            </a:r>
          </a:p>
        </p:txBody>
      </p:sp>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52</a:t>
            </a:fld>
            <a:endParaRPr lang="zh-TW" altLang="en-US" b="1" dirty="0">
              <a:solidFill>
                <a:schemeClr val="bg1"/>
              </a:solidFill>
              <a:latin typeface="+mj-lt"/>
            </a:endParaRPr>
          </a:p>
        </p:txBody>
      </p:sp>
      <p:sp>
        <p:nvSpPr>
          <p:cNvPr id="14" name="文字版面配置區 2"/>
          <p:cNvSpPr txBox="1">
            <a:spLocks/>
          </p:cNvSpPr>
          <p:nvPr/>
        </p:nvSpPr>
        <p:spPr>
          <a:xfrm>
            <a:off x="952312" y="1633364"/>
            <a:ext cx="7292096" cy="252028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lnSpc>
                <a:spcPct val="150000"/>
              </a:lnSpc>
            </a:pPr>
            <a:r>
              <a:rPr lang="zh-TW" altLang="zh-TW" sz="2400" b="1" dirty="0">
                <a:solidFill>
                  <a:srgbClr val="008080"/>
                </a:solidFill>
                <a:latin typeface="微軟正黑體" panose="020B0604030504040204" pitchFamily="34" charset="-120"/>
                <a:ea typeface="微軟正黑體" panose="020B0604030504040204" pitchFamily="34" charset="-120"/>
              </a:rPr>
              <a:t>王曉明是台灣爭取安樂死的首例</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endParaRPr lang="en-US" altLang="zh-TW" sz="2400" dirty="0" smtClean="0">
              <a:latin typeface="微軟正黑體" panose="020B0604030504040204" pitchFamily="34" charset="-120"/>
              <a:ea typeface="微軟正黑體" panose="020B0604030504040204" pitchFamily="34" charset="-120"/>
            </a:endParaRPr>
          </a:p>
          <a:p>
            <a:pPr>
              <a:lnSpc>
                <a:spcPct val="150000"/>
              </a:lnSpc>
            </a:pPr>
            <a:r>
              <a:rPr lang="zh-TW" altLang="en-US" sz="2400" dirty="0" smtClean="0">
                <a:latin typeface="微軟正黑體" panose="020B0604030504040204" pitchFamily="34" charset="-120"/>
                <a:ea typeface="微軟正黑體" panose="020B0604030504040204" pitchFamily="34" charset="-120"/>
              </a:rPr>
              <a:t>當時</a:t>
            </a:r>
            <a:r>
              <a:rPr lang="en-US" altLang="zh-TW" sz="2400" dirty="0">
                <a:latin typeface="微軟正黑體" panose="020B0604030504040204" pitchFamily="34" charset="-120"/>
                <a:ea typeface="微軟正黑體" panose="020B0604030504040204" pitchFamily="34" charset="-120"/>
              </a:rPr>
              <a:t>17</a:t>
            </a:r>
            <a:r>
              <a:rPr lang="zh-TW" altLang="zh-TW" sz="2400" dirty="0">
                <a:latin typeface="微軟正黑體" panose="020B0604030504040204" pitchFamily="34" charset="-120"/>
                <a:ea typeface="微軟正黑體" panose="020B0604030504040204" pitchFamily="34" charset="-120"/>
              </a:rPr>
              <a:t>歲</a:t>
            </a:r>
            <a:r>
              <a:rPr lang="zh-TW" altLang="en-US" sz="2400" dirty="0">
                <a:latin typeface="微軟正黑體" panose="020B0604030504040204" pitchFamily="34" charset="-120"/>
                <a:ea typeface="微軟正黑體" panose="020B0604030504040204" pitchFamily="34" charset="-120"/>
              </a:rPr>
              <a:t>、就讀</a:t>
            </a:r>
            <a:r>
              <a:rPr lang="zh-TW" altLang="zh-TW" sz="2400" dirty="0">
                <a:latin typeface="微軟正黑體" panose="020B0604030504040204" pitchFamily="34" charset="-120"/>
                <a:ea typeface="微軟正黑體" panose="020B0604030504040204" pitchFamily="34" charset="-120"/>
              </a:rPr>
              <a:t>北</a:t>
            </a:r>
            <a:r>
              <a:rPr lang="zh-TW" altLang="en-US" sz="2400" dirty="0">
                <a:latin typeface="微軟正黑體" panose="020B0604030504040204" pitchFamily="34" charset="-120"/>
                <a:ea typeface="微軟正黑體" panose="020B0604030504040204" pitchFamily="34" charset="-120"/>
              </a:rPr>
              <a:t>二</a:t>
            </a:r>
            <a:r>
              <a:rPr lang="zh-TW" altLang="zh-TW" sz="2400" spc="-300" dirty="0">
                <a:latin typeface="微軟正黑體" panose="020B0604030504040204" pitchFamily="34" charset="-120"/>
                <a:ea typeface="微軟正黑體" panose="020B0604030504040204" pitchFamily="34" charset="-120"/>
              </a:rPr>
              <a:t>女</a:t>
            </a:r>
            <a:r>
              <a:rPr lang="zh-TW" altLang="zh-TW" sz="1800" spc="-3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現</a:t>
            </a:r>
            <a:r>
              <a:rPr lang="zh-TW" altLang="en-US" sz="1800" dirty="0">
                <a:latin typeface="微軟正黑體" panose="020B0604030504040204" pitchFamily="34" charset="-120"/>
                <a:ea typeface="微軟正黑體" panose="020B0604030504040204" pitchFamily="34" charset="-120"/>
              </a:rPr>
              <a:t>為</a:t>
            </a:r>
            <a:r>
              <a:rPr lang="zh-TW" altLang="zh-TW" sz="1800" dirty="0">
                <a:latin typeface="微軟正黑體" panose="020B0604030504040204" pitchFamily="34" charset="-120"/>
                <a:ea typeface="微軟正黑體" panose="020B0604030504040204" pitchFamily="34" charset="-120"/>
              </a:rPr>
              <a:t>中山女</a:t>
            </a:r>
            <a:r>
              <a:rPr lang="zh-TW" altLang="zh-TW" sz="1800" spc="-300" dirty="0">
                <a:latin typeface="微軟正黑體" panose="020B0604030504040204" pitchFamily="34" charset="-120"/>
                <a:ea typeface="微軟正黑體" panose="020B0604030504040204" pitchFamily="34" charset="-120"/>
              </a:rPr>
              <a:t>高）</a:t>
            </a:r>
            <a:r>
              <a:rPr lang="zh-TW" altLang="zh-TW" sz="2400" dirty="0">
                <a:latin typeface="微軟正黑體" panose="020B0604030504040204" pitchFamily="34" charset="-120"/>
                <a:ea typeface="微軟正黑體" panose="020B0604030504040204" pitchFamily="34" charset="-120"/>
              </a:rPr>
              <a:t>在騎腳踏車上學途中遭計程車撞傷</a:t>
            </a:r>
            <a:r>
              <a:rPr lang="zh-TW" altLang="en-US" sz="2400" dirty="0">
                <a:latin typeface="微軟正黑體" panose="020B0604030504040204" pitchFamily="34" charset="-120"/>
                <a:ea typeface="微軟正黑體" panose="020B0604030504040204" pitchFamily="34" charset="-120"/>
              </a:rPr>
              <a:t>而</a:t>
            </a:r>
            <a:r>
              <a:rPr lang="zh-TW" altLang="zh-TW" sz="2400" dirty="0">
                <a:latin typeface="微軟正黑體" panose="020B0604030504040204" pitchFamily="34" charset="-120"/>
                <a:ea typeface="微軟正黑體" panose="020B0604030504040204" pitchFamily="34" charset="-120"/>
              </a:rPr>
              <a:t>腦死，從此躺在病床靠機器維生。</a:t>
            </a:r>
            <a:endParaRPr lang="en-US" altLang="zh-TW" sz="2400" dirty="0">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520263" y="2209428"/>
            <a:ext cx="1797629" cy="664222"/>
            <a:chOff x="520263" y="1921396"/>
            <a:chExt cx="1797629" cy="664222"/>
          </a:xfrm>
        </p:grpSpPr>
        <p:pic>
          <p:nvPicPr>
            <p:cNvPr id="16" name="圖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63" y="1932501"/>
              <a:ext cx="1797629" cy="653117"/>
            </a:xfrm>
            <a:prstGeom prst="rect">
              <a:avLst/>
            </a:prstGeom>
            <a:effectLst>
              <a:outerShdw blurRad="50800" dist="38100" dir="2700000" algn="tl" rotWithShape="0">
                <a:schemeClr val="bg1">
                  <a:lumMod val="65000"/>
                  <a:alpha val="40000"/>
                </a:schemeClr>
              </a:outerShdw>
            </a:effectLst>
          </p:spPr>
        </p:pic>
        <p:sp>
          <p:nvSpPr>
            <p:cNvPr id="3" name="矩形 2"/>
            <p:cNvSpPr/>
            <p:nvPr/>
          </p:nvSpPr>
          <p:spPr>
            <a:xfrm>
              <a:off x="975018" y="1921396"/>
              <a:ext cx="1146468" cy="578492"/>
            </a:xfrm>
            <a:prstGeom prst="rect">
              <a:avLst/>
            </a:prstGeom>
          </p:spPr>
          <p:txBody>
            <a:bodyPr wrap="none">
              <a:spAutoFit/>
            </a:bodyPr>
            <a:lstStyle/>
            <a:p>
              <a:pPr>
                <a:lnSpc>
                  <a:spcPct val="150000"/>
                </a:lnSpc>
              </a:pPr>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1963</a:t>
              </a:r>
              <a:r>
                <a:rPr lang="zh-TW" altLang="zh-TW" b="1" dirty="0">
                  <a:solidFill>
                    <a:schemeClr val="bg1">
                      <a:lumMod val="50000"/>
                    </a:schemeClr>
                  </a:solidFill>
                  <a:latin typeface="微軟正黑體" panose="020B0604030504040204" pitchFamily="34" charset="-120"/>
                  <a:ea typeface="微軟正黑體" panose="020B0604030504040204" pitchFamily="34" charset="-120"/>
                </a:rPr>
                <a:t>年</a:t>
              </a:r>
              <a:endParaRPr lang="en-US" altLang="zh-TW" b="1" dirty="0">
                <a:solidFill>
                  <a:schemeClr val="bg1">
                    <a:lumMod val="50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426825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rgbClr val="008080"/>
                </a:solidFill>
                <a:latin typeface="微軟正黑體" panose="020B0604030504040204" pitchFamily="34" charset="-120"/>
                <a:ea typeface="微軟正黑體" panose="020B0604030504040204" pitchFamily="34" charset="-120"/>
              </a:rPr>
              <a:t>台灣的首例</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8"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標題 1"/>
          <p:cNvSpPr>
            <a:spLocks noGrp="1"/>
          </p:cNvSpPr>
          <p:nvPr>
            <p:ph type="title"/>
          </p:nvPr>
        </p:nvSpPr>
        <p:spPr>
          <a:xfrm>
            <a:off x="2628900" y="985292"/>
            <a:ext cx="3886200" cy="720080"/>
          </a:xfrm>
        </p:spPr>
        <p:txBody>
          <a:bodyPr anchor="t">
            <a:noAutofit/>
          </a:bodyPr>
          <a:lstStyle/>
          <a:p>
            <a:pPr algn="l"/>
            <a:r>
              <a:rPr lang="zh-TW" altLang="en-US" sz="3600" b="1" dirty="0" smtClean="0">
                <a:solidFill>
                  <a:srgbClr val="008080"/>
                </a:solidFill>
                <a:latin typeface="微軟正黑體" panose="020B0604030504040204" pitchFamily="34" charset="-120"/>
                <a:ea typeface="微軟正黑體" panose="020B0604030504040204" pitchFamily="34" charset="-120"/>
              </a:rPr>
              <a:t>王曉明 </a:t>
            </a: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cs typeface="+mn-cs"/>
              </a:rPr>
              <a:t>她</a:t>
            </a:r>
            <a:r>
              <a:rPr lang="zh-TW" altLang="en-US" sz="2800" dirty="0">
                <a:solidFill>
                  <a:schemeClr val="tx1">
                    <a:tint val="75000"/>
                  </a:schemeClr>
                </a:solidFill>
                <a:latin typeface="微軟正黑體" panose="020B0604030504040204" pitchFamily="34" charset="-120"/>
                <a:ea typeface="微軟正黑體" panose="020B0604030504040204" pitchFamily="34" charset="-120"/>
                <a:cs typeface="+mn-cs"/>
              </a:rPr>
              <a:t>的生命故事</a:t>
            </a:r>
          </a:p>
        </p:txBody>
      </p:sp>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53</a:t>
            </a:fld>
            <a:endParaRPr lang="zh-TW" altLang="en-US" b="1" dirty="0">
              <a:solidFill>
                <a:schemeClr val="bg1"/>
              </a:solidFill>
              <a:latin typeface="+mj-lt"/>
            </a:endParaRPr>
          </a:p>
        </p:txBody>
      </p:sp>
      <p:sp>
        <p:nvSpPr>
          <p:cNvPr id="14" name="文字版面配置區 2"/>
          <p:cNvSpPr txBox="1">
            <a:spLocks/>
          </p:cNvSpPr>
          <p:nvPr/>
        </p:nvSpPr>
        <p:spPr>
          <a:xfrm>
            <a:off x="755576" y="1633364"/>
            <a:ext cx="7848872" cy="352839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just">
              <a:lnSpc>
                <a:spcPct val="150000"/>
              </a:lnSpc>
            </a:pPr>
            <a:r>
              <a:rPr lang="zh-TW" altLang="zh-TW" sz="2400" dirty="0" smtClean="0">
                <a:latin typeface="微軟正黑體" panose="020B0604030504040204" pitchFamily="34" charset="-120"/>
                <a:ea typeface="微軟正黑體" panose="020B0604030504040204" pitchFamily="34" charset="-120"/>
              </a:rPr>
              <a:t>王曉民</a:t>
            </a:r>
            <a:r>
              <a:rPr lang="zh-TW" altLang="zh-TW" sz="2400" dirty="0">
                <a:latin typeface="微軟正黑體" panose="020B0604030504040204" pitchFamily="34" charset="-120"/>
                <a:ea typeface="微軟正黑體" panose="020B0604030504040204" pitchFamily="34" charset="-120"/>
              </a:rPr>
              <a:t>的父母不曾放棄，她的母親生前擔心自己死後無人照顧</a:t>
            </a:r>
            <a:r>
              <a:rPr lang="zh-TW" altLang="en-US" sz="2400" dirty="0">
                <a:latin typeface="微軟正黑體" panose="020B0604030504040204" pitchFamily="34" charset="-120"/>
                <a:ea typeface="微軟正黑體" panose="020B0604030504040204" pitchFamily="34" charset="-120"/>
              </a:rPr>
              <a:t>女兒</a:t>
            </a:r>
            <a:r>
              <a:rPr lang="zh-TW" altLang="zh-TW" sz="2400" dirty="0">
                <a:latin typeface="微軟正黑體" panose="020B0604030504040204" pitchFamily="34" charset="-120"/>
                <a:ea typeface="微軟正黑體" panose="020B0604030504040204" pitchFamily="34" charset="-120"/>
              </a:rPr>
              <a:t>，曾上書當時的總統李登輝先生，希望</a:t>
            </a:r>
            <a:r>
              <a:rPr lang="zh-TW" altLang="en-US" sz="2400" dirty="0">
                <a:latin typeface="微軟正黑體" panose="020B0604030504040204" pitchFamily="34" charset="-120"/>
                <a:ea typeface="微軟正黑體" panose="020B0604030504040204" pitchFamily="34" charset="-120"/>
              </a:rPr>
              <a:t>立院</a:t>
            </a:r>
            <a:r>
              <a:rPr lang="zh-TW" altLang="zh-TW" sz="2400" dirty="0">
                <a:latin typeface="微軟正黑體" panose="020B0604030504040204" pitchFamily="34" charset="-120"/>
                <a:ea typeface="微軟正黑體" panose="020B0604030504040204" pitchFamily="34" charset="-120"/>
              </a:rPr>
              <a:t>能通過安樂死的法案</a:t>
            </a:r>
            <a:r>
              <a:rPr lang="zh-TW" altLang="en-US" sz="2400" dirty="0">
                <a:latin typeface="微軟正黑體" panose="020B0604030504040204" pitchFamily="34" charset="-120"/>
                <a:ea typeface="微軟正黑體" panose="020B0604030504040204" pitchFamily="34" charset="-120"/>
              </a:rPr>
              <a:t>，但無回音，倆老因癌相繼過世，</a:t>
            </a:r>
            <a:r>
              <a:rPr lang="en-US" altLang="zh-TW" sz="2400" dirty="0">
                <a:latin typeface="微軟正黑體" panose="020B0604030504040204" pitchFamily="34" charset="-120"/>
                <a:ea typeface="微軟正黑體" panose="020B0604030504040204" pitchFamily="34" charset="-120"/>
              </a:rPr>
              <a:t>3</a:t>
            </a:r>
            <a:r>
              <a:rPr lang="zh-TW" altLang="en-US" sz="2400" dirty="0">
                <a:latin typeface="微軟正黑體" panose="020B0604030504040204" pitchFamily="34" charset="-120"/>
                <a:ea typeface="微軟正黑體" panose="020B0604030504040204" pitchFamily="34" charset="-120"/>
              </a:rPr>
              <a:t>位妹妹不離不棄，將她送到安護中心繼續照顧。</a:t>
            </a:r>
            <a:endParaRPr lang="en-US" altLang="zh-TW" sz="2400" dirty="0">
              <a:latin typeface="微軟正黑體" panose="020B0604030504040204" pitchFamily="34" charset="-120"/>
              <a:ea typeface="微軟正黑體" panose="020B0604030504040204" pitchFamily="34" charset="-120"/>
            </a:endParaRPr>
          </a:p>
          <a:p>
            <a:pPr algn="just">
              <a:lnSpc>
                <a:spcPct val="150000"/>
              </a:lnSpc>
            </a:pPr>
            <a:r>
              <a:rPr lang="zh-TW" altLang="zh-TW" sz="2400" dirty="0">
                <a:latin typeface="微軟正黑體" panose="020B0604030504040204" pitchFamily="34" charset="-120"/>
                <a:ea typeface="微軟正黑體" panose="020B0604030504040204" pitchFamily="34" charset="-120"/>
              </a:rPr>
              <a:t>王曉民在</a:t>
            </a:r>
            <a:r>
              <a:rPr lang="en-US" altLang="zh-TW" sz="2400" dirty="0">
                <a:latin typeface="微軟正黑體" panose="020B0604030504040204" pitchFamily="34" charset="-120"/>
                <a:ea typeface="微軟正黑體" panose="020B0604030504040204" pitchFamily="34" charset="-120"/>
              </a:rPr>
              <a:t>2010</a:t>
            </a:r>
            <a:r>
              <a:rPr lang="zh-TW" altLang="zh-TW"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3</a:t>
            </a:r>
            <a:r>
              <a:rPr lang="zh-TW" altLang="zh-TW" sz="2400" dirty="0">
                <a:latin typeface="微軟正黑體" panose="020B0604030504040204" pitchFamily="34" charset="-120"/>
                <a:ea typeface="微軟正黑體" panose="020B0604030504040204" pitchFamily="34" charset="-120"/>
              </a:rPr>
              <a:t>月於高雄逝世</a:t>
            </a:r>
            <a:r>
              <a:rPr lang="zh-TW" altLang="zh-TW"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algn="just">
              <a:lnSpc>
                <a:spcPct val="150000"/>
              </a:lnSpc>
            </a:pPr>
            <a:r>
              <a:rPr lang="zh-TW" altLang="zh-TW" sz="2400" dirty="0" smtClean="0">
                <a:latin typeface="微軟正黑體" panose="020B0604030504040204" pitchFamily="34" charset="-120"/>
                <a:ea typeface="微軟正黑體" panose="020B0604030504040204" pitchFamily="34" charset="-120"/>
              </a:rPr>
              <a:t>享年</a:t>
            </a:r>
            <a:r>
              <a:rPr lang="en-US" altLang="zh-TW" sz="2400" dirty="0">
                <a:latin typeface="微軟正黑體" panose="020B0604030504040204" pitchFamily="34" charset="-120"/>
                <a:ea typeface="微軟正黑體" panose="020B0604030504040204" pitchFamily="34" charset="-120"/>
              </a:rPr>
              <a:t>64</a:t>
            </a:r>
            <a:r>
              <a:rPr lang="zh-TW" altLang="zh-TW" sz="2400" dirty="0">
                <a:latin typeface="微軟正黑體" panose="020B0604030504040204" pitchFamily="34" charset="-120"/>
                <a:ea typeface="微軟正黑體" panose="020B0604030504040204" pitchFamily="34" charset="-120"/>
              </a:rPr>
              <a:t>歲，她在病床上</a:t>
            </a:r>
            <a:r>
              <a:rPr lang="zh-TW" altLang="en-US" sz="2400" dirty="0">
                <a:latin typeface="微軟正黑體" panose="020B0604030504040204" pitchFamily="34" charset="-120"/>
                <a:ea typeface="微軟正黑體" panose="020B0604030504040204" pitchFamily="34" charset="-120"/>
              </a:rPr>
              <a:t>共</a:t>
            </a:r>
            <a:r>
              <a:rPr lang="zh-TW" altLang="zh-TW" sz="2400" dirty="0">
                <a:latin typeface="微軟正黑體" panose="020B0604030504040204" pitchFamily="34" charset="-120"/>
                <a:ea typeface="微軟正黑體" panose="020B0604030504040204" pitchFamily="34" charset="-120"/>
              </a:rPr>
              <a:t>躺了</a:t>
            </a:r>
            <a:r>
              <a:rPr lang="en-US" altLang="zh-TW" sz="2400" dirty="0">
                <a:latin typeface="微軟正黑體" panose="020B0604030504040204" pitchFamily="34" charset="-120"/>
                <a:ea typeface="微軟正黑體" panose="020B0604030504040204" pitchFamily="34" charset="-120"/>
              </a:rPr>
              <a:t>47</a:t>
            </a:r>
            <a:r>
              <a:rPr lang="zh-TW" altLang="zh-TW" sz="2400" dirty="0">
                <a:latin typeface="微軟正黑體" panose="020B0604030504040204" pitchFamily="34" charset="-120"/>
                <a:ea typeface="微軟正黑體" panose="020B0604030504040204" pitchFamily="34" charset="-120"/>
              </a:rPr>
              <a:t>年。</a:t>
            </a:r>
            <a:endParaRPr lang="en-US" altLang="zh-TW" sz="2400" dirty="0">
              <a:latin typeface="微軟正黑體" panose="020B0604030504040204" pitchFamily="34" charset="-120"/>
              <a:ea typeface="微軟正黑體" panose="020B0604030504040204" pitchFamily="34" charset="-120"/>
            </a:endParaRP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3883089"/>
            <a:ext cx="3086464" cy="144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7145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反思與討論</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sp>
        <p:nvSpPr>
          <p:cNvPr id="8" name="文字版面配置區 2"/>
          <p:cNvSpPr txBox="1">
            <a:spLocks/>
          </p:cNvSpPr>
          <p:nvPr/>
        </p:nvSpPr>
        <p:spPr>
          <a:xfrm>
            <a:off x="755576" y="945922"/>
            <a:ext cx="8208912" cy="342374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zh-TW" sz="3600" dirty="0" smtClean="0">
                <a:solidFill>
                  <a:srgbClr val="008080"/>
                </a:solidFill>
                <a:latin typeface="微軟正黑體" panose="020B0604030504040204" pitchFamily="34" charset="-120"/>
                <a:ea typeface="微軟正黑體" panose="020B0604030504040204" pitchFamily="34" charset="-120"/>
              </a:rPr>
              <a:t>【</a:t>
            </a:r>
            <a:r>
              <a:rPr lang="zh-TW" altLang="zh-TW" sz="3600" b="1" dirty="0" smtClean="0">
                <a:solidFill>
                  <a:srgbClr val="008080"/>
                </a:solidFill>
                <a:latin typeface="微軟正黑體" panose="020B0604030504040204" pitchFamily="34" charset="-120"/>
                <a:ea typeface="微軟正黑體" panose="020B0604030504040204" pitchFamily="34" charset="-120"/>
              </a:rPr>
              <a:t>問題思考</a:t>
            </a:r>
            <a:r>
              <a:rPr lang="zh-TW" altLang="zh-TW" sz="3600" dirty="0" smtClean="0">
                <a:solidFill>
                  <a:srgbClr val="008080"/>
                </a:solidFill>
                <a:latin typeface="微軟正黑體" panose="020B0604030504040204" pitchFamily="34" charset="-120"/>
                <a:ea typeface="微軟正黑體" panose="020B0604030504040204" pitchFamily="34" charset="-120"/>
              </a:rPr>
              <a:t>】</a:t>
            </a:r>
            <a:endParaRPr lang="en-US" altLang="zh-TW" sz="3600" dirty="0" smtClean="0">
              <a:solidFill>
                <a:srgbClr val="008080"/>
              </a:solidFill>
              <a:latin typeface="微軟正黑體" panose="020B0604030504040204" pitchFamily="34" charset="-120"/>
              <a:ea typeface="微軟正黑體" panose="020B0604030504040204" pitchFamily="34" charset="-120"/>
            </a:endParaRPr>
          </a:p>
          <a:p>
            <a:pPr algn="ctr">
              <a:lnSpc>
                <a:spcPct val="25000"/>
              </a:lnSpc>
            </a:pPr>
            <a:endParaRPr lang="zh-TW" altLang="zh-TW" sz="3600" dirty="0" smtClean="0">
              <a:solidFill>
                <a:srgbClr val="008080"/>
              </a:solidFill>
              <a:latin typeface="微軟正黑體" panose="020B0604030504040204" pitchFamily="34" charset="-120"/>
              <a:ea typeface="微軟正黑體" panose="020B0604030504040204" pitchFamily="34" charset="-120"/>
            </a:endParaRPr>
          </a:p>
          <a:p>
            <a:pPr algn="ctr">
              <a:defRPr/>
            </a:pPr>
            <a:r>
              <a:rPr lang="zh-TW" altLang="en-US" sz="3600" dirty="0">
                <a:latin typeface="微軟正黑體" panose="020B0604030504040204" pitchFamily="34" charset="-120"/>
                <a:ea typeface="微軟正黑體" panose="020B0604030504040204" pitchFamily="34" charset="-120"/>
              </a:rPr>
              <a:t>你是</a:t>
            </a:r>
            <a:r>
              <a:rPr lang="zh-TW" altLang="en-US" sz="4000" b="1" dirty="0">
                <a:solidFill>
                  <a:srgbClr val="008080"/>
                </a:solidFill>
                <a:latin typeface="微軟正黑體" panose="020B0604030504040204" pitchFamily="34" charset="-120"/>
                <a:ea typeface="微軟正黑體" panose="020B0604030504040204" pitchFamily="34" charset="-120"/>
              </a:rPr>
              <a:t>「王曉明的家人」</a:t>
            </a:r>
            <a:r>
              <a:rPr lang="zh-TW" altLang="en-US" sz="3600" dirty="0" smtClean="0">
                <a:latin typeface="微軟正黑體" panose="020B0604030504040204" pitchFamily="34" charset="-120"/>
                <a:ea typeface="微軟正黑體" panose="020B0604030504040204" pitchFamily="34" charset="-120"/>
              </a:rPr>
              <a:t>，</a:t>
            </a:r>
            <a:endParaRPr lang="en-US" altLang="zh-TW" sz="3600" dirty="0" smtClean="0">
              <a:latin typeface="微軟正黑體" panose="020B0604030504040204" pitchFamily="34" charset="-120"/>
              <a:ea typeface="微軟正黑體" panose="020B0604030504040204" pitchFamily="34" charset="-120"/>
            </a:endParaRPr>
          </a:p>
          <a:p>
            <a:pPr algn="ctr">
              <a:defRPr/>
            </a:pPr>
            <a:r>
              <a:rPr lang="zh-TW" altLang="en-US" sz="3600" dirty="0" smtClean="0">
                <a:latin typeface="微軟正黑體" panose="020B0604030504040204" pitchFamily="34" charset="-120"/>
                <a:ea typeface="微軟正黑體" panose="020B0604030504040204" pitchFamily="34" charset="-120"/>
              </a:rPr>
              <a:t>你</a:t>
            </a:r>
            <a:r>
              <a:rPr lang="zh-TW" altLang="en-US" sz="3600" dirty="0">
                <a:latin typeface="微軟正黑體" panose="020B0604030504040204" pitchFamily="34" charset="-120"/>
                <a:ea typeface="微軟正黑體" panose="020B0604030504040204" pitchFamily="34" charset="-120"/>
              </a:rPr>
              <a:t>願意讓他依靠機器繼續活下去嗎</a:t>
            </a:r>
            <a:r>
              <a:rPr lang="zh-TW" altLang="en-US" sz="3600" dirty="0" smtClean="0">
                <a:latin typeface="微軟正黑體" panose="020B0604030504040204" pitchFamily="34" charset="-120"/>
                <a:ea typeface="微軟正黑體" panose="020B0604030504040204" pitchFamily="34" charset="-120"/>
              </a:rPr>
              <a:t>？</a:t>
            </a:r>
            <a:endParaRPr lang="en-US" altLang="zh-TW" sz="3600" dirty="0" smtClean="0">
              <a:latin typeface="微軟正黑體" panose="020B0604030504040204" pitchFamily="34" charset="-120"/>
              <a:ea typeface="微軟正黑體" panose="020B0604030504040204" pitchFamily="34" charset="-120"/>
            </a:endParaRPr>
          </a:p>
          <a:p>
            <a:pPr algn="ctr">
              <a:defRPr/>
            </a:pPr>
            <a:r>
              <a:rPr lang="zh-TW" altLang="en-US" sz="3600" dirty="0" smtClean="0">
                <a:latin typeface="微軟正黑體" panose="020B0604030504040204" pitchFamily="34" charset="-120"/>
                <a:ea typeface="微軟正黑體" panose="020B0604030504040204" pitchFamily="34" charset="-120"/>
              </a:rPr>
              <a:t>還是</a:t>
            </a:r>
            <a:r>
              <a:rPr lang="zh-TW" altLang="en-US" sz="3600" dirty="0">
                <a:latin typeface="微軟正黑體" panose="020B0604030504040204" pitchFamily="34" charset="-120"/>
                <a:ea typeface="微軟正黑體" panose="020B0604030504040204" pitchFamily="34" charset="-120"/>
              </a:rPr>
              <a:t>會希望能夠讓他安樂死？</a:t>
            </a:r>
            <a:endParaRPr lang="en-US" altLang="zh-TW" sz="3600" dirty="0">
              <a:latin typeface="微軟正黑體" panose="020B0604030504040204" pitchFamily="34" charset="-120"/>
              <a:ea typeface="微軟正黑體" panose="020B0604030504040204" pitchFamily="34" charset="-120"/>
            </a:endParaRPr>
          </a:p>
        </p:txBody>
      </p:sp>
      <p:grpSp>
        <p:nvGrpSpPr>
          <p:cNvPr id="16" name="群組 15"/>
          <p:cNvGrpSpPr/>
          <p:nvPr/>
        </p:nvGrpSpPr>
        <p:grpSpPr>
          <a:xfrm rot="20771005">
            <a:off x="101907" y="-150067"/>
            <a:ext cx="1494032" cy="1217509"/>
            <a:chOff x="2467992" y="240184"/>
            <a:chExt cx="4307207" cy="3510010"/>
          </a:xfrm>
        </p:grpSpPr>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1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9" name="矩形 1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9"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54</a:t>
            </a:fld>
            <a:endParaRPr lang="zh-TW" altLang="en-US" b="1" dirty="0">
              <a:solidFill>
                <a:schemeClr val="bg1"/>
              </a:solidFill>
              <a:latin typeface="+mj-lt"/>
            </a:endParaRPr>
          </a:p>
        </p:txBody>
      </p:sp>
      <p:grpSp>
        <p:nvGrpSpPr>
          <p:cNvPr id="11" name="群組 10"/>
          <p:cNvGrpSpPr/>
          <p:nvPr/>
        </p:nvGrpSpPr>
        <p:grpSpPr>
          <a:xfrm rot="439618">
            <a:off x="1036814" y="1460710"/>
            <a:ext cx="8299945" cy="3542765"/>
            <a:chOff x="2195257" y="2716386"/>
            <a:chExt cx="8299945" cy="3542765"/>
          </a:xfrm>
        </p:grpSpPr>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8620" r="21188"/>
            <a:stretch/>
          </p:blipFill>
          <p:spPr>
            <a:xfrm rot="5077213">
              <a:off x="4637077" y="274566"/>
              <a:ext cx="3416305" cy="8299945"/>
            </a:xfrm>
            <a:prstGeom prst="rect">
              <a:avLst/>
            </a:prstGeom>
            <a:effectLst>
              <a:outerShdw blurRad="50800" dist="38100" dir="5400000" algn="t" rotWithShape="0">
                <a:prstClr val="black">
                  <a:alpha val="40000"/>
                </a:prstClr>
              </a:outerShdw>
            </a:effectLst>
          </p:spPr>
        </p:pic>
        <p:sp>
          <p:nvSpPr>
            <p:cNvPr id="13" name="文字版面配置區 2"/>
            <p:cNvSpPr txBox="1">
              <a:spLocks/>
            </p:cNvSpPr>
            <p:nvPr/>
          </p:nvSpPr>
          <p:spPr>
            <a:xfrm rot="21230047">
              <a:off x="2982708" y="3373598"/>
              <a:ext cx="7010766" cy="288555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假設</a:t>
              </a:r>
              <a:r>
                <a:rPr lang="zh-TW" altLang="en-US" sz="4000" b="1" dirty="0">
                  <a:solidFill>
                    <a:srgbClr val="008080"/>
                  </a:solidFill>
                  <a:latin typeface="微軟正黑體" panose="020B0604030504040204" pitchFamily="34" charset="-120"/>
                  <a:ea typeface="微軟正黑體" panose="020B0604030504040204" pitchFamily="34" charset="-120"/>
                </a:rPr>
                <a:t>「你的至親好友」</a:t>
              </a: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遭逢意外而成為植物人，你願意讓他依靠機器繼續活下去嗎</a:t>
              </a:r>
              <a:r>
                <a:rPr lang="zh-TW" altLang="en-US" sz="3600" dirty="0" smtClean="0">
                  <a:solidFill>
                    <a:schemeClr val="tx1">
                      <a:tint val="75000"/>
                    </a:schemeClr>
                  </a:solidFill>
                  <a:latin typeface="微軟正黑體" panose="020B0604030504040204" pitchFamily="34" charset="-120"/>
                  <a:ea typeface="微軟正黑體" panose="020B0604030504040204" pitchFamily="34" charset="-120"/>
                </a:rPr>
                <a:t>？</a:t>
              </a:r>
              <a:endParaRPr lang="en-US" altLang="zh-TW" sz="3600" dirty="0" smtClean="0">
                <a:solidFill>
                  <a:schemeClr val="tx1">
                    <a:tint val="75000"/>
                  </a:schemeClr>
                </a:solidFill>
                <a:latin typeface="微軟正黑體" panose="020B0604030504040204" pitchFamily="34" charset="-120"/>
                <a:ea typeface="微軟正黑體" panose="020B0604030504040204" pitchFamily="34" charset="-120"/>
              </a:endParaRPr>
            </a:p>
            <a:p>
              <a:pPr marL="0" indent="0" algn="ctr">
                <a:buNone/>
                <a:defRPr/>
              </a:pPr>
              <a:r>
                <a:rPr lang="zh-TW" altLang="en-US" sz="3600" dirty="0" smtClean="0">
                  <a:solidFill>
                    <a:schemeClr val="tx1">
                      <a:tint val="75000"/>
                    </a:schemeClr>
                  </a:solidFill>
                  <a:latin typeface="微軟正黑體" panose="020B0604030504040204" pitchFamily="34" charset="-120"/>
                  <a:ea typeface="微軟正黑體" panose="020B0604030504040204" pitchFamily="34" charset="-120"/>
                </a:rPr>
                <a:t>還是</a:t>
              </a:r>
              <a:r>
                <a:rPr lang="zh-TW" altLang="en-US" sz="3600" dirty="0">
                  <a:solidFill>
                    <a:schemeClr val="tx1">
                      <a:tint val="75000"/>
                    </a:schemeClr>
                  </a:solidFill>
                  <a:latin typeface="微軟正黑體" panose="020B0604030504040204" pitchFamily="34" charset="-120"/>
                  <a:ea typeface="微軟正黑體" panose="020B0604030504040204" pitchFamily="34" charset="-120"/>
                </a:rPr>
                <a:t>會希望能夠讓他安樂死？</a:t>
              </a:r>
              <a:endParaRPr lang="en-US" altLang="zh-TW" sz="3600" dirty="0">
                <a:solidFill>
                  <a:schemeClr val="tx1">
                    <a:tint val="7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2386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反思與討論</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sp>
        <p:nvSpPr>
          <p:cNvPr id="8" name="文字版面配置區 2"/>
          <p:cNvSpPr txBox="1">
            <a:spLocks/>
          </p:cNvSpPr>
          <p:nvPr/>
        </p:nvSpPr>
        <p:spPr>
          <a:xfrm>
            <a:off x="755576" y="945922"/>
            <a:ext cx="8208912" cy="342374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zh-TW" sz="3600" dirty="0" smtClean="0">
                <a:solidFill>
                  <a:srgbClr val="008080"/>
                </a:solidFill>
                <a:latin typeface="微軟正黑體" panose="020B0604030504040204" pitchFamily="34" charset="-120"/>
                <a:ea typeface="微軟正黑體" panose="020B0604030504040204" pitchFamily="34" charset="-120"/>
              </a:rPr>
              <a:t>【</a:t>
            </a:r>
            <a:r>
              <a:rPr lang="zh-TW" altLang="zh-TW" sz="3600" b="1" dirty="0" smtClean="0">
                <a:solidFill>
                  <a:srgbClr val="008080"/>
                </a:solidFill>
                <a:latin typeface="微軟正黑體" panose="020B0604030504040204" pitchFamily="34" charset="-120"/>
                <a:ea typeface="微軟正黑體" panose="020B0604030504040204" pitchFamily="34" charset="-120"/>
              </a:rPr>
              <a:t>問題思考</a:t>
            </a:r>
            <a:r>
              <a:rPr lang="zh-TW" altLang="zh-TW" sz="3600" dirty="0" smtClean="0">
                <a:solidFill>
                  <a:srgbClr val="008080"/>
                </a:solidFill>
                <a:latin typeface="微軟正黑體" panose="020B0604030504040204" pitchFamily="34" charset="-120"/>
                <a:ea typeface="微軟正黑體" panose="020B0604030504040204" pitchFamily="34" charset="-120"/>
              </a:rPr>
              <a:t>】</a:t>
            </a:r>
            <a:endParaRPr lang="en-US" altLang="zh-TW" sz="3600" dirty="0" smtClean="0">
              <a:solidFill>
                <a:srgbClr val="008080"/>
              </a:solidFill>
              <a:latin typeface="微軟正黑體" panose="020B0604030504040204" pitchFamily="34" charset="-120"/>
              <a:ea typeface="微軟正黑體" panose="020B0604030504040204" pitchFamily="34" charset="-120"/>
            </a:endParaRPr>
          </a:p>
          <a:p>
            <a:pPr algn="ctr">
              <a:lnSpc>
                <a:spcPct val="25000"/>
              </a:lnSpc>
            </a:pPr>
            <a:endParaRPr lang="zh-TW" altLang="zh-TW" sz="3600" dirty="0" smtClean="0">
              <a:solidFill>
                <a:srgbClr val="008080"/>
              </a:solidFill>
              <a:latin typeface="微軟正黑體" panose="020B0604030504040204" pitchFamily="34" charset="-120"/>
              <a:ea typeface="微軟正黑體" panose="020B0604030504040204" pitchFamily="34" charset="-120"/>
            </a:endParaRPr>
          </a:p>
          <a:p>
            <a:pPr algn="ctr">
              <a:defRPr/>
            </a:pPr>
            <a:r>
              <a:rPr lang="zh-TW" altLang="en-US" sz="3600" dirty="0">
                <a:latin typeface="微軟正黑體" panose="020B0604030504040204" pitchFamily="34" charset="-120"/>
                <a:ea typeface="微軟正黑體" panose="020B0604030504040204" pitchFamily="34" charset="-120"/>
              </a:rPr>
              <a:t>假設</a:t>
            </a:r>
            <a:r>
              <a:rPr lang="zh-TW" altLang="en-US" sz="4000" b="1" dirty="0">
                <a:solidFill>
                  <a:srgbClr val="008080"/>
                </a:solidFill>
                <a:latin typeface="微軟正黑體" panose="020B0604030504040204" pitchFamily="34" charset="-120"/>
                <a:ea typeface="微軟正黑體" panose="020B0604030504040204" pitchFamily="34" charset="-120"/>
              </a:rPr>
              <a:t>「你」</a:t>
            </a:r>
            <a:r>
              <a:rPr lang="zh-TW" altLang="en-US" sz="3600" dirty="0">
                <a:latin typeface="微軟正黑體" panose="020B0604030504040204" pitchFamily="34" charset="-120"/>
                <a:ea typeface="微軟正黑體" panose="020B0604030504040204" pitchFamily="34" charset="-120"/>
              </a:rPr>
              <a:t>遭逢意外而成為植物人</a:t>
            </a:r>
            <a:r>
              <a:rPr lang="zh-TW" altLang="en-US" sz="3600" dirty="0" smtClean="0">
                <a:latin typeface="微軟正黑體" panose="020B0604030504040204" pitchFamily="34" charset="-120"/>
                <a:ea typeface="微軟正黑體" panose="020B0604030504040204" pitchFamily="34" charset="-120"/>
              </a:rPr>
              <a:t>，</a:t>
            </a:r>
            <a:endParaRPr lang="en-US" altLang="zh-TW" sz="3600" dirty="0" smtClean="0">
              <a:latin typeface="微軟正黑體" panose="020B0604030504040204" pitchFamily="34" charset="-120"/>
              <a:ea typeface="微軟正黑體" panose="020B0604030504040204" pitchFamily="34" charset="-120"/>
            </a:endParaRPr>
          </a:p>
          <a:p>
            <a:pPr algn="ctr">
              <a:defRPr/>
            </a:pPr>
            <a:r>
              <a:rPr lang="zh-TW" altLang="en-US" sz="3600" dirty="0" smtClean="0">
                <a:latin typeface="微軟正黑體" panose="020B0604030504040204" pitchFamily="34" charset="-120"/>
                <a:ea typeface="微軟正黑體" panose="020B0604030504040204" pitchFamily="34" charset="-120"/>
              </a:rPr>
              <a:t>你</a:t>
            </a:r>
            <a:r>
              <a:rPr lang="zh-TW" altLang="en-US" sz="3600" dirty="0">
                <a:latin typeface="微軟正黑體" panose="020B0604030504040204" pitchFamily="34" charset="-120"/>
                <a:ea typeface="微軟正黑體" panose="020B0604030504040204" pitchFamily="34" charset="-120"/>
              </a:rPr>
              <a:t>願意依靠機器繼續活下去嗎</a:t>
            </a:r>
            <a:r>
              <a:rPr lang="zh-TW" altLang="en-US" sz="3600" dirty="0" smtClean="0">
                <a:latin typeface="微軟正黑體" panose="020B0604030504040204" pitchFamily="34" charset="-120"/>
                <a:ea typeface="微軟正黑體" panose="020B0604030504040204" pitchFamily="34" charset="-120"/>
              </a:rPr>
              <a:t>？</a:t>
            </a:r>
            <a:endParaRPr lang="en-US" altLang="zh-TW" sz="3600" dirty="0" smtClean="0">
              <a:latin typeface="微軟正黑體" panose="020B0604030504040204" pitchFamily="34" charset="-120"/>
              <a:ea typeface="微軟正黑體" panose="020B0604030504040204" pitchFamily="34" charset="-120"/>
            </a:endParaRPr>
          </a:p>
          <a:p>
            <a:pPr algn="ctr">
              <a:defRPr/>
            </a:pPr>
            <a:r>
              <a:rPr lang="zh-TW" altLang="en-US" sz="3600" dirty="0" smtClean="0">
                <a:latin typeface="微軟正黑體" panose="020B0604030504040204" pitchFamily="34" charset="-120"/>
                <a:ea typeface="微軟正黑體" panose="020B0604030504040204" pitchFamily="34" charset="-120"/>
              </a:rPr>
              <a:t>還是</a:t>
            </a:r>
            <a:r>
              <a:rPr lang="zh-TW" altLang="en-US" sz="3600" dirty="0">
                <a:latin typeface="微軟正黑體" panose="020B0604030504040204" pitchFamily="34" charset="-120"/>
                <a:ea typeface="微軟正黑體" panose="020B0604030504040204" pitchFamily="34" charset="-120"/>
              </a:rPr>
              <a:t>會希望能夠安樂死？</a:t>
            </a:r>
            <a:endParaRPr lang="en-US" altLang="zh-TW" sz="3600" dirty="0">
              <a:latin typeface="微軟正黑體" panose="020B0604030504040204" pitchFamily="34" charset="-120"/>
              <a:ea typeface="微軟正黑體" panose="020B0604030504040204" pitchFamily="34" charset="-120"/>
            </a:endParaRPr>
          </a:p>
        </p:txBody>
      </p:sp>
      <p:grpSp>
        <p:nvGrpSpPr>
          <p:cNvPr id="16" name="群組 15"/>
          <p:cNvGrpSpPr/>
          <p:nvPr/>
        </p:nvGrpSpPr>
        <p:grpSpPr>
          <a:xfrm rot="20771005">
            <a:off x="101907" y="-150067"/>
            <a:ext cx="1494032" cy="1217509"/>
            <a:chOff x="2467992" y="240184"/>
            <a:chExt cx="4307207" cy="3510010"/>
          </a:xfrm>
        </p:grpSpPr>
        <p:pic>
          <p:nvPicPr>
            <p:cNvPr id="17" name="圖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1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9" name="矩形 1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9"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55</a:t>
            </a:fld>
            <a:endParaRPr lang="zh-TW" altLang="en-US" b="1" dirty="0">
              <a:solidFill>
                <a:schemeClr val="bg1"/>
              </a:solidFill>
              <a:latin typeface="+mj-lt"/>
            </a:endParaRPr>
          </a:p>
        </p:txBody>
      </p:sp>
      <p:grpSp>
        <p:nvGrpSpPr>
          <p:cNvPr id="11" name="群組 10"/>
          <p:cNvGrpSpPr/>
          <p:nvPr/>
        </p:nvGrpSpPr>
        <p:grpSpPr>
          <a:xfrm rot="439618">
            <a:off x="1111354" y="2009903"/>
            <a:ext cx="8299945" cy="1838016"/>
            <a:chOff x="2220578" y="3774416"/>
            <a:chExt cx="8299945" cy="1838016"/>
          </a:xfrm>
        </p:grpSpPr>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30383" r="31853"/>
            <a:stretch/>
          </p:blipFill>
          <p:spPr>
            <a:xfrm rot="5077213">
              <a:off x="5451543" y="543451"/>
              <a:ext cx="1838016" cy="8299945"/>
            </a:xfrm>
            <a:prstGeom prst="rect">
              <a:avLst/>
            </a:prstGeom>
            <a:effectLst>
              <a:outerShdw blurRad="50800" dist="38100" dir="5400000" algn="t" rotWithShape="0">
                <a:prstClr val="black">
                  <a:alpha val="40000"/>
                </a:prstClr>
              </a:outerShdw>
            </a:effectLst>
          </p:spPr>
        </p:pic>
        <p:sp>
          <p:nvSpPr>
            <p:cNvPr id="13" name="文字版面配置區 2"/>
            <p:cNvSpPr txBox="1">
              <a:spLocks/>
            </p:cNvSpPr>
            <p:nvPr/>
          </p:nvSpPr>
          <p:spPr>
            <a:xfrm rot="21230047">
              <a:off x="3003868" y="4190144"/>
              <a:ext cx="7010766" cy="133527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zh-TW" altLang="en-US" sz="3600" dirty="0">
                  <a:solidFill>
                    <a:schemeClr val="tx1">
                      <a:lumMod val="65000"/>
                      <a:lumOff val="35000"/>
                    </a:schemeClr>
                  </a:solidFill>
                  <a:latin typeface="微軟正黑體" panose="020B0604030504040204" pitchFamily="34" charset="-120"/>
                  <a:ea typeface="微軟正黑體" panose="020B0604030504040204" pitchFamily="34" charset="-120"/>
                </a:rPr>
                <a:t>不同的立場是否導致不同的結論？你如何解釋這樣的差異？</a:t>
              </a:r>
              <a:endParaRPr lang="en-US" altLang="zh-TW" sz="3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2867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群組 27"/>
          <p:cNvGrpSpPr/>
          <p:nvPr/>
        </p:nvGrpSpPr>
        <p:grpSpPr>
          <a:xfrm rot="20771005">
            <a:off x="101907" y="-150067"/>
            <a:ext cx="1494032" cy="1217509"/>
            <a:chOff x="2467992" y="240184"/>
            <a:chExt cx="4307207" cy="3510010"/>
          </a:xfrm>
        </p:grpSpPr>
        <p:pic>
          <p:nvPicPr>
            <p:cNvPr id="29" name="圖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3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31" name="矩形 3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21"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56</a:t>
            </a:fld>
            <a:endParaRPr lang="zh-TW" altLang="en-US" b="1" dirty="0">
              <a:solidFill>
                <a:schemeClr val="bg1"/>
              </a:solidFill>
              <a:latin typeface="+mj-lt"/>
            </a:endParaRPr>
          </a:p>
        </p:txBody>
      </p:sp>
      <p:grpSp>
        <p:nvGrpSpPr>
          <p:cNvPr id="12" name="群組 11"/>
          <p:cNvGrpSpPr/>
          <p:nvPr/>
        </p:nvGrpSpPr>
        <p:grpSpPr>
          <a:xfrm>
            <a:off x="1080139" y="1068739"/>
            <a:ext cx="3252369" cy="3444945"/>
            <a:chOff x="2737107" y="936104"/>
            <a:chExt cx="3785487" cy="4009628"/>
          </a:xfrm>
        </p:grpSpPr>
        <p:pic>
          <p:nvPicPr>
            <p:cNvPr id="13" name="圖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7107" y="936104"/>
              <a:ext cx="3785487" cy="4009628"/>
            </a:xfrm>
            <a:prstGeom prst="rect">
              <a:avLst/>
            </a:prstGeom>
            <a:effectLst>
              <a:outerShdw blurRad="50800" dist="38100" dir="8100000" algn="tr" rotWithShape="0">
                <a:prstClr val="black">
                  <a:alpha val="40000"/>
                </a:prstClr>
              </a:outerShdw>
            </a:effectLst>
          </p:spPr>
        </p:pic>
        <p:sp>
          <p:nvSpPr>
            <p:cNvPr id="14" name="矩形 13"/>
            <p:cNvSpPr/>
            <p:nvPr/>
          </p:nvSpPr>
          <p:spPr>
            <a:xfrm rot="216081">
              <a:off x="3125181" y="1754757"/>
              <a:ext cx="3114329" cy="1289615"/>
            </a:xfrm>
            <a:prstGeom prst="rect">
              <a:avLst/>
            </a:prstGeom>
          </p:spPr>
          <p:txBody>
            <a:bodyPr wrap="none">
              <a:spAutoFit/>
            </a:bodyPr>
            <a:lstStyle/>
            <a:p>
              <a:r>
                <a:rPr lang="zh-TW" altLang="en-US" sz="6600" b="1" spc="-300" dirty="0">
                  <a:solidFill>
                    <a:schemeClr val="tx1">
                      <a:lumMod val="75000"/>
                      <a:lumOff val="25000"/>
                    </a:schemeClr>
                  </a:solidFill>
                  <a:latin typeface="華康雅風體 Std W3" pitchFamily="18" charset="-120"/>
                  <a:ea typeface="華康雅風體 Std W3" pitchFamily="18" charset="-120"/>
                </a:rPr>
                <a:t>安樂死</a:t>
              </a:r>
              <a:endParaRPr lang="zh-TW" altLang="en-US" sz="6600" spc="-300" dirty="0">
                <a:solidFill>
                  <a:schemeClr val="tx1">
                    <a:lumMod val="75000"/>
                    <a:lumOff val="25000"/>
                  </a:schemeClr>
                </a:solidFill>
                <a:latin typeface="華康雅風體 Std W3" pitchFamily="18" charset="-120"/>
                <a:ea typeface="華康雅風體 Std W3" pitchFamily="18" charset="-120"/>
              </a:endParaRPr>
            </a:p>
          </p:txBody>
        </p:sp>
      </p:grpSp>
      <p:grpSp>
        <p:nvGrpSpPr>
          <p:cNvPr id="4" name="群組 3"/>
          <p:cNvGrpSpPr/>
          <p:nvPr/>
        </p:nvGrpSpPr>
        <p:grpSpPr>
          <a:xfrm>
            <a:off x="4117485" y="1921396"/>
            <a:ext cx="4342947" cy="1224136"/>
            <a:chOff x="3995936" y="2209429"/>
            <a:chExt cx="4342947" cy="1224136"/>
          </a:xfrm>
        </p:grpSpPr>
        <p:sp>
          <p:nvSpPr>
            <p:cNvPr id="24" name="文字版面配置區 2"/>
            <p:cNvSpPr txBox="1">
              <a:spLocks/>
            </p:cNvSpPr>
            <p:nvPr/>
          </p:nvSpPr>
          <p:spPr>
            <a:xfrm>
              <a:off x="3995936" y="2209429"/>
              <a:ext cx="4342947" cy="122413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just"/>
              <a:r>
                <a:rPr lang="zh-TW" altLang="en-US" sz="7200" b="1" dirty="0" smtClean="0">
                  <a:solidFill>
                    <a:schemeClr val="tx1">
                      <a:lumMod val="65000"/>
                      <a:lumOff val="35000"/>
                    </a:schemeClr>
                  </a:solidFill>
                  <a:latin typeface="微軟正黑體" panose="020B0604030504040204" pitchFamily="34" charset="-120"/>
                  <a:ea typeface="微軟正黑體" panose="020B0604030504040204" pitchFamily="34" charset="-120"/>
                </a:rPr>
                <a:t>台灣現況</a:t>
              </a:r>
              <a:endParaRPr lang="zh-TW" altLang="zh-TW" sz="72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7" name="直線接點 26"/>
            <p:cNvCxnSpPr/>
            <p:nvPr/>
          </p:nvCxnSpPr>
          <p:spPr>
            <a:xfrm>
              <a:off x="4071298" y="3361556"/>
              <a:ext cx="426758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8489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rotWithShape="1">
          <a:blip r:embed="rId3">
            <a:extLst>
              <a:ext uri="{28A0092B-C50C-407E-A947-70E740481C1C}">
                <a14:useLocalDpi xmlns:a14="http://schemas.microsoft.com/office/drawing/2010/main" val="0"/>
              </a:ext>
            </a:extLst>
          </a:blip>
          <a:srcRect l="11013" t="19605" r="13090" b="9515"/>
          <a:stretch/>
        </p:blipFill>
        <p:spPr>
          <a:xfrm>
            <a:off x="177800" y="0"/>
            <a:ext cx="8966200" cy="5715000"/>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1"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chemeClr val="tx1">
                    <a:lumMod val="65000"/>
                    <a:lumOff val="35000"/>
                  </a:schemeClr>
                </a:solidFill>
                <a:latin typeface="微軟正黑體" panose="020B0604030504040204" pitchFamily="34" charset="-120"/>
                <a:ea typeface="微軟正黑體" panose="020B0604030504040204" pitchFamily="34" charset="-120"/>
              </a:rPr>
              <a:t>安樂死</a:t>
            </a:r>
            <a:r>
              <a:rPr lang="zh-TW" altLang="en-US" sz="2400" b="1" dirty="0" smtClean="0">
                <a:solidFill>
                  <a:srgbClr val="008080"/>
                </a:solidFill>
                <a:latin typeface="微軟正黑體" panose="020B0604030504040204" pitchFamily="34" charset="-120"/>
                <a:ea typeface="微軟正黑體" panose="020B0604030504040204" pitchFamily="34" charset="-120"/>
              </a:rPr>
              <a:t>台灣現況</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pic>
        <p:nvPicPr>
          <p:cNvPr id="8"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57</a:t>
            </a:fld>
            <a:endParaRPr lang="zh-TW" altLang="en-US" b="1" dirty="0">
              <a:solidFill>
                <a:schemeClr val="bg1"/>
              </a:solidFill>
              <a:latin typeface="+mj-lt"/>
            </a:endParaRPr>
          </a:p>
        </p:txBody>
      </p:sp>
      <p:grpSp>
        <p:nvGrpSpPr>
          <p:cNvPr id="17" name="群組 16"/>
          <p:cNvGrpSpPr/>
          <p:nvPr/>
        </p:nvGrpSpPr>
        <p:grpSpPr>
          <a:xfrm>
            <a:off x="1403648" y="841276"/>
            <a:ext cx="5687500" cy="673794"/>
            <a:chOff x="1440108" y="829835"/>
            <a:chExt cx="5687500" cy="673794"/>
          </a:xfrm>
        </p:grpSpPr>
        <p:sp>
          <p:nvSpPr>
            <p:cNvPr id="18" name="文字版面配置區 2"/>
            <p:cNvSpPr txBox="1">
              <a:spLocks/>
            </p:cNvSpPr>
            <p:nvPr/>
          </p:nvSpPr>
          <p:spPr>
            <a:xfrm>
              <a:off x="3311184" y="869838"/>
              <a:ext cx="3816424" cy="633791"/>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50000"/>
                </a:lnSpc>
              </a:pPr>
              <a:r>
                <a:rPr lang="zh-TW" altLang="en-US" sz="2400" dirty="0">
                  <a:latin typeface="微軟正黑體" panose="020B0604030504040204" pitchFamily="34" charset="-120"/>
                  <a:ea typeface="微軟正黑體" panose="020B0604030504040204" pitchFamily="34" charset="-120"/>
                </a:rPr>
                <a:t>王曉明</a:t>
              </a:r>
              <a:r>
                <a:rPr lang="zh-TW" altLang="en-US" sz="2400" dirty="0" smtClean="0">
                  <a:latin typeface="微軟正黑體" panose="020B0604030504040204" pitchFamily="34" charset="-120"/>
                  <a:ea typeface="微軟正黑體" panose="020B0604030504040204" pitchFamily="34" charset="-120"/>
                </a:rPr>
                <a:t>案例，</a:t>
              </a:r>
              <a:r>
                <a:rPr lang="zh-TW" altLang="en-US" sz="2400" b="1" dirty="0" smtClean="0">
                  <a:solidFill>
                    <a:srgbClr val="008080"/>
                  </a:solidFill>
                  <a:latin typeface="微軟正黑體" panose="020B0604030504040204" pitchFamily="34" charset="-120"/>
                  <a:ea typeface="微軟正黑體" panose="020B0604030504040204" pitchFamily="34" charset="-120"/>
                </a:rPr>
                <a:t>提及安樂死。</a:t>
              </a:r>
              <a:endParaRPr lang="zh-TW" altLang="en-US" sz="2400" b="1" dirty="0">
                <a:solidFill>
                  <a:srgbClr val="008080"/>
                </a:solidFill>
                <a:latin typeface="微軟正黑體" panose="020B0604030504040204" pitchFamily="34" charset="-120"/>
                <a:ea typeface="微軟正黑體" panose="020B0604030504040204" pitchFamily="34" charset="-120"/>
              </a:endParaRPr>
            </a:p>
          </p:txBody>
        </p:sp>
        <p:grpSp>
          <p:nvGrpSpPr>
            <p:cNvPr id="19" name="群組 18"/>
            <p:cNvGrpSpPr/>
            <p:nvPr/>
          </p:nvGrpSpPr>
          <p:grpSpPr>
            <a:xfrm>
              <a:off x="1440108" y="829835"/>
              <a:ext cx="1797629" cy="664222"/>
              <a:chOff x="520263" y="1921396"/>
              <a:chExt cx="1797629" cy="664222"/>
            </a:xfrm>
          </p:grpSpPr>
          <p:pic>
            <p:nvPicPr>
              <p:cNvPr id="20" name="圖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263" y="1932501"/>
                <a:ext cx="1797629" cy="653117"/>
              </a:xfrm>
              <a:prstGeom prst="rect">
                <a:avLst/>
              </a:prstGeom>
              <a:effectLst>
                <a:outerShdw blurRad="50800" dist="38100" dir="2700000" algn="tl" rotWithShape="0">
                  <a:schemeClr val="bg1">
                    <a:lumMod val="65000"/>
                    <a:alpha val="40000"/>
                  </a:schemeClr>
                </a:outerShdw>
              </a:effectLst>
            </p:spPr>
          </p:pic>
          <p:sp>
            <p:nvSpPr>
              <p:cNvPr id="21" name="矩形 20"/>
              <p:cNvSpPr/>
              <p:nvPr/>
            </p:nvSpPr>
            <p:spPr>
              <a:xfrm>
                <a:off x="975018" y="1921396"/>
                <a:ext cx="1146468" cy="578492"/>
              </a:xfrm>
              <a:prstGeom prst="rect">
                <a:avLst/>
              </a:prstGeom>
            </p:spPr>
            <p:txBody>
              <a:bodyPr wrap="none">
                <a:spAutoFit/>
              </a:bodyPr>
              <a:lstStyle/>
              <a:p>
                <a:pPr>
                  <a:lnSpc>
                    <a:spcPct val="150000"/>
                  </a:lnSpc>
                </a:pPr>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1963</a:t>
                </a:r>
                <a:r>
                  <a:rPr lang="zh-TW" altLang="zh-TW" b="1" dirty="0">
                    <a:solidFill>
                      <a:schemeClr val="bg1">
                        <a:lumMod val="50000"/>
                      </a:schemeClr>
                    </a:solidFill>
                    <a:latin typeface="微軟正黑體" panose="020B0604030504040204" pitchFamily="34" charset="-120"/>
                    <a:ea typeface="微軟正黑體" panose="020B0604030504040204" pitchFamily="34" charset="-120"/>
                  </a:rPr>
                  <a:t>年</a:t>
                </a:r>
                <a:endParaRPr lang="en-US" altLang="zh-TW"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22" name="群組 21"/>
          <p:cNvGrpSpPr/>
          <p:nvPr/>
        </p:nvGrpSpPr>
        <p:grpSpPr>
          <a:xfrm>
            <a:off x="1403649" y="1552645"/>
            <a:ext cx="5687499" cy="716938"/>
            <a:chOff x="1440109" y="829835"/>
            <a:chExt cx="5687499" cy="716938"/>
          </a:xfrm>
        </p:grpSpPr>
        <p:sp>
          <p:nvSpPr>
            <p:cNvPr id="23" name="文字版面配置區 2"/>
            <p:cNvSpPr txBox="1">
              <a:spLocks/>
            </p:cNvSpPr>
            <p:nvPr/>
          </p:nvSpPr>
          <p:spPr>
            <a:xfrm>
              <a:off x="3311184" y="1008284"/>
              <a:ext cx="3816424" cy="53848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2400" b="1" dirty="0">
                  <a:solidFill>
                    <a:srgbClr val="008080"/>
                  </a:solidFill>
                  <a:latin typeface="微軟正黑體" panose="020B0604030504040204" pitchFamily="34" charset="-120"/>
                  <a:ea typeface="微軟正黑體" panose="020B0604030504040204" pitchFamily="34" charset="-120"/>
                </a:rPr>
                <a:t>通過</a:t>
              </a:r>
              <a:r>
                <a:rPr lang="en-US" altLang="zh-TW" sz="2400" b="1" dirty="0">
                  <a:solidFill>
                    <a:srgbClr val="008080"/>
                  </a:solidFill>
                  <a:latin typeface="微軟正黑體" panose="020B0604030504040204" pitchFamily="34" charset="-120"/>
                  <a:ea typeface="微軟正黑體" panose="020B0604030504040204" pitchFamily="34" charset="-120"/>
                </a:rPr>
                <a:t>《</a:t>
              </a:r>
              <a:r>
                <a:rPr lang="zh-TW" altLang="en-US" sz="2400" b="1" dirty="0">
                  <a:solidFill>
                    <a:srgbClr val="008080"/>
                  </a:solidFill>
                  <a:latin typeface="微軟正黑體" panose="020B0604030504040204" pitchFamily="34" charset="-120"/>
                  <a:ea typeface="微軟正黑體" panose="020B0604030504040204" pitchFamily="34" charset="-120"/>
                </a:rPr>
                <a:t>緩和醫療法</a:t>
              </a:r>
              <a:r>
                <a:rPr lang="en-US" altLang="zh-TW" sz="2400" b="1" dirty="0">
                  <a:solidFill>
                    <a:srgbClr val="008080"/>
                  </a:solidFill>
                  <a:latin typeface="微軟正黑體" panose="020B0604030504040204" pitchFamily="34" charset="-120"/>
                  <a:ea typeface="微軟正黑體" panose="020B0604030504040204" pitchFamily="34" charset="-120"/>
                </a:rPr>
                <a:t>》</a:t>
              </a:r>
              <a:r>
                <a:rPr lang="zh-TW" altLang="en-US" sz="2400" b="1" dirty="0">
                  <a:solidFill>
                    <a:srgbClr val="008080"/>
                  </a:solidFill>
                  <a:latin typeface="微軟正黑體" panose="020B0604030504040204" pitchFamily="34" charset="-120"/>
                  <a:ea typeface="微軟正黑體" panose="020B0604030504040204" pitchFamily="34" charset="-120"/>
                </a:rPr>
                <a:t>。</a:t>
              </a:r>
            </a:p>
          </p:txBody>
        </p:sp>
        <p:grpSp>
          <p:nvGrpSpPr>
            <p:cNvPr id="24" name="群組 23"/>
            <p:cNvGrpSpPr/>
            <p:nvPr/>
          </p:nvGrpSpPr>
          <p:grpSpPr>
            <a:xfrm>
              <a:off x="1440109" y="829835"/>
              <a:ext cx="1797626" cy="664221"/>
              <a:chOff x="520264" y="1921396"/>
              <a:chExt cx="1797626" cy="664221"/>
            </a:xfrm>
          </p:grpSpPr>
          <p:pic>
            <p:nvPicPr>
              <p:cNvPr id="25" name="圖片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264" y="1932501"/>
                <a:ext cx="1797626" cy="653116"/>
              </a:xfrm>
              <a:prstGeom prst="rect">
                <a:avLst/>
              </a:prstGeom>
              <a:effectLst>
                <a:outerShdw blurRad="50800" dist="38100" dir="2700000" algn="tl" rotWithShape="0">
                  <a:schemeClr val="bg1">
                    <a:lumMod val="65000"/>
                    <a:alpha val="40000"/>
                  </a:schemeClr>
                </a:outerShdw>
              </a:effectLst>
            </p:spPr>
          </p:pic>
          <p:sp>
            <p:nvSpPr>
              <p:cNvPr id="26" name="矩形 25"/>
              <p:cNvSpPr/>
              <p:nvPr/>
            </p:nvSpPr>
            <p:spPr>
              <a:xfrm>
                <a:off x="975018" y="1921396"/>
                <a:ext cx="1146468" cy="578492"/>
              </a:xfrm>
              <a:prstGeom prst="rect">
                <a:avLst/>
              </a:prstGeom>
            </p:spPr>
            <p:txBody>
              <a:bodyPr wrap="none">
                <a:spAutoFit/>
              </a:bodyPr>
              <a:lstStyle/>
              <a:p>
                <a:pPr>
                  <a:lnSpc>
                    <a:spcPct val="150000"/>
                  </a:lnSpc>
                </a:pPr>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1999</a:t>
                </a:r>
                <a:r>
                  <a:rPr lang="zh-TW" altLang="zh-TW"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en-US" altLang="zh-TW"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28" name="群組 27"/>
          <p:cNvGrpSpPr/>
          <p:nvPr/>
        </p:nvGrpSpPr>
        <p:grpSpPr>
          <a:xfrm>
            <a:off x="1403649" y="3675310"/>
            <a:ext cx="6588165" cy="1424010"/>
            <a:chOff x="1728251" y="2641476"/>
            <a:chExt cx="6588165" cy="1424010"/>
          </a:xfrm>
        </p:grpSpPr>
        <p:sp>
          <p:nvSpPr>
            <p:cNvPr id="14" name="文字版面配置區 2"/>
            <p:cNvSpPr txBox="1">
              <a:spLocks/>
            </p:cNvSpPr>
            <p:nvPr/>
          </p:nvSpPr>
          <p:spPr>
            <a:xfrm>
              <a:off x="1877105" y="3217540"/>
              <a:ext cx="6439311" cy="84794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dirty="0">
                  <a:latin typeface="微軟正黑體" panose="020B0604030504040204" pitchFamily="34" charset="-120"/>
                  <a:ea typeface="微軟正黑體" panose="020B0604030504040204" pitchFamily="34" charset="-120"/>
                </a:rPr>
                <a:t>更保障病者所做的決定不受親屬干擾</a:t>
              </a:r>
              <a:r>
                <a:rPr lang="zh-TW" altLang="en-US" sz="2400" dirty="0" smtClean="0">
                  <a:latin typeface="微軟正黑體" panose="020B0604030504040204" pitchFamily="34" charset="-120"/>
                  <a:ea typeface="微軟正黑體" panose="020B0604030504040204" pitchFamily="34" charset="-120"/>
                </a:rPr>
                <a:t>，醫師</a:t>
              </a:r>
              <a:r>
                <a:rPr lang="zh-TW" altLang="en-US" sz="2400" dirty="0">
                  <a:latin typeface="微軟正黑體" panose="020B0604030504040204" pitchFamily="34" charset="-120"/>
                  <a:ea typeface="微軟正黑體" panose="020B0604030504040204" pitchFamily="34" charset="-120"/>
                </a:rPr>
                <a:t>在執行上也能更受尊重。</a:t>
              </a:r>
            </a:p>
          </p:txBody>
        </p:sp>
        <p:grpSp>
          <p:nvGrpSpPr>
            <p:cNvPr id="9" name="群組 8"/>
            <p:cNvGrpSpPr/>
            <p:nvPr/>
          </p:nvGrpSpPr>
          <p:grpSpPr>
            <a:xfrm>
              <a:off x="1728251" y="2641476"/>
              <a:ext cx="1797626" cy="664222"/>
              <a:chOff x="520264" y="1921396"/>
              <a:chExt cx="1797626" cy="664222"/>
            </a:xfrm>
          </p:grpSpPr>
          <p:pic>
            <p:nvPicPr>
              <p:cNvPr id="16" name="圖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264" y="1932501"/>
                <a:ext cx="1797626" cy="653117"/>
              </a:xfrm>
              <a:prstGeom prst="rect">
                <a:avLst/>
              </a:prstGeom>
              <a:effectLst>
                <a:outerShdw blurRad="50800" dist="38100" dir="2700000" algn="tl" rotWithShape="0">
                  <a:schemeClr val="bg1">
                    <a:lumMod val="65000"/>
                    <a:alpha val="40000"/>
                  </a:schemeClr>
                </a:outerShdw>
              </a:effectLst>
            </p:spPr>
          </p:pic>
          <p:sp>
            <p:nvSpPr>
              <p:cNvPr id="3" name="矩形 2"/>
              <p:cNvSpPr/>
              <p:nvPr/>
            </p:nvSpPr>
            <p:spPr>
              <a:xfrm>
                <a:off x="975018" y="1921396"/>
                <a:ext cx="1146468" cy="578492"/>
              </a:xfrm>
              <a:prstGeom prst="rect">
                <a:avLst/>
              </a:prstGeom>
            </p:spPr>
            <p:txBody>
              <a:bodyPr wrap="none">
                <a:spAutoFit/>
              </a:bodyPr>
              <a:lstStyle/>
              <a:p>
                <a:pPr>
                  <a:lnSpc>
                    <a:spcPct val="150000"/>
                  </a:lnSpc>
                </a:pPr>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2019</a:t>
                </a:r>
                <a:r>
                  <a:rPr lang="zh-TW" altLang="zh-TW"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en-US" altLang="zh-TW" b="1" dirty="0">
                  <a:solidFill>
                    <a:schemeClr val="bg1">
                      <a:lumMod val="50000"/>
                    </a:schemeClr>
                  </a:solidFill>
                  <a:latin typeface="微軟正黑體" panose="020B0604030504040204" pitchFamily="34" charset="-120"/>
                  <a:ea typeface="微軟正黑體" panose="020B0604030504040204" pitchFamily="34" charset="-120"/>
                </a:endParaRPr>
              </a:p>
            </p:txBody>
          </p:sp>
        </p:grpSp>
        <p:sp>
          <p:nvSpPr>
            <p:cNvPr id="27" name="文字版面配置區 2"/>
            <p:cNvSpPr txBox="1">
              <a:spLocks/>
            </p:cNvSpPr>
            <p:nvPr/>
          </p:nvSpPr>
          <p:spPr>
            <a:xfrm>
              <a:off x="3456442" y="2785492"/>
              <a:ext cx="4790538" cy="53848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rgbClr val="008080"/>
                  </a:solidFill>
                  <a:latin typeface="微軟正黑體" panose="020B0604030504040204" pitchFamily="34" charset="-120"/>
                  <a:ea typeface="微軟正黑體" panose="020B0604030504040204" pitchFamily="34" charset="-120"/>
                </a:rPr>
                <a:t>即將實施的</a:t>
              </a:r>
              <a:r>
                <a:rPr lang="en-US" altLang="zh-TW" sz="2400" b="1" dirty="0">
                  <a:solidFill>
                    <a:srgbClr val="008080"/>
                  </a:solidFill>
                  <a:latin typeface="微軟正黑體" panose="020B0604030504040204" pitchFamily="34" charset="-120"/>
                  <a:ea typeface="微軟正黑體" panose="020B0604030504040204" pitchFamily="34" charset="-120"/>
                </a:rPr>
                <a:t>『</a:t>
              </a:r>
              <a:r>
                <a:rPr lang="zh-TW" altLang="en-US" sz="2400" b="1" dirty="0">
                  <a:solidFill>
                    <a:srgbClr val="008080"/>
                  </a:solidFill>
                  <a:latin typeface="微軟正黑體" panose="020B0604030504040204" pitchFamily="34" charset="-120"/>
                  <a:ea typeface="微軟正黑體" panose="020B0604030504040204" pitchFamily="34" charset="-120"/>
                </a:rPr>
                <a:t>病人自主權利</a:t>
              </a:r>
              <a:r>
                <a:rPr lang="zh-TW" altLang="en-US" sz="2400" b="1" dirty="0" smtClean="0">
                  <a:solidFill>
                    <a:srgbClr val="008080"/>
                  </a:solidFill>
                  <a:latin typeface="微軟正黑體" panose="020B0604030504040204" pitchFamily="34" charset="-120"/>
                  <a:ea typeface="微軟正黑體" panose="020B0604030504040204" pitchFamily="34" charset="-120"/>
                </a:rPr>
                <a:t>法</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p:txBody>
        </p:sp>
      </p:grpSp>
      <p:grpSp>
        <p:nvGrpSpPr>
          <p:cNvPr id="34" name="群組 33"/>
          <p:cNvGrpSpPr/>
          <p:nvPr/>
        </p:nvGrpSpPr>
        <p:grpSpPr>
          <a:xfrm>
            <a:off x="1403649" y="2235150"/>
            <a:ext cx="6588166" cy="1424010"/>
            <a:chOff x="1728251" y="2641476"/>
            <a:chExt cx="6588166" cy="1424010"/>
          </a:xfrm>
        </p:grpSpPr>
        <p:sp>
          <p:nvSpPr>
            <p:cNvPr id="35" name="文字版面配置區 2"/>
            <p:cNvSpPr txBox="1">
              <a:spLocks/>
            </p:cNvSpPr>
            <p:nvPr/>
          </p:nvSpPr>
          <p:spPr>
            <a:xfrm>
              <a:off x="1870873" y="3217540"/>
              <a:ext cx="6445544" cy="84794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dirty="0" smtClean="0">
                  <a:latin typeface="微軟正黑體" panose="020B0604030504040204" pitchFamily="34" charset="-120"/>
                  <a:ea typeface="微軟正黑體" panose="020B0604030504040204" pitchFamily="34" charset="-120"/>
                </a:rPr>
                <a:t>末期</a:t>
              </a:r>
              <a:r>
                <a:rPr lang="zh-TW" altLang="en-US" sz="2400" dirty="0">
                  <a:latin typeface="微軟正黑體" panose="020B0604030504040204" pitchFamily="34" charset="-120"/>
                  <a:ea typeface="微軟正黑體" panose="020B0604030504040204" pitchFamily="34" charset="-120"/>
                </a:rPr>
                <a:t>病人能選擇接受非侵入性的治療，以不積極維生的方式度過剩下的日子</a:t>
              </a:r>
              <a:r>
                <a:rPr lang="zh-TW" altLang="en-US" sz="2400" dirty="0" smtClean="0">
                  <a:latin typeface="微軟正黑體" panose="020B0604030504040204" pitchFamily="34" charset="-120"/>
                  <a:ea typeface="微軟正黑體" panose="020B0604030504040204" pitchFamily="34" charset="-120"/>
                </a:rPr>
                <a:t>。也</a:t>
              </a:r>
              <a:r>
                <a:rPr lang="zh-TW" altLang="en-US" sz="2400" dirty="0">
                  <a:latin typeface="微軟正黑體" panose="020B0604030504040204" pitchFamily="34" charset="-120"/>
                  <a:ea typeface="微軟正黑體" panose="020B0604030504040204" pitchFamily="34" charset="-120"/>
                </a:rPr>
                <a:t>能更受尊重。</a:t>
              </a:r>
            </a:p>
          </p:txBody>
        </p:sp>
        <p:grpSp>
          <p:nvGrpSpPr>
            <p:cNvPr id="36" name="群組 35"/>
            <p:cNvGrpSpPr/>
            <p:nvPr/>
          </p:nvGrpSpPr>
          <p:grpSpPr>
            <a:xfrm>
              <a:off x="1728251" y="2641476"/>
              <a:ext cx="1797626" cy="664222"/>
              <a:chOff x="520264" y="1921396"/>
              <a:chExt cx="1797626" cy="664222"/>
            </a:xfrm>
          </p:grpSpPr>
          <p:pic>
            <p:nvPicPr>
              <p:cNvPr id="38" name="圖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264" y="1932501"/>
                <a:ext cx="1797626" cy="653117"/>
              </a:xfrm>
              <a:prstGeom prst="rect">
                <a:avLst/>
              </a:prstGeom>
              <a:effectLst>
                <a:outerShdw blurRad="50800" dist="38100" dir="2700000" algn="tl" rotWithShape="0">
                  <a:schemeClr val="bg1">
                    <a:lumMod val="65000"/>
                    <a:alpha val="40000"/>
                  </a:schemeClr>
                </a:outerShdw>
              </a:effectLst>
            </p:spPr>
          </p:pic>
          <p:sp>
            <p:nvSpPr>
              <p:cNvPr id="39" name="矩形 38"/>
              <p:cNvSpPr/>
              <p:nvPr/>
            </p:nvSpPr>
            <p:spPr>
              <a:xfrm>
                <a:off x="975018" y="1921396"/>
                <a:ext cx="1146468" cy="578492"/>
              </a:xfrm>
              <a:prstGeom prst="rect">
                <a:avLst/>
              </a:prstGeom>
            </p:spPr>
            <p:txBody>
              <a:bodyPr wrap="none">
                <a:spAutoFit/>
              </a:bodyPr>
              <a:lstStyle/>
              <a:p>
                <a:pPr>
                  <a:lnSpc>
                    <a:spcPct val="150000"/>
                  </a:lnSpc>
                </a:pPr>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2000</a:t>
                </a:r>
                <a:r>
                  <a:rPr lang="zh-TW" altLang="zh-TW"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en-US" altLang="zh-TW" b="1" dirty="0">
                  <a:solidFill>
                    <a:schemeClr val="bg1">
                      <a:lumMod val="50000"/>
                    </a:schemeClr>
                  </a:solidFill>
                  <a:latin typeface="微軟正黑體" panose="020B0604030504040204" pitchFamily="34" charset="-120"/>
                  <a:ea typeface="微軟正黑體" panose="020B0604030504040204" pitchFamily="34" charset="-120"/>
                </a:endParaRPr>
              </a:p>
            </p:txBody>
          </p:sp>
        </p:grpSp>
        <p:sp>
          <p:nvSpPr>
            <p:cNvPr id="37" name="文字版面配置區 2"/>
            <p:cNvSpPr txBox="1">
              <a:spLocks/>
            </p:cNvSpPr>
            <p:nvPr/>
          </p:nvSpPr>
          <p:spPr>
            <a:xfrm>
              <a:off x="3525879" y="2767209"/>
              <a:ext cx="4790538" cy="53848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a:solidFill>
                    <a:srgbClr val="008080"/>
                  </a:solidFill>
                  <a:latin typeface="微軟正黑體" panose="020B0604030504040204" pitchFamily="34" charset="-120"/>
                  <a:ea typeface="微軟正黑體" panose="020B0604030504040204" pitchFamily="34" charset="-120"/>
                </a:rPr>
                <a:t>立法通過</a:t>
              </a:r>
              <a:r>
                <a:rPr lang="en-US" altLang="zh-TW" sz="2400" b="1" dirty="0">
                  <a:solidFill>
                    <a:srgbClr val="008080"/>
                  </a:solidFill>
                  <a:latin typeface="微軟正黑體" panose="020B0604030504040204" pitchFamily="34" charset="-120"/>
                  <a:ea typeface="微軟正黑體" panose="020B0604030504040204" pitchFamily="34" charset="-120"/>
                </a:rPr>
                <a:t>『</a:t>
              </a:r>
              <a:r>
                <a:rPr lang="zh-TW" altLang="en-US" sz="2400" b="1" dirty="0">
                  <a:solidFill>
                    <a:srgbClr val="008080"/>
                  </a:solidFill>
                  <a:latin typeface="微軟正黑體" panose="020B0604030504040204" pitchFamily="34" charset="-120"/>
                  <a:ea typeface="微軟正黑體" panose="020B0604030504040204" pitchFamily="34" charset="-120"/>
                </a:rPr>
                <a:t>安寧緩和醫療條例</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endParaRPr lang="en-US" altLang="zh-TW" sz="2400" b="1" dirty="0">
                <a:solidFill>
                  <a:srgbClr val="008080"/>
                </a:solidFill>
                <a:latin typeface="微軟正黑體" panose="020B0604030504040204" pitchFamily="34" charset="-120"/>
                <a:ea typeface="微軟正黑體" panose="020B0604030504040204" pitchFamily="34" charset="-120"/>
              </a:endParaRPr>
            </a:p>
          </p:txBody>
        </p:sp>
      </p:grpSp>
      <p:grpSp>
        <p:nvGrpSpPr>
          <p:cNvPr id="40" name="群組 39"/>
          <p:cNvGrpSpPr/>
          <p:nvPr/>
        </p:nvGrpSpPr>
        <p:grpSpPr>
          <a:xfrm rot="439618">
            <a:off x="4480512" y="2925276"/>
            <a:ext cx="5221272" cy="1541722"/>
            <a:chOff x="4084435" y="3926188"/>
            <a:chExt cx="5221272" cy="1541722"/>
          </a:xfrm>
        </p:grpSpPr>
        <p:pic>
          <p:nvPicPr>
            <p:cNvPr id="41" name="圖片 40"/>
            <p:cNvPicPr>
              <a:picLocks noChangeAspect="1"/>
            </p:cNvPicPr>
            <p:nvPr/>
          </p:nvPicPr>
          <p:blipFill rotWithShape="1">
            <a:blip r:embed="rId9">
              <a:extLst>
                <a:ext uri="{28A0092B-C50C-407E-A947-70E740481C1C}">
                  <a14:useLocalDpi xmlns:a14="http://schemas.microsoft.com/office/drawing/2010/main" val="0"/>
                </a:ext>
              </a:extLst>
            </a:blip>
            <a:srcRect l="34127" r="34198"/>
            <a:stretch/>
          </p:blipFill>
          <p:spPr>
            <a:xfrm rot="5077213">
              <a:off x="5924210" y="2086413"/>
              <a:ext cx="1541722" cy="5221272"/>
            </a:xfrm>
            <a:prstGeom prst="rect">
              <a:avLst/>
            </a:prstGeom>
            <a:effectLst>
              <a:outerShdw blurRad="50800" dist="38100" dir="5400000" algn="t" rotWithShape="0">
                <a:prstClr val="black">
                  <a:alpha val="40000"/>
                </a:prstClr>
              </a:outerShdw>
            </a:effectLst>
          </p:spPr>
        </p:pic>
        <p:sp>
          <p:nvSpPr>
            <p:cNvPr id="42" name="文字版面配置區 2"/>
            <p:cNvSpPr txBox="1">
              <a:spLocks/>
            </p:cNvSpPr>
            <p:nvPr/>
          </p:nvSpPr>
          <p:spPr>
            <a:xfrm rot="21230047">
              <a:off x="4843798" y="4096440"/>
              <a:ext cx="3838010" cy="133527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zh-TW" altLang="en-US" dirty="0" smtClean="0">
                  <a:solidFill>
                    <a:schemeClr val="tx1">
                      <a:lumMod val="65000"/>
                      <a:lumOff val="35000"/>
                    </a:schemeClr>
                  </a:solidFill>
                  <a:latin typeface="微軟正黑體" panose="020B0604030504040204" pitchFamily="34" charset="-120"/>
                  <a:ea typeface="微軟正黑體" panose="020B0604030504040204" pitchFamily="34" charset="-120"/>
                </a:rPr>
                <a:t>更加強調</a:t>
              </a:r>
              <a:endParaRPr lang="en-US" altLang="zh-TW" dirty="0">
                <a:solidFill>
                  <a:schemeClr val="tx1">
                    <a:lumMod val="65000"/>
                    <a:lumOff val="35000"/>
                  </a:schemeClr>
                </a:solidFill>
                <a:latin typeface="微軟正黑體" panose="020B0604030504040204" pitchFamily="34" charset="-120"/>
                <a:ea typeface="微軟正黑體" panose="020B0604030504040204" pitchFamily="34" charset="-120"/>
              </a:endParaRPr>
            </a:p>
            <a:p>
              <a:pPr marL="0" indent="0" algn="ctr">
                <a:buNone/>
                <a:defRPr/>
              </a:pPr>
              <a:r>
                <a:rPr lang="zh-TW" altLang="en-US" dirty="0">
                  <a:solidFill>
                    <a:schemeClr val="tx1">
                      <a:lumMod val="65000"/>
                      <a:lumOff val="35000"/>
                    </a:schemeClr>
                  </a:solidFill>
                  <a:latin typeface="微軟正黑體" panose="020B0604030504040204" pitchFamily="34" charset="-120"/>
                  <a:ea typeface="微軟正黑體" panose="020B0604030504040204" pitchFamily="34" charset="-120"/>
                </a:rPr>
                <a:t>病人的自主與尊嚴</a:t>
              </a:r>
            </a:p>
          </p:txBody>
        </p:sp>
      </p:grpSp>
    </p:spTree>
    <p:extLst>
      <p:ext uri="{BB962C8B-B14F-4D97-AF65-F5344CB8AC3E}">
        <p14:creationId xmlns:p14="http://schemas.microsoft.com/office/powerpoint/2010/main" val="2402284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250"/>
                            </p:stCondLst>
                            <p:childTnLst>
                              <p:par>
                                <p:cTn id="13" presetID="10" presetClass="entr" presetSubtype="0" fill="hold" nodeType="afterEffect">
                                  <p:stCondLst>
                                    <p:cond delay="50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anim calcmode="lin" valueType="num">
                                      <p:cBhvr>
                                        <p:cTn id="21" dur="500" fill="hold"/>
                                        <p:tgtEl>
                                          <p:spTgt spid="40"/>
                                        </p:tgtEl>
                                        <p:attrNameLst>
                                          <p:attrName>ppt_x</p:attrName>
                                        </p:attrNameLst>
                                      </p:cBhvr>
                                      <p:tavLst>
                                        <p:tav tm="0">
                                          <p:val>
                                            <p:strVal val="#ppt_x"/>
                                          </p:val>
                                        </p:tav>
                                        <p:tav tm="100000">
                                          <p:val>
                                            <p:strVal val="#ppt_x"/>
                                          </p:val>
                                        </p:tav>
                                      </p:tavLst>
                                    </p:anim>
                                    <p:anim calcmode="lin" valueType="num">
                                      <p:cBhvr>
                                        <p:cTn id="22"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p:cNvGrpSpPr/>
          <p:nvPr/>
        </p:nvGrpSpPr>
        <p:grpSpPr>
          <a:xfrm>
            <a:off x="2306142" y="1011894"/>
            <a:ext cx="4715049" cy="3186280"/>
            <a:chOff x="3948894" y="2116643"/>
            <a:chExt cx="2376264" cy="1224136"/>
          </a:xfrm>
        </p:grpSpPr>
        <p:sp>
          <p:nvSpPr>
            <p:cNvPr id="15" name="文字版面配置區 2"/>
            <p:cNvSpPr txBox="1">
              <a:spLocks/>
            </p:cNvSpPr>
            <p:nvPr/>
          </p:nvSpPr>
          <p:spPr>
            <a:xfrm>
              <a:off x="3948894" y="2116643"/>
              <a:ext cx="2376264" cy="122413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en-US" altLang="zh-TW" sz="66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6600" b="1" dirty="0" smtClean="0">
                  <a:solidFill>
                    <a:schemeClr val="tx1">
                      <a:lumMod val="65000"/>
                      <a:lumOff val="35000"/>
                    </a:schemeClr>
                  </a:solidFill>
                  <a:latin typeface="微軟正黑體" panose="020B0604030504040204" pitchFamily="34" charset="-120"/>
                  <a:ea typeface="微軟正黑體" panose="020B0604030504040204" pitchFamily="34" charset="-120"/>
                </a:rPr>
                <a:t>活動</a:t>
              </a:r>
              <a:r>
                <a:rPr lang="en-US" altLang="zh-TW" sz="66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p>
            <a:p>
              <a:pPr algn="ctr"/>
              <a:r>
                <a:rPr lang="zh-TW" altLang="en-US" sz="8800" b="1" dirty="0" smtClean="0">
                  <a:solidFill>
                    <a:srgbClr val="008080"/>
                  </a:solidFill>
                  <a:latin typeface="微軟正黑體" panose="020B0604030504040204" pitchFamily="34" charset="-120"/>
                  <a:ea typeface="微軟正黑體" panose="020B0604030504040204" pitchFamily="34" charset="-120"/>
                </a:rPr>
                <a:t>模擬民調</a:t>
              </a:r>
              <a:endParaRPr lang="zh-TW" altLang="zh-TW" sz="8800" b="1" dirty="0">
                <a:solidFill>
                  <a:srgbClr val="008080"/>
                </a:solidFill>
                <a:latin typeface="微軟正黑體" panose="020B0604030504040204" pitchFamily="34" charset="-120"/>
                <a:ea typeface="微軟正黑體" panose="020B0604030504040204" pitchFamily="34" charset="-120"/>
              </a:endParaRPr>
            </a:p>
          </p:txBody>
        </p:sp>
        <p:cxnSp>
          <p:nvCxnSpPr>
            <p:cNvPr id="16" name="直線接點 15"/>
            <p:cNvCxnSpPr/>
            <p:nvPr/>
          </p:nvCxnSpPr>
          <p:spPr>
            <a:xfrm>
              <a:off x="4071298" y="3140238"/>
              <a:ext cx="213379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4" name="群組 23"/>
          <p:cNvGrpSpPr/>
          <p:nvPr/>
        </p:nvGrpSpPr>
        <p:grpSpPr>
          <a:xfrm rot="20771005">
            <a:off x="101907" y="-150067"/>
            <a:ext cx="1494032" cy="1217509"/>
            <a:chOff x="2467992" y="240184"/>
            <a:chExt cx="4307207" cy="3510010"/>
          </a:xfrm>
        </p:grpSpPr>
        <p:pic>
          <p:nvPicPr>
            <p:cNvPr id="25" name="圖片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2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27" name="矩形 2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28"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9"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58</a:t>
            </a:fld>
            <a:endParaRPr lang="zh-TW" altLang="en-US" b="1" dirty="0">
              <a:solidFill>
                <a:schemeClr val="bg1"/>
              </a:solidFill>
              <a:latin typeface="+mj-lt"/>
            </a:endParaRPr>
          </a:p>
        </p:txBody>
      </p:sp>
    </p:spTree>
    <p:extLst>
      <p:ext uri="{BB962C8B-B14F-4D97-AF65-F5344CB8AC3E}">
        <p14:creationId xmlns:p14="http://schemas.microsoft.com/office/powerpoint/2010/main" val="33525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rot="20771005">
            <a:off x="101907" y="-150067"/>
            <a:ext cx="1494032" cy="1217509"/>
            <a:chOff x="2467992" y="240184"/>
            <a:chExt cx="4307207" cy="351001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7"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8" name="矩形 7"/>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9" name="文字版面配置區 2"/>
          <p:cNvSpPr txBox="1">
            <a:spLocks/>
          </p:cNvSpPr>
          <p:nvPr/>
        </p:nvSpPr>
        <p:spPr>
          <a:xfrm>
            <a:off x="6165411" y="578065"/>
            <a:ext cx="2952328"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TW"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活動</a:t>
            </a:r>
            <a:r>
              <a:rPr lang="en-US" altLang="zh-TW"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模擬民調</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0" name="文字版面配置區 2"/>
          <p:cNvSpPr txBox="1">
            <a:spLocks/>
          </p:cNvSpPr>
          <p:nvPr/>
        </p:nvSpPr>
        <p:spPr>
          <a:xfrm>
            <a:off x="715512" y="1345332"/>
            <a:ext cx="7848872" cy="284768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000" b="1" dirty="0">
                <a:solidFill>
                  <a:srgbClr val="008080"/>
                </a:solidFill>
                <a:latin typeface="微軟正黑體" panose="020B0604030504040204" pitchFamily="34" charset="-120"/>
                <a:ea typeface="微軟正黑體" panose="020B0604030504040204" pitchFamily="34" charset="-120"/>
              </a:rPr>
              <a:t>假設</a:t>
            </a:r>
            <a:r>
              <a:rPr lang="zh-TW" altLang="en-US" sz="4000" b="1" dirty="0" smtClean="0">
                <a:solidFill>
                  <a:srgbClr val="008080"/>
                </a:solidFill>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你</a:t>
            </a:r>
            <a:r>
              <a:rPr lang="zh-TW" altLang="en-US" sz="2400" dirty="0">
                <a:latin typeface="微軟正黑體" panose="020B0604030504040204" pitchFamily="34" charset="-120"/>
                <a:ea typeface="微軟正黑體" panose="020B0604030504040204" pitchFamily="34" charset="-120"/>
              </a:rPr>
              <a:t>出了車禍</a:t>
            </a:r>
            <a:endParaRPr lang="en-US" altLang="zh-TW" sz="2400" dirty="0">
              <a:latin typeface="微軟正黑體" panose="020B0604030504040204" pitchFamily="34" charset="-120"/>
              <a:ea typeface="微軟正黑體" panose="020B0604030504040204" pitchFamily="34" charset="-120"/>
            </a:endParaRPr>
          </a:p>
          <a:p>
            <a:pPr lvl="0" algn="ctr"/>
            <a:r>
              <a:rPr lang="zh-TW" altLang="en-US" sz="2400" dirty="0">
                <a:latin typeface="微軟正黑體" panose="020B0604030504040204" pitchFamily="34" charset="-120"/>
                <a:ea typeface="微軟正黑體" panose="020B0604030504040204" pitchFamily="34" charset="-120"/>
              </a:rPr>
              <a:t>完全失去意識和行動、說話甚至眨眼的</a:t>
            </a:r>
            <a:r>
              <a:rPr lang="zh-TW" altLang="en-US" sz="2400" dirty="0" smtClean="0">
                <a:latin typeface="微軟正黑體" panose="020B0604030504040204" pitchFamily="34" charset="-120"/>
                <a:ea typeface="微軟正黑體" panose="020B0604030504040204" pitchFamily="34" charset="-120"/>
              </a:rPr>
              <a:t>能力</a:t>
            </a:r>
            <a:endParaRPr lang="en-US" altLang="zh-TW" sz="2400" dirty="0" smtClean="0">
              <a:latin typeface="微軟正黑體" panose="020B0604030504040204" pitchFamily="34" charset="-120"/>
              <a:ea typeface="微軟正黑體" panose="020B0604030504040204" pitchFamily="34" charset="-120"/>
            </a:endParaRPr>
          </a:p>
          <a:p>
            <a:pPr lvl="0" algn="ctr"/>
            <a:r>
              <a:rPr lang="zh-TW" altLang="en-US" sz="2400" dirty="0" smtClean="0">
                <a:latin typeface="微軟正黑體" panose="020B0604030504040204" pitchFamily="34" charset="-120"/>
                <a:ea typeface="微軟正黑體" panose="020B0604030504040204" pitchFamily="34" charset="-120"/>
              </a:rPr>
              <a:t>必須</a:t>
            </a:r>
            <a:r>
              <a:rPr lang="zh-TW" altLang="en-US" sz="2400" dirty="0">
                <a:latin typeface="微軟正黑體" panose="020B0604030504040204" pitchFamily="34" charset="-120"/>
                <a:ea typeface="微軟正黑體" panose="020B0604030504040204" pitchFamily="34" charset="-120"/>
              </a:rPr>
              <a:t>擦插著管線才能呼吸，需要被餵食餵水</a:t>
            </a:r>
            <a:r>
              <a:rPr lang="zh-TW" altLang="en-US" sz="2400" dirty="0" smtClean="0">
                <a:latin typeface="微軟正黑體" panose="020B0604030504040204" pitchFamily="34" charset="-120"/>
                <a:ea typeface="微軟正黑體" panose="020B0604030504040204" pitchFamily="34" charset="-120"/>
              </a:rPr>
              <a:t>，才能生存。</a:t>
            </a:r>
            <a:endParaRPr lang="en-US" altLang="zh-TW" sz="2400" dirty="0">
              <a:latin typeface="微軟正黑體" panose="020B0604030504040204" pitchFamily="34" charset="-120"/>
              <a:ea typeface="微軟正黑體" panose="020B0604030504040204" pitchFamily="34" charset="-120"/>
            </a:endParaRPr>
          </a:p>
          <a:p>
            <a:pPr lvl="0" algn="ctr"/>
            <a:r>
              <a:rPr lang="zh-TW" altLang="en-US" sz="4000" b="1" dirty="0">
                <a:solidFill>
                  <a:srgbClr val="008080"/>
                </a:solidFill>
                <a:latin typeface="微軟正黑體" panose="020B0604030504040204" pitchFamily="34" charset="-120"/>
                <a:ea typeface="微軟正黑體" panose="020B0604030504040204" pitchFamily="34" charset="-120"/>
              </a:rPr>
              <a:t>此時，</a:t>
            </a:r>
            <a:r>
              <a:rPr lang="zh-TW" altLang="en-US" sz="2400" dirty="0">
                <a:latin typeface="微軟正黑體" panose="020B0604030504040204" pitchFamily="34" charset="-120"/>
                <a:ea typeface="微軟正黑體" panose="020B0604030504040204" pitchFamily="34" charset="-120"/>
              </a:rPr>
              <a:t>你是否想擁有放棄治療，</a:t>
            </a:r>
            <a:endParaRPr lang="en-US" altLang="zh-TW" sz="2400" dirty="0">
              <a:latin typeface="微軟正黑體" panose="020B0604030504040204" pitchFamily="34" charset="-120"/>
              <a:ea typeface="微軟正黑體" panose="020B0604030504040204" pitchFamily="34" charset="-120"/>
            </a:endParaRPr>
          </a:p>
          <a:p>
            <a:pPr lvl="0" algn="ctr"/>
            <a:r>
              <a:rPr lang="zh-TW" altLang="en-US" sz="2400" dirty="0">
                <a:latin typeface="微軟正黑體" panose="020B0604030504040204" pitchFamily="34" charset="-120"/>
                <a:ea typeface="微軟正黑體" panose="020B0604030504040204" pitchFamily="34" charset="-120"/>
              </a:rPr>
              <a:t>或者更正確地說法是</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拒絕醫療</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的權利呢？</a:t>
            </a:r>
          </a:p>
        </p:txBody>
      </p:sp>
      <p:pic>
        <p:nvPicPr>
          <p:cNvPr id="11" name="Picture 4" descr="ç¸éåç"/>
          <p:cNvPicPr>
            <a:picLocks noChangeAspect="1" noChangeArrowheads="1"/>
          </p:cNvPicPr>
          <p:nvPr/>
        </p:nvPicPr>
        <p:blipFill rotWithShape="1">
          <a:blip r:embed="rId3">
            <a:extLst>
              <a:ext uri="{28A0092B-C50C-407E-A947-70E740481C1C}">
                <a14:useLocalDpi xmlns:a14="http://schemas.microsoft.com/office/drawing/2010/main" val="0"/>
              </a:ext>
            </a:extLst>
          </a:blip>
          <a:srcRect l="2241" t="3946" r="1878" b="6547"/>
          <a:stretch/>
        </p:blipFill>
        <p:spPr bwMode="auto">
          <a:xfrm>
            <a:off x="7062787" y="4210491"/>
            <a:ext cx="1819275" cy="106203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59</a:t>
            </a:fld>
            <a:endParaRPr lang="zh-TW" altLang="en-US" b="1" dirty="0">
              <a:solidFill>
                <a:schemeClr val="bg1"/>
              </a:solidFill>
              <a:latin typeface="+mj-lt"/>
            </a:endParaRPr>
          </a:p>
        </p:txBody>
      </p:sp>
    </p:spTree>
    <p:extLst>
      <p:ext uri="{BB962C8B-B14F-4D97-AF65-F5344CB8AC3E}">
        <p14:creationId xmlns:p14="http://schemas.microsoft.com/office/powerpoint/2010/main" val="1382860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rot="20771005">
            <a:off x="101907" y="-150067"/>
            <a:ext cx="1494032" cy="1217509"/>
            <a:chOff x="2467992" y="240184"/>
            <a:chExt cx="4307207" cy="3510010"/>
          </a:xfrm>
        </p:grpSpPr>
        <p:pic>
          <p:nvPicPr>
            <p:cNvPr id="18" name="圖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20"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21" name="矩形 20"/>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28"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9"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a:t>
            </a:fld>
            <a:endParaRPr lang="zh-TW" altLang="en-US" b="1" dirty="0">
              <a:solidFill>
                <a:schemeClr val="bg1"/>
              </a:solidFill>
              <a:latin typeface="+mj-lt"/>
            </a:endParaRPr>
          </a:p>
        </p:txBody>
      </p:sp>
      <p:grpSp>
        <p:nvGrpSpPr>
          <p:cNvPr id="4" name="群組 3"/>
          <p:cNvGrpSpPr/>
          <p:nvPr/>
        </p:nvGrpSpPr>
        <p:grpSpPr>
          <a:xfrm>
            <a:off x="1703404" y="1569248"/>
            <a:ext cx="6450659" cy="2440380"/>
            <a:chOff x="1703404" y="1632180"/>
            <a:chExt cx="6450659" cy="2440380"/>
          </a:xfrm>
        </p:grpSpPr>
        <p:sp>
          <p:nvSpPr>
            <p:cNvPr id="26" name="文字版面配置區 2"/>
            <p:cNvSpPr txBox="1">
              <a:spLocks/>
            </p:cNvSpPr>
            <p:nvPr/>
          </p:nvSpPr>
          <p:spPr>
            <a:xfrm>
              <a:off x="1703404" y="1632180"/>
              <a:ext cx="6437202" cy="244038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7200" b="1" dirty="0">
                  <a:solidFill>
                    <a:srgbClr val="008080"/>
                  </a:solidFill>
                  <a:latin typeface="微軟正黑體" panose="020B0604030504040204" pitchFamily="34" charset="-120"/>
                  <a:ea typeface="微軟正黑體" panose="020B0604030504040204" pitchFamily="34" charset="-120"/>
                </a:rPr>
                <a:t>你可見</a:t>
              </a:r>
              <a:r>
                <a:rPr lang="zh-TW" altLang="en-US" sz="7200" b="1" dirty="0" smtClean="0">
                  <a:solidFill>
                    <a:srgbClr val="008080"/>
                  </a:solidFill>
                  <a:latin typeface="微軟正黑體" panose="020B0604030504040204" pitchFamily="34" charset="-120"/>
                  <a:ea typeface="微軟正黑體" panose="020B0604030504040204" pitchFamily="34" charset="-120"/>
                </a:rPr>
                <a:t>過</a:t>
              </a:r>
              <a:endParaRPr lang="en-US" altLang="zh-TW" sz="7200" b="1" dirty="0" smtClean="0">
                <a:solidFill>
                  <a:srgbClr val="008080"/>
                </a:solidFill>
                <a:latin typeface="微軟正黑體" panose="020B0604030504040204" pitchFamily="34" charset="-120"/>
                <a:ea typeface="微軟正黑體" panose="020B0604030504040204" pitchFamily="34" charset="-120"/>
              </a:endParaRPr>
            </a:p>
            <a:p>
              <a:r>
                <a:rPr lang="zh-TW" altLang="en-US" sz="5400" b="1" dirty="0" smtClean="0">
                  <a:solidFill>
                    <a:schemeClr val="tx1">
                      <a:lumMod val="65000"/>
                      <a:lumOff val="35000"/>
                    </a:schemeClr>
                  </a:solidFill>
                  <a:latin typeface="微軟正黑體" panose="020B0604030504040204" pitchFamily="34" charset="-120"/>
                  <a:ea typeface="微軟正黑體" panose="020B0604030504040204" pitchFamily="34" charset="-120"/>
                </a:rPr>
                <a:t>這樣</a:t>
              </a:r>
              <a:r>
                <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rPr>
                <a:t>的新聞事件嗎</a:t>
              </a:r>
              <a:r>
                <a:rPr lang="en-US" altLang="zh-TW" sz="5400"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zh-TW" altLang="en-US" sz="5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7" name="直線接點 26"/>
            <p:cNvCxnSpPr/>
            <p:nvPr/>
          </p:nvCxnSpPr>
          <p:spPr>
            <a:xfrm>
              <a:off x="2157752" y="2785492"/>
              <a:ext cx="431167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2015739" y="3865612"/>
              <a:ext cx="613832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76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Administrator\Desktop\思辨ppt公版\底板\補充-1.pn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4353651" y="925033"/>
            <a:ext cx="4347170" cy="3701693"/>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5" name="群組 4"/>
          <p:cNvGrpSpPr/>
          <p:nvPr/>
        </p:nvGrpSpPr>
        <p:grpSpPr>
          <a:xfrm rot="20771005">
            <a:off x="101907" y="-150067"/>
            <a:ext cx="1494032" cy="1217509"/>
            <a:chOff x="2467992" y="240184"/>
            <a:chExt cx="4307207" cy="351001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7"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8" name="矩形 7"/>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9" name="文字版面配置區 2"/>
          <p:cNvSpPr txBox="1">
            <a:spLocks/>
          </p:cNvSpPr>
          <p:nvPr/>
        </p:nvSpPr>
        <p:spPr>
          <a:xfrm>
            <a:off x="6165411" y="578065"/>
            <a:ext cx="2952328"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TW"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活動</a:t>
            </a:r>
            <a:r>
              <a:rPr lang="en-US" altLang="zh-TW"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模擬民調</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10" name="文字版面配置區 2"/>
          <p:cNvSpPr txBox="1">
            <a:spLocks/>
          </p:cNvSpPr>
          <p:nvPr/>
        </p:nvSpPr>
        <p:spPr>
          <a:xfrm>
            <a:off x="5148064" y="2065412"/>
            <a:ext cx="3240360" cy="1656184"/>
          </a:xfrm>
          <a:prstGeom prst="rect">
            <a:avLst/>
          </a:prstGeom>
          <a:ln w="38100">
            <a:noFill/>
          </a:ln>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80000"/>
              </a:lnSpc>
            </a:pPr>
            <a:r>
              <a:rPr lang="zh-TW" altLang="en-US" sz="4000" b="1" dirty="0" smtClean="0">
                <a:solidFill>
                  <a:srgbClr val="008080"/>
                </a:solidFill>
                <a:latin typeface="微軟正黑體" panose="020B0604030504040204" pitchFamily="34" charset="-120"/>
                <a:ea typeface="微軟正黑體" panose="020B0604030504040204" pitchFamily="34" charset="-120"/>
              </a:rPr>
              <a:t>選項</a:t>
            </a:r>
            <a:r>
              <a:rPr lang="zh-TW" altLang="en-US" sz="4000" b="1" dirty="0">
                <a:solidFill>
                  <a:srgbClr val="008080"/>
                </a:solidFill>
                <a:latin typeface="微軟正黑體" panose="020B0604030504040204" pitchFamily="34" charset="-120"/>
                <a:ea typeface="微軟正黑體" panose="020B0604030504040204" pitchFamily="34" charset="-120"/>
              </a:rPr>
              <a:t>Ｂ</a:t>
            </a:r>
            <a:r>
              <a:rPr lang="en-US" altLang="zh-TW" sz="4000" b="1" dirty="0" smtClean="0">
                <a:solidFill>
                  <a:srgbClr val="008080"/>
                </a:solidFill>
                <a:latin typeface="微軟正黑體" panose="020B0604030504040204" pitchFamily="34" charset="-120"/>
                <a:ea typeface="微軟正黑體" panose="020B0604030504040204" pitchFamily="34" charset="-120"/>
              </a:rPr>
              <a:t>:</a:t>
            </a:r>
            <a:endParaRPr lang="en-US" altLang="zh-TW" sz="4000" b="1" dirty="0">
              <a:solidFill>
                <a:srgbClr val="008080"/>
              </a:solidFill>
              <a:latin typeface="微軟正黑體" panose="020B0604030504040204" pitchFamily="34" charset="-120"/>
              <a:ea typeface="微軟正黑體" panose="020B0604030504040204" pitchFamily="34" charset="-120"/>
            </a:endParaRPr>
          </a:p>
          <a:p>
            <a:pPr>
              <a:lnSpc>
                <a:spcPct val="80000"/>
              </a:lnSpc>
            </a:pPr>
            <a:r>
              <a:rPr lang="zh-TW" altLang="en-US" sz="3200" dirty="0">
                <a:solidFill>
                  <a:schemeClr val="tx1">
                    <a:lumMod val="65000"/>
                    <a:lumOff val="35000"/>
                  </a:schemeClr>
                </a:solidFill>
                <a:latin typeface="微軟正黑體" panose="020B0604030504040204" pitchFamily="34" charset="-120"/>
                <a:ea typeface="微軟正黑體" panose="020B0604030504040204" pitchFamily="34" charset="-120"/>
              </a:rPr>
              <a:t>不想放棄，</a:t>
            </a:r>
            <a:endParaRPr lang="en-US" altLang="zh-TW" sz="32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ct val="80000"/>
              </a:lnSpc>
            </a:pPr>
            <a:r>
              <a:rPr lang="zh-TW" altLang="en-US" sz="3200" dirty="0">
                <a:solidFill>
                  <a:schemeClr val="tx1">
                    <a:lumMod val="65000"/>
                    <a:lumOff val="35000"/>
                  </a:schemeClr>
                </a:solidFill>
                <a:latin typeface="微軟正黑體" panose="020B0604030504040204" pitchFamily="34" charset="-120"/>
                <a:ea typeface="微軟正黑體" panose="020B0604030504040204" pitchFamily="34" charset="-120"/>
              </a:rPr>
              <a:t>我等待奇蹟</a:t>
            </a:r>
            <a:r>
              <a:rPr lang="zh-TW" altLang="en-US" sz="3200" dirty="0" smtClean="0">
                <a:solidFill>
                  <a:schemeClr val="tx1">
                    <a:lumMod val="65000"/>
                    <a:lumOff val="35000"/>
                  </a:schemeClr>
                </a:solidFill>
                <a:latin typeface="微軟正黑體" panose="020B0604030504040204" pitchFamily="34" charset="-120"/>
                <a:ea typeface="微軟正黑體" panose="020B0604030504040204" pitchFamily="34" charset="-120"/>
              </a:rPr>
              <a:t>出現。</a:t>
            </a:r>
            <a:endParaRPr lang="en-US" altLang="zh-TW" sz="32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13"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4"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60</a:t>
            </a:fld>
            <a:endParaRPr lang="zh-TW" altLang="en-US" b="1" dirty="0">
              <a:solidFill>
                <a:schemeClr val="bg1"/>
              </a:solidFill>
              <a:latin typeface="+mj-lt"/>
            </a:endParaRPr>
          </a:p>
        </p:txBody>
      </p:sp>
      <p:pic>
        <p:nvPicPr>
          <p:cNvPr id="16" name="Picture 2" descr="C:\Users\Administrator\Desktop\思辨ppt公版\底板\補充-1.pn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576727" y="846309"/>
            <a:ext cx="4007068" cy="403258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文字版面配置區 2"/>
          <p:cNvSpPr txBox="1">
            <a:spLocks/>
          </p:cNvSpPr>
          <p:nvPr/>
        </p:nvSpPr>
        <p:spPr>
          <a:xfrm>
            <a:off x="1746767" y="1854561"/>
            <a:ext cx="2344320" cy="2160240"/>
          </a:xfrm>
          <a:prstGeom prst="rect">
            <a:avLst/>
          </a:prstGeom>
          <a:ln w="38100">
            <a:noFill/>
          </a:ln>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80000"/>
              </a:lnSpc>
            </a:pPr>
            <a:r>
              <a:rPr lang="zh-TW" altLang="en-US" sz="4000" b="1" dirty="0">
                <a:solidFill>
                  <a:srgbClr val="008080"/>
                </a:solidFill>
                <a:latin typeface="微軟正黑體" panose="020B0604030504040204" pitchFamily="34" charset="-120"/>
                <a:ea typeface="微軟正黑體" panose="020B0604030504040204" pitchFamily="34" charset="-120"/>
              </a:rPr>
              <a:t>選項</a:t>
            </a:r>
            <a:r>
              <a:rPr lang="en-US" altLang="zh-TW" sz="4000" b="1" dirty="0">
                <a:solidFill>
                  <a:srgbClr val="008080"/>
                </a:solidFill>
                <a:latin typeface="微軟正黑體" panose="020B0604030504040204" pitchFamily="34" charset="-120"/>
                <a:ea typeface="微軟正黑體" panose="020B0604030504040204" pitchFamily="34" charset="-120"/>
              </a:rPr>
              <a:t>A:</a:t>
            </a:r>
          </a:p>
          <a:p>
            <a:pPr>
              <a:lnSpc>
                <a:spcPct val="80000"/>
              </a:lnSpc>
            </a:pPr>
            <a:r>
              <a:rPr lang="zh-TW" altLang="en-US" sz="3200" dirty="0">
                <a:solidFill>
                  <a:schemeClr val="tx1">
                    <a:lumMod val="65000"/>
                    <a:lumOff val="35000"/>
                  </a:schemeClr>
                </a:solidFill>
                <a:latin typeface="微軟正黑體" panose="020B0604030504040204" pitchFamily="34" charset="-120"/>
                <a:ea typeface="微軟正黑體" panose="020B0604030504040204" pitchFamily="34" charset="-120"/>
              </a:rPr>
              <a:t>想放棄，</a:t>
            </a:r>
            <a:endParaRPr lang="en-US" altLang="zh-TW" sz="32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ct val="80000"/>
              </a:lnSpc>
            </a:pPr>
            <a:r>
              <a:rPr lang="zh-TW" altLang="en-US" sz="3200" dirty="0">
                <a:solidFill>
                  <a:schemeClr val="tx1">
                    <a:lumMod val="65000"/>
                    <a:lumOff val="35000"/>
                  </a:schemeClr>
                </a:solidFill>
                <a:latin typeface="微軟正黑體" panose="020B0604030504040204" pitchFamily="34" charset="-120"/>
                <a:ea typeface="微軟正黑體" panose="020B0604030504040204" pitchFamily="34" charset="-120"/>
              </a:rPr>
              <a:t>拒絕醫療</a:t>
            </a:r>
            <a:endParaRPr lang="en-US" altLang="zh-TW" sz="3200" dirty="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ct val="80000"/>
              </a:lnSpc>
            </a:pPr>
            <a:r>
              <a:rPr lang="zh-TW" altLang="en-US" sz="3200" dirty="0">
                <a:solidFill>
                  <a:schemeClr val="tx1">
                    <a:lumMod val="65000"/>
                    <a:lumOff val="35000"/>
                  </a:schemeClr>
                </a:solidFill>
                <a:latin typeface="微軟正黑體" panose="020B0604030504040204" pitchFamily="34" charset="-120"/>
                <a:ea typeface="微軟正黑體" panose="020B0604030504040204" pitchFamily="34" charset="-120"/>
              </a:rPr>
              <a:t>有尊嚴地走</a:t>
            </a:r>
          </a:p>
        </p:txBody>
      </p:sp>
      <p:grpSp>
        <p:nvGrpSpPr>
          <p:cNvPr id="18" name="群組 17"/>
          <p:cNvGrpSpPr/>
          <p:nvPr/>
        </p:nvGrpSpPr>
        <p:grpSpPr>
          <a:xfrm rot="439618">
            <a:off x="5322081" y="3795304"/>
            <a:ext cx="4304259" cy="1156931"/>
            <a:chOff x="2465311" y="4084415"/>
            <a:chExt cx="4304259" cy="1156931"/>
          </a:xfrm>
        </p:grpSpPr>
        <p:pic>
          <p:nvPicPr>
            <p:cNvPr id="19" name="圖片 18"/>
            <p:cNvPicPr>
              <a:picLocks noChangeAspect="1"/>
            </p:cNvPicPr>
            <p:nvPr/>
          </p:nvPicPr>
          <p:blipFill rotWithShape="1">
            <a:blip r:embed="rId4">
              <a:extLst>
                <a:ext uri="{28A0092B-C50C-407E-A947-70E740481C1C}">
                  <a14:useLocalDpi xmlns:a14="http://schemas.microsoft.com/office/drawing/2010/main" val="0"/>
                </a:ext>
              </a:extLst>
            </a:blip>
            <a:srcRect l="30383" r="31853"/>
            <a:stretch/>
          </p:blipFill>
          <p:spPr>
            <a:xfrm rot="5077213">
              <a:off x="4038975" y="2510751"/>
              <a:ext cx="1156931" cy="4304259"/>
            </a:xfrm>
            <a:prstGeom prst="rect">
              <a:avLst/>
            </a:prstGeom>
            <a:effectLst>
              <a:outerShdw blurRad="50800" dist="38100" dir="5400000" algn="t" rotWithShape="0">
                <a:prstClr val="black">
                  <a:alpha val="40000"/>
                </a:prstClr>
              </a:outerShdw>
            </a:effectLst>
          </p:spPr>
        </p:pic>
        <p:sp>
          <p:nvSpPr>
            <p:cNvPr id="20" name="文字版面配置區 2"/>
            <p:cNvSpPr txBox="1">
              <a:spLocks/>
            </p:cNvSpPr>
            <p:nvPr/>
          </p:nvSpPr>
          <p:spPr>
            <a:xfrm rot="21230047">
              <a:off x="2982450" y="4386297"/>
              <a:ext cx="3390248" cy="74145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defRPr/>
              </a:pPr>
              <a:r>
                <a:rPr lang="zh-TW" altLang="en-US" sz="3600" dirty="0">
                  <a:solidFill>
                    <a:schemeClr val="tx1">
                      <a:lumMod val="65000"/>
                      <a:lumOff val="35000"/>
                    </a:schemeClr>
                  </a:solidFill>
                  <a:latin typeface="微軟正黑體" panose="020B0604030504040204" pitchFamily="34" charset="-120"/>
                  <a:ea typeface="微軟正黑體" panose="020B0604030504040204" pitchFamily="34" charset="-120"/>
                </a:rPr>
                <a:t>你的選擇</a:t>
              </a:r>
              <a:r>
                <a:rPr lang="zh-TW" altLang="en-US" sz="3600" dirty="0" smtClean="0">
                  <a:solidFill>
                    <a:schemeClr val="tx1">
                      <a:lumMod val="65000"/>
                      <a:lumOff val="35000"/>
                    </a:schemeClr>
                  </a:solidFill>
                  <a:latin typeface="微軟正黑體" panose="020B0604030504040204" pitchFamily="34" charset="-120"/>
                  <a:ea typeface="微軟正黑體" panose="020B0604030504040204" pitchFamily="34" charset="-120"/>
                </a:rPr>
                <a:t>是？</a:t>
              </a:r>
              <a:endParaRPr lang="en-US" altLang="zh-TW" sz="36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grpSp>
        <p:nvGrpSpPr>
          <p:cNvPr id="2" name="群組 1"/>
          <p:cNvGrpSpPr/>
          <p:nvPr/>
        </p:nvGrpSpPr>
        <p:grpSpPr>
          <a:xfrm>
            <a:off x="4827082" y="1201444"/>
            <a:ext cx="1797626" cy="653117"/>
            <a:chOff x="1139549" y="1119403"/>
            <a:chExt cx="1797626" cy="653117"/>
          </a:xfrm>
        </p:grpSpPr>
        <p:pic>
          <p:nvPicPr>
            <p:cNvPr id="21" name="圖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549" y="1119403"/>
              <a:ext cx="1797626" cy="653117"/>
            </a:xfrm>
            <a:prstGeom prst="rect">
              <a:avLst/>
            </a:prstGeom>
            <a:effectLst>
              <a:outerShdw blurRad="50800" dist="38100" dir="2700000" algn="tl" rotWithShape="0">
                <a:schemeClr val="bg1">
                  <a:lumMod val="65000"/>
                  <a:alpha val="40000"/>
                </a:schemeClr>
              </a:outerShdw>
            </a:effectLst>
          </p:spPr>
        </p:pic>
        <p:sp>
          <p:nvSpPr>
            <p:cNvPr id="23" name="矩形 22"/>
            <p:cNvSpPr/>
            <p:nvPr/>
          </p:nvSpPr>
          <p:spPr>
            <a:xfrm>
              <a:off x="1832943" y="1119403"/>
              <a:ext cx="723275" cy="578492"/>
            </a:xfrm>
            <a:prstGeom prst="rect">
              <a:avLst/>
            </a:prstGeom>
          </p:spPr>
          <p:txBody>
            <a:bodyPr wrap="none">
              <a:spAutoFit/>
            </a:bodyPr>
            <a:lstStyle/>
            <a:p>
              <a:pPr>
                <a:lnSpc>
                  <a:spcPct val="150000"/>
                </a:lnSpc>
              </a:pPr>
              <a:r>
                <a:rPr lang="zh-TW" altLang="en-US" sz="2400" b="1" dirty="0" smtClean="0">
                  <a:solidFill>
                    <a:schemeClr val="bg1">
                      <a:lumMod val="50000"/>
                    </a:schemeClr>
                  </a:solidFill>
                  <a:latin typeface="微軟正黑體" panose="020B0604030504040204" pitchFamily="34" charset="-120"/>
                  <a:ea typeface="微軟正黑體" panose="020B0604030504040204" pitchFamily="34" charset="-120"/>
                </a:rPr>
                <a:t>？</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票</a:t>
              </a:r>
              <a:endParaRPr lang="en-US" altLang="zh-TW"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nvGrpSpPr>
          <p:cNvPr id="24" name="群組 23"/>
          <p:cNvGrpSpPr/>
          <p:nvPr/>
        </p:nvGrpSpPr>
        <p:grpSpPr>
          <a:xfrm>
            <a:off x="1139548" y="1119403"/>
            <a:ext cx="1797629" cy="653117"/>
            <a:chOff x="1139548" y="1119403"/>
            <a:chExt cx="1797629" cy="653117"/>
          </a:xfrm>
        </p:grpSpPr>
        <p:pic>
          <p:nvPicPr>
            <p:cNvPr id="25" name="圖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9548" y="1119403"/>
              <a:ext cx="1797629" cy="653117"/>
            </a:xfrm>
            <a:prstGeom prst="rect">
              <a:avLst/>
            </a:prstGeom>
            <a:effectLst>
              <a:outerShdw blurRad="50800" dist="38100" dir="2700000" algn="tl" rotWithShape="0">
                <a:schemeClr val="bg1">
                  <a:lumMod val="65000"/>
                  <a:alpha val="40000"/>
                </a:schemeClr>
              </a:outerShdw>
            </a:effectLst>
          </p:spPr>
        </p:pic>
        <p:sp>
          <p:nvSpPr>
            <p:cNvPr id="26" name="矩形 25"/>
            <p:cNvSpPr/>
            <p:nvPr/>
          </p:nvSpPr>
          <p:spPr>
            <a:xfrm>
              <a:off x="1832943" y="1119403"/>
              <a:ext cx="723275" cy="578492"/>
            </a:xfrm>
            <a:prstGeom prst="rect">
              <a:avLst/>
            </a:prstGeom>
          </p:spPr>
          <p:txBody>
            <a:bodyPr wrap="none">
              <a:spAutoFit/>
            </a:bodyPr>
            <a:lstStyle/>
            <a:p>
              <a:pPr>
                <a:lnSpc>
                  <a:spcPct val="150000"/>
                </a:lnSpc>
              </a:pPr>
              <a:r>
                <a:rPr lang="zh-TW" altLang="en-US" sz="2400" b="1" dirty="0" smtClean="0">
                  <a:solidFill>
                    <a:schemeClr val="bg1">
                      <a:lumMod val="50000"/>
                    </a:schemeClr>
                  </a:solidFill>
                  <a:latin typeface="微軟正黑體" panose="020B0604030504040204" pitchFamily="34" charset="-120"/>
                  <a:ea typeface="微軟正黑體" panose="020B0604030504040204" pitchFamily="34" charset="-120"/>
                </a:rPr>
                <a:t>？</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票</a:t>
              </a:r>
              <a:endParaRPr lang="en-US" altLang="zh-TW" b="1" dirty="0">
                <a:solidFill>
                  <a:schemeClr val="bg1">
                    <a:lumMod val="50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5747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75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Administrator\Desktop\思辨ppt公版\底板\補充-1.pn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979712" y="193204"/>
            <a:ext cx="5184576" cy="521759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5" name="群組 4"/>
          <p:cNvGrpSpPr/>
          <p:nvPr/>
        </p:nvGrpSpPr>
        <p:grpSpPr>
          <a:xfrm rot="20771005">
            <a:off x="101907" y="-150067"/>
            <a:ext cx="1494032" cy="1217509"/>
            <a:chOff x="2467992" y="240184"/>
            <a:chExt cx="4307207" cy="3510010"/>
          </a:xfrm>
        </p:grpSpPr>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7"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8" name="矩形 7"/>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9" name="文字版面配置區 2"/>
          <p:cNvSpPr txBox="1">
            <a:spLocks/>
          </p:cNvSpPr>
          <p:nvPr/>
        </p:nvSpPr>
        <p:spPr>
          <a:xfrm>
            <a:off x="6165411" y="578065"/>
            <a:ext cx="2952328"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TW"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活動</a:t>
            </a:r>
            <a:r>
              <a:rPr lang="en-US" altLang="zh-TW"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模擬民調</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12"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61</a:t>
            </a:fld>
            <a:endParaRPr lang="zh-TW" altLang="en-US" b="1" dirty="0">
              <a:solidFill>
                <a:schemeClr val="bg1"/>
              </a:solidFill>
              <a:latin typeface="+mj-lt"/>
            </a:endParaRPr>
          </a:p>
        </p:txBody>
      </p:sp>
      <p:grpSp>
        <p:nvGrpSpPr>
          <p:cNvPr id="2" name="群組 1"/>
          <p:cNvGrpSpPr/>
          <p:nvPr/>
        </p:nvGrpSpPr>
        <p:grpSpPr>
          <a:xfrm>
            <a:off x="1763688" y="985292"/>
            <a:ext cx="5472608" cy="3916237"/>
            <a:chOff x="1763688" y="1101503"/>
            <a:chExt cx="5472608" cy="3916237"/>
          </a:xfrm>
        </p:grpSpPr>
        <p:sp>
          <p:nvSpPr>
            <p:cNvPr id="10" name="文字版面配置區 2"/>
            <p:cNvSpPr txBox="1">
              <a:spLocks/>
            </p:cNvSpPr>
            <p:nvPr/>
          </p:nvSpPr>
          <p:spPr>
            <a:xfrm>
              <a:off x="1763688" y="1101503"/>
              <a:ext cx="5434766" cy="2836117"/>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23900" b="1" kern="2000" spc="-3500" dirty="0" smtClean="0">
                  <a:solidFill>
                    <a:srgbClr val="C86664"/>
                  </a:solidFill>
                  <a:latin typeface="微軟正黑體" panose="020B0604030504040204" pitchFamily="34" charset="-120"/>
                  <a:ea typeface="微軟正黑體" panose="020B0604030504040204" pitchFamily="34" charset="-120"/>
                </a:rPr>
                <a:t>ＮＯ</a:t>
              </a:r>
              <a:endParaRPr lang="zh-TW" altLang="en-US" sz="23900" b="1" kern="2000" spc="-3500" dirty="0">
                <a:solidFill>
                  <a:srgbClr val="C86664"/>
                </a:solidFill>
                <a:latin typeface="微軟正黑體" panose="020B0604030504040204" pitchFamily="34" charset="-120"/>
                <a:ea typeface="微軟正黑體" panose="020B0604030504040204" pitchFamily="34" charset="-120"/>
              </a:endParaRPr>
            </a:p>
          </p:txBody>
        </p:sp>
        <p:sp>
          <p:nvSpPr>
            <p:cNvPr id="14" name="文字版面配置區 2"/>
            <p:cNvSpPr txBox="1">
              <a:spLocks/>
            </p:cNvSpPr>
            <p:nvPr/>
          </p:nvSpPr>
          <p:spPr>
            <a:xfrm>
              <a:off x="2161570" y="4272533"/>
              <a:ext cx="5074726" cy="745207"/>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000" b="1" dirty="0">
                  <a:solidFill>
                    <a:srgbClr val="008080"/>
                  </a:solidFill>
                  <a:latin typeface="微軟正黑體" panose="020B0604030504040204" pitchFamily="34" charset="-120"/>
                  <a:ea typeface="微軟正黑體" panose="020B0604030504040204" pitchFamily="34" charset="-120"/>
                </a:rPr>
                <a:t>你沒有</a:t>
              </a:r>
              <a:r>
                <a:rPr lang="zh-TW" altLang="en-US" sz="4000" b="1" dirty="0" smtClean="0">
                  <a:solidFill>
                    <a:srgbClr val="008080"/>
                  </a:solidFill>
                  <a:latin typeface="微軟正黑體" panose="020B0604030504040204" pitchFamily="34" charset="-120"/>
                  <a:ea typeface="微軟正黑體" panose="020B0604030504040204" pitchFamily="34" charset="-120"/>
                </a:rPr>
                <a:t>權力拒絕醫療</a:t>
              </a:r>
              <a:endParaRPr lang="zh-TW" altLang="en-US" sz="4000" b="1" dirty="0">
                <a:solidFill>
                  <a:srgbClr val="008080"/>
                </a:solidFill>
                <a:latin typeface="微軟正黑體" panose="020B0604030504040204" pitchFamily="34" charset="-120"/>
                <a:ea typeface="微軟正黑體" panose="020B0604030504040204" pitchFamily="34" charset="-120"/>
              </a:endParaRPr>
            </a:p>
          </p:txBody>
        </p:sp>
      </p:grpSp>
      <p:sp>
        <p:nvSpPr>
          <p:cNvPr id="15" name="文字版面配置區 2"/>
          <p:cNvSpPr txBox="1">
            <a:spLocks/>
          </p:cNvSpPr>
          <p:nvPr/>
        </p:nvSpPr>
        <p:spPr>
          <a:xfrm>
            <a:off x="3097674" y="913284"/>
            <a:ext cx="2948653" cy="745207"/>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000" b="1" dirty="0">
                <a:solidFill>
                  <a:srgbClr val="008080"/>
                </a:solidFill>
                <a:latin typeface="微軟正黑體" panose="020B0604030504040204" pitchFamily="34" charset="-120"/>
                <a:ea typeface="微軟正黑體" panose="020B0604030504040204" pitchFamily="34" charset="-120"/>
              </a:rPr>
              <a:t>但現實是</a:t>
            </a:r>
          </a:p>
        </p:txBody>
      </p:sp>
    </p:spTree>
    <p:extLst>
      <p:ext uri="{BB962C8B-B14F-4D97-AF65-F5344CB8AC3E}">
        <p14:creationId xmlns:p14="http://schemas.microsoft.com/office/powerpoint/2010/main" val="310617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fltVal val="0"/>
                                          </p:val>
                                        </p:tav>
                                        <p:tav tm="100000">
                                          <p:val>
                                            <p:strVal val="#ppt_w"/>
                                          </p:val>
                                        </p:tav>
                                      </p:tavLst>
                                    </p:anim>
                                    <p:anim calcmode="lin" valueType="num">
                                      <p:cBhvr>
                                        <p:cTn id="8" dur="250" fill="hold"/>
                                        <p:tgtEl>
                                          <p:spTgt spid="2"/>
                                        </p:tgtEl>
                                        <p:attrNameLst>
                                          <p:attrName>ppt_h</p:attrName>
                                        </p:attrNameLst>
                                      </p:cBhvr>
                                      <p:tavLst>
                                        <p:tav tm="0">
                                          <p:val>
                                            <p:fltVal val="0"/>
                                          </p:val>
                                        </p:tav>
                                        <p:tav tm="100000">
                                          <p:val>
                                            <p:strVal val="#ppt_h"/>
                                          </p:val>
                                        </p:tav>
                                      </p:tavLst>
                                    </p:anim>
                                    <p:animEffect transition="in" filter="fade">
                                      <p:cBhvr>
                                        <p:cTn id="9"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634020" y="1925342"/>
            <a:ext cx="6437202" cy="1220190"/>
            <a:chOff x="1703404" y="1632180"/>
            <a:chExt cx="6437202" cy="1220190"/>
          </a:xfrm>
        </p:grpSpPr>
        <p:sp>
          <p:nvSpPr>
            <p:cNvPr id="5" name="文字版面配置區 2"/>
            <p:cNvSpPr txBox="1">
              <a:spLocks/>
            </p:cNvSpPr>
            <p:nvPr/>
          </p:nvSpPr>
          <p:spPr>
            <a:xfrm>
              <a:off x="1703404" y="1632180"/>
              <a:ext cx="6437202" cy="122019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7200" b="1" dirty="0" smtClean="0">
                  <a:solidFill>
                    <a:schemeClr val="tx1">
                      <a:lumMod val="65000"/>
                      <a:lumOff val="35000"/>
                    </a:schemeClr>
                  </a:solidFill>
                  <a:latin typeface="微軟正黑體" panose="020B0604030504040204" pitchFamily="34" charset="-120"/>
                  <a:ea typeface="微軟正黑體" panose="020B0604030504040204" pitchFamily="34" charset="-120"/>
                </a:rPr>
                <a:t>本國</a:t>
              </a:r>
              <a:r>
                <a:rPr lang="zh-TW" altLang="en-US" sz="7200" b="1" dirty="0" smtClean="0">
                  <a:solidFill>
                    <a:srgbClr val="008080"/>
                  </a:solidFill>
                  <a:latin typeface="微軟正黑體" panose="020B0604030504040204" pitchFamily="34" charset="-120"/>
                  <a:ea typeface="微軟正黑體" panose="020B0604030504040204" pitchFamily="34" charset="-120"/>
                </a:rPr>
                <a:t>法律規定</a:t>
              </a:r>
              <a:endParaRPr lang="zh-TW" altLang="en-US" sz="7200" b="1" dirty="0">
                <a:solidFill>
                  <a:srgbClr val="008080"/>
                </a:solidFill>
                <a:latin typeface="微軟正黑體" panose="020B0604030504040204" pitchFamily="34" charset="-120"/>
                <a:ea typeface="微軟正黑體" panose="020B0604030504040204" pitchFamily="34" charset="-120"/>
              </a:endParaRPr>
            </a:p>
          </p:txBody>
        </p:sp>
        <p:cxnSp>
          <p:nvCxnSpPr>
            <p:cNvPr id="6" name="直線接點 5"/>
            <p:cNvCxnSpPr/>
            <p:nvPr/>
          </p:nvCxnSpPr>
          <p:spPr>
            <a:xfrm>
              <a:off x="2157752" y="2785492"/>
              <a:ext cx="5483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 name="群組 6"/>
          <p:cNvGrpSpPr/>
          <p:nvPr/>
        </p:nvGrpSpPr>
        <p:grpSpPr>
          <a:xfrm rot="20771005">
            <a:off x="101907" y="-150067"/>
            <a:ext cx="1494032" cy="1217509"/>
            <a:chOff x="2467992" y="240184"/>
            <a:chExt cx="4307207" cy="3510010"/>
          </a:xfrm>
        </p:grpSpPr>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9"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0" name="矩形 9"/>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11"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62</a:t>
            </a:fld>
            <a:endParaRPr lang="zh-TW" altLang="en-US" b="1" dirty="0">
              <a:solidFill>
                <a:schemeClr val="bg1"/>
              </a:solidFill>
              <a:latin typeface="+mj-lt"/>
            </a:endParaRPr>
          </a:p>
        </p:txBody>
      </p:sp>
    </p:spTree>
    <p:extLst>
      <p:ext uri="{BB962C8B-B14F-4D97-AF65-F5344CB8AC3E}">
        <p14:creationId xmlns:p14="http://schemas.microsoft.com/office/powerpoint/2010/main" val="5911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群組 24"/>
          <p:cNvGrpSpPr/>
          <p:nvPr/>
        </p:nvGrpSpPr>
        <p:grpSpPr>
          <a:xfrm>
            <a:off x="1066969" y="1329548"/>
            <a:ext cx="7393463" cy="2944885"/>
            <a:chOff x="1259632" y="1571874"/>
            <a:chExt cx="7393463" cy="2944885"/>
          </a:xfrm>
        </p:grpSpPr>
        <p:sp>
          <p:nvSpPr>
            <p:cNvPr id="17" name="文本框 52">
              <a:extLst>
                <a:ext uri="{FF2B5EF4-FFF2-40B4-BE49-F238E27FC236}">
                  <a16:creationId xmlns:a16="http://schemas.microsoft.com/office/drawing/2014/main" xmlns="" id="{8EEDDDB9-7CC9-4F58-B9B5-3EC05574C48F}"/>
                </a:ext>
              </a:extLst>
            </p:cNvPr>
            <p:cNvSpPr txBox="1"/>
            <p:nvPr/>
          </p:nvSpPr>
          <p:spPr>
            <a:xfrm>
              <a:off x="1259632" y="3531874"/>
              <a:ext cx="7393463" cy="984885"/>
            </a:xfrm>
            <a:prstGeom prst="rect">
              <a:avLst/>
            </a:prstGeom>
            <a:noFill/>
          </p:spPr>
          <p:txBody>
            <a:bodyPr wrap="square" lIns="0" tIns="0" rIns="0" bIns="0" rtlCol="0">
              <a:spAutoFit/>
            </a:bodyPr>
            <a:lstStyle/>
            <a:p>
              <a:pPr algn="ctr"/>
              <a:r>
                <a:rPr lang="zh-TW" altLang="en-US" sz="3600" b="1" dirty="0">
                  <a:solidFill>
                    <a:srgbClr val="008080"/>
                  </a:solidFill>
                  <a:latin typeface="微軟正黑體" panose="020B0604030504040204" pitchFamily="34" charset="-120"/>
                  <a:ea typeface="微軟正黑體" panose="020B0604030504040204" pitchFamily="34" charset="-120"/>
                </a:rPr>
                <a:t>醫師不急救有違法之疑慮</a:t>
              </a:r>
              <a:r>
                <a:rPr lang="zh-TW" altLang="en-US" sz="3600" b="1" dirty="0" smtClean="0">
                  <a:solidFill>
                    <a:srgbClr val="008080"/>
                  </a:solidFill>
                  <a:latin typeface="微軟正黑體" panose="020B0604030504040204" pitchFamily="34" charset="-120"/>
                  <a:ea typeface="微軟正黑體" panose="020B0604030504040204" pitchFamily="34" charset="-120"/>
                </a:rPr>
                <a:t>，</a:t>
              </a:r>
              <a:endParaRPr lang="en-US" altLang="zh-TW" sz="3600" b="1" dirty="0" smtClean="0">
                <a:solidFill>
                  <a:srgbClr val="008080"/>
                </a:solidFill>
                <a:latin typeface="微軟正黑體" panose="020B0604030504040204" pitchFamily="34" charset="-120"/>
                <a:ea typeface="微軟正黑體" panose="020B0604030504040204" pitchFamily="34" charset="-120"/>
              </a:endParaRPr>
            </a:p>
            <a:p>
              <a:pPr algn="ct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在</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該救</a:t>
              </a: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、能</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救而不救時有可能違反刑法第</a:t>
              </a:r>
              <a:r>
                <a:rPr lang="en-US" altLang="zh-TW" sz="2800" dirty="0">
                  <a:solidFill>
                    <a:schemeClr val="tx1">
                      <a:tint val="75000"/>
                    </a:schemeClr>
                  </a:solidFill>
                  <a:latin typeface="微軟正黑體" panose="020B0604030504040204" pitchFamily="34" charset="-120"/>
                  <a:ea typeface="微軟正黑體" panose="020B0604030504040204" pitchFamily="34" charset="-120"/>
                </a:rPr>
                <a:t>275</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條。</a:t>
              </a:r>
            </a:p>
          </p:txBody>
        </p:sp>
        <p:grpSp>
          <p:nvGrpSpPr>
            <p:cNvPr id="24" name="群組 23"/>
            <p:cNvGrpSpPr/>
            <p:nvPr/>
          </p:nvGrpSpPr>
          <p:grpSpPr>
            <a:xfrm rot="5400000">
              <a:off x="3822601" y="2445798"/>
              <a:ext cx="1863948" cy="116100"/>
              <a:chOff x="1680285" y="3501147"/>
              <a:chExt cx="1863948" cy="116100"/>
            </a:xfrm>
          </p:grpSpPr>
          <p:cxnSp>
            <p:nvCxnSpPr>
              <p:cNvPr id="15" name="直接连接符 51">
                <a:extLst>
                  <a:ext uri="{FF2B5EF4-FFF2-40B4-BE49-F238E27FC236}">
                    <a16:creationId xmlns:a16="http://schemas.microsoft.com/office/drawing/2014/main" xmlns="" id="{5CACBDA6-3D97-4D3A-AA60-3C6F631ADDE0}"/>
                  </a:ext>
                </a:extLst>
              </p:cNvPr>
              <p:cNvCxnSpPr>
                <a:cxnSpLocks/>
              </p:cNvCxnSpPr>
              <p:nvPr/>
            </p:nvCxnSpPr>
            <p:spPr>
              <a:xfrm>
                <a:off x="1680285" y="3559197"/>
                <a:ext cx="1825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圆角 55">
                <a:extLst>
                  <a:ext uri="{FF2B5EF4-FFF2-40B4-BE49-F238E27FC236}">
                    <a16:creationId xmlns:a16="http://schemas.microsoft.com/office/drawing/2014/main" xmlns="" id="{CB89B2BE-A30C-4A1A-BB5F-F3A705BE5DB4}"/>
                  </a:ext>
                </a:extLst>
              </p:cNvPr>
              <p:cNvSpPr/>
              <p:nvPr/>
            </p:nvSpPr>
            <p:spPr>
              <a:xfrm rot="18900000">
                <a:off x="3428133" y="3501147"/>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grpSp>
      <p:grpSp>
        <p:nvGrpSpPr>
          <p:cNvPr id="2" name="群組 1"/>
          <p:cNvGrpSpPr/>
          <p:nvPr/>
        </p:nvGrpSpPr>
        <p:grpSpPr>
          <a:xfrm>
            <a:off x="2082693" y="1161945"/>
            <a:ext cx="5009587" cy="1678250"/>
            <a:chOff x="929945" y="1442312"/>
            <a:chExt cx="3158298" cy="1058054"/>
          </a:xfrm>
        </p:grpSpPr>
        <p:sp>
          <p:nvSpPr>
            <p:cNvPr id="16" name="矩形: 圆角 38">
              <a:extLst>
                <a:ext uri="{FF2B5EF4-FFF2-40B4-BE49-F238E27FC236}">
                  <a16:creationId xmlns:a16="http://schemas.microsoft.com/office/drawing/2014/main" xmlns="" id="{B7782CAD-7E2B-40CF-B902-09904214C806}"/>
                </a:ext>
              </a:extLst>
            </p:cNvPr>
            <p:cNvSpPr/>
            <p:nvPr/>
          </p:nvSpPr>
          <p:spPr>
            <a:xfrm rot="16200000">
              <a:off x="1980067" y="392190"/>
              <a:ext cx="1058054" cy="3158298"/>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9" name="文字版面配置區 2"/>
            <p:cNvSpPr txBox="1">
              <a:spLocks/>
            </p:cNvSpPr>
            <p:nvPr/>
          </p:nvSpPr>
          <p:spPr>
            <a:xfrm>
              <a:off x="1011484" y="1514319"/>
              <a:ext cx="2995220" cy="91403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因為醫生</a:t>
              </a:r>
              <a:r>
                <a:rPr lang="zh-TW" altLang="en-US" sz="4000" b="1" dirty="0" smtClean="0">
                  <a:solidFill>
                    <a:schemeClr val="bg1"/>
                  </a:solidFill>
                  <a:latin typeface="微軟正黑體" panose="020B0604030504040204" pitchFamily="34" charset="-120"/>
                  <a:ea typeface="微軟正黑體" panose="020B0604030504040204" pitchFamily="34" charset="-120"/>
                </a:rPr>
                <a:t>說</a:t>
              </a:r>
              <a:endParaRPr lang="en-US" altLang="zh-TW" sz="4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4000" b="1" dirty="0" smtClean="0">
                  <a:solidFill>
                    <a:schemeClr val="bg1"/>
                  </a:solidFill>
                  <a:latin typeface="微軟正黑體" panose="020B0604030504040204" pitchFamily="34" charset="-120"/>
                  <a:ea typeface="微軟正黑體" panose="020B0604030504040204" pitchFamily="34" charset="-120"/>
                </a:rPr>
                <a:t>「</a:t>
              </a:r>
              <a:r>
                <a:rPr lang="zh-TW" altLang="en-US" sz="4000" b="1" dirty="0">
                  <a:solidFill>
                    <a:schemeClr val="bg1"/>
                  </a:solidFill>
                  <a:latin typeface="微軟正黑體" panose="020B0604030504040204" pitchFamily="34" charset="-120"/>
                  <a:ea typeface="微軟正黑體" panose="020B0604030504040204" pitchFamily="34" charset="-120"/>
                </a:rPr>
                <a:t>你不能拒絕醫療</a:t>
              </a:r>
              <a:r>
                <a:rPr lang="zh-TW" altLang="en-US" sz="4000" b="1" dirty="0" smtClean="0">
                  <a:solidFill>
                    <a:schemeClr val="bg1"/>
                  </a:solidFill>
                  <a:latin typeface="微軟正黑體" panose="020B0604030504040204" pitchFamily="34" charset="-120"/>
                  <a:ea typeface="微軟正黑體" panose="020B0604030504040204" pitchFamily="34" charset="-120"/>
                </a:rPr>
                <a:t>」</a:t>
              </a:r>
              <a:endParaRPr lang="en-US" altLang="zh-TW" sz="4000" b="1" dirty="0" smtClean="0">
                <a:solidFill>
                  <a:schemeClr val="bg1"/>
                </a:solidFill>
                <a:latin typeface="微軟正黑體" panose="020B0604030504040204" pitchFamily="34" charset="-120"/>
                <a:ea typeface="微軟正黑體" panose="020B0604030504040204" pitchFamily="34" charset="-120"/>
              </a:endParaRPr>
            </a:p>
          </p:txBody>
        </p:sp>
      </p:grpSp>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63</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本國</a:t>
            </a:r>
            <a:r>
              <a:rPr lang="zh-TW" altLang="en-US" sz="2400" b="1" dirty="0" smtClean="0">
                <a:solidFill>
                  <a:srgbClr val="008080"/>
                </a:solidFill>
                <a:latin typeface="微軟正黑體" panose="020B0604030504040204" pitchFamily="34" charset="-120"/>
                <a:ea typeface="微軟正黑體" panose="020B0604030504040204" pitchFamily="34" charset="-120"/>
              </a:rPr>
              <a:t>法律規定</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5945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64</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本國</a:t>
            </a:r>
            <a:r>
              <a:rPr lang="zh-TW" altLang="en-US" sz="2400" b="1" dirty="0" smtClean="0">
                <a:solidFill>
                  <a:srgbClr val="008080"/>
                </a:solidFill>
                <a:latin typeface="微軟正黑體" panose="020B0604030504040204" pitchFamily="34" charset="-120"/>
                <a:ea typeface="微軟正黑體" panose="020B0604030504040204" pitchFamily="34" charset="-120"/>
              </a:rPr>
              <a:t>法律規定</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1183475" y="1329548"/>
            <a:ext cx="7393463" cy="3375772"/>
            <a:chOff x="1183475" y="1329548"/>
            <a:chExt cx="7393463" cy="3375772"/>
          </a:xfrm>
        </p:grpSpPr>
        <p:cxnSp>
          <p:nvCxnSpPr>
            <p:cNvPr id="20" name="直接连接符 51">
              <a:extLst>
                <a:ext uri="{FF2B5EF4-FFF2-40B4-BE49-F238E27FC236}">
                  <a16:creationId xmlns:a16="http://schemas.microsoft.com/office/drawing/2014/main" xmlns="" id="{5CACBDA6-3D97-4D3A-AA60-3C6F631ADDE0}"/>
                </a:ext>
              </a:extLst>
            </p:cNvPr>
            <p:cNvCxnSpPr>
              <a:cxnSpLocks/>
            </p:cNvCxnSpPr>
            <p:nvPr/>
          </p:nvCxnSpPr>
          <p:spPr>
            <a:xfrm rot="5400000">
              <a:off x="3803056" y="2242509"/>
              <a:ext cx="1825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圆角 55">
              <a:extLst>
                <a:ext uri="{FF2B5EF4-FFF2-40B4-BE49-F238E27FC236}">
                  <a16:creationId xmlns:a16="http://schemas.microsoft.com/office/drawing/2014/main" xmlns="" id="{CB89B2BE-A30C-4A1A-BB5F-F3A705BE5DB4}"/>
                </a:ext>
              </a:extLst>
            </p:cNvPr>
            <p:cNvSpPr/>
            <p:nvPr/>
          </p:nvSpPr>
          <p:spPr>
            <a:xfrm rot="2700000">
              <a:off x="4657967" y="3077395"/>
              <a:ext cx="116100" cy="116100"/>
            </a:xfrm>
            <a:prstGeom prst="roundRect">
              <a:avLst/>
            </a:prstGeom>
            <a:solidFill>
              <a:srgbClr val="008080"/>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7" name="文本框 52">
              <a:extLst>
                <a:ext uri="{FF2B5EF4-FFF2-40B4-BE49-F238E27FC236}">
                  <a16:creationId xmlns:a16="http://schemas.microsoft.com/office/drawing/2014/main" xmlns="" id="{8EEDDDB9-7CC9-4F58-B9B5-3EC05574C48F}"/>
                </a:ext>
              </a:extLst>
            </p:cNvPr>
            <p:cNvSpPr txBox="1"/>
            <p:nvPr/>
          </p:nvSpPr>
          <p:spPr>
            <a:xfrm>
              <a:off x="1183475" y="3289548"/>
              <a:ext cx="7393463" cy="1415772"/>
            </a:xfrm>
            <a:prstGeom prst="rect">
              <a:avLst/>
            </a:prstGeom>
            <a:noFill/>
          </p:spPr>
          <p:txBody>
            <a:bodyPr wrap="square" lIns="0" tIns="0" rIns="0" bIns="0" rtlCol="0">
              <a:spAutoFit/>
            </a:bodyPr>
            <a:lstStyle/>
            <a:p>
              <a:pPr algn="ct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醫師法第 </a:t>
              </a:r>
              <a:r>
                <a:rPr lang="en-US" altLang="zh-TW" sz="2400" dirty="0">
                  <a:solidFill>
                    <a:schemeClr val="tx1">
                      <a:tint val="75000"/>
                    </a:schemeClr>
                  </a:solidFill>
                  <a:latin typeface="微軟正黑體" panose="020B0604030504040204" pitchFamily="34" charset="-120"/>
                  <a:ea typeface="微軟正黑體" panose="020B0604030504040204" pitchFamily="34" charset="-120"/>
                </a:rPr>
                <a:t>21 </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條：</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醫師對於危急之病人</a:t>
              </a: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應</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即依其專業能力予以救治或採取必要措施</a:t>
              </a: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r>
                <a:rPr lang="zh-TW" altLang="en-US" sz="3600" b="1" dirty="0" smtClean="0">
                  <a:solidFill>
                    <a:srgbClr val="C86664"/>
                  </a:solidFill>
                  <a:latin typeface="微軟正黑體" panose="020B0604030504040204" pitchFamily="34" charset="-120"/>
                  <a:ea typeface="微軟正黑體" panose="020B0604030504040204" pitchFamily="34" charset="-120"/>
                </a:rPr>
                <a:t>不得</a:t>
              </a:r>
              <a:r>
                <a:rPr lang="zh-TW" altLang="en-US" sz="3600" b="1" dirty="0">
                  <a:solidFill>
                    <a:srgbClr val="C86664"/>
                  </a:solidFill>
                  <a:latin typeface="微軟正黑體" panose="020B0604030504040204" pitchFamily="34" charset="-120"/>
                  <a:ea typeface="微軟正黑體" panose="020B0604030504040204" pitchFamily="34" charset="-120"/>
                </a:rPr>
                <a:t>無故拖延。</a:t>
              </a:r>
            </a:p>
          </p:txBody>
        </p:sp>
      </p:grpSp>
      <p:grpSp>
        <p:nvGrpSpPr>
          <p:cNvPr id="2" name="群組 1"/>
          <p:cNvGrpSpPr/>
          <p:nvPr/>
        </p:nvGrpSpPr>
        <p:grpSpPr>
          <a:xfrm>
            <a:off x="2196540" y="1161945"/>
            <a:ext cx="5009587" cy="1678250"/>
            <a:chOff x="929945" y="1442312"/>
            <a:chExt cx="3158298" cy="1058054"/>
          </a:xfrm>
        </p:grpSpPr>
        <p:sp>
          <p:nvSpPr>
            <p:cNvPr id="16" name="矩形: 圆角 38">
              <a:extLst>
                <a:ext uri="{FF2B5EF4-FFF2-40B4-BE49-F238E27FC236}">
                  <a16:creationId xmlns:a16="http://schemas.microsoft.com/office/drawing/2014/main" xmlns="" id="{B7782CAD-7E2B-40CF-B902-09904214C806}"/>
                </a:ext>
              </a:extLst>
            </p:cNvPr>
            <p:cNvSpPr/>
            <p:nvPr/>
          </p:nvSpPr>
          <p:spPr>
            <a:xfrm rot="16200000">
              <a:off x="1980067" y="392190"/>
              <a:ext cx="1058054" cy="3158298"/>
            </a:xfrm>
            <a:prstGeom prst="roundRect">
              <a:avLst/>
            </a:prstGeom>
            <a:solidFill>
              <a:srgbClr val="008080"/>
            </a:solidFill>
            <a:ln>
              <a:noFill/>
            </a:ln>
            <a:effectLst>
              <a:outerShdw blurRad="88900" sx="105000" sy="105000" algn="ctr" rotWithShape="0">
                <a:srgbClr val="00808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9" name="文字版面配置區 2"/>
            <p:cNvSpPr txBox="1">
              <a:spLocks/>
            </p:cNvSpPr>
            <p:nvPr/>
          </p:nvSpPr>
          <p:spPr>
            <a:xfrm>
              <a:off x="1011484" y="1551840"/>
              <a:ext cx="2995220" cy="91403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該救，因為醫生</a:t>
              </a:r>
              <a:endParaRPr lang="en-US" altLang="zh-TW" sz="3600" b="1" dirty="0">
                <a:solidFill>
                  <a:schemeClr val="bg1"/>
                </a:solidFill>
                <a:latin typeface="微軟正黑體" panose="020B0604030504040204" pitchFamily="34" charset="-120"/>
                <a:ea typeface="微軟正黑體" panose="020B0604030504040204" pitchFamily="34" charset="-120"/>
              </a:endParaRPr>
            </a:p>
            <a:p>
              <a:pPr algn="ctr"/>
              <a:r>
                <a:rPr lang="zh-TW" altLang="en-US" sz="3600" b="1" dirty="0">
                  <a:solidFill>
                    <a:schemeClr val="bg1"/>
                  </a:solidFill>
                  <a:latin typeface="微軟正黑體" panose="020B0604030504040204" pitchFamily="34" charset="-120"/>
                  <a:ea typeface="微軟正黑體" panose="020B0604030504040204" pitchFamily="34" charset="-120"/>
                </a:rPr>
                <a:t>有救危及病人之義務</a:t>
              </a:r>
            </a:p>
          </p:txBody>
        </p:sp>
      </p:grpSp>
    </p:spTree>
    <p:extLst>
      <p:ext uri="{BB962C8B-B14F-4D97-AF65-F5344CB8AC3E}">
        <p14:creationId xmlns:p14="http://schemas.microsoft.com/office/powerpoint/2010/main" val="59422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群組 24"/>
          <p:cNvGrpSpPr/>
          <p:nvPr/>
        </p:nvGrpSpPr>
        <p:grpSpPr>
          <a:xfrm>
            <a:off x="1187624" y="1329547"/>
            <a:ext cx="7393463" cy="3252663"/>
            <a:chOff x="1043608" y="1571873"/>
            <a:chExt cx="7393463" cy="3252663"/>
          </a:xfrm>
        </p:grpSpPr>
        <p:sp>
          <p:nvSpPr>
            <p:cNvPr id="17" name="文本框 52">
              <a:extLst>
                <a:ext uri="{FF2B5EF4-FFF2-40B4-BE49-F238E27FC236}">
                  <a16:creationId xmlns:a16="http://schemas.microsoft.com/office/drawing/2014/main" xmlns="" id="{8EEDDDB9-7CC9-4F58-B9B5-3EC05574C48F}"/>
                </a:ext>
              </a:extLst>
            </p:cNvPr>
            <p:cNvSpPr txBox="1"/>
            <p:nvPr/>
          </p:nvSpPr>
          <p:spPr>
            <a:xfrm>
              <a:off x="1043608" y="3531874"/>
              <a:ext cx="7393463" cy="1292662"/>
            </a:xfrm>
            <a:prstGeom prst="rect">
              <a:avLst/>
            </a:prstGeom>
            <a:noFill/>
          </p:spPr>
          <p:txBody>
            <a:bodyPr wrap="square" lIns="0" tIns="0" rIns="0" bIns="0" rtlCol="0">
              <a:spAutoFit/>
            </a:bodyPr>
            <a:lstStyle/>
            <a:p>
              <a:pPr algn="ct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醫療法第 </a:t>
              </a:r>
              <a:r>
                <a:rPr lang="en-US" altLang="zh-TW" sz="2400" dirty="0">
                  <a:solidFill>
                    <a:schemeClr val="tx1">
                      <a:tint val="75000"/>
                    </a:schemeClr>
                  </a:solidFill>
                  <a:latin typeface="微軟正黑體" panose="020B0604030504040204" pitchFamily="34" charset="-120"/>
                  <a:ea typeface="微軟正黑體" panose="020B0604030504040204" pitchFamily="34" charset="-120"/>
                </a:rPr>
                <a:t>60 </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條：</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醫院、診所遇有危急病人</a:t>
              </a: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a:t>
              </a:r>
              <a:endParaRPr lang="en-US" altLang="zh-TW" sz="28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應</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先予適當之急救，並即依其人員及設備能力</a:t>
              </a:r>
              <a:r>
                <a:rPr lang="zh-TW" altLang="en-US" sz="2800" b="1" dirty="0">
                  <a:solidFill>
                    <a:srgbClr val="008080"/>
                  </a:solidFill>
                  <a:latin typeface="微軟正黑體" panose="020B0604030504040204" pitchFamily="34" charset="-120"/>
                  <a:ea typeface="微軟正黑體" panose="020B0604030504040204" pitchFamily="34" charset="-120"/>
                </a:rPr>
                <a:t>予以救治或採取必要措施，不得無故拖延。</a:t>
              </a:r>
            </a:p>
          </p:txBody>
        </p:sp>
        <p:grpSp>
          <p:nvGrpSpPr>
            <p:cNvPr id="24" name="群組 23"/>
            <p:cNvGrpSpPr/>
            <p:nvPr/>
          </p:nvGrpSpPr>
          <p:grpSpPr>
            <a:xfrm rot="5400000">
              <a:off x="3640027" y="2445797"/>
              <a:ext cx="1863947" cy="116100"/>
              <a:chOff x="1680285" y="3683721"/>
              <a:chExt cx="1863947" cy="116100"/>
            </a:xfrm>
          </p:grpSpPr>
          <p:cxnSp>
            <p:nvCxnSpPr>
              <p:cNvPr id="15" name="直接连接符 51">
                <a:extLst>
                  <a:ext uri="{FF2B5EF4-FFF2-40B4-BE49-F238E27FC236}">
                    <a16:creationId xmlns:a16="http://schemas.microsoft.com/office/drawing/2014/main" xmlns="" id="{5CACBDA6-3D97-4D3A-AA60-3C6F631ADDE0}"/>
                  </a:ext>
                </a:extLst>
              </p:cNvPr>
              <p:cNvCxnSpPr>
                <a:cxnSpLocks/>
              </p:cNvCxnSpPr>
              <p:nvPr/>
            </p:nvCxnSpPr>
            <p:spPr>
              <a:xfrm>
                <a:off x="1680285" y="3741771"/>
                <a:ext cx="1825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圆角 55">
                <a:extLst>
                  <a:ext uri="{FF2B5EF4-FFF2-40B4-BE49-F238E27FC236}">
                    <a16:creationId xmlns:a16="http://schemas.microsoft.com/office/drawing/2014/main" xmlns="" id="{CB89B2BE-A30C-4A1A-BB5F-F3A705BE5DB4}"/>
                  </a:ext>
                </a:extLst>
              </p:cNvPr>
              <p:cNvSpPr/>
              <p:nvPr/>
            </p:nvSpPr>
            <p:spPr>
              <a:xfrm rot="18900000">
                <a:off x="3428132" y="3683721"/>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grpSp>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65</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本國</a:t>
            </a:r>
            <a:r>
              <a:rPr lang="zh-TW" altLang="en-US" sz="2400" b="1" dirty="0" smtClean="0">
                <a:solidFill>
                  <a:srgbClr val="008080"/>
                </a:solidFill>
                <a:latin typeface="微軟正黑體" panose="020B0604030504040204" pitchFamily="34" charset="-120"/>
                <a:ea typeface="微軟正黑體" panose="020B0604030504040204" pitchFamily="34" charset="-120"/>
              </a:rPr>
              <a:t>法律規定</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2196540" y="1161945"/>
            <a:ext cx="5009587" cy="1678250"/>
            <a:chOff x="929945" y="1442312"/>
            <a:chExt cx="3158298" cy="1058054"/>
          </a:xfrm>
        </p:grpSpPr>
        <p:sp>
          <p:nvSpPr>
            <p:cNvPr id="16" name="矩形: 圆角 38">
              <a:extLst>
                <a:ext uri="{FF2B5EF4-FFF2-40B4-BE49-F238E27FC236}">
                  <a16:creationId xmlns:a16="http://schemas.microsoft.com/office/drawing/2014/main" xmlns="" id="{B7782CAD-7E2B-40CF-B902-09904214C806}"/>
                </a:ext>
              </a:extLst>
            </p:cNvPr>
            <p:cNvSpPr/>
            <p:nvPr/>
          </p:nvSpPr>
          <p:spPr>
            <a:xfrm rot="16200000">
              <a:off x="1980067" y="392190"/>
              <a:ext cx="1058054" cy="3158298"/>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9" name="文字版面配置區 2"/>
            <p:cNvSpPr txBox="1">
              <a:spLocks/>
            </p:cNvSpPr>
            <p:nvPr/>
          </p:nvSpPr>
          <p:spPr>
            <a:xfrm>
              <a:off x="1065631" y="1514319"/>
              <a:ext cx="2995220" cy="91403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000" b="1" dirty="0">
                  <a:solidFill>
                    <a:schemeClr val="bg1"/>
                  </a:solidFill>
                  <a:latin typeface="微軟正黑體" panose="020B0604030504040204" pitchFamily="34" charset="-120"/>
                  <a:ea typeface="微軟正黑體" panose="020B0604030504040204" pitchFamily="34" charset="-120"/>
                </a:rPr>
                <a:t>能救</a:t>
              </a:r>
              <a:r>
                <a:rPr lang="zh-TW" altLang="en-US" sz="4000" b="1" dirty="0" smtClean="0">
                  <a:solidFill>
                    <a:schemeClr val="bg1"/>
                  </a:solidFill>
                  <a:latin typeface="微軟正黑體" panose="020B0604030504040204" pitchFamily="34" charset="-120"/>
                  <a:ea typeface="微軟正黑體" panose="020B0604030504040204" pitchFamily="34" charset="-120"/>
                </a:rPr>
                <a:t>而未救，</a:t>
              </a:r>
              <a:endParaRPr lang="en-US" altLang="zh-TW" sz="40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4000" b="1" dirty="0" smtClean="0">
                  <a:solidFill>
                    <a:schemeClr val="bg1"/>
                  </a:solidFill>
                  <a:latin typeface="微軟正黑體" panose="020B0604030504040204" pitchFamily="34" charset="-120"/>
                  <a:ea typeface="微軟正黑體" panose="020B0604030504040204" pitchFamily="34" charset="-120"/>
                </a:rPr>
                <a:t>視同</a:t>
              </a:r>
              <a:r>
                <a:rPr lang="zh-TW" altLang="en-US" sz="4000" b="1" dirty="0">
                  <a:solidFill>
                    <a:schemeClr val="bg1"/>
                  </a:solidFill>
                  <a:latin typeface="微軟正黑體" panose="020B0604030504040204" pitchFamily="34" charset="-120"/>
                  <a:ea typeface="微軟正黑體" panose="020B0604030504040204" pitchFamily="34" charset="-120"/>
                </a:rPr>
                <a:t>主動</a:t>
              </a:r>
              <a:r>
                <a:rPr lang="zh-TW" altLang="en-US" sz="4000" b="1" dirty="0" smtClean="0">
                  <a:solidFill>
                    <a:schemeClr val="bg1"/>
                  </a:solidFill>
                  <a:latin typeface="微軟正黑體" panose="020B0604030504040204" pitchFamily="34" charset="-120"/>
                  <a:ea typeface="微軟正黑體" panose="020B0604030504040204" pitchFamily="34" charset="-120"/>
                </a:rPr>
                <a:t>傷害。</a:t>
              </a:r>
              <a:endParaRPr lang="zh-TW" altLang="en-US" sz="4000" b="1" dirty="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3002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66</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本國</a:t>
            </a:r>
            <a:r>
              <a:rPr lang="zh-TW" altLang="en-US" sz="2400" b="1" dirty="0" smtClean="0">
                <a:solidFill>
                  <a:srgbClr val="008080"/>
                </a:solidFill>
                <a:latin typeface="微軟正黑體" panose="020B0604030504040204" pitchFamily="34" charset="-120"/>
                <a:ea typeface="微軟正黑體" panose="020B0604030504040204" pitchFamily="34" charset="-120"/>
              </a:rPr>
              <a:t>法律規定</a:t>
            </a:r>
            <a:endParaRPr lang="zh-TW"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1183475" y="1329548"/>
            <a:ext cx="7393463" cy="2944885"/>
            <a:chOff x="1183475" y="1329548"/>
            <a:chExt cx="7393463" cy="2944885"/>
          </a:xfrm>
        </p:grpSpPr>
        <p:cxnSp>
          <p:nvCxnSpPr>
            <p:cNvPr id="20" name="直接连接符 51">
              <a:extLst>
                <a:ext uri="{FF2B5EF4-FFF2-40B4-BE49-F238E27FC236}">
                  <a16:creationId xmlns:a16="http://schemas.microsoft.com/office/drawing/2014/main" xmlns="" id="{5CACBDA6-3D97-4D3A-AA60-3C6F631ADDE0}"/>
                </a:ext>
              </a:extLst>
            </p:cNvPr>
            <p:cNvCxnSpPr>
              <a:cxnSpLocks/>
            </p:cNvCxnSpPr>
            <p:nvPr/>
          </p:nvCxnSpPr>
          <p:spPr>
            <a:xfrm rot="5400000">
              <a:off x="3741135" y="2242509"/>
              <a:ext cx="182592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圆角 55">
              <a:extLst>
                <a:ext uri="{FF2B5EF4-FFF2-40B4-BE49-F238E27FC236}">
                  <a16:creationId xmlns:a16="http://schemas.microsoft.com/office/drawing/2014/main" xmlns="" id="{CB89B2BE-A30C-4A1A-BB5F-F3A705BE5DB4}"/>
                </a:ext>
              </a:extLst>
            </p:cNvPr>
            <p:cNvSpPr/>
            <p:nvPr/>
          </p:nvSpPr>
          <p:spPr>
            <a:xfrm rot="2700000">
              <a:off x="4596046" y="3077395"/>
              <a:ext cx="116100" cy="116100"/>
            </a:xfrm>
            <a:prstGeom prst="roundRect">
              <a:avLst/>
            </a:prstGeom>
            <a:solidFill>
              <a:srgbClr val="008080"/>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7" name="文本框 52">
              <a:extLst>
                <a:ext uri="{FF2B5EF4-FFF2-40B4-BE49-F238E27FC236}">
                  <a16:creationId xmlns:a16="http://schemas.microsoft.com/office/drawing/2014/main" xmlns="" id="{8EEDDDB9-7CC9-4F58-B9B5-3EC05574C48F}"/>
                </a:ext>
              </a:extLst>
            </p:cNvPr>
            <p:cNvSpPr txBox="1"/>
            <p:nvPr/>
          </p:nvSpPr>
          <p:spPr>
            <a:xfrm>
              <a:off x="1183475" y="3289548"/>
              <a:ext cx="7393463" cy="984885"/>
            </a:xfrm>
            <a:prstGeom prst="rect">
              <a:avLst/>
            </a:prstGeom>
            <a:noFill/>
          </p:spPr>
          <p:txBody>
            <a:bodyPr wrap="square" lIns="0" tIns="0" rIns="0" bIns="0" rtlCol="0">
              <a:spAutoFit/>
            </a:bodyPr>
            <a:lstStyle/>
            <a:p>
              <a:pPr algn="ctr"/>
              <a:r>
                <a:rPr lang="zh-TW" altLang="en-US" sz="3600" b="1" dirty="0">
                  <a:solidFill>
                    <a:srgbClr val="008080"/>
                  </a:solidFill>
                  <a:latin typeface="微軟正黑體" panose="020B0604030504040204" pitchFamily="34" charset="-120"/>
                  <a:ea typeface="微軟正黑體" panose="020B0604030504040204" pitchFamily="34" charset="-120"/>
                </a:rPr>
                <a:t>醫師不急救有違法之疑慮，</a:t>
              </a:r>
              <a:endParaRPr lang="en-US" altLang="zh-TW" sz="3600" b="1" dirty="0">
                <a:solidFill>
                  <a:srgbClr val="008080"/>
                </a:solidFill>
                <a:latin typeface="微軟正黑體" panose="020B0604030504040204" pitchFamily="34" charset="-120"/>
                <a:ea typeface="微軟正黑體" panose="020B0604030504040204" pitchFamily="34" charset="-120"/>
              </a:endParaRPr>
            </a:p>
            <a:p>
              <a:pPr algn="ct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在</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該救、能救而不救時有可能違反刑法第</a:t>
              </a:r>
              <a:r>
                <a:rPr lang="en-US" altLang="zh-TW" sz="2800" dirty="0">
                  <a:solidFill>
                    <a:schemeClr val="tx1">
                      <a:tint val="75000"/>
                    </a:schemeClr>
                  </a:solidFill>
                  <a:latin typeface="微軟正黑體" panose="020B0604030504040204" pitchFamily="34" charset="-120"/>
                  <a:ea typeface="微軟正黑體" panose="020B0604030504040204" pitchFamily="34" charset="-120"/>
                </a:rPr>
                <a:t>275</a:t>
              </a: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條。</a:t>
              </a:r>
            </a:p>
          </p:txBody>
        </p:sp>
      </p:grpSp>
      <p:grpSp>
        <p:nvGrpSpPr>
          <p:cNvPr id="2" name="群組 1"/>
          <p:cNvGrpSpPr/>
          <p:nvPr/>
        </p:nvGrpSpPr>
        <p:grpSpPr>
          <a:xfrm>
            <a:off x="1619672" y="1161945"/>
            <a:ext cx="5976664" cy="1678250"/>
            <a:chOff x="929945" y="1442312"/>
            <a:chExt cx="3158298" cy="1058054"/>
          </a:xfrm>
        </p:grpSpPr>
        <p:sp>
          <p:nvSpPr>
            <p:cNvPr id="16" name="矩形: 圆角 38">
              <a:extLst>
                <a:ext uri="{FF2B5EF4-FFF2-40B4-BE49-F238E27FC236}">
                  <a16:creationId xmlns:a16="http://schemas.microsoft.com/office/drawing/2014/main" xmlns="" id="{B7782CAD-7E2B-40CF-B902-09904214C806}"/>
                </a:ext>
              </a:extLst>
            </p:cNvPr>
            <p:cNvSpPr/>
            <p:nvPr/>
          </p:nvSpPr>
          <p:spPr>
            <a:xfrm rot="16200000">
              <a:off x="1980067" y="392190"/>
              <a:ext cx="1058054" cy="3158298"/>
            </a:xfrm>
            <a:prstGeom prst="roundRect">
              <a:avLst/>
            </a:prstGeom>
            <a:solidFill>
              <a:srgbClr val="008080"/>
            </a:solidFill>
            <a:ln>
              <a:noFill/>
            </a:ln>
            <a:effectLst>
              <a:outerShdw blurRad="88900" sx="105000" sy="105000" algn="ctr" rotWithShape="0">
                <a:srgbClr val="00808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9" name="文字版面配置區 2"/>
            <p:cNvSpPr txBox="1">
              <a:spLocks/>
            </p:cNvSpPr>
            <p:nvPr/>
          </p:nvSpPr>
          <p:spPr>
            <a:xfrm>
              <a:off x="1011484" y="1551840"/>
              <a:ext cx="2995220" cy="91403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3600" b="1" dirty="0">
                  <a:solidFill>
                    <a:schemeClr val="bg1"/>
                  </a:solidFill>
                  <a:latin typeface="微軟正黑體" panose="020B0604030504040204" pitchFamily="34" charset="-120"/>
                  <a:ea typeface="微軟正黑體" panose="020B0604030504040204" pitchFamily="34" charset="-120"/>
                </a:rPr>
                <a:t>若按照病人意願不救</a:t>
              </a:r>
              <a:r>
                <a:rPr lang="zh-TW" altLang="en-US" sz="3600" b="1" dirty="0" smtClean="0">
                  <a:solidFill>
                    <a:schemeClr val="bg1"/>
                  </a:solidFill>
                  <a:latin typeface="微軟正黑體" panose="020B0604030504040204" pitchFamily="34" charset="-120"/>
                  <a:ea typeface="微軟正黑體" panose="020B0604030504040204" pitchFamily="34" charset="-120"/>
                </a:rPr>
                <a:t>，</a:t>
              </a:r>
              <a:endParaRPr lang="en-US" altLang="zh-TW" sz="36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3600" b="1" dirty="0" smtClean="0">
                  <a:solidFill>
                    <a:schemeClr val="bg1"/>
                  </a:solidFill>
                  <a:latin typeface="微軟正黑體" panose="020B0604030504040204" pitchFamily="34" charset="-120"/>
                  <a:ea typeface="微軟正黑體" panose="020B0604030504040204" pitchFamily="34" charset="-120"/>
                </a:rPr>
                <a:t>等同</a:t>
              </a:r>
              <a:r>
                <a:rPr lang="zh-TW" altLang="en-US" sz="3600" b="1" dirty="0">
                  <a:solidFill>
                    <a:schemeClr val="bg1"/>
                  </a:solidFill>
                  <a:latin typeface="微軟正黑體" panose="020B0604030504040204" pitchFamily="34" charset="-120"/>
                  <a:ea typeface="微軟正黑體" panose="020B0604030504040204" pitchFamily="34" charset="-120"/>
                </a:rPr>
                <a:t>接受病人囑託而殺之</a:t>
              </a:r>
              <a:r>
                <a:rPr lang="en-US" altLang="zh-TW" sz="3600" b="1" dirty="0">
                  <a:solidFill>
                    <a:schemeClr val="bg1"/>
                  </a:solidFill>
                  <a:latin typeface="微軟正黑體" panose="020B0604030504040204" pitchFamily="34" charset="-120"/>
                  <a:ea typeface="微軟正黑體" panose="020B0604030504040204" pitchFamily="34" charset="-120"/>
                </a:rPr>
                <a:t>!</a:t>
              </a:r>
              <a:endParaRPr lang="zh-TW" altLang="en-US" sz="3600" b="1" dirty="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51173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201972" y="1925342"/>
            <a:ext cx="6826412" cy="1220190"/>
            <a:chOff x="1703404" y="1632180"/>
            <a:chExt cx="6826412" cy="1220190"/>
          </a:xfrm>
        </p:grpSpPr>
        <p:sp>
          <p:nvSpPr>
            <p:cNvPr id="5" name="文字版面配置區 2"/>
            <p:cNvSpPr txBox="1">
              <a:spLocks/>
            </p:cNvSpPr>
            <p:nvPr/>
          </p:nvSpPr>
          <p:spPr>
            <a:xfrm>
              <a:off x="1703404" y="1632180"/>
              <a:ext cx="6826412" cy="122019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7200" b="1" dirty="0">
                  <a:solidFill>
                    <a:schemeClr val="tx1">
                      <a:lumMod val="65000"/>
                      <a:lumOff val="35000"/>
                    </a:schemeClr>
                  </a:solidFill>
                  <a:latin typeface="微軟正黑體" panose="020B0604030504040204" pitchFamily="34" charset="-120"/>
                  <a:ea typeface="微軟正黑體" panose="020B0604030504040204" pitchFamily="34" charset="-120"/>
                </a:rPr>
                <a:t>病人</a:t>
              </a:r>
              <a:r>
                <a:rPr lang="zh-TW" altLang="en-US" sz="7200"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en-US" sz="7200" b="1" dirty="0">
                <a:solidFill>
                  <a:srgbClr val="008080"/>
                </a:solidFill>
                <a:latin typeface="微軟正黑體" panose="020B0604030504040204" pitchFamily="34" charset="-120"/>
                <a:ea typeface="微軟正黑體" panose="020B0604030504040204" pitchFamily="34" charset="-120"/>
              </a:endParaRPr>
            </a:p>
          </p:txBody>
        </p:sp>
        <p:cxnSp>
          <p:nvCxnSpPr>
            <p:cNvPr id="6" name="直線接點 5"/>
            <p:cNvCxnSpPr/>
            <p:nvPr/>
          </p:nvCxnSpPr>
          <p:spPr>
            <a:xfrm>
              <a:off x="2157752" y="2785492"/>
              <a:ext cx="5483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 name="群組 6"/>
          <p:cNvGrpSpPr/>
          <p:nvPr/>
        </p:nvGrpSpPr>
        <p:grpSpPr>
          <a:xfrm rot="20771005">
            <a:off x="101907" y="-150067"/>
            <a:ext cx="1494032" cy="1217509"/>
            <a:chOff x="2467992" y="240184"/>
            <a:chExt cx="4307207" cy="3510010"/>
          </a:xfrm>
        </p:grpSpPr>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9"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0" name="矩形 9"/>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11"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67</a:t>
            </a:fld>
            <a:endParaRPr lang="zh-TW" altLang="en-US" b="1" dirty="0">
              <a:solidFill>
                <a:schemeClr val="bg1"/>
              </a:solidFill>
              <a:latin typeface="+mj-lt"/>
            </a:endParaRPr>
          </a:p>
        </p:txBody>
      </p:sp>
    </p:spTree>
    <p:extLst>
      <p:ext uri="{BB962C8B-B14F-4D97-AF65-F5344CB8AC3E}">
        <p14:creationId xmlns:p14="http://schemas.microsoft.com/office/powerpoint/2010/main" val="405114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68</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4208014" y="903909"/>
            <a:ext cx="722666" cy="4089785"/>
            <a:chOff x="4208014" y="903909"/>
            <a:chExt cx="722666" cy="4089785"/>
          </a:xfrm>
        </p:grpSpPr>
        <p:cxnSp>
          <p:nvCxnSpPr>
            <p:cNvPr id="15" name="直接连接符 51">
              <a:extLst>
                <a:ext uri="{FF2B5EF4-FFF2-40B4-BE49-F238E27FC236}">
                  <a16:creationId xmlns:a16="http://schemas.microsoft.com/office/drawing/2014/main" xmlns="" id="{5CACBDA6-3D97-4D3A-AA60-3C6F631ADDE0}"/>
                </a:ext>
              </a:extLst>
            </p:cNvPr>
            <p:cNvCxnSpPr>
              <a:cxnSpLocks/>
            </p:cNvCxnSpPr>
            <p:nvPr/>
          </p:nvCxnSpPr>
          <p:spPr>
            <a:xfrm flipV="1">
              <a:off x="4570535" y="941939"/>
              <a:ext cx="0" cy="399370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圆角 55">
              <a:extLst>
                <a:ext uri="{FF2B5EF4-FFF2-40B4-BE49-F238E27FC236}">
                  <a16:creationId xmlns:a16="http://schemas.microsoft.com/office/drawing/2014/main" xmlns="" id="{CB89B2BE-A30C-4A1A-BB5F-F3A705BE5DB4}"/>
                </a:ext>
              </a:extLst>
            </p:cNvPr>
            <p:cNvSpPr/>
            <p:nvPr/>
          </p:nvSpPr>
          <p:spPr>
            <a:xfrm rot="13500000">
              <a:off x="4512484" y="172994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1" name="矩形: 圆角 55">
              <a:extLst>
                <a:ext uri="{FF2B5EF4-FFF2-40B4-BE49-F238E27FC236}">
                  <a16:creationId xmlns:a16="http://schemas.microsoft.com/office/drawing/2014/main" xmlns="" id="{CB89B2BE-A30C-4A1A-BB5F-F3A705BE5DB4}"/>
                </a:ext>
              </a:extLst>
            </p:cNvPr>
            <p:cNvSpPr/>
            <p:nvPr/>
          </p:nvSpPr>
          <p:spPr>
            <a:xfrm rot="13500000">
              <a:off x="4512484" y="281006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3" name="矩形: 圆角 55">
              <a:extLst>
                <a:ext uri="{FF2B5EF4-FFF2-40B4-BE49-F238E27FC236}">
                  <a16:creationId xmlns:a16="http://schemas.microsoft.com/office/drawing/2014/main" xmlns="" id="{CB89B2BE-A30C-4A1A-BB5F-F3A705BE5DB4}"/>
                </a:ext>
              </a:extLst>
            </p:cNvPr>
            <p:cNvSpPr/>
            <p:nvPr/>
          </p:nvSpPr>
          <p:spPr>
            <a:xfrm rot="13500000">
              <a:off x="4512484" y="90390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cxnSp>
          <p:nvCxnSpPr>
            <p:cNvPr id="38" name="直線接點 37"/>
            <p:cNvCxnSpPr/>
            <p:nvPr/>
          </p:nvCxnSpPr>
          <p:spPr>
            <a:xfrm>
              <a:off x="4325952" y="4935645"/>
              <a:ext cx="491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矩形: 圆角 55">
              <a:extLst>
                <a:ext uri="{FF2B5EF4-FFF2-40B4-BE49-F238E27FC236}">
                  <a16:creationId xmlns:a16="http://schemas.microsoft.com/office/drawing/2014/main" xmlns="" id="{CB89B2BE-A30C-4A1A-BB5F-F3A705BE5DB4}"/>
                </a:ext>
              </a:extLst>
            </p:cNvPr>
            <p:cNvSpPr/>
            <p:nvPr/>
          </p:nvSpPr>
          <p:spPr>
            <a:xfrm rot="13500000">
              <a:off x="4814580" y="4877594"/>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4" name="矩形: 圆角 55">
              <a:extLst>
                <a:ext uri="{FF2B5EF4-FFF2-40B4-BE49-F238E27FC236}">
                  <a16:creationId xmlns:a16="http://schemas.microsoft.com/office/drawing/2014/main" xmlns="" id="{CB89B2BE-A30C-4A1A-BB5F-F3A705BE5DB4}"/>
                </a:ext>
              </a:extLst>
            </p:cNvPr>
            <p:cNvSpPr/>
            <p:nvPr/>
          </p:nvSpPr>
          <p:spPr>
            <a:xfrm rot="13500000">
              <a:off x="4208014" y="4877593"/>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grpSp>
        <p:nvGrpSpPr>
          <p:cNvPr id="57" name="群組 56"/>
          <p:cNvGrpSpPr/>
          <p:nvPr/>
        </p:nvGrpSpPr>
        <p:grpSpPr>
          <a:xfrm>
            <a:off x="4521034" y="697260"/>
            <a:ext cx="4443454" cy="942301"/>
            <a:chOff x="4521034" y="912753"/>
            <a:chExt cx="4443454" cy="942301"/>
          </a:xfrm>
        </p:grpSpPr>
        <p:sp>
          <p:nvSpPr>
            <p:cNvPr id="58" name="矩形: 圆角 38">
              <a:extLst>
                <a:ext uri="{FF2B5EF4-FFF2-40B4-BE49-F238E27FC236}">
                  <a16:creationId xmlns:a16="http://schemas.microsoft.com/office/drawing/2014/main" xmlns="" id="{B7782CAD-7E2B-40CF-B902-09904214C806}"/>
                </a:ext>
              </a:extLst>
            </p:cNvPr>
            <p:cNvSpPr/>
            <p:nvPr/>
          </p:nvSpPr>
          <p:spPr>
            <a:xfrm rot="16200000">
              <a:off x="6584797" y="-889397"/>
              <a:ext cx="514155" cy="4118456"/>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59" name="文字版面配置區 2"/>
            <p:cNvSpPr txBox="1">
              <a:spLocks/>
            </p:cNvSpPr>
            <p:nvPr/>
          </p:nvSpPr>
          <p:spPr>
            <a:xfrm>
              <a:off x="4716016" y="922855"/>
              <a:ext cx="4248472" cy="50405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800" b="1" spc="-300" dirty="0" smtClean="0">
                  <a:solidFill>
                    <a:schemeClr val="bg1"/>
                  </a:solidFill>
                  <a:latin typeface="微軟正黑體" panose="020B0604030504040204" pitchFamily="34" charset="-120"/>
                  <a:ea typeface="微軟正黑體" panose="020B0604030504040204" pitchFamily="34" charset="-120"/>
                </a:rPr>
                <a:t>１</a:t>
              </a:r>
              <a:r>
                <a:rPr lang="en-US" altLang="zh-TW" sz="2800" b="1" spc="-300" dirty="0" smtClean="0">
                  <a:solidFill>
                    <a:schemeClr val="bg1"/>
                  </a:solidFill>
                  <a:latin typeface="微軟正黑體" panose="020B0604030504040204" pitchFamily="34" charset="-120"/>
                  <a:ea typeface="微軟正黑體" panose="020B0604030504040204" pitchFamily="34" charset="-120"/>
                </a:rPr>
                <a:t>.</a:t>
              </a:r>
              <a:r>
                <a:rPr lang="zh-TW" altLang="en-US" sz="2800" b="1" dirty="0" smtClean="0">
                  <a:solidFill>
                    <a:schemeClr val="bg1"/>
                  </a:solidFill>
                  <a:latin typeface="微軟正黑體" panose="020B0604030504040204" pitchFamily="34" charset="-120"/>
                  <a:ea typeface="微軟正黑體" panose="020B0604030504040204" pitchFamily="34" charset="-120"/>
                </a:rPr>
                <a:t>事前預立醫療照護計畫</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p:txBody>
        </p:sp>
        <p:cxnSp>
          <p:nvCxnSpPr>
            <p:cNvPr id="61" name="肘形接點 60"/>
            <p:cNvCxnSpPr/>
            <p:nvPr/>
          </p:nvCxnSpPr>
          <p:spPr>
            <a:xfrm rot="16200000" flipH="1">
              <a:off x="4970173" y="1477108"/>
              <a:ext cx="228090" cy="127692"/>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2" name="矩形: 圆角 55">
              <a:extLst>
                <a:ext uri="{FF2B5EF4-FFF2-40B4-BE49-F238E27FC236}">
                  <a16:creationId xmlns:a16="http://schemas.microsoft.com/office/drawing/2014/main" xmlns="" id="{CB89B2BE-A30C-4A1A-BB5F-F3A705BE5DB4}"/>
                </a:ext>
              </a:extLst>
            </p:cNvPr>
            <p:cNvSpPr/>
            <p:nvPr/>
          </p:nvSpPr>
          <p:spPr>
            <a:xfrm rot="13500000">
              <a:off x="4521034" y="1103896"/>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60" name="矩形 59"/>
            <p:cNvSpPr/>
            <p:nvPr/>
          </p:nvSpPr>
          <p:spPr>
            <a:xfrm>
              <a:off x="5004048" y="1454944"/>
              <a:ext cx="3656770" cy="400110"/>
            </a:xfrm>
            <a:prstGeom prst="rect">
              <a:avLst/>
            </a:prstGeom>
          </p:spPr>
          <p:txBody>
            <a:bodyPr wrap="none">
              <a:spAutoFit/>
            </a:bodyPr>
            <a:lstStyle/>
            <a:p>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必須</a:t>
              </a:r>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未成年人或未受監護宣告</a:t>
              </a:r>
            </a:p>
          </p:txBody>
        </p:sp>
      </p:grpSp>
      <p:grpSp>
        <p:nvGrpSpPr>
          <p:cNvPr id="71" name="群組 70"/>
          <p:cNvGrpSpPr/>
          <p:nvPr/>
        </p:nvGrpSpPr>
        <p:grpSpPr>
          <a:xfrm>
            <a:off x="4513950" y="2569999"/>
            <a:ext cx="4551474" cy="2087701"/>
            <a:chOff x="4513950" y="2569999"/>
            <a:chExt cx="4551474" cy="2087701"/>
          </a:xfrm>
        </p:grpSpPr>
        <p:sp>
          <p:nvSpPr>
            <p:cNvPr id="49" name="矩形: 圆角 38">
              <a:extLst>
                <a:ext uri="{FF2B5EF4-FFF2-40B4-BE49-F238E27FC236}">
                  <a16:creationId xmlns:a16="http://schemas.microsoft.com/office/drawing/2014/main" xmlns="" id="{B7782CAD-7E2B-40CF-B902-09904214C806}"/>
                </a:ext>
              </a:extLst>
            </p:cNvPr>
            <p:cNvSpPr/>
            <p:nvPr/>
          </p:nvSpPr>
          <p:spPr>
            <a:xfrm rot="16200000">
              <a:off x="6584797" y="767849"/>
              <a:ext cx="514155" cy="4118456"/>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50" name="文字版面配置區 2"/>
            <p:cNvSpPr txBox="1">
              <a:spLocks/>
            </p:cNvSpPr>
            <p:nvPr/>
          </p:nvSpPr>
          <p:spPr>
            <a:xfrm>
              <a:off x="4816952" y="2594145"/>
              <a:ext cx="4248472" cy="49000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TW" sz="2400" b="1" spc="-300" dirty="0" smtClean="0">
                  <a:solidFill>
                    <a:schemeClr val="bg1"/>
                  </a:solidFill>
                  <a:latin typeface="微軟正黑體" panose="020B0604030504040204" pitchFamily="34" charset="-120"/>
                  <a:ea typeface="微軟正黑體" panose="020B0604030504040204" pitchFamily="34" charset="-120"/>
                </a:rPr>
                <a:t>3.</a:t>
              </a:r>
              <a:r>
                <a:rPr lang="zh-TW" altLang="en-US" sz="2400" b="1" dirty="0" smtClean="0">
                  <a:solidFill>
                    <a:schemeClr val="bg1"/>
                  </a:solidFill>
                  <a:latin typeface="微軟正黑體" panose="020B0604030504040204" pitchFamily="34" charset="-120"/>
                  <a:ea typeface="微軟正黑體" panose="020B0604030504040204" pitchFamily="34" charset="-120"/>
                </a:rPr>
                <a:t>醫師臨床判斷是否符合條件</a:t>
              </a:r>
              <a:endParaRPr lang="en-US" altLang="zh-TW" sz="2400" b="1" dirty="0" smtClean="0">
                <a:solidFill>
                  <a:schemeClr val="bg1"/>
                </a:solidFill>
                <a:latin typeface="微軟正黑體" panose="020B0604030504040204" pitchFamily="34" charset="-120"/>
                <a:ea typeface="微軟正黑體" panose="020B0604030504040204" pitchFamily="34" charset="-120"/>
              </a:endParaRPr>
            </a:p>
          </p:txBody>
        </p:sp>
        <p:cxnSp>
          <p:nvCxnSpPr>
            <p:cNvPr id="52" name="肘形接點 51"/>
            <p:cNvCxnSpPr/>
            <p:nvPr/>
          </p:nvCxnSpPr>
          <p:spPr>
            <a:xfrm rot="16200000" flipH="1">
              <a:off x="4340711" y="3698169"/>
              <a:ext cx="1357522" cy="129492"/>
            </a:xfrm>
            <a:prstGeom prst="bentConnector3">
              <a:avLst>
                <a:gd name="adj1" fmla="val 100726"/>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3" name="矩形: 圆角 55">
              <a:extLst>
                <a:ext uri="{FF2B5EF4-FFF2-40B4-BE49-F238E27FC236}">
                  <a16:creationId xmlns:a16="http://schemas.microsoft.com/office/drawing/2014/main" xmlns="" id="{CB89B2BE-A30C-4A1A-BB5F-F3A705BE5DB4}"/>
                </a:ext>
              </a:extLst>
            </p:cNvPr>
            <p:cNvSpPr/>
            <p:nvPr/>
          </p:nvSpPr>
          <p:spPr>
            <a:xfrm rot="13500000">
              <a:off x="4513950" y="2781100"/>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cxnSp>
          <p:nvCxnSpPr>
            <p:cNvPr id="67" name="直線接點 66"/>
            <p:cNvCxnSpPr/>
            <p:nvPr/>
          </p:nvCxnSpPr>
          <p:spPr>
            <a:xfrm>
              <a:off x="4956526" y="3217540"/>
              <a:ext cx="15764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直線接點 67"/>
            <p:cNvCxnSpPr/>
            <p:nvPr/>
          </p:nvCxnSpPr>
          <p:spPr>
            <a:xfrm>
              <a:off x="4954525" y="3505572"/>
              <a:ext cx="19353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直線接點 68"/>
            <p:cNvCxnSpPr/>
            <p:nvPr/>
          </p:nvCxnSpPr>
          <p:spPr>
            <a:xfrm>
              <a:off x="4954726" y="3831029"/>
              <a:ext cx="15944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a:off x="4952250" y="4153644"/>
              <a:ext cx="15764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4974393" y="3026484"/>
              <a:ext cx="2117887" cy="1631216"/>
            </a:xfrm>
            <a:prstGeom prst="rect">
              <a:avLst/>
            </a:prstGeom>
          </p:spPr>
          <p:txBody>
            <a:bodyPr wrap="none">
              <a:spAutoFit/>
            </a:bodyPr>
            <a:lstStyle/>
            <a:p>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末期病人</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不可</a:t>
              </a:r>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逆轉的</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昏迷</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持續</a:t>
              </a:r>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植物人</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狀態</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重</a:t>
              </a:r>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度失</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智</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其他</a:t>
              </a:r>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重症</a:t>
              </a:r>
            </a:p>
          </p:txBody>
        </p:sp>
      </p:grpSp>
      <p:grpSp>
        <p:nvGrpSpPr>
          <p:cNvPr id="72" name="群組 71"/>
          <p:cNvGrpSpPr/>
          <p:nvPr/>
        </p:nvGrpSpPr>
        <p:grpSpPr>
          <a:xfrm>
            <a:off x="867772" y="1561887"/>
            <a:ext cx="3776628" cy="1218470"/>
            <a:chOff x="867772" y="1855054"/>
            <a:chExt cx="3776628" cy="1218470"/>
          </a:xfrm>
        </p:grpSpPr>
        <p:cxnSp>
          <p:nvCxnSpPr>
            <p:cNvPr id="73" name="肘形接點 72"/>
            <p:cNvCxnSpPr/>
            <p:nvPr/>
          </p:nvCxnSpPr>
          <p:spPr>
            <a:xfrm rot="16200000" flipH="1">
              <a:off x="776915" y="2548610"/>
              <a:ext cx="549711" cy="127692"/>
            </a:xfrm>
            <a:prstGeom prst="bentConnector3">
              <a:avLst>
                <a:gd name="adj1" fmla="val 98863"/>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4" name="矩形: 圆角 38">
              <a:extLst>
                <a:ext uri="{FF2B5EF4-FFF2-40B4-BE49-F238E27FC236}">
                  <a16:creationId xmlns:a16="http://schemas.microsoft.com/office/drawing/2014/main" xmlns="" id="{B7782CAD-7E2B-40CF-B902-09904214C806}"/>
                </a:ext>
              </a:extLst>
            </p:cNvPr>
            <p:cNvSpPr/>
            <p:nvPr/>
          </p:nvSpPr>
          <p:spPr>
            <a:xfrm rot="16200000">
              <a:off x="2354797" y="368029"/>
              <a:ext cx="514155" cy="3488206"/>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75" name="文字版面配置區 2"/>
            <p:cNvSpPr txBox="1">
              <a:spLocks/>
            </p:cNvSpPr>
            <p:nvPr/>
          </p:nvSpPr>
          <p:spPr>
            <a:xfrm>
              <a:off x="945161" y="1865156"/>
              <a:ext cx="3626839" cy="50405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TW" sz="2800" b="1" spc="-300" dirty="0">
                  <a:solidFill>
                    <a:schemeClr val="bg1"/>
                  </a:solidFill>
                  <a:latin typeface="微軟正黑體" panose="020B0604030504040204" pitchFamily="34" charset="-120"/>
                  <a:ea typeface="微軟正黑體" panose="020B0604030504040204" pitchFamily="34" charset="-120"/>
                </a:rPr>
                <a:t>2</a:t>
              </a:r>
              <a:r>
                <a:rPr lang="en-US" altLang="zh-TW" sz="2800" b="1" spc="-300" dirty="0" smtClean="0">
                  <a:solidFill>
                    <a:schemeClr val="bg1"/>
                  </a:solidFill>
                  <a:latin typeface="微軟正黑體" panose="020B0604030504040204" pitchFamily="34" charset="-120"/>
                  <a:ea typeface="微軟正黑體" panose="020B0604030504040204" pitchFamily="34" charset="-120"/>
                </a:rPr>
                <a:t>.</a:t>
              </a:r>
              <a:r>
                <a:rPr lang="zh-TW" altLang="en-US" sz="2800" b="1" dirty="0">
                  <a:solidFill>
                    <a:schemeClr val="bg1"/>
                  </a:solidFill>
                  <a:latin typeface="微軟正黑體" panose="020B0604030504040204" pitchFamily="34" charset="-120"/>
                  <a:ea typeface="微軟正黑體" panose="020B0604030504040204" pitchFamily="34" charset="-120"/>
                </a:rPr>
                <a:t>簽署預立醫療指示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p:txBody>
        </p:sp>
        <p:sp>
          <p:nvSpPr>
            <p:cNvPr id="77" name="矩形: 圆角 55">
              <a:extLst>
                <a:ext uri="{FF2B5EF4-FFF2-40B4-BE49-F238E27FC236}">
                  <a16:creationId xmlns:a16="http://schemas.microsoft.com/office/drawing/2014/main" xmlns="" id="{CB89B2BE-A30C-4A1A-BB5F-F3A705BE5DB4}"/>
                </a:ext>
              </a:extLst>
            </p:cNvPr>
            <p:cNvSpPr/>
            <p:nvPr/>
          </p:nvSpPr>
          <p:spPr>
            <a:xfrm rot="13500000">
              <a:off x="4506049" y="2046197"/>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cxnSp>
          <p:nvCxnSpPr>
            <p:cNvPr id="78" name="直線接點 77"/>
            <p:cNvCxnSpPr/>
            <p:nvPr/>
          </p:nvCxnSpPr>
          <p:spPr>
            <a:xfrm>
              <a:off x="987925" y="2574603"/>
              <a:ext cx="12769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6" name="矩形 75"/>
            <p:cNvSpPr/>
            <p:nvPr/>
          </p:nvSpPr>
          <p:spPr>
            <a:xfrm>
              <a:off x="971600" y="2365638"/>
              <a:ext cx="3672800" cy="707886"/>
            </a:xfrm>
            <a:prstGeom prst="rect">
              <a:avLst/>
            </a:prstGeom>
          </p:spPr>
          <p:txBody>
            <a:bodyPr wrap="none">
              <a:spAutoFit/>
            </a:bodyPr>
            <a:lstStyle/>
            <a:p>
              <a:r>
                <a:rPr lang="zh-TW" altLang="en-US" dirty="0" smtClean="0">
                  <a:solidFill>
                    <a:schemeClr val="tx1">
                      <a:tint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指定醫療委任代理人</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r>
                <a:rPr lang="zh-TW" altLang="en-US" dirty="0">
                  <a:solidFill>
                    <a:schemeClr val="tx1">
                      <a:tint val="7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祥</a:t>
              </a:r>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定解除維生</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裝置的臨床條件</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p:txBody>
        </p:sp>
      </p:grpSp>
      <p:grpSp>
        <p:nvGrpSpPr>
          <p:cNvPr id="79" name="群組 78"/>
          <p:cNvGrpSpPr/>
          <p:nvPr/>
        </p:nvGrpSpPr>
        <p:grpSpPr>
          <a:xfrm>
            <a:off x="107505" y="4289974"/>
            <a:ext cx="4224428" cy="1087806"/>
            <a:chOff x="107505" y="2010857"/>
            <a:chExt cx="4224428" cy="1087806"/>
          </a:xfrm>
        </p:grpSpPr>
        <p:sp>
          <p:nvSpPr>
            <p:cNvPr id="80" name="矩形: 圆角 38">
              <a:extLst>
                <a:ext uri="{FF2B5EF4-FFF2-40B4-BE49-F238E27FC236}">
                  <a16:creationId xmlns:a16="http://schemas.microsoft.com/office/drawing/2014/main" xmlns="" id="{B7782CAD-7E2B-40CF-B902-09904214C806}"/>
                </a:ext>
              </a:extLst>
            </p:cNvPr>
            <p:cNvSpPr/>
            <p:nvPr/>
          </p:nvSpPr>
          <p:spPr>
            <a:xfrm rot="16200000">
              <a:off x="1538192" y="580170"/>
              <a:ext cx="1087806" cy="3949180"/>
            </a:xfrm>
            <a:prstGeom prst="roundRect">
              <a:avLst/>
            </a:prstGeom>
            <a:solidFill>
              <a:srgbClr val="008080"/>
            </a:solidFill>
            <a:ln>
              <a:noFill/>
            </a:ln>
            <a:effectLst>
              <a:outerShdw blurRad="88900" sx="105000" sy="105000" algn="ctr" rotWithShape="0">
                <a:srgbClr val="00808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81" name="文字版面配置區 2"/>
            <p:cNvSpPr txBox="1">
              <a:spLocks/>
            </p:cNvSpPr>
            <p:nvPr/>
          </p:nvSpPr>
          <p:spPr>
            <a:xfrm>
              <a:off x="184894" y="2073493"/>
              <a:ext cx="3927469" cy="9454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TW" sz="2800" b="1" spc="-300" dirty="0" smtClean="0">
                  <a:solidFill>
                    <a:schemeClr val="bg1"/>
                  </a:solidFill>
                  <a:latin typeface="微軟正黑體" panose="020B0604030504040204" pitchFamily="34" charset="-120"/>
                  <a:ea typeface="微軟正黑體" panose="020B0604030504040204" pitchFamily="34" charset="-120"/>
                </a:rPr>
                <a:t>4.</a:t>
              </a:r>
              <a:r>
                <a:rPr lang="zh-TW" altLang="en-US" sz="2800" b="1" spc="-300" dirty="0" smtClean="0">
                  <a:solidFill>
                    <a:schemeClr val="bg1"/>
                  </a:solidFill>
                  <a:latin typeface="微軟正黑體" panose="020B0604030504040204" pitchFamily="34" charset="-120"/>
                  <a:ea typeface="微軟正黑體" panose="020B0604030504040204" pitchFamily="34" charset="-120"/>
                </a:rPr>
                <a:t>符合：</a:t>
              </a:r>
              <a:endParaRPr lang="en-US" altLang="zh-TW" sz="2800" b="1" spc="-300" dirty="0" smtClean="0">
                <a:solidFill>
                  <a:schemeClr val="bg1"/>
                </a:solidFill>
                <a:latin typeface="微軟正黑體" panose="020B0604030504040204" pitchFamily="34" charset="-120"/>
                <a:ea typeface="微軟正黑體" panose="020B0604030504040204" pitchFamily="34" charset="-120"/>
              </a:endParaRPr>
            </a:p>
            <a:p>
              <a:r>
                <a:rPr lang="zh-TW" altLang="en-US" sz="2400" b="1" spc="-300" dirty="0" smtClean="0">
                  <a:solidFill>
                    <a:schemeClr val="bg1"/>
                  </a:solidFill>
                  <a:latin typeface="微軟正黑體" panose="020B0604030504040204" pitchFamily="34" charset="-120"/>
                  <a:ea typeface="微軟正黑體" panose="020B0604030504040204" pitchFamily="34" charset="-120"/>
                </a:rPr>
                <a:t>不再以人工方式維持</a:t>
              </a:r>
              <a:r>
                <a:rPr lang="zh-TW" altLang="en-US" sz="2400" b="1" spc="-300" dirty="0">
                  <a:solidFill>
                    <a:schemeClr val="bg1"/>
                  </a:solidFill>
                  <a:latin typeface="微軟正黑體" panose="020B0604030504040204" pitchFamily="34" charset="-120"/>
                  <a:ea typeface="微軟正黑體" panose="020B0604030504040204" pitchFamily="34" charset="-120"/>
                </a:rPr>
                <a:t>病人生命</a:t>
              </a:r>
              <a:endParaRPr lang="en-US" altLang="zh-TW" sz="2400" b="1" dirty="0" smtClean="0">
                <a:solidFill>
                  <a:schemeClr val="bg1"/>
                </a:solidFill>
                <a:latin typeface="微軟正黑體" panose="020B0604030504040204" pitchFamily="34" charset="-120"/>
                <a:ea typeface="微軟正黑體" panose="020B0604030504040204" pitchFamily="34" charset="-120"/>
              </a:endParaRPr>
            </a:p>
          </p:txBody>
        </p:sp>
        <p:sp>
          <p:nvSpPr>
            <p:cNvPr id="82" name="矩形: 圆角 55">
              <a:extLst>
                <a:ext uri="{FF2B5EF4-FFF2-40B4-BE49-F238E27FC236}">
                  <a16:creationId xmlns:a16="http://schemas.microsoft.com/office/drawing/2014/main" xmlns="" id="{CB89B2BE-A30C-4A1A-BB5F-F3A705BE5DB4}"/>
                </a:ext>
              </a:extLst>
            </p:cNvPr>
            <p:cNvSpPr/>
            <p:nvPr/>
          </p:nvSpPr>
          <p:spPr>
            <a:xfrm rot="13500000">
              <a:off x="4215833" y="2598478"/>
              <a:ext cx="116100" cy="116100"/>
            </a:xfrm>
            <a:prstGeom prst="roundRect">
              <a:avLst/>
            </a:prstGeom>
            <a:solidFill>
              <a:srgbClr val="008080"/>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grpSp>
        <p:nvGrpSpPr>
          <p:cNvPr id="56" name="群組 55"/>
          <p:cNvGrpSpPr/>
          <p:nvPr/>
        </p:nvGrpSpPr>
        <p:grpSpPr>
          <a:xfrm>
            <a:off x="4840997" y="4762713"/>
            <a:ext cx="3547429" cy="615068"/>
            <a:chOff x="-133916" y="2483596"/>
            <a:chExt cx="3547429" cy="615068"/>
          </a:xfrm>
        </p:grpSpPr>
        <p:sp>
          <p:nvSpPr>
            <p:cNvPr id="42" name="矩形: 圆角 38">
              <a:extLst>
                <a:ext uri="{FF2B5EF4-FFF2-40B4-BE49-F238E27FC236}">
                  <a16:creationId xmlns:a16="http://schemas.microsoft.com/office/drawing/2014/main" xmlns="" id="{B7782CAD-7E2B-40CF-B902-09904214C806}"/>
                </a:ext>
              </a:extLst>
            </p:cNvPr>
            <p:cNvSpPr/>
            <p:nvPr/>
          </p:nvSpPr>
          <p:spPr>
            <a:xfrm rot="16200000">
              <a:off x="1468852" y="1154003"/>
              <a:ext cx="615068" cy="3274254"/>
            </a:xfrm>
            <a:prstGeom prst="roundRect">
              <a:avLst/>
            </a:prstGeom>
            <a:solidFill>
              <a:srgbClr val="008080"/>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9" name="文字版面配置區 2"/>
            <p:cNvSpPr txBox="1">
              <a:spLocks/>
            </p:cNvSpPr>
            <p:nvPr/>
          </p:nvSpPr>
          <p:spPr>
            <a:xfrm>
              <a:off x="216648" y="2546232"/>
              <a:ext cx="3196863" cy="55243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en-US" altLang="zh-TW" sz="2800" b="1" spc="-300" dirty="0" smtClean="0">
                  <a:solidFill>
                    <a:schemeClr val="bg1"/>
                  </a:solidFill>
                  <a:latin typeface="微軟正黑體" panose="020B0604030504040204" pitchFamily="34" charset="-120"/>
                  <a:ea typeface="微軟正黑體" panose="020B0604030504040204" pitchFamily="34" charset="-120"/>
                </a:rPr>
                <a:t>4.</a:t>
              </a:r>
              <a:r>
                <a:rPr lang="zh-TW" altLang="en-US" sz="2800" b="1" spc="-300" dirty="0" smtClean="0">
                  <a:solidFill>
                    <a:schemeClr val="bg1"/>
                  </a:solidFill>
                  <a:latin typeface="微軟正黑體" panose="020B0604030504040204" pitchFamily="34" charset="-120"/>
                  <a:ea typeface="微軟正黑體" panose="020B0604030504040204" pitchFamily="34" charset="-120"/>
                </a:rPr>
                <a:t>不符合：</a:t>
              </a:r>
              <a:r>
                <a:rPr lang="zh-TW" altLang="en-US" sz="2400" b="1" dirty="0" smtClean="0">
                  <a:solidFill>
                    <a:schemeClr val="bg1"/>
                  </a:solidFill>
                  <a:latin typeface="微軟正黑體" panose="020B0604030504040204" pitchFamily="34" charset="-120"/>
                  <a:ea typeface="微軟正黑體" panose="020B0604030504040204" pitchFamily="34" charset="-120"/>
                </a:rPr>
                <a:t>持續治療</a:t>
              </a:r>
              <a:endParaRPr lang="en-US" altLang="zh-TW" sz="2400" b="1" dirty="0" smtClean="0">
                <a:solidFill>
                  <a:schemeClr val="bg1"/>
                </a:solidFill>
                <a:latin typeface="微軟正黑體" panose="020B0604030504040204" pitchFamily="34" charset="-120"/>
                <a:ea typeface="微軟正黑體" panose="020B0604030504040204" pitchFamily="34" charset="-120"/>
              </a:endParaRPr>
            </a:p>
          </p:txBody>
        </p:sp>
        <p:sp>
          <p:nvSpPr>
            <p:cNvPr id="46" name="矩形: 圆角 55">
              <a:extLst>
                <a:ext uri="{FF2B5EF4-FFF2-40B4-BE49-F238E27FC236}">
                  <a16:creationId xmlns:a16="http://schemas.microsoft.com/office/drawing/2014/main" xmlns="" id="{CB89B2BE-A30C-4A1A-BB5F-F3A705BE5DB4}"/>
                </a:ext>
              </a:extLst>
            </p:cNvPr>
            <p:cNvSpPr/>
            <p:nvPr/>
          </p:nvSpPr>
          <p:spPr>
            <a:xfrm rot="13500000">
              <a:off x="-133916" y="2598478"/>
              <a:ext cx="116100" cy="116100"/>
            </a:xfrm>
            <a:prstGeom prst="roundRect">
              <a:avLst/>
            </a:prstGeom>
            <a:solidFill>
              <a:srgbClr val="008080"/>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spTree>
    <p:extLst>
      <p:ext uri="{BB962C8B-B14F-4D97-AF65-F5344CB8AC3E}">
        <p14:creationId xmlns:p14="http://schemas.microsoft.com/office/powerpoint/2010/main" val="346699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5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250"/>
                                        <p:tgtEl>
                                          <p:spTgt spid="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25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250"/>
                                        <p:tgtEl>
                                          <p:spTgt spid="79"/>
                                        </p:tgtEl>
                                      </p:cBhvr>
                                    </p:animEffect>
                                  </p:childTnLst>
                                </p:cTn>
                              </p:par>
                              <p:par>
                                <p:cTn id="23" presetID="10"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69</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grpSp>
        <p:nvGrpSpPr>
          <p:cNvPr id="2" name="群組 1"/>
          <p:cNvGrpSpPr/>
          <p:nvPr/>
        </p:nvGrpSpPr>
        <p:grpSpPr>
          <a:xfrm>
            <a:off x="2245467" y="2018375"/>
            <a:ext cx="5009587" cy="1678250"/>
            <a:chOff x="929945" y="1442312"/>
            <a:chExt cx="3158298" cy="1058054"/>
          </a:xfrm>
        </p:grpSpPr>
        <p:sp>
          <p:nvSpPr>
            <p:cNvPr id="16" name="矩形: 圆角 38">
              <a:extLst>
                <a:ext uri="{FF2B5EF4-FFF2-40B4-BE49-F238E27FC236}">
                  <a16:creationId xmlns:a16="http://schemas.microsoft.com/office/drawing/2014/main" xmlns="" id="{B7782CAD-7E2B-40CF-B902-09904214C806}"/>
                </a:ext>
              </a:extLst>
            </p:cNvPr>
            <p:cNvSpPr/>
            <p:nvPr/>
          </p:nvSpPr>
          <p:spPr>
            <a:xfrm rot="16200000">
              <a:off x="1980067" y="392190"/>
              <a:ext cx="1058054" cy="3158298"/>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9" name="文字版面配置區 2"/>
            <p:cNvSpPr txBox="1">
              <a:spLocks/>
            </p:cNvSpPr>
            <p:nvPr/>
          </p:nvSpPr>
          <p:spPr>
            <a:xfrm>
              <a:off x="1011484" y="1514319"/>
              <a:ext cx="2995220" cy="91403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3200" b="1" dirty="0" smtClean="0">
                  <a:solidFill>
                    <a:schemeClr val="bg1"/>
                  </a:solidFill>
                  <a:latin typeface="微軟正黑體" panose="020B0604030504040204" pitchFamily="34" charset="-120"/>
                  <a:ea typeface="微軟正黑體" panose="020B0604030504040204" pitchFamily="34" charset="-120"/>
                </a:rPr>
                <a:t>此外家屬也會說：</a:t>
              </a:r>
              <a:endParaRPr lang="en-US" altLang="zh-TW" sz="32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4400" b="1" dirty="0">
                  <a:solidFill>
                    <a:schemeClr val="bg1"/>
                  </a:solidFill>
                  <a:latin typeface="微軟正黑體" panose="020B0604030504040204" pitchFamily="34" charset="-120"/>
                  <a:ea typeface="微軟正黑體" panose="020B0604030504040204" pitchFamily="34" charset="-120"/>
                </a:rPr>
                <a:t>你不能拒絕醫療</a:t>
              </a:r>
              <a:endParaRPr lang="en-US" altLang="zh-TW" sz="4400" b="1" dirty="0" smtClean="0">
                <a:solidFill>
                  <a:schemeClr val="bg1"/>
                </a:solidFill>
                <a:latin typeface="微軟正黑體" panose="020B0604030504040204" pitchFamily="34" charset="-120"/>
                <a:ea typeface="微軟正黑體" panose="020B0604030504040204" pitchFamily="34" charset="-120"/>
              </a:endParaRPr>
            </a:p>
          </p:txBody>
        </p:sp>
      </p:grpSp>
      <p:sp>
        <p:nvSpPr>
          <p:cNvPr id="2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grpSp>
        <p:nvGrpSpPr>
          <p:cNvPr id="21" name="群組 20"/>
          <p:cNvGrpSpPr/>
          <p:nvPr/>
        </p:nvGrpSpPr>
        <p:grpSpPr>
          <a:xfrm rot="20452063">
            <a:off x="605318" y="3530276"/>
            <a:ext cx="2752406" cy="1085380"/>
            <a:chOff x="5180205" y="1282781"/>
            <a:chExt cx="2752406" cy="1085380"/>
          </a:xfrm>
        </p:grpSpPr>
        <p:pic>
          <p:nvPicPr>
            <p:cNvPr id="22" name="圖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268459">
              <a:off x="6013718" y="449268"/>
              <a:ext cx="1085380" cy="2752406"/>
            </a:xfrm>
            <a:prstGeom prst="rect">
              <a:avLst/>
            </a:prstGeom>
          </p:spPr>
        </p:pic>
        <p:sp>
          <p:nvSpPr>
            <p:cNvPr id="23" name="矩形 22"/>
            <p:cNvSpPr/>
            <p:nvPr/>
          </p:nvSpPr>
          <p:spPr>
            <a:xfrm rot="848285">
              <a:off x="5419972" y="1573073"/>
              <a:ext cx="2339102" cy="523220"/>
            </a:xfrm>
            <a:prstGeom prst="rect">
              <a:avLst/>
            </a:prstGeom>
          </p:spPr>
          <p:txBody>
            <a:bodyPr wrap="none">
              <a:spAutoFit/>
            </a:bodyPr>
            <a:lstStyle/>
            <a:p>
              <a:r>
                <a:rPr lang="zh-TW" altLang="en-US" sz="2800" dirty="0" smtClean="0">
                  <a:solidFill>
                    <a:schemeClr val="tx1">
                      <a:lumMod val="75000"/>
                      <a:lumOff val="25000"/>
                    </a:schemeClr>
                  </a:solidFill>
                  <a:latin typeface="華康雅風體 Std W3" pitchFamily="18" charset="-120"/>
                  <a:ea typeface="華康雅風體 Std W3" pitchFamily="18" charset="-120"/>
                </a:rPr>
                <a:t>有可能會醒來</a:t>
              </a:r>
              <a:endParaRPr lang="zh-TW" altLang="en-US" sz="2800" dirty="0">
                <a:solidFill>
                  <a:schemeClr val="tx1">
                    <a:lumMod val="75000"/>
                    <a:lumOff val="25000"/>
                  </a:schemeClr>
                </a:solidFill>
                <a:latin typeface="華康雅風體 Std W3" pitchFamily="18" charset="-120"/>
                <a:ea typeface="華康雅風體 Std W3" pitchFamily="18" charset="-120"/>
              </a:endParaRPr>
            </a:p>
          </p:txBody>
        </p:sp>
      </p:grpSp>
      <p:grpSp>
        <p:nvGrpSpPr>
          <p:cNvPr id="29" name="群組 28"/>
          <p:cNvGrpSpPr/>
          <p:nvPr/>
        </p:nvGrpSpPr>
        <p:grpSpPr>
          <a:xfrm rot="639182">
            <a:off x="6317671" y="904143"/>
            <a:ext cx="3035907" cy="1526859"/>
            <a:chOff x="5064887" y="957743"/>
            <a:chExt cx="3218365" cy="1618623"/>
          </a:xfrm>
        </p:grpSpPr>
        <p:pic>
          <p:nvPicPr>
            <p:cNvPr id="30" name="圖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331541" flipH="1">
              <a:off x="5864758" y="157872"/>
              <a:ext cx="1618623" cy="3218365"/>
            </a:xfrm>
            <a:prstGeom prst="rect">
              <a:avLst/>
            </a:prstGeom>
          </p:spPr>
        </p:pic>
        <p:sp>
          <p:nvSpPr>
            <p:cNvPr id="31" name="矩形 30"/>
            <p:cNvSpPr/>
            <p:nvPr/>
          </p:nvSpPr>
          <p:spPr>
            <a:xfrm rot="20605164">
              <a:off x="5349683" y="1328959"/>
              <a:ext cx="2479682" cy="1011449"/>
            </a:xfrm>
            <a:prstGeom prst="rect">
              <a:avLst/>
            </a:prstGeom>
          </p:spPr>
          <p:txBody>
            <a:bodyPr wrap="none">
              <a:spAutoFit/>
            </a:bodyPr>
            <a:lstStyle/>
            <a:p>
              <a:pPr algn="ctr"/>
              <a:r>
                <a:rPr lang="zh-TW" altLang="en-US" sz="2800" dirty="0">
                  <a:solidFill>
                    <a:schemeClr val="tx1">
                      <a:lumMod val="75000"/>
                      <a:lumOff val="25000"/>
                    </a:schemeClr>
                  </a:solidFill>
                  <a:latin typeface="華康雅風體 Std W3" pitchFamily="18" charset="-120"/>
                  <a:ea typeface="華康雅風體 Std W3" pitchFamily="18" charset="-120"/>
                </a:rPr>
                <a:t>若死了</a:t>
              </a:r>
              <a:r>
                <a:rPr lang="zh-TW" altLang="en-US" sz="2800" dirty="0" smtClean="0">
                  <a:solidFill>
                    <a:schemeClr val="tx1">
                      <a:lumMod val="75000"/>
                      <a:lumOff val="25000"/>
                    </a:schemeClr>
                  </a:solidFill>
                  <a:latin typeface="華康雅風體 Std W3" pitchFamily="18" charset="-120"/>
                  <a:ea typeface="華康雅風體 Std W3" pitchFamily="18" charset="-120"/>
                </a:rPr>
                <a:t>，</a:t>
              </a:r>
              <a:endParaRPr lang="en-US" altLang="zh-TW" sz="2800" dirty="0" smtClean="0">
                <a:solidFill>
                  <a:schemeClr val="tx1">
                    <a:lumMod val="75000"/>
                    <a:lumOff val="25000"/>
                  </a:schemeClr>
                </a:solidFill>
                <a:latin typeface="華康雅風體 Std W3" pitchFamily="18" charset="-120"/>
                <a:ea typeface="華康雅風體 Std W3" pitchFamily="18" charset="-120"/>
              </a:endParaRPr>
            </a:p>
            <a:p>
              <a:pPr algn="ctr"/>
              <a:r>
                <a:rPr lang="zh-TW" altLang="en-US" sz="2800" dirty="0" smtClean="0">
                  <a:solidFill>
                    <a:schemeClr val="tx1">
                      <a:lumMod val="75000"/>
                      <a:lumOff val="25000"/>
                    </a:schemeClr>
                  </a:solidFill>
                  <a:latin typeface="華康雅風體 Std W3" pitchFamily="18" charset="-120"/>
                  <a:ea typeface="華康雅風體 Std W3" pitchFamily="18" charset="-120"/>
                </a:rPr>
                <a:t>就</a:t>
              </a:r>
              <a:r>
                <a:rPr lang="zh-TW" altLang="en-US" sz="2800" dirty="0">
                  <a:solidFill>
                    <a:schemeClr val="tx1">
                      <a:lumMod val="75000"/>
                      <a:lumOff val="25000"/>
                    </a:schemeClr>
                  </a:solidFill>
                  <a:latin typeface="華康雅風體 Std W3" pitchFamily="18" charset="-120"/>
                  <a:ea typeface="華康雅風體 Std W3" pitchFamily="18" charset="-120"/>
                </a:rPr>
                <a:t>沒有月退俸</a:t>
              </a:r>
            </a:p>
          </p:txBody>
        </p:sp>
      </p:grpSp>
      <p:grpSp>
        <p:nvGrpSpPr>
          <p:cNvPr id="32" name="群組 31"/>
          <p:cNvGrpSpPr/>
          <p:nvPr/>
        </p:nvGrpSpPr>
        <p:grpSpPr>
          <a:xfrm rot="21043947">
            <a:off x="807976" y="1285978"/>
            <a:ext cx="2147375" cy="1099269"/>
            <a:chOff x="5234095" y="1126025"/>
            <a:chExt cx="2682609" cy="1373263"/>
          </a:xfrm>
        </p:grpSpPr>
        <p:pic>
          <p:nvPicPr>
            <p:cNvPr id="33" name="圖片 32"/>
            <p:cNvPicPr>
              <a:picLocks noChangeAspect="1"/>
            </p:cNvPicPr>
            <p:nvPr/>
          </p:nvPicPr>
          <p:blipFill>
            <a:blip r:embed="rId6" cstate="print">
              <a:graysc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rot="6268459">
              <a:off x="5888768" y="471352"/>
              <a:ext cx="1373263" cy="2682609"/>
            </a:xfrm>
            <a:prstGeom prst="rect">
              <a:avLst/>
            </a:prstGeom>
          </p:spPr>
        </p:pic>
        <p:sp>
          <p:nvSpPr>
            <p:cNvPr id="34" name="矩形 33"/>
            <p:cNvSpPr/>
            <p:nvPr/>
          </p:nvSpPr>
          <p:spPr>
            <a:xfrm rot="848285">
              <a:off x="5577027" y="1238724"/>
              <a:ext cx="2024981" cy="1191919"/>
            </a:xfrm>
            <a:prstGeom prst="rect">
              <a:avLst/>
            </a:prstGeom>
          </p:spPr>
          <p:txBody>
            <a:bodyPr wrap="none">
              <a:spAutoFit/>
            </a:bodyPr>
            <a:lstStyle/>
            <a:p>
              <a:pPr algn="ctr"/>
              <a:r>
                <a:rPr lang="zh-TW" altLang="en-US" sz="2800" dirty="0" smtClean="0">
                  <a:solidFill>
                    <a:schemeClr val="tx1">
                      <a:lumMod val="75000"/>
                      <a:lumOff val="25000"/>
                    </a:schemeClr>
                  </a:solidFill>
                  <a:latin typeface="華康雅風體 Std W3" pitchFamily="18" charset="-120"/>
                  <a:ea typeface="華康雅風體 Std W3" pitchFamily="18" charset="-120"/>
                </a:rPr>
                <a:t>不救，</a:t>
              </a:r>
              <a:endParaRPr lang="en-US" altLang="zh-TW" sz="2800" dirty="0" smtClean="0">
                <a:solidFill>
                  <a:schemeClr val="tx1">
                    <a:lumMod val="75000"/>
                    <a:lumOff val="25000"/>
                  </a:schemeClr>
                </a:solidFill>
                <a:latin typeface="華康雅風體 Std W3" pitchFamily="18" charset="-120"/>
                <a:ea typeface="華康雅風體 Std W3" pitchFamily="18" charset="-120"/>
              </a:endParaRPr>
            </a:p>
            <a:p>
              <a:pPr algn="ctr"/>
              <a:r>
                <a:rPr lang="zh-TW" altLang="en-US" sz="2800" dirty="0" smtClean="0">
                  <a:solidFill>
                    <a:schemeClr val="tx1">
                      <a:lumMod val="75000"/>
                      <a:lumOff val="25000"/>
                    </a:schemeClr>
                  </a:solidFill>
                  <a:latin typeface="華康雅風體 Std W3" pitchFamily="18" charset="-120"/>
                  <a:ea typeface="華康雅風體 Std W3" pitchFamily="18" charset="-120"/>
                </a:rPr>
                <a:t>就是不孝</a:t>
              </a:r>
              <a:endParaRPr lang="zh-TW" altLang="en-US" sz="2800" dirty="0">
                <a:solidFill>
                  <a:schemeClr val="tx1">
                    <a:lumMod val="75000"/>
                    <a:lumOff val="25000"/>
                  </a:schemeClr>
                </a:solidFill>
                <a:latin typeface="華康雅風體 Std W3" pitchFamily="18" charset="-120"/>
                <a:ea typeface="華康雅風體 Std W3" pitchFamily="18" charset="-120"/>
              </a:endParaRPr>
            </a:p>
          </p:txBody>
        </p:sp>
      </p:grpSp>
      <p:grpSp>
        <p:nvGrpSpPr>
          <p:cNvPr id="35" name="群組 34"/>
          <p:cNvGrpSpPr/>
          <p:nvPr/>
        </p:nvGrpSpPr>
        <p:grpSpPr>
          <a:xfrm rot="867518">
            <a:off x="3353604" y="3717018"/>
            <a:ext cx="2911249" cy="1339119"/>
            <a:chOff x="5058055" y="1122483"/>
            <a:chExt cx="3086214" cy="1419599"/>
          </a:xfrm>
        </p:grpSpPr>
        <p:pic>
          <p:nvPicPr>
            <p:cNvPr id="36" name="圖片 35"/>
            <p:cNvPicPr>
              <a:picLocks noChangeAspect="1"/>
            </p:cNvPicPr>
            <p:nvPr/>
          </p:nvPicPr>
          <p:blipFill>
            <a:blip r:embed="rId8" cstate="print">
              <a:graysc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rot="4701009">
              <a:off x="5891362" y="289176"/>
              <a:ext cx="1419599" cy="3086214"/>
            </a:xfrm>
            <a:prstGeom prst="rect">
              <a:avLst/>
            </a:prstGeom>
          </p:spPr>
        </p:pic>
        <p:sp>
          <p:nvSpPr>
            <p:cNvPr id="37" name="矩形 36"/>
            <p:cNvSpPr/>
            <p:nvPr/>
          </p:nvSpPr>
          <p:spPr>
            <a:xfrm rot="20963351">
              <a:off x="5249259" y="1305777"/>
              <a:ext cx="2860335" cy="1011448"/>
            </a:xfrm>
            <a:prstGeom prst="rect">
              <a:avLst/>
            </a:prstGeom>
          </p:spPr>
          <p:txBody>
            <a:bodyPr wrap="none">
              <a:spAutoFit/>
            </a:bodyPr>
            <a:lstStyle/>
            <a:p>
              <a:pPr algn="ctr"/>
              <a:r>
                <a:rPr lang="zh-TW" altLang="en-US" sz="2800" dirty="0">
                  <a:solidFill>
                    <a:schemeClr val="tx1">
                      <a:lumMod val="75000"/>
                      <a:lumOff val="25000"/>
                    </a:schemeClr>
                  </a:solidFill>
                  <a:latin typeface="華康雅風體 Std W3" pitchFamily="18" charset="-120"/>
                  <a:ea typeface="華康雅風體 Std W3" pitchFamily="18" charset="-120"/>
                </a:rPr>
                <a:t>不行</a:t>
              </a:r>
              <a:r>
                <a:rPr lang="zh-TW" altLang="en-US" sz="2800" dirty="0" smtClean="0">
                  <a:solidFill>
                    <a:schemeClr val="tx1">
                      <a:lumMod val="75000"/>
                      <a:lumOff val="25000"/>
                    </a:schemeClr>
                  </a:solidFill>
                  <a:latin typeface="華康雅風體 Std W3" pitchFamily="18" charset="-120"/>
                  <a:ea typeface="華康雅風體 Std W3" pitchFamily="18" charset="-120"/>
                </a:rPr>
                <a:t>，</a:t>
              </a:r>
              <a:endParaRPr lang="en-US" altLang="zh-TW" sz="2800" dirty="0" smtClean="0">
                <a:solidFill>
                  <a:schemeClr val="tx1">
                    <a:lumMod val="75000"/>
                    <a:lumOff val="25000"/>
                  </a:schemeClr>
                </a:solidFill>
                <a:latin typeface="華康雅風體 Std W3" pitchFamily="18" charset="-120"/>
                <a:ea typeface="華康雅風體 Std W3" pitchFamily="18" charset="-120"/>
              </a:endParaRPr>
            </a:p>
            <a:p>
              <a:pPr algn="ctr"/>
              <a:r>
                <a:rPr lang="zh-TW" altLang="en-US" sz="2800" dirty="0" smtClean="0">
                  <a:solidFill>
                    <a:schemeClr val="tx1">
                      <a:lumMod val="75000"/>
                      <a:lumOff val="25000"/>
                    </a:schemeClr>
                  </a:solidFill>
                  <a:latin typeface="華康雅風體 Std W3" pitchFamily="18" charset="-120"/>
                  <a:ea typeface="華康雅風體 Std W3" pitchFamily="18" charset="-120"/>
                </a:rPr>
                <a:t>遺產</a:t>
              </a:r>
              <a:r>
                <a:rPr lang="zh-TW" altLang="en-US" sz="2800" dirty="0">
                  <a:solidFill>
                    <a:schemeClr val="tx1">
                      <a:lumMod val="75000"/>
                      <a:lumOff val="25000"/>
                    </a:schemeClr>
                  </a:solidFill>
                  <a:latin typeface="華康雅風體 Std W3" pitchFamily="18" charset="-120"/>
                  <a:ea typeface="華康雅風體 Std W3" pitchFamily="18" charset="-120"/>
                </a:rPr>
                <a:t>尚未分配好</a:t>
              </a:r>
            </a:p>
          </p:txBody>
        </p:sp>
      </p:grpSp>
      <p:grpSp>
        <p:nvGrpSpPr>
          <p:cNvPr id="38" name="群組 37"/>
          <p:cNvGrpSpPr/>
          <p:nvPr/>
        </p:nvGrpSpPr>
        <p:grpSpPr>
          <a:xfrm rot="21043947">
            <a:off x="6266480" y="3589328"/>
            <a:ext cx="2734535" cy="865126"/>
            <a:chOff x="5110451" y="1370920"/>
            <a:chExt cx="2981591" cy="943288"/>
          </a:xfrm>
        </p:grpSpPr>
        <p:pic>
          <p:nvPicPr>
            <p:cNvPr id="39" name="圖片 38"/>
            <p:cNvPicPr>
              <a:picLocks noChangeAspect="1"/>
            </p:cNvPicPr>
            <p:nvPr/>
          </p:nvPicPr>
          <p:blipFill>
            <a:blip r:embed="rId6" cstate="print">
              <a:graysc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rot="6268459">
              <a:off x="6129603" y="351768"/>
              <a:ext cx="943288" cy="2981591"/>
            </a:xfrm>
            <a:prstGeom prst="rect">
              <a:avLst/>
            </a:prstGeom>
          </p:spPr>
        </p:pic>
        <p:sp>
          <p:nvSpPr>
            <p:cNvPr id="40" name="矩形 39"/>
            <p:cNvSpPr/>
            <p:nvPr/>
          </p:nvSpPr>
          <p:spPr>
            <a:xfrm rot="848285">
              <a:off x="5258369" y="1582996"/>
              <a:ext cx="2662293" cy="503375"/>
            </a:xfrm>
            <a:prstGeom prst="rect">
              <a:avLst/>
            </a:prstGeom>
          </p:spPr>
          <p:txBody>
            <a:bodyPr wrap="none">
              <a:spAutoFit/>
            </a:bodyPr>
            <a:lstStyle/>
            <a:p>
              <a:pPr algn="ctr"/>
              <a:r>
                <a:rPr lang="zh-TW" altLang="en-US" sz="2400" dirty="0" smtClean="0">
                  <a:solidFill>
                    <a:schemeClr val="tx1">
                      <a:lumMod val="75000"/>
                      <a:lumOff val="25000"/>
                    </a:schemeClr>
                  </a:solidFill>
                  <a:latin typeface="華康雅風體 Std W3" pitchFamily="18" charset="-120"/>
                  <a:ea typeface="華康雅風體 Std W3" pitchFamily="18" charset="-120"/>
                </a:rPr>
                <a:t>真的沒機會了？</a:t>
              </a:r>
              <a:r>
                <a:rPr lang="en-US" altLang="zh-TW" sz="2400" dirty="0" smtClean="0">
                  <a:solidFill>
                    <a:schemeClr val="tx1">
                      <a:lumMod val="75000"/>
                      <a:lumOff val="25000"/>
                    </a:schemeClr>
                  </a:solidFill>
                  <a:latin typeface="華康雅風體 Std W3" pitchFamily="18" charset="-120"/>
                  <a:ea typeface="華康雅風體 Std W3" pitchFamily="18" charset="-120"/>
                </a:rPr>
                <a:t>!</a:t>
              </a:r>
              <a:endParaRPr lang="zh-TW" altLang="en-US" sz="2400" dirty="0">
                <a:solidFill>
                  <a:schemeClr val="tx1">
                    <a:lumMod val="75000"/>
                    <a:lumOff val="25000"/>
                  </a:schemeClr>
                </a:solidFill>
                <a:latin typeface="華康雅風體 Std W3" pitchFamily="18" charset="-120"/>
                <a:ea typeface="華康雅風體 Std W3" pitchFamily="18" charset="-120"/>
              </a:endParaRPr>
            </a:p>
          </p:txBody>
        </p:sp>
      </p:grpSp>
    </p:spTree>
    <p:extLst>
      <p:ext uri="{BB962C8B-B14F-4D97-AF65-F5344CB8AC3E}">
        <p14:creationId xmlns:p14="http://schemas.microsoft.com/office/powerpoint/2010/main" val="334959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rot="20771005">
            <a:off x="101907" y="-150067"/>
            <a:ext cx="1494032" cy="1217509"/>
            <a:chOff x="2467992" y="240184"/>
            <a:chExt cx="4307207" cy="351001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5"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6" name="矩形 5"/>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7" name="標題 1"/>
          <p:cNvSpPr txBox="1">
            <a:spLocks/>
          </p:cNvSpPr>
          <p:nvPr/>
        </p:nvSpPr>
        <p:spPr>
          <a:xfrm>
            <a:off x="1691680" y="235732"/>
            <a:ext cx="5842086"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2800" b="1" spc="600" dirty="0">
                <a:solidFill>
                  <a:schemeClr val="tx1">
                    <a:lumMod val="65000"/>
                    <a:lumOff val="35000"/>
                  </a:schemeClr>
                </a:solidFill>
                <a:latin typeface="微軟正黑體" panose="020B0604030504040204" pitchFamily="34" charset="-120"/>
                <a:ea typeface="微軟正黑體" panose="020B0604030504040204" pitchFamily="34" charset="-120"/>
                <a:cs typeface="+mn-cs"/>
              </a:rPr>
              <a:t>你可見過這樣的</a:t>
            </a:r>
            <a:r>
              <a:rPr lang="zh-TW" altLang="en-US" sz="2800" b="1" spc="600" dirty="0" smtClean="0">
                <a:solidFill>
                  <a:schemeClr val="tx1">
                    <a:lumMod val="65000"/>
                    <a:lumOff val="35000"/>
                  </a:schemeClr>
                </a:solidFill>
                <a:latin typeface="微軟正黑體" panose="020B0604030504040204" pitchFamily="34" charset="-120"/>
                <a:ea typeface="微軟正黑體" panose="020B0604030504040204" pitchFamily="34" charset="-120"/>
                <a:cs typeface="+mn-cs"/>
              </a:rPr>
              <a:t>新</a:t>
            </a:r>
            <a:r>
              <a:rPr lang="zh-TW" altLang="en-US" sz="2800" b="1" spc="600" dirty="0">
                <a:solidFill>
                  <a:schemeClr val="tx1">
                    <a:lumMod val="65000"/>
                    <a:lumOff val="35000"/>
                  </a:schemeClr>
                </a:solidFill>
                <a:latin typeface="微軟正黑體" panose="020B0604030504040204" pitchFamily="34" charset="-120"/>
                <a:ea typeface="微軟正黑體" panose="020B0604030504040204" pitchFamily="34" charset="-120"/>
                <a:cs typeface="+mn-cs"/>
              </a:rPr>
              <a:t>聞事件嗎</a:t>
            </a:r>
            <a:r>
              <a:rPr lang="en-US" altLang="zh-TW" sz="2800" b="1" spc="600" dirty="0">
                <a:solidFill>
                  <a:schemeClr val="tx1">
                    <a:lumMod val="65000"/>
                    <a:lumOff val="35000"/>
                  </a:schemeClr>
                </a:solidFill>
                <a:latin typeface="微軟正黑體" panose="020B0604030504040204" pitchFamily="34" charset="-120"/>
                <a:ea typeface="微軟正黑體" panose="020B0604030504040204" pitchFamily="34" charset="-120"/>
                <a:cs typeface="+mn-cs"/>
              </a:rPr>
              <a:t>?</a:t>
            </a:r>
            <a:endParaRPr lang="zh-TW" altLang="en-US" sz="2800" b="1" spc="600" dirty="0">
              <a:solidFill>
                <a:schemeClr val="tx1">
                  <a:lumMod val="65000"/>
                  <a:lumOff val="35000"/>
                </a:schemeClr>
              </a:solidFill>
              <a:latin typeface="微軟正黑體" panose="020B0604030504040204" pitchFamily="34" charset="-120"/>
              <a:ea typeface="微軟正黑體" panose="020B0604030504040204" pitchFamily="34" charset="-120"/>
              <a:cs typeface="+mn-cs"/>
            </a:endParaRPr>
          </a:p>
        </p:txBody>
      </p:sp>
      <p:grpSp>
        <p:nvGrpSpPr>
          <p:cNvPr id="8" name="群組 7"/>
          <p:cNvGrpSpPr/>
          <p:nvPr/>
        </p:nvGrpSpPr>
        <p:grpSpPr>
          <a:xfrm>
            <a:off x="1436396" y="1173994"/>
            <a:ext cx="3390951" cy="1892342"/>
            <a:chOff x="1240564" y="1173994"/>
            <a:chExt cx="3390951" cy="1892342"/>
          </a:xfrm>
        </p:grpSpPr>
        <p:grpSp>
          <p:nvGrpSpPr>
            <p:cNvPr id="9" name="群組 8"/>
            <p:cNvGrpSpPr/>
            <p:nvPr/>
          </p:nvGrpSpPr>
          <p:grpSpPr>
            <a:xfrm rot="203226">
              <a:off x="1240564" y="1173994"/>
              <a:ext cx="3390951" cy="1892342"/>
              <a:chOff x="1816361" y="121195"/>
              <a:chExt cx="7328200" cy="4089547"/>
            </a:xfrm>
            <a:effectLst>
              <a:outerShdw blurRad="190500" sx="102000" sy="102000" algn="ctr" rotWithShape="0">
                <a:prstClr val="black">
                  <a:alpha val="20000"/>
                </a:prstClr>
              </a:outerShdw>
            </a:effectLst>
          </p:grpSpPr>
          <p:pic>
            <p:nvPicPr>
              <p:cNvPr id="11"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6970"/>
              <a:stretch/>
            </p:blipFill>
            <p:spPr bwMode="auto">
              <a:xfrm rot="16200000">
                <a:off x="220056" y="1717500"/>
                <a:ext cx="408954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rot="16200000">
                <a:off x="3783868" y="-1149952"/>
                <a:ext cx="4089545" cy="663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452">
              <a:off x="1344172" y="1274940"/>
              <a:ext cx="3199461" cy="1677918"/>
            </a:xfrm>
            <a:prstGeom prst="rect">
              <a:avLst/>
            </a:prstGeom>
            <a:noFill/>
            <a:ln>
              <a:noFill/>
            </a:ln>
            <a:effectLst>
              <a:innerShdw blurRad="63500" dist="50800" dir="16200000">
                <a:prstClr val="black">
                  <a:alpha val="50000"/>
                </a:prstClr>
              </a:innerShdw>
            </a:effectLst>
            <a:scene3d>
              <a:camera prst="orthographicFront"/>
              <a:lightRig rig="threePt" dir="t"/>
            </a:scene3d>
            <a:sp3d extrusionH="76200" prstMaterial="matte">
              <a:extrusionClr>
                <a:schemeClr val="tx1">
                  <a:lumMod val="85000"/>
                  <a:lumOff val="15000"/>
                </a:schemeClr>
              </a:extrusion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群組 12"/>
          <p:cNvGrpSpPr/>
          <p:nvPr/>
        </p:nvGrpSpPr>
        <p:grpSpPr>
          <a:xfrm>
            <a:off x="1114734" y="3014179"/>
            <a:ext cx="3489979" cy="2083738"/>
            <a:chOff x="1061808" y="3014893"/>
            <a:chExt cx="3489979" cy="2083738"/>
          </a:xfrm>
        </p:grpSpPr>
        <p:grpSp>
          <p:nvGrpSpPr>
            <p:cNvPr id="14" name="群組 13"/>
            <p:cNvGrpSpPr/>
            <p:nvPr/>
          </p:nvGrpSpPr>
          <p:grpSpPr>
            <a:xfrm rot="21419728">
              <a:off x="1061808" y="3014893"/>
              <a:ext cx="3489979" cy="2083738"/>
              <a:chOff x="1816361" y="121194"/>
              <a:chExt cx="6849441" cy="4089548"/>
            </a:xfrm>
            <a:effectLst>
              <a:outerShdw blurRad="190500" sx="102000" sy="102000" algn="ctr" rotWithShape="0">
                <a:prstClr val="black">
                  <a:alpha val="20000"/>
                </a:prstClr>
              </a:outerShdw>
            </a:effectLst>
          </p:grpSpPr>
          <p:pic>
            <p:nvPicPr>
              <p:cNvPr id="16"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r="6970"/>
              <a:stretch/>
            </p:blipFill>
            <p:spPr bwMode="auto">
              <a:xfrm rot="16200000">
                <a:off x="220056" y="1717500"/>
                <a:ext cx="408954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rot="16200000">
                <a:off x="3544489" y="-910572"/>
                <a:ext cx="4089547" cy="615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435251">
              <a:off x="1213989" y="3154948"/>
              <a:ext cx="3172719" cy="179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群組 17"/>
          <p:cNvGrpSpPr/>
          <p:nvPr/>
        </p:nvGrpSpPr>
        <p:grpSpPr>
          <a:xfrm>
            <a:off x="4554439" y="3285382"/>
            <a:ext cx="3489979" cy="2083738"/>
            <a:chOff x="4279309" y="3404834"/>
            <a:chExt cx="3489979" cy="2083738"/>
          </a:xfrm>
        </p:grpSpPr>
        <p:grpSp>
          <p:nvGrpSpPr>
            <p:cNvPr id="19" name="群組 18"/>
            <p:cNvGrpSpPr/>
            <p:nvPr/>
          </p:nvGrpSpPr>
          <p:grpSpPr>
            <a:xfrm rot="10971751">
              <a:off x="4279309" y="3404834"/>
              <a:ext cx="3489979" cy="2083738"/>
              <a:chOff x="1816361" y="121194"/>
              <a:chExt cx="6849441" cy="4089548"/>
            </a:xfrm>
            <a:effectLst>
              <a:outerShdw blurRad="190500" sx="102000" sy="102000" algn="ctr" rotWithShape="0">
                <a:prstClr val="black">
                  <a:alpha val="20000"/>
                </a:prstClr>
              </a:outerShdw>
            </a:effectLst>
          </p:grpSpPr>
          <p:pic>
            <p:nvPicPr>
              <p:cNvPr id="21" name="Picture 4"/>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r="6970"/>
              <a:stretch/>
            </p:blipFill>
            <p:spPr bwMode="auto">
              <a:xfrm rot="16200000">
                <a:off x="220056" y="1717500"/>
                <a:ext cx="408954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rot="16200000">
                <a:off x="3544489" y="-910572"/>
                <a:ext cx="4089547" cy="615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0" name="Picture 11" descr="ãä¹çèªæ®ºãçåçæå°çµæ"/>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8151">
              <a:off x="4444448" y="3581132"/>
              <a:ext cx="3123773" cy="17715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群組 22"/>
          <p:cNvGrpSpPr/>
          <p:nvPr/>
        </p:nvGrpSpPr>
        <p:grpSpPr>
          <a:xfrm>
            <a:off x="4781449" y="1303476"/>
            <a:ext cx="3390951" cy="1892342"/>
            <a:chOff x="4679428" y="1259651"/>
            <a:chExt cx="3390951" cy="1892342"/>
          </a:xfrm>
        </p:grpSpPr>
        <p:grpSp>
          <p:nvGrpSpPr>
            <p:cNvPr id="24" name="群組 23"/>
            <p:cNvGrpSpPr/>
            <p:nvPr/>
          </p:nvGrpSpPr>
          <p:grpSpPr>
            <a:xfrm rot="10572106">
              <a:off x="4679428" y="1259651"/>
              <a:ext cx="3390951" cy="1892342"/>
              <a:chOff x="1816361" y="121195"/>
              <a:chExt cx="7328200" cy="4089547"/>
            </a:xfrm>
            <a:effectLst>
              <a:outerShdw blurRad="190500" sx="102000" sy="102000" algn="ctr" rotWithShape="0">
                <a:prstClr val="black">
                  <a:alpha val="20000"/>
                </a:prstClr>
              </a:outerShdw>
            </a:effectLst>
          </p:grpSpPr>
          <p:pic>
            <p:nvPicPr>
              <p:cNvPr id="26" name="Picture 4"/>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6970"/>
              <a:stretch/>
            </p:blipFill>
            <p:spPr bwMode="auto">
              <a:xfrm rot="16200000">
                <a:off x="220056" y="1717500"/>
                <a:ext cx="408954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矩形 26"/>
              <p:cNvSpPr/>
              <p:nvPr/>
            </p:nvSpPr>
            <p:spPr>
              <a:xfrm rot="16200000">
                <a:off x="3783868" y="-1149952"/>
                <a:ext cx="4089545" cy="6631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5" name="Picture 9" descr="ãä¹çèªæ®ºãçåçæå°çµæ"/>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369757">
              <a:off x="4850211" y="1386721"/>
              <a:ext cx="2974530" cy="168686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C:\Users\Administrator\Desktop\思辨ppt公版\底板\補充-1.png"/>
          <p:cNvPicPr>
            <a:picLocks noChangeAspect="1" noChangeArrowheads="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9"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a:t>
            </a:fld>
            <a:endParaRPr lang="zh-TW" altLang="en-US" b="1" dirty="0">
              <a:solidFill>
                <a:schemeClr val="bg1"/>
              </a:solidFill>
              <a:latin typeface="+mj-lt"/>
            </a:endParaRPr>
          </a:p>
        </p:txBody>
      </p:sp>
    </p:spTree>
    <p:extLst>
      <p:ext uri="{BB962C8B-B14F-4D97-AF65-F5344CB8AC3E}">
        <p14:creationId xmlns:p14="http://schemas.microsoft.com/office/powerpoint/2010/main" val="1417963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70</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2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
        <p:nvSpPr>
          <p:cNvPr id="41" name="文字版面配置區 2"/>
          <p:cNvSpPr txBox="1">
            <a:spLocks/>
          </p:cNvSpPr>
          <p:nvPr/>
        </p:nvSpPr>
        <p:spPr>
          <a:xfrm>
            <a:off x="1763688" y="1219513"/>
            <a:ext cx="6020926" cy="1061923"/>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lnSpc>
                <a:spcPct val="70000"/>
              </a:lnSpc>
            </a:pP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因現行</a:t>
            </a:r>
            <a:r>
              <a:rPr lang="zh-TW" altLang="en-US" sz="4800" b="1" dirty="0" smtClean="0">
                <a:solidFill>
                  <a:schemeClr val="tx1">
                    <a:lumMod val="65000"/>
                    <a:lumOff val="35000"/>
                  </a:schemeClr>
                </a:solidFill>
                <a:latin typeface="微軟正黑體" panose="020B0604030504040204" pitchFamily="34" charset="-120"/>
                <a:ea typeface="微軟正黑體" panose="020B0604030504040204" pitchFamily="34" charset="-120"/>
              </a:rPr>
              <a:t>法律</a:t>
            </a:r>
            <a:endParaRPr lang="en-US" altLang="zh-TW" sz="4800"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lnSpc>
                <a:spcPct val="70000"/>
              </a:lnSpc>
            </a:pPr>
            <a:r>
              <a:rPr lang="zh-TW" altLang="en-US" sz="4800" b="1" dirty="0" smtClean="0">
                <a:solidFill>
                  <a:srgbClr val="008080"/>
                </a:solidFill>
                <a:latin typeface="微軟正黑體" panose="020B0604030504040204" pitchFamily="34" charset="-120"/>
                <a:ea typeface="微軟正黑體" panose="020B0604030504040204" pitchFamily="34" charset="-120"/>
              </a:rPr>
              <a:t>不能</a:t>
            </a:r>
            <a:r>
              <a:rPr lang="zh-TW" altLang="en-US" sz="4800" b="1" dirty="0">
                <a:solidFill>
                  <a:srgbClr val="008080"/>
                </a:solidFill>
                <a:latin typeface="微軟正黑體" panose="020B0604030504040204" pitchFamily="34" charset="-120"/>
                <a:ea typeface="微軟正黑體" panose="020B0604030504040204" pitchFamily="34" charset="-120"/>
              </a:rPr>
              <a:t>保障病人自主權</a:t>
            </a:r>
            <a:endParaRPr lang="en-US" altLang="zh-TW" sz="4800" b="1" dirty="0">
              <a:solidFill>
                <a:srgbClr val="008080"/>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2815083" y="3918467"/>
            <a:ext cx="5142272" cy="952935"/>
            <a:chOff x="2815083" y="3918467"/>
            <a:chExt cx="5142272" cy="952935"/>
          </a:xfrm>
        </p:grpSpPr>
        <p:pic>
          <p:nvPicPr>
            <p:cNvPr id="42" name="圖片 41"/>
            <p:cNvPicPr>
              <a:picLocks noChangeAspect="1"/>
            </p:cNvPicPr>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15083" y="3918467"/>
              <a:ext cx="864096" cy="864096"/>
            </a:xfrm>
            <a:prstGeom prst="rect">
              <a:avLst/>
            </a:prstGeom>
          </p:spPr>
        </p:pic>
        <p:sp>
          <p:nvSpPr>
            <p:cNvPr id="43" name="文本框 52">
              <a:extLst>
                <a:ext uri="{FF2B5EF4-FFF2-40B4-BE49-F238E27FC236}">
                  <a16:creationId xmlns:a16="http://schemas.microsoft.com/office/drawing/2014/main" xmlns="" id="{8EEDDDB9-7CC9-4F58-B9B5-3EC05574C48F}"/>
                </a:ext>
              </a:extLst>
            </p:cNvPr>
            <p:cNvSpPr txBox="1"/>
            <p:nvPr/>
          </p:nvSpPr>
          <p:spPr>
            <a:xfrm>
              <a:off x="3851920" y="4009628"/>
              <a:ext cx="4105435" cy="861774"/>
            </a:xfrm>
            <a:prstGeom prst="rect">
              <a:avLst/>
            </a:prstGeom>
            <a:noFill/>
          </p:spPr>
          <p:txBody>
            <a:bodyPr wrap="square" lIns="0" tIns="0" rIns="0" bIns="0" rtlCol="0">
              <a:spAutoFit/>
            </a:bodyPr>
            <a:lstStyle/>
            <a:p>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家屬有權替你同意醫療，</a:t>
              </a:r>
              <a:endParaRPr lang="en-US" altLang="zh-TW" sz="2800" dirty="0" smtClean="0">
                <a:solidFill>
                  <a:schemeClr val="tx1">
                    <a:tint val="75000"/>
                  </a:schemeClr>
                </a:solidFill>
                <a:latin typeface="微軟正黑體" panose="020B0604030504040204" pitchFamily="34" charset="-120"/>
                <a:ea typeface="微軟正黑體" panose="020B0604030504040204" pitchFamily="34" charset="-120"/>
              </a:endParaRPr>
            </a:p>
            <a:p>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無論你是否</a:t>
              </a: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願意。</a:t>
              </a:r>
              <a:endParaRPr lang="zh-TW" altLang="en-US" sz="2800" dirty="0">
                <a:solidFill>
                  <a:schemeClr val="tx1">
                    <a:tint val="75000"/>
                  </a:schemeClr>
                </a:solidFill>
                <a:latin typeface="微軟正黑體" panose="020B0604030504040204" pitchFamily="34" charset="-120"/>
                <a:ea typeface="微軟正黑體" panose="020B0604030504040204" pitchFamily="34" charset="-120"/>
              </a:endParaRPr>
            </a:p>
          </p:txBody>
        </p:sp>
      </p:grpSp>
      <p:grpSp>
        <p:nvGrpSpPr>
          <p:cNvPr id="3" name="群組 2"/>
          <p:cNvGrpSpPr/>
          <p:nvPr/>
        </p:nvGrpSpPr>
        <p:grpSpPr>
          <a:xfrm>
            <a:off x="2815083" y="2694331"/>
            <a:ext cx="3820734" cy="880927"/>
            <a:chOff x="2815083" y="2694331"/>
            <a:chExt cx="3820734" cy="880927"/>
          </a:xfrm>
        </p:grpSpPr>
        <p:pic>
          <p:nvPicPr>
            <p:cNvPr id="44" name="圖片 43"/>
            <p:cNvPicPr>
              <a:picLocks noChangeAspect="1"/>
            </p:cNvPicPr>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15083" y="2694331"/>
              <a:ext cx="864096" cy="864096"/>
            </a:xfrm>
            <a:prstGeom prst="rect">
              <a:avLst/>
            </a:prstGeom>
          </p:spPr>
        </p:pic>
        <p:sp>
          <p:nvSpPr>
            <p:cNvPr id="45" name="文本框 52">
              <a:extLst>
                <a:ext uri="{FF2B5EF4-FFF2-40B4-BE49-F238E27FC236}">
                  <a16:creationId xmlns:a16="http://schemas.microsoft.com/office/drawing/2014/main" xmlns="" id="{8EEDDDB9-7CC9-4F58-B9B5-3EC05574C48F}"/>
                </a:ext>
              </a:extLst>
            </p:cNvPr>
            <p:cNvSpPr txBox="1"/>
            <p:nvPr/>
          </p:nvSpPr>
          <p:spPr>
            <a:xfrm>
              <a:off x="3679179" y="2713484"/>
              <a:ext cx="2956638" cy="861774"/>
            </a:xfrm>
            <a:prstGeom prst="rect">
              <a:avLst/>
            </a:prstGeom>
            <a:noFill/>
          </p:spPr>
          <p:txBody>
            <a:bodyPr wrap="square" lIns="0" tIns="0" rIns="0" bIns="0" rtlCol="0">
              <a:spAutoFit/>
            </a:bodyPr>
            <a:lstStyle/>
            <a:p>
              <a:pPr algn="ct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醫師必須救你，</a:t>
              </a:r>
              <a:endParaRPr lang="en-US" altLang="zh-TW" sz="28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r>
                <a:rPr lang="zh-TW" altLang="en-US" sz="2800" dirty="0">
                  <a:solidFill>
                    <a:schemeClr val="tx1">
                      <a:tint val="75000"/>
                    </a:schemeClr>
                  </a:solidFill>
                  <a:latin typeface="微軟正黑體" panose="020B0604030504040204" pitchFamily="34" charset="-120"/>
                  <a:ea typeface="微軟正黑體" panose="020B0604030504040204" pitchFamily="34" charset="-120"/>
                </a:rPr>
                <a:t>否則可能</a:t>
              </a:r>
              <a:r>
                <a:rPr lang="zh-TW" altLang="en-US" sz="2800" dirty="0" smtClean="0">
                  <a:solidFill>
                    <a:schemeClr val="tx1">
                      <a:tint val="75000"/>
                    </a:schemeClr>
                  </a:solidFill>
                  <a:latin typeface="微軟正黑體" panose="020B0604030504040204" pitchFamily="34" charset="-120"/>
                  <a:ea typeface="微軟正黑體" panose="020B0604030504040204" pitchFamily="34" charset="-120"/>
                </a:rPr>
                <a:t>違法。</a:t>
              </a:r>
              <a:endParaRPr lang="zh-TW" altLang="en-US" sz="2800" dirty="0">
                <a:solidFill>
                  <a:schemeClr val="tx1">
                    <a:tint val="7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4306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71</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41" name="文字版面配置區 2"/>
          <p:cNvSpPr txBox="1">
            <a:spLocks/>
          </p:cNvSpPr>
          <p:nvPr/>
        </p:nvSpPr>
        <p:spPr>
          <a:xfrm>
            <a:off x="1763688" y="913285"/>
            <a:ext cx="6020926"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4800" b="1" dirty="0" smtClean="0">
                <a:solidFill>
                  <a:schemeClr val="tx1">
                    <a:lumMod val="65000"/>
                    <a:lumOff val="35000"/>
                  </a:schemeClr>
                </a:solidFill>
                <a:latin typeface="微軟正黑體" panose="020B0604030504040204" pitchFamily="34" charset="-120"/>
                <a:ea typeface="微軟正黑體" panose="020B0604030504040204" pitchFamily="34" charset="-120"/>
              </a:rPr>
              <a:t>認識</a:t>
            </a:r>
            <a:r>
              <a:rPr lang="zh-TW" altLang="en-US" sz="4800" b="1" dirty="0" smtClean="0">
                <a:solidFill>
                  <a:srgbClr val="008080"/>
                </a:solidFill>
                <a:latin typeface="微軟正黑體" panose="020B0604030504040204" pitchFamily="34" charset="-120"/>
                <a:ea typeface="微軟正黑體" panose="020B0604030504040204" pitchFamily="34" charset="-120"/>
              </a:rPr>
              <a:t>病人</a:t>
            </a:r>
            <a:r>
              <a:rPr lang="zh-TW" altLang="en-US" sz="4800" b="1" dirty="0">
                <a:solidFill>
                  <a:srgbClr val="008080"/>
                </a:solidFill>
                <a:latin typeface="微軟正黑體" panose="020B0604030504040204" pitchFamily="34" charset="-120"/>
                <a:ea typeface="微軟正黑體" panose="020B0604030504040204" pitchFamily="34" charset="-120"/>
              </a:rPr>
              <a:t>自主權利法</a:t>
            </a:r>
            <a:endParaRPr lang="zh-TW" altLang="zh-TW" sz="4800" b="1" dirty="0">
              <a:solidFill>
                <a:srgbClr val="008080"/>
              </a:solidFill>
              <a:latin typeface="微軟正黑體" panose="020B0604030504040204" pitchFamily="34" charset="-120"/>
              <a:ea typeface="微軟正黑體" panose="020B0604030504040204" pitchFamily="34" charset="-120"/>
            </a:endParaRPr>
          </a:p>
        </p:txBody>
      </p:sp>
      <p:sp>
        <p:nvSpPr>
          <p:cNvPr id="45" name="文本框 52">
            <a:extLst>
              <a:ext uri="{FF2B5EF4-FFF2-40B4-BE49-F238E27FC236}">
                <a16:creationId xmlns:a16="http://schemas.microsoft.com/office/drawing/2014/main" xmlns="" id="{8EEDDDB9-7CC9-4F58-B9B5-3EC05574C48F}"/>
              </a:ext>
            </a:extLst>
          </p:cNvPr>
          <p:cNvSpPr txBox="1"/>
          <p:nvPr/>
        </p:nvSpPr>
        <p:spPr>
          <a:xfrm>
            <a:off x="3851920" y="2001530"/>
            <a:ext cx="4752528" cy="2215991"/>
          </a:xfrm>
          <a:prstGeom prst="rect">
            <a:avLst/>
          </a:prstGeom>
          <a:noFill/>
        </p:spPr>
        <p:txBody>
          <a:bodyPr wrap="square" lIns="0" tIns="0" rIns="0" bIns="0" rtlCol="0">
            <a:spAutoFit/>
          </a:bodyPr>
          <a:lstStyle/>
          <a:p>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中華民國</a:t>
            </a:r>
            <a:r>
              <a:rPr lang="en-US" altLang="zh-TW" sz="2400" dirty="0">
                <a:solidFill>
                  <a:schemeClr val="tx1">
                    <a:tint val="75000"/>
                  </a:schemeClr>
                </a:solidFill>
                <a:latin typeface="微軟正黑體" panose="020B0604030504040204" pitchFamily="34" charset="-120"/>
                <a:ea typeface="微軟正黑體" panose="020B0604030504040204" pitchFamily="34" charset="-120"/>
              </a:rPr>
              <a:t>105</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年</a:t>
            </a:r>
            <a:r>
              <a:rPr lang="en-US" altLang="zh-TW" sz="2400" dirty="0">
                <a:solidFill>
                  <a:schemeClr val="tx1">
                    <a:tint val="75000"/>
                  </a:schemeClr>
                </a:solidFill>
                <a:latin typeface="微軟正黑體" panose="020B0604030504040204" pitchFamily="34" charset="-120"/>
                <a:ea typeface="微軟正黑體" panose="020B0604030504040204" pitchFamily="34" charset="-120"/>
              </a:rPr>
              <a:t>1</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月</a:t>
            </a:r>
            <a:r>
              <a:rPr lang="en-US" altLang="zh-TW" sz="2400" dirty="0">
                <a:solidFill>
                  <a:schemeClr val="tx1">
                    <a:tint val="75000"/>
                  </a:schemeClr>
                </a:solidFill>
                <a:latin typeface="微軟正黑體" panose="020B0604030504040204" pitchFamily="34" charset="-120"/>
                <a:ea typeface="微軟正黑體" panose="020B0604030504040204" pitchFamily="34" charset="-120"/>
              </a:rPr>
              <a:t>6</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日總統華總一義字第</a:t>
            </a:r>
            <a:r>
              <a:rPr lang="en-US" altLang="zh-TW" sz="2400" dirty="0">
                <a:solidFill>
                  <a:schemeClr val="tx1">
                    <a:tint val="75000"/>
                  </a:schemeClr>
                </a:solidFill>
                <a:latin typeface="微軟正黑體" panose="020B0604030504040204" pitchFamily="34" charset="-120"/>
                <a:ea typeface="微軟正黑體" panose="020B0604030504040204" pitchFamily="34" charset="-120"/>
              </a:rPr>
              <a:t>10400154061</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號令制定公布全文</a:t>
            </a:r>
            <a:r>
              <a:rPr lang="en-US" altLang="zh-TW" sz="2400" dirty="0">
                <a:solidFill>
                  <a:schemeClr val="tx1">
                    <a:tint val="75000"/>
                  </a:schemeClr>
                </a:solidFill>
                <a:latin typeface="微軟正黑體" panose="020B0604030504040204" pitchFamily="34" charset="-120"/>
                <a:ea typeface="微軟正黑體" panose="020B0604030504040204" pitchFamily="34" charset="-120"/>
              </a:rPr>
              <a:t>19</a:t>
            </a: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條；並自公布後三年</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施行第</a:t>
            </a:r>
            <a:r>
              <a:rPr lang="en-US" altLang="zh-TW" sz="2400" dirty="0" smtClean="0">
                <a:solidFill>
                  <a:schemeClr val="tx1">
                    <a:tint val="75000"/>
                  </a:schemeClr>
                </a:solidFill>
                <a:latin typeface="微軟正黑體" panose="020B0604030504040204" pitchFamily="34" charset="-120"/>
                <a:ea typeface="微軟正黑體" panose="020B0604030504040204" pitchFamily="34" charset="-120"/>
              </a:rPr>
              <a:t>19</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條</a:t>
            </a:r>
            <a:endParaRPr lang="en-US" altLang="zh-TW" sz="2400" dirty="0">
              <a:solidFill>
                <a:schemeClr val="tx1">
                  <a:tint val="75000"/>
                </a:schemeClr>
              </a:solidFill>
              <a:latin typeface="微軟正黑體" panose="020B0604030504040204" pitchFamily="34" charset="-120"/>
              <a:ea typeface="微軟正黑體" panose="020B0604030504040204" pitchFamily="34" charset="-120"/>
            </a:endParaRPr>
          </a:p>
          <a:p>
            <a:endParaRPr lang="zh-TW" altLang="en-US" sz="2400" dirty="0">
              <a:solidFill>
                <a:schemeClr val="tx1">
                  <a:tint val="75000"/>
                </a:schemeClr>
              </a:solidFill>
              <a:latin typeface="微軟正黑體" panose="020B0604030504040204" pitchFamily="34" charset="-120"/>
              <a:ea typeface="微軟正黑體" panose="020B0604030504040204" pitchFamily="34" charset="-120"/>
            </a:endParaRPr>
          </a:p>
          <a:p>
            <a:r>
              <a:rPr lang="zh-TW" altLang="en-US" sz="2400" b="1" dirty="0">
                <a:solidFill>
                  <a:srgbClr val="008080"/>
                </a:solidFill>
                <a:latin typeface="微軟正黑體" panose="020B0604030504040204" pitchFamily="34" charset="-120"/>
                <a:ea typeface="微軟正黑體" panose="020B0604030504040204" pitchFamily="34" charset="-120"/>
              </a:rPr>
              <a:t>本法已於</a:t>
            </a:r>
            <a:r>
              <a:rPr lang="en-US" altLang="zh-TW" sz="2400" b="1" dirty="0">
                <a:solidFill>
                  <a:srgbClr val="008080"/>
                </a:solidFill>
                <a:latin typeface="微軟正黑體" panose="020B0604030504040204" pitchFamily="34" charset="-120"/>
                <a:ea typeface="微軟正黑體" panose="020B0604030504040204" pitchFamily="34" charset="-120"/>
              </a:rPr>
              <a:t>2019</a:t>
            </a:r>
            <a:r>
              <a:rPr lang="zh-TW" altLang="en-US" sz="2400" b="1" dirty="0">
                <a:solidFill>
                  <a:srgbClr val="008080"/>
                </a:solidFill>
                <a:latin typeface="微軟正黑體" panose="020B0604030504040204" pitchFamily="34" charset="-120"/>
                <a:ea typeface="微軟正黑體" panose="020B0604030504040204" pitchFamily="34" charset="-120"/>
              </a:rPr>
              <a:t>年</a:t>
            </a:r>
            <a:r>
              <a:rPr lang="en-US" altLang="zh-TW" sz="2400" b="1" dirty="0">
                <a:solidFill>
                  <a:srgbClr val="008080"/>
                </a:solidFill>
                <a:latin typeface="微軟正黑體" panose="020B0604030504040204" pitchFamily="34" charset="-120"/>
                <a:ea typeface="微軟正黑體" panose="020B0604030504040204" pitchFamily="34" charset="-120"/>
              </a:rPr>
              <a:t>1</a:t>
            </a:r>
            <a:r>
              <a:rPr lang="zh-TW" altLang="en-US" sz="2400" b="1" dirty="0">
                <a:solidFill>
                  <a:srgbClr val="008080"/>
                </a:solidFill>
                <a:latin typeface="微軟正黑體" panose="020B0604030504040204" pitchFamily="34" charset="-120"/>
                <a:ea typeface="微軟正黑體" panose="020B0604030504040204" pitchFamily="34" charset="-120"/>
              </a:rPr>
              <a:t>月</a:t>
            </a:r>
            <a:r>
              <a:rPr lang="en-US" altLang="zh-TW" sz="2400" b="1" dirty="0">
                <a:solidFill>
                  <a:srgbClr val="008080"/>
                </a:solidFill>
                <a:latin typeface="微軟正黑體" panose="020B0604030504040204" pitchFamily="34" charset="-120"/>
                <a:ea typeface="微軟正黑體" panose="020B0604030504040204" pitchFamily="34" charset="-120"/>
              </a:rPr>
              <a:t>6</a:t>
            </a:r>
            <a:r>
              <a:rPr lang="zh-TW" altLang="en-US" sz="2400" b="1" dirty="0">
                <a:solidFill>
                  <a:srgbClr val="008080"/>
                </a:solidFill>
                <a:latin typeface="微軟正黑體" panose="020B0604030504040204" pitchFamily="34" charset="-120"/>
                <a:ea typeface="微軟正黑體" panose="020B0604030504040204" pitchFamily="34" charset="-120"/>
              </a:rPr>
              <a:t>日開始施行。</a:t>
            </a: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773" y="1849388"/>
            <a:ext cx="2743815" cy="3231947"/>
          </a:xfrm>
          <a:prstGeom prst="roundRect">
            <a:avLst>
              <a:gd name="adj" fmla="val 8594"/>
            </a:avLst>
          </a:prstGeom>
          <a:solidFill>
            <a:srgbClr val="FFFFFF">
              <a:shade val="85000"/>
            </a:srgbClr>
          </a:solidFill>
          <a:ln>
            <a:noFill/>
          </a:ln>
          <a:effectLst>
            <a:outerShdw blurRad="63500" sx="102000" sy="102000" algn="ctr" rotWithShape="0">
              <a:schemeClr val="bg1">
                <a:lumMod val="75000"/>
                <a:alpha val="40000"/>
              </a:scheme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12"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956427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72</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41" name="文字版面配置區 2"/>
          <p:cNvSpPr txBox="1">
            <a:spLocks/>
          </p:cNvSpPr>
          <p:nvPr/>
        </p:nvSpPr>
        <p:spPr>
          <a:xfrm>
            <a:off x="1763688" y="913285"/>
            <a:ext cx="6020926"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4800" b="1" dirty="0" smtClean="0">
                <a:solidFill>
                  <a:srgbClr val="008080"/>
                </a:solidFill>
                <a:latin typeface="微軟正黑體" panose="020B0604030504040204" pitchFamily="34" charset="-120"/>
                <a:ea typeface="微軟正黑體" panose="020B0604030504040204" pitchFamily="34" charset="-120"/>
              </a:rPr>
              <a:t>病人</a:t>
            </a:r>
            <a:r>
              <a:rPr lang="zh-TW" altLang="en-US" sz="4800" b="1" dirty="0">
                <a:solidFill>
                  <a:srgbClr val="008080"/>
                </a:solidFill>
                <a:latin typeface="微軟正黑體" panose="020B0604030504040204" pitchFamily="34" charset="-120"/>
                <a:ea typeface="微軟正黑體" panose="020B0604030504040204" pitchFamily="34" charset="-120"/>
              </a:rPr>
              <a:t>自主權利</a:t>
            </a:r>
            <a:r>
              <a:rPr lang="zh-TW" altLang="en-US" sz="4800" b="1" dirty="0" smtClean="0">
                <a:solidFill>
                  <a:srgbClr val="008080"/>
                </a:solidFill>
                <a:latin typeface="微軟正黑體" panose="020B0604030504040204" pitchFamily="34" charset="-120"/>
                <a:ea typeface="微軟正黑體" panose="020B0604030504040204" pitchFamily="34" charset="-120"/>
              </a:rPr>
              <a:t>法</a:t>
            </a:r>
            <a:r>
              <a:rPr lang="zh-TW" altLang="en-US" sz="4800" b="1" dirty="0" smtClean="0">
                <a:solidFill>
                  <a:schemeClr val="tx1">
                    <a:lumMod val="65000"/>
                    <a:lumOff val="35000"/>
                  </a:schemeClr>
                </a:solidFill>
                <a:latin typeface="微軟正黑體" panose="020B0604030504040204" pitchFamily="34" charset="-120"/>
                <a:ea typeface="微軟正黑體" panose="020B0604030504040204" pitchFamily="34" charset="-120"/>
              </a:rPr>
              <a:t>理念</a:t>
            </a:r>
            <a:endParaRPr lang="zh-TW" altLang="zh-TW" sz="4800" b="1" dirty="0">
              <a:solidFill>
                <a:srgbClr val="008080"/>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2149937" y="1854494"/>
            <a:ext cx="4654311" cy="2659190"/>
            <a:chOff x="2077929" y="1854494"/>
            <a:chExt cx="4654311" cy="2659190"/>
          </a:xfrm>
        </p:grpSpPr>
        <p:sp>
          <p:nvSpPr>
            <p:cNvPr id="45" name="文本框 52">
              <a:extLst>
                <a:ext uri="{FF2B5EF4-FFF2-40B4-BE49-F238E27FC236}">
                  <a16:creationId xmlns:a16="http://schemas.microsoft.com/office/drawing/2014/main" xmlns="" id="{8EEDDDB9-7CC9-4F58-B9B5-3EC05574C48F}"/>
                </a:ext>
              </a:extLst>
            </p:cNvPr>
            <p:cNvSpPr txBox="1"/>
            <p:nvPr/>
          </p:nvSpPr>
          <p:spPr>
            <a:xfrm>
              <a:off x="2555776" y="1854494"/>
              <a:ext cx="4176464" cy="2659190"/>
            </a:xfrm>
            <a:prstGeom prst="rect">
              <a:avLst/>
            </a:prstGeom>
            <a:noFill/>
          </p:spPr>
          <p:txBody>
            <a:bodyPr wrap="square" lIns="0" tIns="0" rIns="0" bIns="0" rtlCol="0">
              <a:spAutoFit/>
            </a:bodyPr>
            <a:lstStyle/>
            <a:p>
              <a:pPr algn="ctr">
                <a:lnSpc>
                  <a:spcPct val="180000"/>
                </a:lnSpc>
              </a:pPr>
              <a:r>
                <a:rPr lang="zh-TW" altLang="en-US" sz="3200" dirty="0" smtClean="0">
                  <a:solidFill>
                    <a:schemeClr val="tx1">
                      <a:tint val="75000"/>
                    </a:schemeClr>
                  </a:solidFill>
                  <a:latin typeface="微軟正黑體" panose="020B0604030504040204" pitchFamily="34" charset="-120"/>
                  <a:ea typeface="微軟正黑體" panose="020B0604030504040204" pitchFamily="34" charset="-120"/>
                </a:rPr>
                <a:t>尊重</a:t>
              </a:r>
              <a:r>
                <a:rPr lang="zh-TW" altLang="en-US" sz="3200" dirty="0">
                  <a:solidFill>
                    <a:schemeClr val="tx1">
                      <a:tint val="75000"/>
                    </a:schemeClr>
                  </a:solidFill>
                  <a:latin typeface="微軟正黑體" panose="020B0604030504040204" pitchFamily="34" charset="-120"/>
                  <a:ea typeface="微軟正黑體" panose="020B0604030504040204" pitchFamily="34" charset="-120"/>
                </a:rPr>
                <a:t>病人醫療自主</a:t>
              </a:r>
              <a:endParaRPr lang="en-US" altLang="zh-TW" sz="3200" dirty="0">
                <a:solidFill>
                  <a:schemeClr val="tx1">
                    <a:tint val="75000"/>
                  </a:schemeClr>
                </a:solidFill>
                <a:latin typeface="微軟正黑體" panose="020B0604030504040204" pitchFamily="34" charset="-120"/>
                <a:ea typeface="微軟正黑體" panose="020B0604030504040204" pitchFamily="34" charset="-120"/>
              </a:endParaRPr>
            </a:p>
            <a:p>
              <a:pPr algn="ctr">
                <a:lnSpc>
                  <a:spcPct val="180000"/>
                </a:lnSpc>
              </a:pPr>
              <a:r>
                <a:rPr lang="zh-TW" altLang="en-US" sz="3200" dirty="0" smtClean="0">
                  <a:solidFill>
                    <a:schemeClr val="tx1">
                      <a:tint val="75000"/>
                    </a:schemeClr>
                  </a:solidFill>
                  <a:latin typeface="微軟正黑體" panose="020B0604030504040204" pitchFamily="34" charset="-120"/>
                  <a:ea typeface="微軟正黑體" panose="020B0604030504040204" pitchFamily="34" charset="-120"/>
                </a:rPr>
                <a:t>保障</a:t>
              </a:r>
              <a:r>
                <a:rPr lang="zh-TW" altLang="en-US" sz="3200" dirty="0">
                  <a:solidFill>
                    <a:schemeClr val="tx1">
                      <a:tint val="75000"/>
                    </a:schemeClr>
                  </a:solidFill>
                  <a:latin typeface="微軟正黑體" panose="020B0604030504040204" pitchFamily="34" charset="-120"/>
                  <a:ea typeface="微軟正黑體" panose="020B0604030504040204" pitchFamily="34" charset="-120"/>
                </a:rPr>
                <a:t>病人善終權益</a:t>
              </a:r>
              <a:endParaRPr lang="en-US" altLang="zh-TW" sz="3200" dirty="0">
                <a:solidFill>
                  <a:schemeClr val="tx1">
                    <a:tint val="75000"/>
                  </a:schemeClr>
                </a:solidFill>
                <a:latin typeface="微軟正黑體" panose="020B0604030504040204" pitchFamily="34" charset="-120"/>
                <a:ea typeface="微軟正黑體" panose="020B0604030504040204" pitchFamily="34" charset="-120"/>
              </a:endParaRPr>
            </a:p>
            <a:p>
              <a:pPr algn="ctr">
                <a:lnSpc>
                  <a:spcPct val="180000"/>
                </a:lnSpc>
              </a:pPr>
              <a:r>
                <a:rPr lang="zh-TW" altLang="en-US" sz="3200" dirty="0" smtClean="0">
                  <a:solidFill>
                    <a:schemeClr val="tx1">
                      <a:tint val="75000"/>
                    </a:schemeClr>
                  </a:solidFill>
                  <a:latin typeface="微軟正黑體" panose="020B0604030504040204" pitchFamily="34" charset="-120"/>
                  <a:ea typeface="微軟正黑體" panose="020B0604030504040204" pitchFamily="34" charset="-120"/>
                </a:rPr>
                <a:t>促進</a:t>
              </a:r>
              <a:r>
                <a:rPr lang="zh-TW" altLang="en-US" sz="3200" dirty="0">
                  <a:solidFill>
                    <a:schemeClr val="tx1">
                      <a:tint val="75000"/>
                    </a:schemeClr>
                  </a:solidFill>
                  <a:latin typeface="微軟正黑體" panose="020B0604030504040204" pitchFamily="34" charset="-120"/>
                  <a:ea typeface="微軟正黑體" panose="020B0604030504040204" pitchFamily="34" charset="-120"/>
                </a:rPr>
                <a:t>醫病關係和諧</a:t>
              </a:r>
            </a:p>
          </p:txBody>
        </p:sp>
        <p:pic>
          <p:nvPicPr>
            <p:cNvPr id="12" name="圖片 11"/>
            <p:cNvPicPr>
              <a:picLocks noChangeAspect="1"/>
            </p:cNvPicPr>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77929" y="2779071"/>
              <a:ext cx="864096" cy="864096"/>
            </a:xfrm>
            <a:prstGeom prst="rect">
              <a:avLst/>
            </a:prstGeom>
          </p:spPr>
        </p:pic>
        <p:pic>
          <p:nvPicPr>
            <p:cNvPr id="13" name="圖片 12"/>
            <p:cNvPicPr>
              <a:picLocks noChangeAspect="1"/>
            </p:cNvPicPr>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77929" y="3649137"/>
              <a:ext cx="864096" cy="864096"/>
            </a:xfrm>
            <a:prstGeom prst="rect">
              <a:avLst/>
            </a:prstGeom>
          </p:spPr>
        </p:pic>
        <p:pic>
          <p:nvPicPr>
            <p:cNvPr id="14" name="圖片 13"/>
            <p:cNvPicPr>
              <a:picLocks noChangeAspect="1"/>
            </p:cNvPicPr>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077929" y="1955667"/>
              <a:ext cx="864096" cy="864096"/>
            </a:xfrm>
            <a:prstGeom prst="rect">
              <a:avLst/>
            </a:prstGeom>
          </p:spPr>
        </p:pic>
      </p:grpSp>
      <p:sp>
        <p:nvSpPr>
          <p:cNvPr id="15"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78446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1024320" y="1633364"/>
            <a:ext cx="7292096" cy="295232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50000"/>
              </a:lnSpc>
            </a:pPr>
            <a:r>
              <a:rPr lang="zh-TW" altLang="en-US" sz="2400" dirty="0" smtClean="0">
                <a:latin typeface="微軟正黑體" panose="020B0604030504040204" pitchFamily="34" charset="-120"/>
                <a:ea typeface="微軟正黑體" panose="020B0604030504040204" pitchFamily="34" charset="-120"/>
              </a:rPr>
              <a:t>每一個人對自己的疾病，都有知情、選擇與決定的權利。不淪您是處於健康或疾病的狀態，請及早與家人及朋友到醫療機構進行「預立醫療照護諮商」，共同討論在五種特定臨床條件下，您希望的醫療照護與善終選項；再簽屬「預立醫療決定書」，以確保您尊嚴善終。</a:t>
            </a:r>
            <a:endParaRPr lang="en-US" altLang="zh-TW" sz="2400"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11"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73</a:t>
            </a:fld>
            <a:endParaRPr lang="zh-TW" altLang="en-US" b="1" dirty="0">
              <a:solidFill>
                <a:schemeClr val="bg1"/>
              </a:solidFill>
              <a:latin typeface="+mj-lt"/>
            </a:endParaRPr>
          </a:p>
        </p:txBody>
      </p:sp>
      <p:sp>
        <p:nvSpPr>
          <p:cNvPr id="14" name="文字版面配置區 2"/>
          <p:cNvSpPr txBox="1">
            <a:spLocks/>
          </p:cNvSpPr>
          <p:nvPr/>
        </p:nvSpPr>
        <p:spPr>
          <a:xfrm>
            <a:off x="1763688" y="913285"/>
            <a:ext cx="6020926"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4800" b="1" dirty="0" smtClean="0">
                <a:solidFill>
                  <a:srgbClr val="008080"/>
                </a:solidFill>
                <a:latin typeface="微軟正黑體" panose="020B0604030504040204" pitchFamily="34" charset="-120"/>
                <a:ea typeface="微軟正黑體" panose="020B0604030504040204" pitchFamily="34" charset="-120"/>
              </a:rPr>
              <a:t>病人</a:t>
            </a:r>
            <a:r>
              <a:rPr lang="zh-TW" altLang="en-US" sz="4800" b="1" dirty="0">
                <a:solidFill>
                  <a:srgbClr val="008080"/>
                </a:solidFill>
                <a:latin typeface="微軟正黑體" panose="020B0604030504040204" pitchFamily="34" charset="-120"/>
                <a:ea typeface="微軟正黑體" panose="020B0604030504040204" pitchFamily="34" charset="-120"/>
              </a:rPr>
              <a:t>自主權利</a:t>
            </a:r>
            <a:r>
              <a:rPr lang="zh-TW" altLang="en-US" sz="4800" b="1" dirty="0" smtClean="0">
                <a:solidFill>
                  <a:srgbClr val="008080"/>
                </a:solidFill>
                <a:latin typeface="微軟正黑體" panose="020B0604030504040204" pitchFamily="34" charset="-120"/>
                <a:ea typeface="微軟正黑體" panose="020B0604030504040204" pitchFamily="34" charset="-120"/>
              </a:rPr>
              <a:t>法</a:t>
            </a:r>
            <a:r>
              <a:rPr lang="zh-TW" altLang="en-US" sz="4800" b="1" dirty="0" smtClean="0">
                <a:solidFill>
                  <a:schemeClr val="tx1">
                    <a:lumMod val="65000"/>
                    <a:lumOff val="35000"/>
                  </a:schemeClr>
                </a:solidFill>
                <a:latin typeface="微軟正黑體" panose="020B0604030504040204" pitchFamily="34" charset="-120"/>
                <a:ea typeface="微軟正黑體" panose="020B0604030504040204" pitchFamily="34" charset="-120"/>
              </a:rPr>
              <a:t>理念</a:t>
            </a:r>
            <a:endParaRPr lang="zh-TW" altLang="zh-TW" sz="4800" b="1" dirty="0">
              <a:solidFill>
                <a:srgbClr val="008080"/>
              </a:solidFill>
              <a:latin typeface="微軟正黑體" panose="020B0604030504040204" pitchFamily="34" charset="-120"/>
              <a:ea typeface="微軟正黑體" panose="020B0604030504040204" pitchFamily="34" charset="-120"/>
            </a:endParaRPr>
          </a:p>
        </p:txBody>
      </p:sp>
      <p:sp>
        <p:nvSpPr>
          <p:cNvPr id="15"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4502987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74</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41" name="文字版面配置區 2"/>
          <p:cNvSpPr txBox="1">
            <a:spLocks/>
          </p:cNvSpPr>
          <p:nvPr/>
        </p:nvSpPr>
        <p:spPr>
          <a:xfrm>
            <a:off x="1763688" y="913285"/>
            <a:ext cx="6020926"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4800" b="1" dirty="0" smtClean="0">
                <a:solidFill>
                  <a:srgbClr val="008080"/>
                </a:solidFill>
                <a:latin typeface="微軟正黑體" panose="020B0604030504040204" pitchFamily="34" charset="-120"/>
                <a:ea typeface="微軟正黑體" panose="020B0604030504040204" pitchFamily="34" charset="-120"/>
              </a:rPr>
              <a:t>病人</a:t>
            </a:r>
            <a:r>
              <a:rPr lang="zh-TW" altLang="en-US" sz="4800" b="1" dirty="0">
                <a:solidFill>
                  <a:srgbClr val="008080"/>
                </a:solidFill>
                <a:latin typeface="微軟正黑體" panose="020B0604030504040204" pitchFamily="34" charset="-120"/>
                <a:ea typeface="微軟正黑體" panose="020B0604030504040204" pitchFamily="34" charset="-120"/>
              </a:rPr>
              <a:t>自主權利</a:t>
            </a:r>
            <a:r>
              <a:rPr lang="zh-TW" altLang="en-US" sz="4800" b="1" dirty="0" smtClean="0">
                <a:solidFill>
                  <a:srgbClr val="008080"/>
                </a:solidFill>
                <a:latin typeface="微軟正黑體" panose="020B0604030504040204" pitchFamily="34" charset="-120"/>
                <a:ea typeface="微軟正黑體" panose="020B0604030504040204" pitchFamily="34" charset="-120"/>
              </a:rPr>
              <a:t>法</a:t>
            </a:r>
            <a:r>
              <a:rPr lang="en-US" altLang="zh-TW" sz="4800" b="1" dirty="0" smtClean="0">
                <a:solidFill>
                  <a:schemeClr val="tx1">
                    <a:lumMod val="65000"/>
                    <a:lumOff val="35000"/>
                  </a:schemeClr>
                </a:solidFill>
                <a:latin typeface="微軟正黑體" panose="020B0604030504040204" pitchFamily="34" charset="-120"/>
                <a:ea typeface="微軟正黑體" panose="020B0604030504040204" pitchFamily="34" charset="-120"/>
              </a:rPr>
              <a:t>SOP</a:t>
            </a:r>
            <a:endParaRPr lang="zh-TW" altLang="zh-TW" sz="4800" b="1" dirty="0">
              <a:solidFill>
                <a:srgbClr val="008080"/>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6012160" y="1849388"/>
            <a:ext cx="2808312" cy="1169551"/>
            <a:chOff x="6012160" y="1849388"/>
            <a:chExt cx="2808312" cy="1169551"/>
          </a:xfrm>
        </p:grpSpPr>
        <p:sp>
          <p:nvSpPr>
            <p:cNvPr id="28" name="矩形: 圆角 38">
              <a:extLst>
                <a:ext uri="{FF2B5EF4-FFF2-40B4-BE49-F238E27FC236}">
                  <a16:creationId xmlns:a16="http://schemas.microsoft.com/office/drawing/2014/main" xmlns="" id="{B7782CAD-7E2B-40CF-B902-09904214C806}"/>
                </a:ext>
              </a:extLst>
            </p:cNvPr>
            <p:cNvSpPr/>
            <p:nvPr/>
          </p:nvSpPr>
          <p:spPr>
            <a:xfrm rot="16200000">
              <a:off x="6840252" y="1021297"/>
              <a:ext cx="1152128" cy="2808312"/>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4" name="文本框 52">
              <a:extLst>
                <a:ext uri="{FF2B5EF4-FFF2-40B4-BE49-F238E27FC236}">
                  <a16:creationId xmlns:a16="http://schemas.microsoft.com/office/drawing/2014/main" xmlns="" id="{8EEDDDB9-7CC9-4F58-B9B5-3EC05574C48F}"/>
                </a:ext>
              </a:extLst>
            </p:cNvPr>
            <p:cNvSpPr txBox="1"/>
            <p:nvPr/>
          </p:nvSpPr>
          <p:spPr>
            <a:xfrm>
              <a:off x="6223944" y="1849388"/>
              <a:ext cx="2452512" cy="1169551"/>
            </a:xfrm>
            <a:prstGeom prst="rect">
              <a:avLst/>
            </a:prstGeom>
            <a:noFill/>
          </p:spPr>
          <p:txBody>
            <a:bodyPr wrap="square" lIns="0" tIns="0" rIns="0" bIns="0" rtlCol="0">
              <a:spAutoFit/>
            </a:bodyPr>
            <a:lstStyle/>
            <a:p>
              <a:pPr algn="ctr"/>
              <a:r>
                <a:rPr lang="zh-TW" altLang="en-US" sz="2800" b="1" dirty="0" smtClean="0">
                  <a:solidFill>
                    <a:schemeClr val="bg1"/>
                  </a:solidFill>
                  <a:latin typeface="微軟正黑體" panose="020B0604030504040204" pitchFamily="34" charset="-120"/>
                  <a:ea typeface="微軟正黑體" panose="020B0604030504040204" pitchFamily="34" charset="-120"/>
                </a:rPr>
                <a:t>簽署</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smtClean="0">
                  <a:solidFill>
                    <a:schemeClr val="bg1"/>
                  </a:solidFill>
                  <a:latin typeface="微軟正黑體" panose="020B0604030504040204" pitchFamily="34" charset="-120"/>
                  <a:ea typeface="微軟正黑體" panose="020B0604030504040204" pitchFamily="34" charset="-120"/>
                </a:rPr>
                <a:t>預</a:t>
              </a:r>
              <a:r>
                <a:rPr lang="zh-TW" altLang="en-US" sz="2400" b="1" dirty="0">
                  <a:solidFill>
                    <a:schemeClr val="bg1"/>
                  </a:solidFill>
                  <a:latin typeface="微軟正黑體" panose="020B0604030504040204" pitchFamily="34" charset="-120"/>
                  <a:ea typeface="微軟正黑體" panose="020B0604030504040204" pitchFamily="34" charset="-120"/>
                </a:rPr>
                <a:t>立醫療照護</a:t>
              </a:r>
              <a:r>
                <a:rPr lang="zh-TW" altLang="en-US" sz="2400" b="1" dirty="0" smtClean="0">
                  <a:solidFill>
                    <a:schemeClr val="bg1"/>
                  </a:solidFill>
                  <a:latin typeface="微軟正黑體" panose="020B0604030504040204" pitchFamily="34" charset="-120"/>
                  <a:ea typeface="微軟正黑體" panose="020B0604030504040204" pitchFamily="34" charset="-120"/>
                </a:rPr>
                <a:t>諮商</a:t>
              </a:r>
              <a:endParaRPr lang="en-US" altLang="zh-TW" sz="2400" b="1" dirty="0" smtClean="0">
                <a:solidFill>
                  <a:schemeClr val="bg1"/>
                </a:solidFill>
                <a:latin typeface="微軟正黑體" panose="020B0604030504040204" pitchFamily="34" charset="-120"/>
                <a:ea typeface="微軟正黑體" panose="020B0604030504040204" pitchFamily="34" charset="-120"/>
              </a:endParaRPr>
            </a:p>
            <a:p>
              <a:pPr algn="ctr"/>
              <a:r>
                <a:rPr lang="en-US" altLang="zh-TW" sz="2400" b="1" dirty="0" smtClean="0">
                  <a:solidFill>
                    <a:schemeClr val="bg1"/>
                  </a:solidFill>
                  <a:latin typeface="微軟正黑體" panose="020B0604030504040204" pitchFamily="34" charset="-120"/>
                  <a:ea typeface="微軟正黑體" panose="020B0604030504040204" pitchFamily="34" charset="-120"/>
                </a:rPr>
                <a:t>(AD)</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grpSp>
      <p:grpSp>
        <p:nvGrpSpPr>
          <p:cNvPr id="13" name="群組 12"/>
          <p:cNvGrpSpPr/>
          <p:nvPr/>
        </p:nvGrpSpPr>
        <p:grpSpPr>
          <a:xfrm>
            <a:off x="2957344" y="1849388"/>
            <a:ext cx="3270839" cy="1169551"/>
            <a:chOff x="2957344" y="1849388"/>
            <a:chExt cx="3270839" cy="1169551"/>
          </a:xfrm>
        </p:grpSpPr>
        <p:sp>
          <p:nvSpPr>
            <p:cNvPr id="27" name="矩形: 圆角 38">
              <a:extLst>
                <a:ext uri="{FF2B5EF4-FFF2-40B4-BE49-F238E27FC236}">
                  <a16:creationId xmlns:a16="http://schemas.microsoft.com/office/drawing/2014/main" xmlns="" id="{B7782CAD-7E2B-40CF-B902-09904214C806}"/>
                </a:ext>
              </a:extLst>
            </p:cNvPr>
            <p:cNvSpPr/>
            <p:nvPr/>
          </p:nvSpPr>
          <p:spPr>
            <a:xfrm rot="16200000">
              <a:off x="4016700" y="790033"/>
              <a:ext cx="1152128" cy="3270839"/>
            </a:xfrm>
            <a:custGeom>
              <a:avLst/>
              <a:gdLst>
                <a:gd name="connsiteX0" fmla="*/ 0 w 1152128"/>
                <a:gd name="connsiteY0" fmla="*/ 192025 h 2689821"/>
                <a:gd name="connsiteX1" fmla="*/ 192025 w 1152128"/>
                <a:gd name="connsiteY1" fmla="*/ 0 h 2689821"/>
                <a:gd name="connsiteX2" fmla="*/ 960103 w 1152128"/>
                <a:gd name="connsiteY2" fmla="*/ 0 h 2689821"/>
                <a:gd name="connsiteX3" fmla="*/ 1152128 w 1152128"/>
                <a:gd name="connsiteY3" fmla="*/ 192025 h 2689821"/>
                <a:gd name="connsiteX4" fmla="*/ 1152128 w 1152128"/>
                <a:gd name="connsiteY4" fmla="*/ 2497796 h 2689821"/>
                <a:gd name="connsiteX5" fmla="*/ 960103 w 1152128"/>
                <a:gd name="connsiteY5" fmla="*/ 2689821 h 2689821"/>
                <a:gd name="connsiteX6" fmla="*/ 192025 w 1152128"/>
                <a:gd name="connsiteY6" fmla="*/ 2689821 h 2689821"/>
                <a:gd name="connsiteX7" fmla="*/ 0 w 1152128"/>
                <a:gd name="connsiteY7" fmla="*/ 2497796 h 2689821"/>
                <a:gd name="connsiteX8" fmla="*/ 0 w 1152128"/>
                <a:gd name="connsiteY8" fmla="*/ 192025 h 2689821"/>
                <a:gd name="connsiteX0" fmla="*/ 0 w 1152128"/>
                <a:gd name="connsiteY0" fmla="*/ 192025 h 3030590"/>
                <a:gd name="connsiteX1" fmla="*/ 192025 w 1152128"/>
                <a:gd name="connsiteY1" fmla="*/ 0 h 3030590"/>
                <a:gd name="connsiteX2" fmla="*/ 960103 w 1152128"/>
                <a:gd name="connsiteY2" fmla="*/ 0 h 3030590"/>
                <a:gd name="connsiteX3" fmla="*/ 1152128 w 1152128"/>
                <a:gd name="connsiteY3" fmla="*/ 192025 h 3030590"/>
                <a:gd name="connsiteX4" fmla="*/ 1152128 w 1152128"/>
                <a:gd name="connsiteY4" fmla="*/ 2497796 h 3030590"/>
                <a:gd name="connsiteX5" fmla="*/ 960103 w 1152128"/>
                <a:gd name="connsiteY5" fmla="*/ 2689821 h 3030590"/>
                <a:gd name="connsiteX6" fmla="*/ 616823 w 1152128"/>
                <a:gd name="connsiteY6" fmla="*/ 3030570 h 3030590"/>
                <a:gd name="connsiteX7" fmla="*/ 192025 w 1152128"/>
                <a:gd name="connsiteY7" fmla="*/ 2689821 h 3030590"/>
                <a:gd name="connsiteX8" fmla="*/ 0 w 1152128"/>
                <a:gd name="connsiteY8" fmla="*/ 2497796 h 3030590"/>
                <a:gd name="connsiteX9" fmla="*/ 0 w 1152128"/>
                <a:gd name="connsiteY9" fmla="*/ 192025 h 303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128" h="3030590">
                  <a:moveTo>
                    <a:pt x="0" y="192025"/>
                  </a:moveTo>
                  <a:cubicBezTo>
                    <a:pt x="0" y="85973"/>
                    <a:pt x="85973" y="0"/>
                    <a:pt x="192025" y="0"/>
                  </a:cubicBezTo>
                  <a:lnTo>
                    <a:pt x="960103" y="0"/>
                  </a:lnTo>
                  <a:cubicBezTo>
                    <a:pt x="1066155" y="0"/>
                    <a:pt x="1152128" y="85973"/>
                    <a:pt x="1152128" y="192025"/>
                  </a:cubicBezTo>
                  <a:lnTo>
                    <a:pt x="1152128" y="2497796"/>
                  </a:lnTo>
                  <a:cubicBezTo>
                    <a:pt x="1152128" y="2603848"/>
                    <a:pt x="1066155" y="2689821"/>
                    <a:pt x="960103" y="2689821"/>
                  </a:cubicBezTo>
                  <a:cubicBezTo>
                    <a:pt x="838149" y="2686751"/>
                    <a:pt x="738777" y="3033640"/>
                    <a:pt x="616823" y="3030570"/>
                  </a:cubicBezTo>
                  <a:cubicBezTo>
                    <a:pt x="482751" y="3033640"/>
                    <a:pt x="326097" y="2686751"/>
                    <a:pt x="192025" y="2689821"/>
                  </a:cubicBezTo>
                  <a:cubicBezTo>
                    <a:pt x="85973" y="2689821"/>
                    <a:pt x="0" y="2603848"/>
                    <a:pt x="0" y="2497796"/>
                  </a:cubicBezTo>
                  <a:lnTo>
                    <a:pt x="0" y="192025"/>
                  </a:lnTo>
                  <a:close/>
                </a:path>
              </a:pathLst>
            </a:custGeom>
            <a:solidFill>
              <a:srgbClr val="008080"/>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2" name="文本框 52">
              <a:extLst>
                <a:ext uri="{FF2B5EF4-FFF2-40B4-BE49-F238E27FC236}">
                  <a16:creationId xmlns:a16="http://schemas.microsoft.com/office/drawing/2014/main" xmlns="" id="{8EEDDDB9-7CC9-4F58-B9B5-3EC05574C48F}"/>
                </a:ext>
              </a:extLst>
            </p:cNvPr>
            <p:cNvSpPr txBox="1"/>
            <p:nvPr/>
          </p:nvSpPr>
          <p:spPr>
            <a:xfrm>
              <a:off x="3131840" y="1849388"/>
              <a:ext cx="2689818" cy="1169551"/>
            </a:xfrm>
            <a:prstGeom prst="rect">
              <a:avLst/>
            </a:prstGeom>
            <a:noFill/>
          </p:spPr>
          <p:txBody>
            <a:bodyPr wrap="square" lIns="0" tIns="0" rIns="0" bIns="0" rtlCol="0">
              <a:spAutoFit/>
            </a:bodyPr>
            <a:lstStyle/>
            <a:p>
              <a:pPr algn="ctr"/>
              <a:r>
                <a:rPr lang="zh-TW" altLang="en-US" sz="2800" b="1" dirty="0" smtClean="0">
                  <a:solidFill>
                    <a:schemeClr val="bg1"/>
                  </a:solidFill>
                  <a:latin typeface="微軟正黑體" panose="020B0604030504040204" pitchFamily="34" charset="-120"/>
                  <a:ea typeface="微軟正黑體" panose="020B0604030504040204" pitchFamily="34" charset="-120"/>
                </a:rPr>
                <a:t>進行</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400" b="1" dirty="0">
                  <a:solidFill>
                    <a:schemeClr val="bg1"/>
                  </a:solidFill>
                  <a:latin typeface="微軟正黑體" panose="020B0604030504040204" pitchFamily="34" charset="-120"/>
                  <a:ea typeface="微軟正黑體" panose="020B0604030504040204" pitchFamily="34" charset="-120"/>
                </a:rPr>
                <a:t>預</a:t>
              </a:r>
              <a:r>
                <a:rPr lang="zh-TW" altLang="en-US" sz="2400" b="1" dirty="0" smtClean="0">
                  <a:solidFill>
                    <a:schemeClr val="bg1"/>
                  </a:solidFill>
                  <a:latin typeface="微軟正黑體" panose="020B0604030504040204" pitchFamily="34" charset="-120"/>
                  <a:ea typeface="微軟正黑體" panose="020B0604030504040204" pitchFamily="34" charset="-120"/>
                </a:rPr>
                <a:t>立醫療照護諮商</a:t>
              </a:r>
              <a:endParaRPr lang="en-US" altLang="zh-TW" sz="2400" b="1" dirty="0" smtClean="0">
                <a:solidFill>
                  <a:schemeClr val="bg1"/>
                </a:solidFill>
                <a:latin typeface="微軟正黑體" panose="020B0604030504040204" pitchFamily="34" charset="-120"/>
                <a:ea typeface="微軟正黑體" panose="020B0604030504040204" pitchFamily="34" charset="-120"/>
              </a:endParaRPr>
            </a:p>
            <a:p>
              <a:pPr algn="ctr"/>
              <a:r>
                <a:rPr lang="en-US" altLang="zh-TW" sz="2400" b="1" dirty="0" smtClean="0">
                  <a:solidFill>
                    <a:schemeClr val="bg1"/>
                  </a:solidFill>
                  <a:latin typeface="微軟正黑體" panose="020B0604030504040204" pitchFamily="34" charset="-120"/>
                  <a:ea typeface="微軟正黑體" panose="020B0604030504040204" pitchFamily="34" charset="-120"/>
                </a:rPr>
                <a:t>(</a:t>
              </a:r>
              <a:r>
                <a:rPr lang="en-US" altLang="zh-TW" sz="2400" b="1" dirty="0" err="1" smtClean="0">
                  <a:solidFill>
                    <a:schemeClr val="bg1"/>
                  </a:solidFill>
                  <a:latin typeface="微軟正黑體" panose="020B0604030504040204" pitchFamily="34" charset="-120"/>
                  <a:ea typeface="微軟正黑體" panose="020B0604030504040204" pitchFamily="34" charset="-120"/>
                </a:rPr>
                <a:t>ACD</a:t>
              </a:r>
              <a:r>
                <a:rPr lang="en-US" altLang="zh-TW" sz="2400" b="1" dirty="0" smtClean="0">
                  <a:solidFill>
                    <a:schemeClr val="bg1"/>
                  </a:solidFill>
                  <a:latin typeface="微軟正黑體" panose="020B0604030504040204" pitchFamily="34" charset="-120"/>
                  <a:ea typeface="微軟正黑體" panose="020B060403050404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endParaRPr>
            </a:p>
          </p:txBody>
        </p:sp>
      </p:grpSp>
      <p:grpSp>
        <p:nvGrpSpPr>
          <p:cNvPr id="12" name="群組 11"/>
          <p:cNvGrpSpPr/>
          <p:nvPr/>
        </p:nvGrpSpPr>
        <p:grpSpPr>
          <a:xfrm>
            <a:off x="622246" y="1849389"/>
            <a:ext cx="2556080" cy="1152128"/>
            <a:chOff x="622246" y="1849389"/>
            <a:chExt cx="2556080" cy="1152128"/>
          </a:xfrm>
        </p:grpSpPr>
        <p:sp>
          <p:nvSpPr>
            <p:cNvPr id="29" name="矩形: 圆角 38">
              <a:extLst>
                <a:ext uri="{FF2B5EF4-FFF2-40B4-BE49-F238E27FC236}">
                  <a16:creationId xmlns:a16="http://schemas.microsoft.com/office/drawing/2014/main" xmlns="" id="{B7782CAD-7E2B-40CF-B902-09904214C806}"/>
                </a:ext>
              </a:extLst>
            </p:cNvPr>
            <p:cNvSpPr/>
            <p:nvPr/>
          </p:nvSpPr>
          <p:spPr>
            <a:xfrm rot="16200000">
              <a:off x="1324222" y="1147413"/>
              <a:ext cx="1152128" cy="2556080"/>
            </a:xfrm>
            <a:custGeom>
              <a:avLst/>
              <a:gdLst>
                <a:gd name="connsiteX0" fmla="*/ 0 w 1152128"/>
                <a:gd name="connsiteY0" fmla="*/ 192025 h 2441466"/>
                <a:gd name="connsiteX1" fmla="*/ 192025 w 1152128"/>
                <a:gd name="connsiteY1" fmla="*/ 0 h 2441466"/>
                <a:gd name="connsiteX2" fmla="*/ 960103 w 1152128"/>
                <a:gd name="connsiteY2" fmla="*/ 0 h 2441466"/>
                <a:gd name="connsiteX3" fmla="*/ 1152128 w 1152128"/>
                <a:gd name="connsiteY3" fmla="*/ 192025 h 2441466"/>
                <a:gd name="connsiteX4" fmla="*/ 1152128 w 1152128"/>
                <a:gd name="connsiteY4" fmla="*/ 2249441 h 2441466"/>
                <a:gd name="connsiteX5" fmla="*/ 960103 w 1152128"/>
                <a:gd name="connsiteY5" fmla="*/ 2441466 h 2441466"/>
                <a:gd name="connsiteX6" fmla="*/ 192025 w 1152128"/>
                <a:gd name="connsiteY6" fmla="*/ 2441466 h 2441466"/>
                <a:gd name="connsiteX7" fmla="*/ 0 w 1152128"/>
                <a:gd name="connsiteY7" fmla="*/ 2249441 h 2441466"/>
                <a:gd name="connsiteX8" fmla="*/ 0 w 1152128"/>
                <a:gd name="connsiteY8" fmla="*/ 192025 h 2441466"/>
                <a:gd name="connsiteX0" fmla="*/ 0 w 1152128"/>
                <a:gd name="connsiteY0" fmla="*/ 192025 h 2753139"/>
                <a:gd name="connsiteX1" fmla="*/ 192025 w 1152128"/>
                <a:gd name="connsiteY1" fmla="*/ 0 h 2753139"/>
                <a:gd name="connsiteX2" fmla="*/ 960103 w 1152128"/>
                <a:gd name="connsiteY2" fmla="*/ 0 h 2753139"/>
                <a:gd name="connsiteX3" fmla="*/ 1152128 w 1152128"/>
                <a:gd name="connsiteY3" fmla="*/ 192025 h 2753139"/>
                <a:gd name="connsiteX4" fmla="*/ 1152128 w 1152128"/>
                <a:gd name="connsiteY4" fmla="*/ 2249441 h 2753139"/>
                <a:gd name="connsiteX5" fmla="*/ 960103 w 1152128"/>
                <a:gd name="connsiteY5" fmla="*/ 2441466 h 2753139"/>
                <a:gd name="connsiteX6" fmla="*/ 582954 w 1152128"/>
                <a:gd name="connsiteY6" fmla="*/ 2753134 h 2753139"/>
                <a:gd name="connsiteX7" fmla="*/ 192025 w 1152128"/>
                <a:gd name="connsiteY7" fmla="*/ 2441466 h 2753139"/>
                <a:gd name="connsiteX8" fmla="*/ 0 w 1152128"/>
                <a:gd name="connsiteY8" fmla="*/ 2249441 h 2753139"/>
                <a:gd name="connsiteX9" fmla="*/ 0 w 1152128"/>
                <a:gd name="connsiteY9" fmla="*/ 192025 h 275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2128" h="2753139">
                  <a:moveTo>
                    <a:pt x="0" y="192025"/>
                  </a:moveTo>
                  <a:cubicBezTo>
                    <a:pt x="0" y="85973"/>
                    <a:pt x="85973" y="0"/>
                    <a:pt x="192025" y="0"/>
                  </a:cubicBezTo>
                  <a:lnTo>
                    <a:pt x="960103" y="0"/>
                  </a:lnTo>
                  <a:cubicBezTo>
                    <a:pt x="1066155" y="0"/>
                    <a:pt x="1152128" y="85973"/>
                    <a:pt x="1152128" y="192025"/>
                  </a:cubicBezTo>
                  <a:lnTo>
                    <a:pt x="1152128" y="2249441"/>
                  </a:lnTo>
                  <a:cubicBezTo>
                    <a:pt x="1152128" y="2355493"/>
                    <a:pt x="1066155" y="2441466"/>
                    <a:pt x="960103" y="2441466"/>
                  </a:cubicBezTo>
                  <a:cubicBezTo>
                    <a:pt x="834387" y="2439992"/>
                    <a:pt x="708670" y="2754608"/>
                    <a:pt x="582954" y="2753134"/>
                  </a:cubicBezTo>
                  <a:cubicBezTo>
                    <a:pt x="452644" y="2754608"/>
                    <a:pt x="322335" y="2439992"/>
                    <a:pt x="192025" y="2441466"/>
                  </a:cubicBezTo>
                  <a:cubicBezTo>
                    <a:pt x="85973" y="2441466"/>
                    <a:pt x="0" y="2355493"/>
                    <a:pt x="0" y="2249441"/>
                  </a:cubicBezTo>
                  <a:lnTo>
                    <a:pt x="0" y="192025"/>
                  </a:lnTo>
                  <a:close/>
                </a:path>
              </a:pathLst>
            </a:cu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6" name="文本框 52">
              <a:extLst>
                <a:ext uri="{FF2B5EF4-FFF2-40B4-BE49-F238E27FC236}">
                  <a16:creationId xmlns:a16="http://schemas.microsoft.com/office/drawing/2014/main" xmlns="" id="{8EEDDDB9-7CC9-4F58-B9B5-3EC05574C48F}"/>
                </a:ext>
              </a:extLst>
            </p:cNvPr>
            <p:cNvSpPr txBox="1"/>
            <p:nvPr/>
          </p:nvSpPr>
          <p:spPr>
            <a:xfrm>
              <a:off x="714049" y="2064833"/>
              <a:ext cx="2243294" cy="861774"/>
            </a:xfrm>
            <a:prstGeom prst="rect">
              <a:avLst/>
            </a:prstGeom>
            <a:noFill/>
          </p:spPr>
          <p:txBody>
            <a:bodyPr wrap="square" lIns="0" tIns="0" rIns="0" bIns="0" rtlCol="0">
              <a:spAutoFit/>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rPr>
                <a:t>具完成</a:t>
              </a:r>
              <a:r>
                <a:rPr lang="zh-TW" altLang="en-US" sz="2800" b="1" dirty="0" smtClean="0">
                  <a:solidFill>
                    <a:schemeClr val="bg1"/>
                  </a:solidFill>
                  <a:latin typeface="微軟正黑體" panose="020B0604030504040204" pitchFamily="34" charset="-120"/>
                  <a:ea typeface="微軟正黑體" panose="020B0604030504040204" pitchFamily="34" charset="-120"/>
                </a:rPr>
                <a:t>行為</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a:p>
              <a:pPr algn="ctr"/>
              <a:r>
                <a:rPr lang="zh-TW" altLang="en-US" sz="2800" b="1" dirty="0">
                  <a:solidFill>
                    <a:schemeClr val="bg1"/>
                  </a:solidFill>
                  <a:latin typeface="微軟正黑體" panose="020B0604030504040204" pitchFamily="34" charset="-120"/>
                  <a:ea typeface="微軟正黑體" panose="020B0604030504040204" pitchFamily="34" charset="-120"/>
                </a:rPr>
                <a:t>能力者</a:t>
              </a:r>
            </a:p>
          </p:txBody>
        </p:sp>
      </p:grpSp>
      <p:sp>
        <p:nvSpPr>
          <p:cNvPr id="18" name="文字版面配置區 2"/>
          <p:cNvSpPr txBox="1">
            <a:spLocks/>
          </p:cNvSpPr>
          <p:nvPr/>
        </p:nvSpPr>
        <p:spPr>
          <a:xfrm>
            <a:off x="765976" y="3073524"/>
            <a:ext cx="2154002" cy="72395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342900" indent="-342900">
              <a:lnSpc>
                <a:spcPct val="150000"/>
              </a:lnSpc>
              <a:buSzPct val="150000"/>
              <a:buFont typeface="微軟正黑體" panose="020B0604030504040204" pitchFamily="34" charset="-120"/>
              <a:buChar char="□"/>
            </a:pPr>
            <a:r>
              <a:rPr lang="zh-TW" altLang="en-US" sz="2400" dirty="0">
                <a:latin typeface="微軟正黑體" panose="020B0604030504040204" pitchFamily="34" charset="-120"/>
                <a:ea typeface="微軟正黑體" panose="020B0604030504040204" pitchFamily="34" charset="-120"/>
              </a:rPr>
              <a:t>具心智能力</a:t>
            </a:r>
            <a:endParaRPr lang="en-US" altLang="zh-TW" sz="2400"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2" name="文字方塊 1"/>
              <p:cNvSpPr txBox="1"/>
              <p:nvPr/>
            </p:nvSpPr>
            <p:spPr>
              <a:xfrm>
                <a:off x="804058" y="3145532"/>
                <a:ext cx="455574"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400" b="1" i="0" smtClean="0">
                          <a:ln w="28575">
                            <a:solidFill>
                              <a:srgbClr val="C86664"/>
                            </a:solidFill>
                          </a:ln>
                          <a:solidFill>
                            <a:srgbClr val="C86664"/>
                          </a:solidFill>
                          <a:effectLst/>
                          <a:latin typeface="Cambria Math"/>
                        </a:rPr>
                        <m:t>√</m:t>
                      </m:r>
                    </m:oMath>
                  </m:oMathPara>
                </a14:m>
                <a:endParaRPr lang="zh-TW" altLang="en-US" sz="2400" b="1" dirty="0">
                  <a:ln w="28575">
                    <a:solidFill>
                      <a:srgbClr val="C86664"/>
                    </a:solidFill>
                  </a:ln>
                  <a:solidFill>
                    <a:srgbClr val="C86664"/>
                  </a:solidFill>
                  <a:effectLst/>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804058" y="3145532"/>
                <a:ext cx="455574" cy="489173"/>
              </a:xfrm>
              <a:prstGeom prst="rect">
                <a:avLst/>
              </a:prstGeom>
              <a:blipFill rotWithShape="1">
                <a:blip r:embed="rId4"/>
                <a:stretch>
                  <a:fillRect/>
                </a:stretch>
              </a:blipFill>
            </p:spPr>
            <p:txBody>
              <a:bodyPr/>
              <a:lstStyle/>
              <a:p>
                <a:r>
                  <a:rPr lang="zh-TW" altLang="en-US">
                    <a:noFill/>
                  </a:rPr>
                  <a:t> </a:t>
                </a:r>
              </a:p>
            </p:txBody>
          </p:sp>
        </mc:Fallback>
      </mc:AlternateContent>
      <p:sp>
        <p:nvSpPr>
          <p:cNvPr id="31" name="文字版面配置區 2"/>
          <p:cNvSpPr txBox="1">
            <a:spLocks/>
          </p:cNvSpPr>
          <p:nvPr/>
        </p:nvSpPr>
        <p:spPr>
          <a:xfrm>
            <a:off x="2915816" y="3194970"/>
            <a:ext cx="3096344" cy="167875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342900" indent="-342900">
              <a:buSzPct val="150000"/>
              <a:buFont typeface="微軟正黑體" panose="020B0604030504040204" pitchFamily="34" charset="-120"/>
              <a:buChar char="□"/>
            </a:pPr>
            <a:r>
              <a:rPr lang="zh-TW" altLang="en-US" sz="1800" dirty="0" smtClean="0">
                <a:latin typeface="微軟正黑體" panose="020B0604030504040204" pitchFamily="34" charset="-120"/>
                <a:ea typeface="微軟正黑體" panose="020B0604030504040204" pitchFamily="34" charset="-120"/>
              </a:rPr>
              <a:t>法定餐與成員：意願者</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二親等內親屬</a:t>
            </a: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至少一人</a:t>
            </a:r>
            <a:r>
              <a:rPr lang="en-US" altLang="zh-TW" sz="1600" dirty="0" smtClean="0">
                <a:latin typeface="微軟正黑體" panose="020B0604030504040204" pitchFamily="34" charset="-120"/>
                <a:ea typeface="微軟正黑體" panose="020B0604030504040204" pitchFamily="34" charset="-120"/>
              </a:rPr>
              <a:t>)</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醫療委任代理人</a:t>
            </a:r>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若有指定</a:t>
            </a:r>
            <a:r>
              <a:rPr lang="en-US" altLang="zh-TW" sz="1600" dirty="0" smtClean="0">
                <a:latin typeface="微軟正黑體" panose="020B0604030504040204" pitchFamily="34" charset="-120"/>
                <a:ea typeface="微軟正黑體" panose="020B0604030504040204" pitchFamily="34" charset="-120"/>
              </a:rPr>
              <a:t>)</a:t>
            </a:r>
            <a:endParaRPr lang="en-US" altLang="zh-TW" sz="1800" dirty="0" smtClean="0">
              <a:latin typeface="微軟正黑體" panose="020B0604030504040204" pitchFamily="34" charset="-120"/>
              <a:ea typeface="微軟正黑體" panose="020B0604030504040204" pitchFamily="34" charset="-120"/>
            </a:endParaRPr>
          </a:p>
          <a:p>
            <a:pPr marL="342900" indent="-342900">
              <a:buSzPct val="150000"/>
              <a:buFont typeface="微軟正黑體" panose="020B0604030504040204" pitchFamily="34" charset="-120"/>
              <a:buChar char="□"/>
            </a:pPr>
            <a:r>
              <a:rPr lang="zh-TW" altLang="en-US" sz="1800" dirty="0" smtClean="0">
                <a:latin typeface="微軟正黑體" panose="020B0604030504040204" pitchFamily="34" charset="-120"/>
                <a:ea typeface="微軟正黑體" panose="020B0604030504040204" pitchFamily="34" charset="-120"/>
              </a:rPr>
              <a:t>接受</a:t>
            </a:r>
            <a:r>
              <a:rPr lang="en-US" altLang="zh-TW" sz="1800" dirty="0" smtClean="0">
                <a:latin typeface="微軟正黑體" panose="020B0604030504040204" pitchFamily="34" charset="-120"/>
                <a:ea typeface="微軟正黑體" panose="020B0604030504040204" pitchFamily="34" charset="-120"/>
              </a:rPr>
              <a:t>/</a:t>
            </a:r>
            <a:r>
              <a:rPr lang="zh-TW" altLang="en-US" sz="1800" dirty="0" smtClean="0">
                <a:latin typeface="微軟正黑體" panose="020B0604030504040204" pitchFamily="34" charset="-120"/>
                <a:ea typeface="微軟正黑體" panose="020B0604030504040204" pitchFamily="34" charset="-120"/>
              </a:rPr>
              <a:t>拒絕何種治療</a:t>
            </a:r>
            <a:endParaRPr lang="en-US" altLang="zh-TW" sz="1800" dirty="0" smtClean="0">
              <a:latin typeface="微軟正黑體" panose="020B0604030504040204" pitchFamily="34" charset="-120"/>
              <a:ea typeface="微軟正黑體" panose="020B0604030504040204" pitchFamily="34" charset="-120"/>
            </a:endParaRPr>
          </a:p>
          <a:p>
            <a:pPr marL="342900" indent="-342900">
              <a:buSzPct val="150000"/>
              <a:buFont typeface="微軟正黑體" panose="020B0604030504040204" pitchFamily="34" charset="-120"/>
              <a:buChar char="□"/>
            </a:pPr>
            <a:r>
              <a:rPr lang="zh-TW" altLang="en-US" sz="1800" dirty="0">
                <a:latin typeface="微軟正黑體" panose="020B0604030504040204" pitchFamily="34" charset="-120"/>
                <a:ea typeface="微軟正黑體" panose="020B0604030504040204" pitchFamily="34" charset="-120"/>
              </a:rPr>
              <a:t>核章證明</a:t>
            </a:r>
            <a:endParaRPr lang="en-US" altLang="zh-TW" sz="1800"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21" name="文字方塊 20"/>
              <p:cNvSpPr txBox="1"/>
              <p:nvPr/>
            </p:nvSpPr>
            <p:spPr>
              <a:xfrm>
                <a:off x="2904053" y="3952503"/>
                <a:ext cx="455574"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400" b="1" i="0" smtClean="0">
                          <a:ln w="28575">
                            <a:solidFill>
                              <a:srgbClr val="008080"/>
                            </a:solidFill>
                          </a:ln>
                          <a:solidFill>
                            <a:srgbClr val="008080"/>
                          </a:solidFill>
                          <a:effectLst/>
                          <a:latin typeface="Cambria Math"/>
                        </a:rPr>
                        <m:t>√</m:t>
                      </m:r>
                    </m:oMath>
                  </m:oMathPara>
                </a14:m>
                <a:endParaRPr lang="zh-TW" altLang="en-US" sz="2400" b="1" dirty="0">
                  <a:ln w="28575">
                    <a:solidFill>
                      <a:srgbClr val="008080"/>
                    </a:solidFill>
                  </a:ln>
                  <a:solidFill>
                    <a:srgbClr val="008080"/>
                  </a:solidFill>
                  <a:effectLst/>
                </a:endParaRPr>
              </a:p>
            </p:txBody>
          </p:sp>
        </mc:Choice>
        <mc:Fallback xmlns="">
          <p:sp>
            <p:nvSpPr>
              <p:cNvPr id="21" name="文字方塊 20"/>
              <p:cNvSpPr txBox="1">
                <a:spLocks noRot="1" noChangeAspect="1" noMove="1" noResize="1" noEditPoints="1" noAdjustHandles="1" noChangeArrowheads="1" noChangeShapeType="1" noTextEdit="1"/>
              </p:cNvSpPr>
              <p:nvPr/>
            </p:nvSpPr>
            <p:spPr>
              <a:xfrm>
                <a:off x="2904053" y="3952503"/>
                <a:ext cx="455574" cy="489173"/>
              </a:xfrm>
              <a:prstGeom prst="rect">
                <a:avLst/>
              </a:prstGeom>
              <a:blipFill rotWithShape="1">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a:xfrm>
                <a:off x="2904053" y="4312543"/>
                <a:ext cx="455574"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400" b="1" i="0" smtClean="0">
                          <a:ln w="28575">
                            <a:solidFill>
                              <a:srgbClr val="008080"/>
                            </a:solidFill>
                          </a:ln>
                          <a:solidFill>
                            <a:srgbClr val="008080"/>
                          </a:solidFill>
                          <a:effectLst/>
                          <a:latin typeface="Cambria Math"/>
                        </a:rPr>
                        <m:t>√</m:t>
                      </m:r>
                    </m:oMath>
                  </m:oMathPara>
                </a14:m>
                <a:endParaRPr lang="zh-TW" altLang="en-US" sz="2400" b="1" dirty="0">
                  <a:ln w="28575">
                    <a:solidFill>
                      <a:srgbClr val="008080"/>
                    </a:solidFill>
                  </a:ln>
                  <a:solidFill>
                    <a:srgbClr val="008080"/>
                  </a:solidFill>
                  <a:effectLst/>
                </a:endParaRPr>
              </a:p>
            </p:txBody>
          </p:sp>
        </mc:Choice>
        <mc:Fallback xmlns="">
          <p:sp>
            <p:nvSpPr>
              <p:cNvPr id="23" name="文字方塊 22"/>
              <p:cNvSpPr txBox="1">
                <a:spLocks noRot="1" noChangeAspect="1" noMove="1" noResize="1" noEditPoints="1" noAdjustHandles="1" noChangeArrowheads="1" noChangeShapeType="1" noTextEdit="1"/>
              </p:cNvSpPr>
              <p:nvPr/>
            </p:nvSpPr>
            <p:spPr>
              <a:xfrm>
                <a:off x="2904053" y="4312543"/>
                <a:ext cx="455574" cy="489173"/>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2904053" y="3073524"/>
                <a:ext cx="455574"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400" b="1" i="0" smtClean="0">
                          <a:ln w="28575">
                            <a:solidFill>
                              <a:srgbClr val="008080"/>
                            </a:solidFill>
                          </a:ln>
                          <a:solidFill>
                            <a:srgbClr val="008080"/>
                          </a:solidFill>
                          <a:effectLst/>
                          <a:latin typeface="Cambria Math"/>
                        </a:rPr>
                        <m:t>√</m:t>
                      </m:r>
                    </m:oMath>
                  </m:oMathPara>
                </a14:m>
                <a:endParaRPr lang="zh-TW" altLang="en-US" sz="2400" b="1" dirty="0">
                  <a:ln w="28575">
                    <a:solidFill>
                      <a:srgbClr val="008080"/>
                    </a:solidFill>
                  </a:ln>
                  <a:solidFill>
                    <a:srgbClr val="008080"/>
                  </a:solidFill>
                  <a:effectLst/>
                </a:endParaRPr>
              </a:p>
            </p:txBody>
          </p:sp>
        </mc:Choice>
        <mc:Fallback xmlns="">
          <p:sp>
            <p:nvSpPr>
              <p:cNvPr id="25" name="文字方塊 24"/>
              <p:cNvSpPr txBox="1">
                <a:spLocks noRot="1" noChangeAspect="1" noMove="1" noResize="1" noEditPoints="1" noAdjustHandles="1" noChangeArrowheads="1" noChangeShapeType="1" noTextEdit="1"/>
              </p:cNvSpPr>
              <p:nvPr/>
            </p:nvSpPr>
            <p:spPr>
              <a:xfrm>
                <a:off x="2904053" y="3073524"/>
                <a:ext cx="455574" cy="489173"/>
              </a:xfrm>
              <a:prstGeom prst="rect">
                <a:avLst/>
              </a:prstGeom>
              <a:blipFill rotWithShape="1">
                <a:blip r:embed="rId7"/>
                <a:stretch>
                  <a:fillRect/>
                </a:stretch>
              </a:blipFill>
            </p:spPr>
            <p:txBody>
              <a:bodyPr/>
              <a:lstStyle/>
              <a:p>
                <a:r>
                  <a:rPr lang="zh-TW" altLang="en-US">
                    <a:noFill/>
                  </a:rPr>
                  <a:t> </a:t>
                </a:r>
              </a:p>
            </p:txBody>
          </p:sp>
        </mc:Fallback>
      </mc:AlternateContent>
      <p:sp>
        <p:nvSpPr>
          <p:cNvPr id="32" name="文字版面配置區 2"/>
          <p:cNvSpPr txBox="1">
            <a:spLocks/>
          </p:cNvSpPr>
          <p:nvPr/>
        </p:nvSpPr>
        <p:spPr>
          <a:xfrm>
            <a:off x="6223944" y="3073524"/>
            <a:ext cx="2452512" cy="1368152"/>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342900" indent="-342900">
              <a:lnSpc>
                <a:spcPct val="150000"/>
              </a:lnSpc>
              <a:buSzPct val="150000"/>
              <a:buFont typeface="微軟正黑體" panose="020B0604030504040204" pitchFamily="34" charset="-120"/>
              <a:buChar char="□"/>
            </a:pPr>
            <a:r>
              <a:rPr lang="zh-TW" altLang="en-US" sz="2400" dirty="0" smtClean="0">
                <a:latin typeface="微軟正黑體" panose="020B0604030504040204" pitchFamily="34" charset="-120"/>
                <a:ea typeface="微軟正黑體" panose="020B0604030504040204" pitchFamily="34" charset="-120"/>
              </a:rPr>
              <a:t>見證人</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公正</a:t>
            </a:r>
            <a:endParaRPr lang="en-US" altLang="zh-TW" sz="2400" dirty="0" smtClean="0">
              <a:latin typeface="微軟正黑體" panose="020B0604030504040204" pitchFamily="34" charset="-120"/>
              <a:ea typeface="微軟正黑體" panose="020B0604030504040204" pitchFamily="34" charset="-120"/>
            </a:endParaRPr>
          </a:p>
          <a:p>
            <a:pPr marL="342900" indent="-342900">
              <a:lnSpc>
                <a:spcPct val="150000"/>
              </a:lnSpc>
              <a:buSzPct val="150000"/>
              <a:buFont typeface="微軟正黑體" panose="020B0604030504040204" pitchFamily="34" charset="-120"/>
              <a:buChar char="□"/>
            </a:pPr>
            <a:r>
              <a:rPr lang="zh-TW" altLang="en-US" sz="2400" dirty="0">
                <a:latin typeface="微軟正黑體" panose="020B0604030504040204" pitchFamily="34" charset="-120"/>
                <a:ea typeface="微軟正黑體" panose="020B0604030504040204" pitchFamily="34" charset="-120"/>
              </a:rPr>
              <a:t>註記於</a:t>
            </a:r>
            <a:r>
              <a:rPr lang="zh-TW" altLang="en-US" sz="2400" dirty="0" smtClean="0">
                <a:latin typeface="微軟正黑體" panose="020B0604030504040204" pitchFamily="34" charset="-120"/>
                <a:ea typeface="微軟正黑體" panose="020B0604030504040204" pitchFamily="34" charset="-120"/>
              </a:rPr>
              <a:t>健保</a:t>
            </a:r>
            <a:r>
              <a:rPr lang="zh-TW" altLang="en-US" sz="2400" dirty="0">
                <a:latin typeface="微軟正黑體" panose="020B0604030504040204" pitchFamily="34" charset="-120"/>
                <a:ea typeface="微軟正黑體" panose="020B0604030504040204" pitchFamily="34" charset="-120"/>
              </a:rPr>
              <a:t>卡</a:t>
            </a:r>
            <a:endParaRPr lang="en-US" altLang="zh-TW" sz="2400" dirty="0">
              <a:latin typeface="微軟正黑體" panose="020B0604030504040204" pitchFamily="34" charset="-120"/>
              <a:ea typeface="微軟正黑體" panose="020B0604030504040204" pitchFamily="34" charset="-120"/>
            </a:endParaRPr>
          </a:p>
        </p:txBody>
      </p:sp>
      <mc:AlternateContent xmlns:mc="http://schemas.openxmlformats.org/markup-compatibility/2006" xmlns:a14="http://schemas.microsoft.com/office/drawing/2010/main">
        <mc:Choice Requires="a14">
          <p:sp>
            <p:nvSpPr>
              <p:cNvPr id="30" name="文字方塊 29"/>
              <p:cNvSpPr txBox="1"/>
              <p:nvPr/>
            </p:nvSpPr>
            <p:spPr>
              <a:xfrm>
                <a:off x="6228184" y="3749588"/>
                <a:ext cx="455574"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400" b="1" i="0" smtClean="0">
                          <a:ln w="28575">
                            <a:solidFill>
                              <a:srgbClr val="C86664"/>
                            </a:solidFill>
                          </a:ln>
                          <a:solidFill>
                            <a:srgbClr val="C86664"/>
                          </a:solidFill>
                          <a:effectLst/>
                          <a:latin typeface="Cambria Math"/>
                        </a:rPr>
                        <m:t>√</m:t>
                      </m:r>
                    </m:oMath>
                  </m:oMathPara>
                </a14:m>
                <a:endParaRPr lang="zh-TW" altLang="en-US" sz="2400" b="1" dirty="0">
                  <a:ln w="28575">
                    <a:solidFill>
                      <a:srgbClr val="C86664"/>
                    </a:solidFill>
                  </a:ln>
                  <a:solidFill>
                    <a:srgbClr val="C86664"/>
                  </a:solidFill>
                  <a:effectLst/>
                </a:endParaRPr>
              </a:p>
            </p:txBody>
          </p:sp>
        </mc:Choice>
        <mc:Fallback xmlns="">
          <p:sp>
            <p:nvSpPr>
              <p:cNvPr id="30" name="文字方塊 29"/>
              <p:cNvSpPr txBox="1">
                <a:spLocks noRot="1" noChangeAspect="1" noMove="1" noResize="1" noEditPoints="1" noAdjustHandles="1" noChangeArrowheads="1" noChangeShapeType="1" noTextEdit="1"/>
              </p:cNvSpPr>
              <p:nvPr/>
            </p:nvSpPr>
            <p:spPr>
              <a:xfrm>
                <a:off x="6228184" y="3749588"/>
                <a:ext cx="455574" cy="489173"/>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6228184" y="3160415"/>
                <a:ext cx="455574" cy="4891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400" b="1" i="0" smtClean="0">
                          <a:ln w="28575">
                            <a:solidFill>
                              <a:srgbClr val="C86664"/>
                            </a:solidFill>
                          </a:ln>
                          <a:solidFill>
                            <a:srgbClr val="C86664"/>
                          </a:solidFill>
                          <a:effectLst/>
                          <a:latin typeface="Cambria Math"/>
                        </a:rPr>
                        <m:t>√</m:t>
                      </m:r>
                    </m:oMath>
                  </m:oMathPara>
                </a14:m>
                <a:endParaRPr lang="zh-TW" altLang="en-US" sz="2400" b="1" dirty="0">
                  <a:ln w="28575">
                    <a:solidFill>
                      <a:srgbClr val="C86664"/>
                    </a:solidFill>
                  </a:ln>
                  <a:solidFill>
                    <a:srgbClr val="C86664"/>
                  </a:solidFill>
                  <a:effectLst/>
                </a:endParaRPr>
              </a:p>
            </p:txBody>
          </p:sp>
        </mc:Choice>
        <mc:Fallback xmlns="">
          <p:sp>
            <p:nvSpPr>
              <p:cNvPr id="33" name="文字方塊 32"/>
              <p:cNvSpPr txBox="1">
                <a:spLocks noRot="1" noChangeAspect="1" noMove="1" noResize="1" noEditPoints="1" noAdjustHandles="1" noChangeArrowheads="1" noChangeShapeType="1" noTextEdit="1"/>
              </p:cNvSpPr>
              <p:nvPr/>
            </p:nvSpPr>
            <p:spPr>
              <a:xfrm>
                <a:off x="6228184" y="3160415"/>
                <a:ext cx="455574" cy="489173"/>
              </a:xfrm>
              <a:prstGeom prst="rect">
                <a:avLst/>
              </a:prstGeom>
              <a:blipFill rotWithShape="1">
                <a:blip r:embed="rId9"/>
                <a:stretch>
                  <a:fillRect/>
                </a:stretch>
              </a:blipFill>
            </p:spPr>
            <p:txBody>
              <a:bodyPr/>
              <a:lstStyle/>
              <a:p>
                <a:r>
                  <a:rPr lang="zh-TW" altLang="en-US">
                    <a:noFill/>
                  </a:rPr>
                  <a:t> </a:t>
                </a:r>
              </a:p>
            </p:txBody>
          </p:sp>
        </mc:Fallback>
      </mc:AlternateContent>
      <p:grpSp>
        <p:nvGrpSpPr>
          <p:cNvPr id="34" name="群組 33"/>
          <p:cNvGrpSpPr/>
          <p:nvPr/>
        </p:nvGrpSpPr>
        <p:grpSpPr>
          <a:xfrm>
            <a:off x="3658417" y="3804501"/>
            <a:ext cx="6203225" cy="1505256"/>
            <a:chOff x="1576698" y="3774309"/>
            <a:chExt cx="7843992" cy="1903399"/>
          </a:xfrm>
        </p:grpSpPr>
        <p:pic>
          <p:nvPicPr>
            <p:cNvPr id="35" name="圖片 34"/>
            <p:cNvPicPr>
              <a:picLocks noChangeAspect="1"/>
            </p:cNvPicPr>
            <p:nvPr/>
          </p:nvPicPr>
          <p:blipFill rotWithShape="1">
            <a:blip r:embed="rId10">
              <a:extLst>
                <a:ext uri="{28A0092B-C50C-407E-A947-70E740481C1C}">
                  <a14:useLocalDpi xmlns:a14="http://schemas.microsoft.com/office/drawing/2010/main" val="0"/>
                </a:ext>
              </a:extLst>
            </a:blip>
            <a:srcRect l="9748" r="32915"/>
            <a:stretch/>
          </p:blipFill>
          <p:spPr>
            <a:xfrm rot="5400000">
              <a:off x="4546994" y="804013"/>
              <a:ext cx="1903399" cy="7843992"/>
            </a:xfrm>
            <a:prstGeom prst="rect">
              <a:avLst/>
            </a:prstGeom>
            <a:effectLst>
              <a:outerShdw blurRad="50800" dist="38100" dir="5400000" algn="t" rotWithShape="0">
                <a:prstClr val="black">
                  <a:alpha val="40000"/>
                </a:prstClr>
              </a:outerShdw>
            </a:effectLst>
          </p:spPr>
        </p:pic>
        <p:sp>
          <p:nvSpPr>
            <p:cNvPr id="36" name="文字版面配置區 2"/>
            <p:cNvSpPr txBox="1">
              <a:spLocks/>
            </p:cNvSpPr>
            <p:nvPr/>
          </p:nvSpPr>
          <p:spPr>
            <a:xfrm>
              <a:off x="2427531" y="3996687"/>
              <a:ext cx="5993576" cy="98144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2400" b="1" dirty="0" smtClean="0">
                  <a:solidFill>
                    <a:srgbClr val="008080"/>
                  </a:solidFill>
                  <a:latin typeface="微軟正黑體" panose="020B0604030504040204" pitchFamily="34" charset="-120"/>
                  <a:ea typeface="微軟正黑體" panose="020B0604030504040204" pitchFamily="34" charset="-120"/>
                </a:rPr>
                <a:t>臨床條件</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pPr marL="0" indent="0" algn="ctr">
                <a:buNone/>
              </a:pPr>
              <a:r>
                <a:rPr lang="zh-TW" altLang="en-US" sz="1800" dirty="0" smtClean="0">
                  <a:solidFill>
                    <a:schemeClr val="tx1">
                      <a:lumMod val="65000"/>
                      <a:lumOff val="35000"/>
                    </a:schemeClr>
                  </a:solidFill>
                  <a:latin typeface="微軟正黑體" panose="020B0604030504040204" pitchFamily="34" charset="-120"/>
                  <a:ea typeface="微軟正黑體" panose="020B0604030504040204" pitchFamily="34" charset="-120"/>
                </a:rPr>
                <a:t>●末期病人</a:t>
              </a:r>
              <a:r>
                <a:rPr lang="zh-TW" altLang="en-US" sz="1800" dirty="0">
                  <a:solidFill>
                    <a:schemeClr val="tx1">
                      <a:lumMod val="65000"/>
                      <a:lumOff val="35000"/>
                    </a:schemeClr>
                  </a:solidFill>
                  <a:latin typeface="微軟正黑體" panose="020B0604030504040204" pitchFamily="34" charset="-120"/>
                  <a:ea typeface="微軟正黑體" panose="020B0604030504040204" pitchFamily="34" charset="-120"/>
                </a:rPr>
                <a:t>●不可逆轉昏迷●永久</a:t>
              </a:r>
              <a:r>
                <a:rPr lang="zh-TW" altLang="en-US" sz="1800" dirty="0" smtClean="0">
                  <a:solidFill>
                    <a:schemeClr val="tx1">
                      <a:lumMod val="65000"/>
                      <a:lumOff val="35000"/>
                    </a:schemeClr>
                  </a:solidFill>
                  <a:latin typeface="微軟正黑體" panose="020B0604030504040204" pitchFamily="34" charset="-120"/>
                  <a:ea typeface="微軟正黑體" panose="020B0604030504040204" pitchFamily="34" charset="-120"/>
                </a:rPr>
                <a:t>植物人</a:t>
              </a:r>
              <a:endParaRPr lang="en-US" altLang="zh-TW" sz="180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marL="0" indent="0" algn="ctr">
                <a:buNone/>
              </a:pPr>
              <a:r>
                <a:rPr lang="zh-TW" altLang="en-US" sz="180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1800" dirty="0" smtClean="0">
                  <a:solidFill>
                    <a:schemeClr val="tx1">
                      <a:lumMod val="65000"/>
                      <a:lumOff val="35000"/>
                    </a:schemeClr>
                  </a:solidFill>
                  <a:latin typeface="微軟正黑體" panose="020B0604030504040204" pitchFamily="34" charset="-120"/>
                  <a:ea typeface="微軟正黑體" panose="020B0604030504040204" pitchFamily="34" charset="-120"/>
                </a:rPr>
                <a:t>極</a:t>
              </a:r>
              <a:r>
                <a:rPr lang="zh-TW" altLang="en-US" sz="1800" dirty="0">
                  <a:solidFill>
                    <a:schemeClr val="tx1">
                      <a:lumMod val="65000"/>
                      <a:lumOff val="35000"/>
                    </a:schemeClr>
                  </a:solidFill>
                  <a:latin typeface="微軟正黑體" panose="020B0604030504040204" pitchFamily="34" charset="-120"/>
                  <a:ea typeface="微軟正黑體" panose="020B0604030504040204" pitchFamily="34" charset="-120"/>
                </a:rPr>
                <a:t>重</a:t>
              </a:r>
              <a:r>
                <a:rPr lang="zh-TW" altLang="en-US" sz="1800" dirty="0" smtClean="0">
                  <a:solidFill>
                    <a:schemeClr val="tx1">
                      <a:lumMod val="65000"/>
                      <a:lumOff val="35000"/>
                    </a:schemeClr>
                  </a:solidFill>
                  <a:latin typeface="微軟正黑體" panose="020B0604030504040204" pitchFamily="34" charset="-120"/>
                  <a:ea typeface="微軟正黑體" panose="020B0604030504040204" pitchFamily="34" charset="-120"/>
                </a:rPr>
                <a:t>度失智●</a:t>
              </a:r>
              <a:r>
                <a:rPr lang="zh-TW" altLang="en-US" sz="1800" dirty="0">
                  <a:solidFill>
                    <a:schemeClr val="tx1">
                      <a:lumMod val="65000"/>
                      <a:lumOff val="35000"/>
                    </a:schemeClr>
                  </a:solidFill>
                  <a:latin typeface="微軟正黑體" panose="020B0604030504040204" pitchFamily="34" charset="-120"/>
                  <a:ea typeface="微軟正黑體" panose="020B0604030504040204" pitchFamily="34" charset="-120"/>
                </a:rPr>
                <a:t>其他</a:t>
              </a:r>
              <a:r>
                <a:rPr lang="zh-TW" altLang="en-US" sz="1800" dirty="0" smtClean="0">
                  <a:solidFill>
                    <a:schemeClr val="tx1">
                      <a:lumMod val="65000"/>
                      <a:lumOff val="35000"/>
                    </a:schemeClr>
                  </a:solidFill>
                  <a:latin typeface="微軟正黑體" panose="020B0604030504040204" pitchFamily="34" charset="-120"/>
                  <a:ea typeface="微軟正黑體" panose="020B0604030504040204" pitchFamily="34" charset="-120"/>
                </a:rPr>
                <a:t>公告重症</a:t>
              </a:r>
              <a:endParaRPr lang="zh-TW" altLang="en-US" sz="18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sp>
        <p:nvSpPr>
          <p:cNvPr id="37"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9176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250"/>
                                        <p:tgtEl>
                                          <p:spTgt spid="2"/>
                                        </p:tgtEl>
                                      </p:cBhvr>
                                    </p:animEffect>
                                  </p:childTnLst>
                                </p:cTn>
                              </p:par>
                              <p:par>
                                <p:cTn id="16" presetID="22" presetClass="entr" presetSubtype="8" fill="hold" nodeType="withEffect">
                                  <p:stCondLst>
                                    <p:cond delay="25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25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25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25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31" grpId="0"/>
      <p:bldP spid="21" grpId="0"/>
      <p:bldP spid="23" grpId="0"/>
      <p:bldP spid="25" grpId="0"/>
      <p:bldP spid="32" grpId="0"/>
      <p:bldP spid="30" grpId="0"/>
      <p:bldP spid="3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75</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grpSp>
        <p:nvGrpSpPr>
          <p:cNvPr id="31" name="群組 30"/>
          <p:cNvGrpSpPr/>
          <p:nvPr/>
        </p:nvGrpSpPr>
        <p:grpSpPr>
          <a:xfrm>
            <a:off x="4019982" y="1873434"/>
            <a:ext cx="116100" cy="3230195"/>
            <a:chOff x="4019982" y="1873434"/>
            <a:chExt cx="116100" cy="3230195"/>
          </a:xfrm>
        </p:grpSpPr>
        <p:cxnSp>
          <p:nvCxnSpPr>
            <p:cNvPr id="32" name="直接连接符 51">
              <a:extLst>
                <a:ext uri="{FF2B5EF4-FFF2-40B4-BE49-F238E27FC236}">
                  <a16:creationId xmlns:a16="http://schemas.microsoft.com/office/drawing/2014/main" xmlns="" id="{5CACBDA6-3D97-4D3A-AA60-3C6F631ADDE0}"/>
                </a:ext>
              </a:extLst>
            </p:cNvPr>
            <p:cNvCxnSpPr>
              <a:cxnSpLocks/>
            </p:cNvCxnSpPr>
            <p:nvPr/>
          </p:nvCxnSpPr>
          <p:spPr>
            <a:xfrm flipV="1">
              <a:off x="4078033" y="1911464"/>
              <a:ext cx="0" cy="31240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矩形: 圆角 55">
              <a:extLst>
                <a:ext uri="{FF2B5EF4-FFF2-40B4-BE49-F238E27FC236}">
                  <a16:creationId xmlns:a16="http://schemas.microsoft.com/office/drawing/2014/main" xmlns="" id="{CB89B2BE-A30C-4A1A-BB5F-F3A705BE5DB4}"/>
                </a:ext>
              </a:extLst>
            </p:cNvPr>
            <p:cNvSpPr/>
            <p:nvPr/>
          </p:nvSpPr>
          <p:spPr>
            <a:xfrm rot="13500000">
              <a:off x="4019982" y="2699474"/>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4" name="矩形: 圆角 55">
              <a:extLst>
                <a:ext uri="{FF2B5EF4-FFF2-40B4-BE49-F238E27FC236}">
                  <a16:creationId xmlns:a16="http://schemas.microsoft.com/office/drawing/2014/main" xmlns="" id="{CB89B2BE-A30C-4A1A-BB5F-F3A705BE5DB4}"/>
                </a:ext>
              </a:extLst>
            </p:cNvPr>
            <p:cNvSpPr/>
            <p:nvPr/>
          </p:nvSpPr>
          <p:spPr>
            <a:xfrm rot="13500000">
              <a:off x="4019982" y="426744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5" name="矩形: 圆角 55">
              <a:extLst>
                <a:ext uri="{FF2B5EF4-FFF2-40B4-BE49-F238E27FC236}">
                  <a16:creationId xmlns:a16="http://schemas.microsoft.com/office/drawing/2014/main" xmlns="" id="{CB89B2BE-A30C-4A1A-BB5F-F3A705BE5DB4}"/>
                </a:ext>
              </a:extLst>
            </p:cNvPr>
            <p:cNvSpPr/>
            <p:nvPr/>
          </p:nvSpPr>
          <p:spPr>
            <a:xfrm rot="13500000">
              <a:off x="4019982" y="1873434"/>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6" name="矩形: 圆角 55">
              <a:extLst>
                <a:ext uri="{FF2B5EF4-FFF2-40B4-BE49-F238E27FC236}">
                  <a16:creationId xmlns:a16="http://schemas.microsoft.com/office/drawing/2014/main" xmlns="" id="{CB89B2BE-A30C-4A1A-BB5F-F3A705BE5DB4}"/>
                </a:ext>
              </a:extLst>
            </p:cNvPr>
            <p:cNvSpPr/>
            <p:nvPr/>
          </p:nvSpPr>
          <p:spPr>
            <a:xfrm rot="13500000">
              <a:off x="4019982" y="498752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7" name="矩形: 圆角 55">
              <a:extLst>
                <a:ext uri="{FF2B5EF4-FFF2-40B4-BE49-F238E27FC236}">
                  <a16:creationId xmlns:a16="http://schemas.microsoft.com/office/drawing/2014/main" xmlns="" id="{CB89B2BE-A30C-4A1A-BB5F-F3A705BE5DB4}"/>
                </a:ext>
              </a:extLst>
            </p:cNvPr>
            <p:cNvSpPr/>
            <p:nvPr/>
          </p:nvSpPr>
          <p:spPr>
            <a:xfrm rot="13500000">
              <a:off x="4019982" y="354736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grpSp>
        <p:nvGrpSpPr>
          <p:cNvPr id="38" name="群組 37"/>
          <p:cNvGrpSpPr/>
          <p:nvPr/>
        </p:nvGrpSpPr>
        <p:grpSpPr>
          <a:xfrm>
            <a:off x="611560" y="1522967"/>
            <a:ext cx="3195287" cy="3998829"/>
            <a:chOff x="1187624" y="1396138"/>
            <a:chExt cx="3240360" cy="4055237"/>
          </a:xfrm>
        </p:grpSpPr>
        <p:pic>
          <p:nvPicPr>
            <p:cNvPr id="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396138"/>
              <a:ext cx="3240360" cy="347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4765844"/>
              <a:ext cx="3240360" cy="68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2" name="文字版面配置區 2"/>
          <p:cNvSpPr txBox="1">
            <a:spLocks/>
          </p:cNvSpPr>
          <p:nvPr/>
        </p:nvSpPr>
        <p:spPr>
          <a:xfrm>
            <a:off x="1295636" y="697260"/>
            <a:ext cx="6552728"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如何啟動</a:t>
            </a:r>
            <a:r>
              <a:rPr lang="zh-TW" altLang="en-US" sz="4400" b="1" dirty="0" smtClean="0">
                <a:solidFill>
                  <a:srgbClr val="008080"/>
                </a:solidFill>
                <a:latin typeface="微軟正黑體" panose="020B0604030504040204" pitchFamily="34" charset="-120"/>
                <a:ea typeface="微軟正黑體" panose="020B0604030504040204" pitchFamily="34" charset="-120"/>
              </a:rPr>
              <a:t>預定醫療決定</a:t>
            </a:r>
            <a:endParaRPr lang="zh-TW" altLang="zh-TW" sz="4400" b="1" dirty="0">
              <a:solidFill>
                <a:srgbClr val="008080"/>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4019982" y="1561356"/>
            <a:ext cx="4512458" cy="1758049"/>
            <a:chOff x="4452030" y="465036"/>
            <a:chExt cx="4512458" cy="1758049"/>
          </a:xfrm>
        </p:grpSpPr>
        <p:sp>
          <p:nvSpPr>
            <p:cNvPr id="29" name="矩形: 圆角 55">
              <a:extLst>
                <a:ext uri="{FF2B5EF4-FFF2-40B4-BE49-F238E27FC236}">
                  <a16:creationId xmlns:a16="http://schemas.microsoft.com/office/drawing/2014/main" xmlns="" id="{CB89B2BE-A30C-4A1A-BB5F-F3A705BE5DB4}"/>
                </a:ext>
              </a:extLst>
            </p:cNvPr>
            <p:cNvSpPr/>
            <p:nvPr/>
          </p:nvSpPr>
          <p:spPr>
            <a:xfrm rot="13500000">
              <a:off x="4452030" y="756938"/>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0" name="矩形 29"/>
            <p:cNvSpPr/>
            <p:nvPr/>
          </p:nvSpPr>
          <p:spPr>
            <a:xfrm>
              <a:off x="5178775" y="1576754"/>
              <a:ext cx="3318537" cy="646331"/>
            </a:xfrm>
            <a:prstGeom prst="rect">
              <a:avLst/>
            </a:prstGeom>
          </p:spPr>
          <p:txBody>
            <a:bodyPr wrap="none">
              <a:spAutoFit/>
            </a:bodyPr>
            <a:lstStyle/>
            <a:p>
              <a:pPr algn="ctr"/>
              <a:r>
                <a:rPr lang="en-US" altLang="zh-TW" dirty="0" smtClean="0">
                  <a:solidFill>
                    <a:schemeClr val="tx1">
                      <a:tint val="75000"/>
                    </a:schemeClr>
                  </a:solidFill>
                  <a:latin typeface="微軟正黑體" panose="020B0604030504040204" pitchFamily="34" charset="-120"/>
                  <a:ea typeface="微軟正黑體" panose="020B0604030504040204" pitchFamily="34" charset="-120"/>
                </a:rPr>
                <a:t>2</a:t>
              </a:r>
              <a:r>
                <a:rPr lang="zh-TW" altLang="en-US" dirty="0" smtClean="0">
                  <a:solidFill>
                    <a:schemeClr val="tx1">
                      <a:tint val="75000"/>
                    </a:schemeClr>
                  </a:solidFill>
                  <a:latin typeface="微軟正黑體" panose="020B0604030504040204" pitchFamily="34" charset="-120"/>
                  <a:ea typeface="微軟正黑體" panose="020B0604030504040204" pitchFamily="34" charset="-120"/>
                </a:rPr>
                <a:t>位專業醫師確診</a:t>
              </a:r>
              <a:r>
                <a:rPr lang="en-US" altLang="zh-TW" dirty="0">
                  <a:solidFill>
                    <a:schemeClr val="tx1">
                      <a:tint val="75000"/>
                    </a:schemeClr>
                  </a:solidFill>
                  <a:latin typeface="微軟正黑體" panose="020B0604030504040204" pitchFamily="34" charset="-120"/>
                  <a:ea typeface="微軟正黑體" panose="020B0604030504040204" pitchFamily="34" charset="-120"/>
                </a:rPr>
                <a:t> </a:t>
              </a:r>
              <a:r>
                <a:rPr lang="en-US" altLang="zh-TW" dirty="0" smtClean="0">
                  <a:solidFill>
                    <a:schemeClr val="tx1">
                      <a:tint val="75000"/>
                    </a:schemeClr>
                  </a:solidFill>
                  <a:latin typeface="微軟正黑體" panose="020B0604030504040204" pitchFamily="34" charset="-120"/>
                  <a:ea typeface="微軟正黑體" panose="020B0604030504040204" pitchFamily="34" charset="-120"/>
                </a:rPr>
                <a:t>&amp;</a:t>
              </a:r>
            </a:p>
            <a:p>
              <a:pPr algn="ctr"/>
              <a:r>
                <a:rPr lang="zh-TW" altLang="en-US" dirty="0">
                  <a:solidFill>
                    <a:schemeClr val="tx1">
                      <a:tint val="75000"/>
                    </a:schemeClr>
                  </a:solidFill>
                  <a:latin typeface="微軟正黑體" panose="020B0604030504040204" pitchFamily="34" charset="-120"/>
                  <a:ea typeface="微軟正黑體" panose="020B0604030504040204" pitchFamily="34" charset="-120"/>
                </a:rPr>
                <a:t>緩和醫療</a:t>
              </a:r>
              <a:r>
                <a:rPr lang="zh-TW" altLang="en-US" dirty="0" smtClean="0">
                  <a:solidFill>
                    <a:schemeClr val="tx1">
                      <a:tint val="75000"/>
                    </a:schemeClr>
                  </a:solidFill>
                  <a:latin typeface="微軟正黑體" panose="020B0604030504040204" pitchFamily="34" charset="-120"/>
                  <a:ea typeface="微軟正黑體" panose="020B0604030504040204" pitchFamily="34" charset="-120"/>
                </a:rPr>
                <a:t>團隊至少</a:t>
              </a:r>
              <a:r>
                <a:rPr lang="en-US" altLang="zh-TW" dirty="0" smtClean="0">
                  <a:solidFill>
                    <a:schemeClr val="tx1">
                      <a:tint val="75000"/>
                    </a:schemeClr>
                  </a:solidFill>
                  <a:latin typeface="微軟正黑體" panose="020B0604030504040204" pitchFamily="34" charset="-120"/>
                  <a:ea typeface="微軟正黑體" panose="020B0604030504040204" pitchFamily="34" charset="-120"/>
                </a:rPr>
                <a:t>2</a:t>
              </a:r>
              <a:r>
                <a:rPr lang="zh-TW" altLang="en-US" dirty="0" smtClean="0">
                  <a:solidFill>
                    <a:schemeClr val="tx1">
                      <a:tint val="75000"/>
                    </a:schemeClr>
                  </a:solidFill>
                  <a:latin typeface="微軟正黑體" panose="020B0604030504040204" pitchFamily="34" charset="-120"/>
                  <a:ea typeface="微軟正黑體" panose="020B0604030504040204" pitchFamily="34" charset="-120"/>
                </a:rPr>
                <a:t>次照會確認</a:t>
              </a:r>
              <a:endParaRPr lang="zh-TW" altLang="en-US" dirty="0">
                <a:solidFill>
                  <a:schemeClr val="tx1">
                    <a:tint val="75000"/>
                  </a:schemeClr>
                </a:solidFill>
                <a:latin typeface="微軟正黑體" panose="020B0604030504040204" pitchFamily="34" charset="-120"/>
                <a:ea typeface="微軟正黑體" panose="020B0604030504040204" pitchFamily="34" charset="-120"/>
              </a:endParaRPr>
            </a:p>
          </p:txBody>
        </p:sp>
        <p:sp>
          <p:nvSpPr>
            <p:cNvPr id="26" name="矩形: 圆角 38">
              <a:extLst>
                <a:ext uri="{FF2B5EF4-FFF2-40B4-BE49-F238E27FC236}">
                  <a16:creationId xmlns:a16="http://schemas.microsoft.com/office/drawing/2014/main" xmlns="" id="{B7782CAD-7E2B-40CF-B902-09904214C806}"/>
                </a:ext>
              </a:extLst>
            </p:cNvPr>
            <p:cNvSpPr/>
            <p:nvPr/>
          </p:nvSpPr>
          <p:spPr>
            <a:xfrm rot="16200000">
              <a:off x="6337554" y="-1089871"/>
              <a:ext cx="1008642" cy="4118456"/>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7" name="文字版面配置區 2"/>
            <p:cNvSpPr txBox="1">
              <a:spLocks/>
            </p:cNvSpPr>
            <p:nvPr/>
          </p:nvSpPr>
          <p:spPr>
            <a:xfrm>
              <a:off x="4716016" y="510057"/>
              <a:ext cx="4248472" cy="87915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2800" b="1" spc="-300" dirty="0" smtClean="0">
                  <a:solidFill>
                    <a:schemeClr val="bg1"/>
                  </a:solidFill>
                  <a:latin typeface="微軟正黑體" panose="020B0604030504040204" pitchFamily="34" charset="-120"/>
                  <a:ea typeface="微軟正黑體" panose="020B0604030504040204" pitchFamily="34" charset="-120"/>
                </a:rPr>
                <a:t>１</a:t>
              </a:r>
              <a:r>
                <a:rPr lang="en-US" altLang="zh-TW" sz="2800" b="1" spc="-300" dirty="0" smtClean="0">
                  <a:solidFill>
                    <a:schemeClr val="bg1"/>
                  </a:solidFill>
                  <a:latin typeface="微軟正黑體" panose="020B0604030504040204" pitchFamily="34" charset="-120"/>
                  <a:ea typeface="微軟正黑體" panose="020B0604030504040204" pitchFamily="34" charset="-120"/>
                </a:rPr>
                <a:t>.</a:t>
              </a:r>
              <a:r>
                <a:rPr lang="zh-TW" altLang="en-US" sz="2800" b="1" spc="-300" dirty="0" smtClean="0">
                  <a:solidFill>
                    <a:schemeClr val="bg1"/>
                  </a:solidFill>
                  <a:latin typeface="微軟正黑體" panose="020B0604030504040204" pitchFamily="34" charset="-120"/>
                  <a:ea typeface="微軟正黑體" panose="020B0604030504040204" pitchFamily="34" charset="-120"/>
                </a:rPr>
                <a:t> </a:t>
              </a:r>
              <a:r>
                <a:rPr lang="zh-TW" altLang="en-US" sz="2800" b="1" dirty="0" smtClean="0">
                  <a:solidFill>
                    <a:schemeClr val="bg1"/>
                  </a:solidFill>
                  <a:latin typeface="微軟正黑體" panose="020B0604030504040204" pitchFamily="34" charset="-120"/>
                  <a:ea typeface="微軟正黑體" panose="020B0604030504040204" pitchFamily="34" charset="-120"/>
                </a:rPr>
                <a:t>疑似特定臨床</a:t>
              </a:r>
              <a:r>
                <a:rPr lang="zh-TW" altLang="en-US" sz="2800" b="1" dirty="0">
                  <a:solidFill>
                    <a:schemeClr val="bg1"/>
                  </a:solidFill>
                  <a:latin typeface="微軟正黑體" panose="020B0604030504040204" pitchFamily="34" charset="-120"/>
                  <a:ea typeface="微軟正黑體" panose="020B0604030504040204" pitchFamily="34" charset="-120"/>
                </a:rPr>
                <a:t>條件之</a:t>
              </a:r>
              <a:r>
                <a:rPr lang="zh-TW" altLang="en-US" sz="2800" b="1" dirty="0" smtClean="0">
                  <a:solidFill>
                    <a:schemeClr val="bg1"/>
                  </a:solidFill>
                  <a:latin typeface="微軟正黑體" panose="020B0604030504040204" pitchFamily="34" charset="-120"/>
                  <a:ea typeface="微軟正黑體" panose="020B0604030504040204" pitchFamily="34" charset="-120"/>
                </a:rPr>
                <a:t>一發生時</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p:txBody>
        </p:sp>
      </p:grpSp>
      <p:sp>
        <p:nvSpPr>
          <p:cNvPr id="44"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4019982" y="2665522"/>
            <a:ext cx="5124018" cy="2821326"/>
            <a:chOff x="4019982" y="2665522"/>
            <a:chExt cx="5124018" cy="2821326"/>
          </a:xfrm>
        </p:grpSpPr>
        <p:sp>
          <p:nvSpPr>
            <p:cNvPr id="47" name="矩形: 圆角 55">
              <a:extLst>
                <a:ext uri="{FF2B5EF4-FFF2-40B4-BE49-F238E27FC236}">
                  <a16:creationId xmlns:a16="http://schemas.microsoft.com/office/drawing/2014/main" xmlns="" id="{CB89B2BE-A30C-4A1A-BB5F-F3A705BE5DB4}"/>
                </a:ext>
              </a:extLst>
            </p:cNvPr>
            <p:cNvSpPr/>
            <p:nvPr/>
          </p:nvSpPr>
          <p:spPr>
            <a:xfrm rot="13500000">
              <a:off x="4019982" y="2665522"/>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48" name="矩形 47"/>
            <p:cNvSpPr/>
            <p:nvPr/>
          </p:nvSpPr>
          <p:spPr>
            <a:xfrm>
              <a:off x="4427984" y="4120786"/>
              <a:ext cx="2069797" cy="1015663"/>
            </a:xfrm>
            <a:prstGeom prst="rect">
              <a:avLst/>
            </a:prstGeom>
          </p:spPr>
          <p:txBody>
            <a:bodyPr wrap="none">
              <a:spAutoFit/>
            </a:bodyPr>
            <a:lstStyle/>
            <a:p>
              <a:pPr marL="342900" indent="-342900">
                <a:buFont typeface="Wingdings" panose="05000000000000000000" pitchFamily="2" charset="2"/>
                <a:buChar char="l"/>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末期病人</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不可</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逆轉昏迷</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永久植物人</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p:txBody>
        </p:sp>
        <p:sp>
          <p:nvSpPr>
            <p:cNvPr id="49" name="矩形: 圆角 38">
              <a:extLst>
                <a:ext uri="{FF2B5EF4-FFF2-40B4-BE49-F238E27FC236}">
                  <a16:creationId xmlns:a16="http://schemas.microsoft.com/office/drawing/2014/main" xmlns="" id="{B7782CAD-7E2B-40CF-B902-09904214C806}"/>
                </a:ext>
              </a:extLst>
            </p:cNvPr>
            <p:cNvSpPr/>
            <p:nvPr/>
          </p:nvSpPr>
          <p:spPr>
            <a:xfrm rot="16200000">
              <a:off x="6125732" y="1645939"/>
              <a:ext cx="687221" cy="4118456"/>
            </a:xfrm>
            <a:prstGeom prst="roundRect">
              <a:avLst/>
            </a:prstGeom>
            <a:solidFill>
              <a:srgbClr val="008080"/>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50" name="文字版面配置區 2"/>
            <p:cNvSpPr txBox="1">
              <a:spLocks/>
            </p:cNvSpPr>
            <p:nvPr/>
          </p:nvSpPr>
          <p:spPr>
            <a:xfrm>
              <a:off x="4396524" y="3416223"/>
              <a:ext cx="4248472" cy="642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en-US" altLang="zh-TW" sz="2800" b="1" spc="-300" dirty="0">
                  <a:solidFill>
                    <a:schemeClr val="bg1"/>
                  </a:solidFill>
                  <a:latin typeface="微軟正黑體" panose="020B0604030504040204" pitchFamily="34" charset="-120"/>
                  <a:ea typeface="微軟正黑體" panose="020B0604030504040204" pitchFamily="34" charset="-120"/>
                </a:rPr>
                <a:t>2</a:t>
              </a:r>
              <a:r>
                <a:rPr lang="en-US" altLang="zh-TW" sz="2800" b="1" spc="-300" dirty="0" smtClean="0">
                  <a:solidFill>
                    <a:schemeClr val="bg1"/>
                  </a:solidFill>
                  <a:latin typeface="微軟正黑體" panose="020B0604030504040204" pitchFamily="34" charset="-120"/>
                  <a:ea typeface="微軟正黑體" panose="020B0604030504040204" pitchFamily="34" charset="-120"/>
                </a:rPr>
                <a:t>.</a:t>
              </a:r>
              <a:r>
                <a:rPr lang="zh-TW" altLang="en-US" sz="2800" b="1" spc="-300" dirty="0" smtClean="0">
                  <a:solidFill>
                    <a:schemeClr val="bg1"/>
                  </a:solidFill>
                  <a:latin typeface="微軟正黑體" panose="020B0604030504040204" pitchFamily="34" charset="-120"/>
                  <a:ea typeface="微軟正黑體" panose="020B0604030504040204" pitchFamily="34" charset="-120"/>
                </a:rPr>
                <a:t> </a:t>
              </a:r>
              <a:r>
                <a:rPr lang="zh-TW" altLang="en-US" sz="2800" b="1" dirty="0" smtClean="0">
                  <a:solidFill>
                    <a:schemeClr val="bg1"/>
                  </a:solidFill>
                  <a:latin typeface="微軟正黑體" panose="020B0604030504040204" pitchFamily="34" charset="-120"/>
                  <a:ea typeface="微軟正黑體" panose="020B0604030504040204" pitchFamily="34" charset="-120"/>
                </a:rPr>
                <a:t>符合</a:t>
              </a:r>
              <a:r>
                <a:rPr lang="zh-TW" altLang="en-US" sz="2800" b="1" dirty="0">
                  <a:solidFill>
                    <a:schemeClr val="bg1"/>
                  </a:solidFill>
                  <a:latin typeface="微軟正黑體" panose="020B0604030504040204" pitchFamily="34" charset="-120"/>
                  <a:ea typeface="微軟正黑體" panose="020B0604030504040204" pitchFamily="34" charset="-120"/>
                </a:rPr>
                <a:t>特定臨床條件之一</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p:txBody>
        </p:sp>
        <p:sp>
          <p:nvSpPr>
            <p:cNvPr id="3" name="矩形 2"/>
            <p:cNvSpPr/>
            <p:nvPr/>
          </p:nvSpPr>
          <p:spPr>
            <a:xfrm>
              <a:off x="6191672" y="4840517"/>
              <a:ext cx="2952328" cy="646331"/>
            </a:xfrm>
            <a:prstGeom prst="rect">
              <a:avLst/>
            </a:prstGeom>
          </p:spPr>
          <p:txBody>
            <a:bodyPr wrap="square">
              <a:spAutoFit/>
            </a:bodyPr>
            <a:lstStyle/>
            <a:p>
              <a:pPr marL="342900" indent="-342900">
                <a:buFont typeface="Wingdings" panose="05000000000000000000" pitchFamily="2" charset="2"/>
                <a:buChar char="l"/>
              </a:pPr>
              <a:r>
                <a:rPr lang="zh-TW" altLang="en-US" dirty="0">
                  <a:solidFill>
                    <a:schemeClr val="tx1">
                      <a:tint val="75000"/>
                    </a:schemeClr>
                  </a:solidFill>
                  <a:latin typeface="微軟正黑體" panose="020B0604030504040204" pitchFamily="34" charset="-120"/>
                  <a:ea typeface="微軟正黑體" panose="020B0604030504040204" pitchFamily="34" charset="-120"/>
                </a:rPr>
                <a:t>極重度失智</a:t>
              </a:r>
              <a:endParaRPr lang="en-US" altLang="zh-TW" dirty="0">
                <a:solidFill>
                  <a:schemeClr val="tx1">
                    <a:tint val="75000"/>
                  </a:schemeClr>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lang="zh-TW" altLang="en-US" dirty="0">
                  <a:solidFill>
                    <a:schemeClr val="tx1">
                      <a:tint val="75000"/>
                    </a:schemeClr>
                  </a:solidFill>
                  <a:latin typeface="微軟正黑體" panose="020B0604030504040204" pitchFamily="34" charset="-120"/>
                  <a:ea typeface="微軟正黑體" panose="020B0604030504040204" pitchFamily="34" charset="-120"/>
                </a:rPr>
                <a:t>其他經政府公告之疾病</a:t>
              </a:r>
            </a:p>
          </p:txBody>
        </p:sp>
      </p:grpSp>
    </p:spTree>
    <p:extLst>
      <p:ext uri="{BB962C8B-B14F-4D97-AF65-F5344CB8AC3E}">
        <p14:creationId xmlns:p14="http://schemas.microsoft.com/office/powerpoint/2010/main" val="308516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5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4019982" y="1873434"/>
            <a:ext cx="116100" cy="3230195"/>
            <a:chOff x="4019982" y="1873434"/>
            <a:chExt cx="116100" cy="3230195"/>
          </a:xfrm>
        </p:grpSpPr>
        <p:cxnSp>
          <p:nvCxnSpPr>
            <p:cNvPr id="17" name="直接连接符 51">
              <a:extLst>
                <a:ext uri="{FF2B5EF4-FFF2-40B4-BE49-F238E27FC236}">
                  <a16:creationId xmlns:a16="http://schemas.microsoft.com/office/drawing/2014/main" xmlns="" id="{5CACBDA6-3D97-4D3A-AA60-3C6F631ADDE0}"/>
                </a:ext>
              </a:extLst>
            </p:cNvPr>
            <p:cNvCxnSpPr>
              <a:cxnSpLocks/>
            </p:cNvCxnSpPr>
            <p:nvPr/>
          </p:nvCxnSpPr>
          <p:spPr>
            <a:xfrm flipV="1">
              <a:off x="4078033" y="1911464"/>
              <a:ext cx="0" cy="31240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圆角 55">
              <a:extLst>
                <a:ext uri="{FF2B5EF4-FFF2-40B4-BE49-F238E27FC236}">
                  <a16:creationId xmlns:a16="http://schemas.microsoft.com/office/drawing/2014/main" xmlns="" id="{CB89B2BE-A30C-4A1A-BB5F-F3A705BE5DB4}"/>
                </a:ext>
              </a:extLst>
            </p:cNvPr>
            <p:cNvSpPr/>
            <p:nvPr/>
          </p:nvSpPr>
          <p:spPr>
            <a:xfrm rot="13500000">
              <a:off x="4019982" y="2699474"/>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9" name="矩形: 圆角 55">
              <a:extLst>
                <a:ext uri="{FF2B5EF4-FFF2-40B4-BE49-F238E27FC236}">
                  <a16:creationId xmlns:a16="http://schemas.microsoft.com/office/drawing/2014/main" xmlns="" id="{CB89B2BE-A30C-4A1A-BB5F-F3A705BE5DB4}"/>
                </a:ext>
              </a:extLst>
            </p:cNvPr>
            <p:cNvSpPr/>
            <p:nvPr/>
          </p:nvSpPr>
          <p:spPr>
            <a:xfrm rot="13500000">
              <a:off x="4019982" y="426744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1" name="矩形: 圆角 55">
              <a:extLst>
                <a:ext uri="{FF2B5EF4-FFF2-40B4-BE49-F238E27FC236}">
                  <a16:creationId xmlns:a16="http://schemas.microsoft.com/office/drawing/2014/main" xmlns="" id="{CB89B2BE-A30C-4A1A-BB5F-F3A705BE5DB4}"/>
                </a:ext>
              </a:extLst>
            </p:cNvPr>
            <p:cNvSpPr/>
            <p:nvPr/>
          </p:nvSpPr>
          <p:spPr>
            <a:xfrm rot="13500000">
              <a:off x="4019982" y="1873434"/>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3" name="矩形: 圆角 55">
              <a:extLst>
                <a:ext uri="{FF2B5EF4-FFF2-40B4-BE49-F238E27FC236}">
                  <a16:creationId xmlns:a16="http://schemas.microsoft.com/office/drawing/2014/main" xmlns="" id="{CB89B2BE-A30C-4A1A-BB5F-F3A705BE5DB4}"/>
                </a:ext>
              </a:extLst>
            </p:cNvPr>
            <p:cNvSpPr/>
            <p:nvPr/>
          </p:nvSpPr>
          <p:spPr>
            <a:xfrm rot="13500000">
              <a:off x="4019982" y="498752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4" name="矩形: 圆角 55">
              <a:extLst>
                <a:ext uri="{FF2B5EF4-FFF2-40B4-BE49-F238E27FC236}">
                  <a16:creationId xmlns:a16="http://schemas.microsoft.com/office/drawing/2014/main" xmlns="" id="{CB89B2BE-A30C-4A1A-BB5F-F3A705BE5DB4}"/>
                </a:ext>
              </a:extLst>
            </p:cNvPr>
            <p:cNvSpPr/>
            <p:nvPr/>
          </p:nvSpPr>
          <p:spPr>
            <a:xfrm rot="13500000">
              <a:off x="4019982" y="354736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grpSp>
        <p:nvGrpSpPr>
          <p:cNvPr id="2" name="群組 1"/>
          <p:cNvGrpSpPr/>
          <p:nvPr/>
        </p:nvGrpSpPr>
        <p:grpSpPr>
          <a:xfrm>
            <a:off x="611560" y="1522967"/>
            <a:ext cx="3195287" cy="3998829"/>
            <a:chOff x="1187624" y="1396138"/>
            <a:chExt cx="3240360" cy="4055237"/>
          </a:xfrm>
        </p:grpSpPr>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96138"/>
              <a:ext cx="3240360" cy="347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765844"/>
              <a:ext cx="3240360" cy="68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76</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41" name="文字版面配置區 2"/>
          <p:cNvSpPr txBox="1">
            <a:spLocks/>
          </p:cNvSpPr>
          <p:nvPr/>
        </p:nvSpPr>
        <p:spPr>
          <a:xfrm>
            <a:off x="1295636" y="697260"/>
            <a:ext cx="6552728"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如何啟動</a:t>
            </a:r>
            <a:r>
              <a:rPr lang="zh-TW" altLang="en-US" sz="4400" b="1" dirty="0" smtClean="0">
                <a:solidFill>
                  <a:srgbClr val="008080"/>
                </a:solidFill>
                <a:latin typeface="微軟正黑體" panose="020B0604030504040204" pitchFamily="34" charset="-120"/>
                <a:ea typeface="微軟正黑體" panose="020B0604030504040204" pitchFamily="34" charset="-120"/>
              </a:rPr>
              <a:t>預定醫療決定</a:t>
            </a:r>
            <a:endParaRPr lang="zh-TW" altLang="zh-TW" sz="4400" b="1" dirty="0">
              <a:solidFill>
                <a:srgbClr val="008080"/>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4019982" y="1777381"/>
            <a:ext cx="4976767" cy="3274624"/>
            <a:chOff x="4392514" y="432178"/>
            <a:chExt cx="4976767" cy="3274624"/>
          </a:xfrm>
        </p:grpSpPr>
        <p:sp>
          <p:nvSpPr>
            <p:cNvPr id="29" name="矩形: 圆角 55">
              <a:extLst>
                <a:ext uri="{FF2B5EF4-FFF2-40B4-BE49-F238E27FC236}">
                  <a16:creationId xmlns:a16="http://schemas.microsoft.com/office/drawing/2014/main" xmlns="" id="{CB89B2BE-A30C-4A1A-BB5F-F3A705BE5DB4}"/>
                </a:ext>
              </a:extLst>
            </p:cNvPr>
            <p:cNvSpPr/>
            <p:nvPr/>
          </p:nvSpPr>
          <p:spPr>
            <a:xfrm rot="13500000">
              <a:off x="4392514" y="2164239"/>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0" name="矩形 29"/>
            <p:cNvSpPr/>
            <p:nvPr/>
          </p:nvSpPr>
          <p:spPr>
            <a:xfrm>
              <a:off x="4728508" y="1152257"/>
              <a:ext cx="4640773" cy="2554545"/>
            </a:xfrm>
            <a:prstGeom prst="rect">
              <a:avLst/>
            </a:prstGeom>
          </p:spPr>
          <p:txBody>
            <a:bodyPr wrap="square">
              <a:spAutoFit/>
            </a:bodyPr>
            <a:lstStyle/>
            <a:p>
              <a:r>
                <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rPr>
                <a:t>1)</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 維持生命治療：</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指</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心肺復甦術、機械式維生系統、血液製品、為特定疾病而設支專門治療、重度感染時所給予之抗生素等任何有可能延長病人生命之必要醫療措施。</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r>
                <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rPr>
                <a:t>2)</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人工營養及流體餵養：</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a:p>
              <a:r>
                <a:rPr lang="zh-TW" altLang="en-US" sz="2000" dirty="0">
                  <a:solidFill>
                    <a:schemeClr val="tx1">
                      <a:tint val="75000"/>
                    </a:schemeClr>
                  </a:solidFill>
                  <a:latin typeface="微軟正黑體" panose="020B0604030504040204" pitchFamily="34" charset="-120"/>
                  <a:ea typeface="微軟正黑體" panose="020B0604030504040204" pitchFamily="34" charset="-120"/>
                </a:rPr>
                <a:t>指透過</a:t>
              </a:r>
              <a:r>
                <a:rPr lang="zh-TW" altLang="en-US" sz="2000" dirty="0" smtClean="0">
                  <a:solidFill>
                    <a:schemeClr val="tx1">
                      <a:tint val="75000"/>
                    </a:schemeClr>
                  </a:solidFill>
                  <a:latin typeface="微軟正黑體" panose="020B0604030504040204" pitchFamily="34" charset="-120"/>
                  <a:ea typeface="微軟正黑體" panose="020B0604030504040204" pitchFamily="34" charset="-120"/>
                </a:rPr>
                <a:t>管道或其他侵入性措施餵養食物與水分。</a:t>
              </a:r>
              <a:endParaRPr lang="en-US" altLang="zh-TW" sz="2000" dirty="0" smtClean="0">
                <a:solidFill>
                  <a:schemeClr val="tx1">
                    <a:tint val="75000"/>
                  </a:schemeClr>
                </a:solidFill>
                <a:latin typeface="微軟正黑體" panose="020B0604030504040204" pitchFamily="34" charset="-120"/>
                <a:ea typeface="微軟正黑體" panose="020B0604030504040204" pitchFamily="34" charset="-120"/>
              </a:endParaRPr>
            </a:p>
          </p:txBody>
        </p:sp>
        <p:sp>
          <p:nvSpPr>
            <p:cNvPr id="26" name="矩形: 圆角 38">
              <a:extLst>
                <a:ext uri="{FF2B5EF4-FFF2-40B4-BE49-F238E27FC236}">
                  <a16:creationId xmlns:a16="http://schemas.microsoft.com/office/drawing/2014/main" xmlns="" id="{B7782CAD-7E2B-40CF-B902-09904214C806}"/>
                </a:ext>
              </a:extLst>
            </p:cNvPr>
            <p:cNvSpPr/>
            <p:nvPr/>
          </p:nvSpPr>
          <p:spPr>
            <a:xfrm rot="16200000">
              <a:off x="6626081" y="-1537403"/>
              <a:ext cx="687221" cy="4626383"/>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7" name="文字版面配置區 2"/>
            <p:cNvSpPr txBox="1">
              <a:spLocks/>
            </p:cNvSpPr>
            <p:nvPr/>
          </p:nvSpPr>
          <p:spPr>
            <a:xfrm>
              <a:off x="4714918" y="549208"/>
              <a:ext cx="4495956" cy="642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en-US" altLang="zh-TW" sz="2800" b="1" spc="-300" dirty="0" smtClean="0">
                  <a:solidFill>
                    <a:schemeClr val="bg1"/>
                  </a:solidFill>
                  <a:latin typeface="微軟正黑體" panose="020B0604030504040204" pitchFamily="34" charset="-120"/>
                  <a:ea typeface="微軟正黑體" panose="020B0604030504040204" pitchFamily="34" charset="-120"/>
                </a:rPr>
                <a:t>3.</a:t>
              </a:r>
              <a:r>
                <a:rPr lang="zh-TW" altLang="en-US" sz="2800" b="1" spc="-300" dirty="0" smtClean="0">
                  <a:solidFill>
                    <a:schemeClr val="bg1"/>
                  </a:solidFill>
                  <a:latin typeface="微軟正黑體" panose="020B0604030504040204" pitchFamily="34" charset="-120"/>
                  <a:ea typeface="微軟正黑體" panose="020B0604030504040204" pitchFamily="34" charset="-120"/>
                </a:rPr>
                <a:t> 按預立醫療決定</a:t>
              </a:r>
              <a:r>
                <a:rPr lang="zh-TW" altLang="en-US" sz="2800" b="1" dirty="0">
                  <a:solidFill>
                    <a:schemeClr val="bg1"/>
                  </a:solidFill>
                  <a:latin typeface="微軟正黑體" panose="020B0604030504040204" pitchFamily="34" charset="-120"/>
                  <a:ea typeface="微軟正黑體" panose="020B0604030504040204" pitchFamily="34" charset="-120"/>
                </a:rPr>
                <a:t>接受或拒絕</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p:txBody>
        </p:sp>
      </p:grpSp>
      <p:sp>
        <p:nvSpPr>
          <p:cNvPr id="28"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3268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p:cNvGrpSpPr/>
          <p:nvPr/>
        </p:nvGrpSpPr>
        <p:grpSpPr>
          <a:xfrm>
            <a:off x="4019982" y="1873434"/>
            <a:ext cx="116100" cy="3230195"/>
            <a:chOff x="4019982" y="1873434"/>
            <a:chExt cx="116100" cy="3230195"/>
          </a:xfrm>
        </p:grpSpPr>
        <p:cxnSp>
          <p:nvCxnSpPr>
            <p:cNvPr id="17" name="直接连接符 51">
              <a:extLst>
                <a:ext uri="{FF2B5EF4-FFF2-40B4-BE49-F238E27FC236}">
                  <a16:creationId xmlns:a16="http://schemas.microsoft.com/office/drawing/2014/main" xmlns="" id="{5CACBDA6-3D97-4D3A-AA60-3C6F631ADDE0}"/>
                </a:ext>
              </a:extLst>
            </p:cNvPr>
            <p:cNvCxnSpPr>
              <a:cxnSpLocks/>
            </p:cNvCxnSpPr>
            <p:nvPr/>
          </p:nvCxnSpPr>
          <p:spPr>
            <a:xfrm flipV="1">
              <a:off x="4078033" y="1911464"/>
              <a:ext cx="0" cy="312402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圆角 55">
              <a:extLst>
                <a:ext uri="{FF2B5EF4-FFF2-40B4-BE49-F238E27FC236}">
                  <a16:creationId xmlns:a16="http://schemas.microsoft.com/office/drawing/2014/main" xmlns="" id="{CB89B2BE-A30C-4A1A-BB5F-F3A705BE5DB4}"/>
                </a:ext>
              </a:extLst>
            </p:cNvPr>
            <p:cNvSpPr/>
            <p:nvPr/>
          </p:nvSpPr>
          <p:spPr>
            <a:xfrm rot="13500000">
              <a:off x="4019982" y="2699474"/>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19" name="矩形: 圆角 55">
              <a:extLst>
                <a:ext uri="{FF2B5EF4-FFF2-40B4-BE49-F238E27FC236}">
                  <a16:creationId xmlns:a16="http://schemas.microsoft.com/office/drawing/2014/main" xmlns="" id="{CB89B2BE-A30C-4A1A-BB5F-F3A705BE5DB4}"/>
                </a:ext>
              </a:extLst>
            </p:cNvPr>
            <p:cNvSpPr/>
            <p:nvPr/>
          </p:nvSpPr>
          <p:spPr>
            <a:xfrm rot="13500000">
              <a:off x="4019982" y="426744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1" name="矩形: 圆角 55">
              <a:extLst>
                <a:ext uri="{FF2B5EF4-FFF2-40B4-BE49-F238E27FC236}">
                  <a16:creationId xmlns:a16="http://schemas.microsoft.com/office/drawing/2014/main" xmlns="" id="{CB89B2BE-A30C-4A1A-BB5F-F3A705BE5DB4}"/>
                </a:ext>
              </a:extLst>
            </p:cNvPr>
            <p:cNvSpPr/>
            <p:nvPr/>
          </p:nvSpPr>
          <p:spPr>
            <a:xfrm rot="13500000">
              <a:off x="4019982" y="1873434"/>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3" name="矩形: 圆角 55">
              <a:extLst>
                <a:ext uri="{FF2B5EF4-FFF2-40B4-BE49-F238E27FC236}">
                  <a16:creationId xmlns:a16="http://schemas.microsoft.com/office/drawing/2014/main" xmlns="" id="{CB89B2BE-A30C-4A1A-BB5F-F3A705BE5DB4}"/>
                </a:ext>
              </a:extLst>
            </p:cNvPr>
            <p:cNvSpPr/>
            <p:nvPr/>
          </p:nvSpPr>
          <p:spPr>
            <a:xfrm rot="13500000">
              <a:off x="4019982" y="498752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4" name="矩形: 圆角 55">
              <a:extLst>
                <a:ext uri="{FF2B5EF4-FFF2-40B4-BE49-F238E27FC236}">
                  <a16:creationId xmlns:a16="http://schemas.microsoft.com/office/drawing/2014/main" xmlns="" id="{CB89B2BE-A30C-4A1A-BB5F-F3A705BE5DB4}"/>
                </a:ext>
              </a:extLst>
            </p:cNvPr>
            <p:cNvSpPr/>
            <p:nvPr/>
          </p:nvSpPr>
          <p:spPr>
            <a:xfrm rot="13500000">
              <a:off x="4019982" y="3547369"/>
              <a:ext cx="116100" cy="116100"/>
            </a:xfrm>
            <a:prstGeom prst="roundRect">
              <a:avLst/>
            </a:prstGeom>
            <a:solidFill>
              <a:schemeClr val="bg1"/>
            </a:solidFill>
            <a:ln w="3175">
              <a:solidFill>
                <a:srgbClr val="C86664"/>
              </a:solid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grpSp>
      <p:grpSp>
        <p:nvGrpSpPr>
          <p:cNvPr id="2" name="群組 1"/>
          <p:cNvGrpSpPr/>
          <p:nvPr/>
        </p:nvGrpSpPr>
        <p:grpSpPr>
          <a:xfrm>
            <a:off x="611560" y="1522967"/>
            <a:ext cx="3195287" cy="3998829"/>
            <a:chOff x="1187624" y="1396138"/>
            <a:chExt cx="3240360" cy="4055237"/>
          </a:xfrm>
        </p:grpSpPr>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396138"/>
              <a:ext cx="3240360" cy="3470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765844"/>
              <a:ext cx="3240360" cy="68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77</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41" name="文字版面配置區 2"/>
          <p:cNvSpPr txBox="1">
            <a:spLocks/>
          </p:cNvSpPr>
          <p:nvPr/>
        </p:nvSpPr>
        <p:spPr>
          <a:xfrm>
            <a:off x="1295636" y="697260"/>
            <a:ext cx="6552728"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如何啟動</a:t>
            </a:r>
            <a:r>
              <a:rPr lang="zh-TW" altLang="en-US" sz="4400" b="1" dirty="0" smtClean="0">
                <a:solidFill>
                  <a:srgbClr val="008080"/>
                </a:solidFill>
                <a:latin typeface="微軟正黑體" panose="020B0604030504040204" pitchFamily="34" charset="-120"/>
                <a:ea typeface="微軟正黑體" panose="020B0604030504040204" pitchFamily="34" charset="-120"/>
              </a:rPr>
              <a:t>預定醫療決定</a:t>
            </a:r>
            <a:endParaRPr lang="zh-TW" altLang="zh-TW" sz="4400" b="1" dirty="0">
              <a:solidFill>
                <a:srgbClr val="008080"/>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a:off x="4019982" y="2138744"/>
            <a:ext cx="4890369" cy="2278886"/>
            <a:chOff x="4392514" y="1761179"/>
            <a:chExt cx="4890369" cy="2278886"/>
          </a:xfrm>
        </p:grpSpPr>
        <p:sp>
          <p:nvSpPr>
            <p:cNvPr id="29" name="矩形: 圆角 55">
              <a:extLst>
                <a:ext uri="{FF2B5EF4-FFF2-40B4-BE49-F238E27FC236}">
                  <a16:creationId xmlns:a16="http://schemas.microsoft.com/office/drawing/2014/main" xmlns="" id="{CB89B2BE-A30C-4A1A-BB5F-F3A705BE5DB4}"/>
                </a:ext>
              </a:extLst>
            </p:cNvPr>
            <p:cNvSpPr/>
            <p:nvPr/>
          </p:nvSpPr>
          <p:spPr>
            <a:xfrm rot="13500000">
              <a:off x="4392514" y="3923965"/>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6" name="矩形: 圆角 38">
              <a:extLst>
                <a:ext uri="{FF2B5EF4-FFF2-40B4-BE49-F238E27FC236}">
                  <a16:creationId xmlns:a16="http://schemas.microsoft.com/office/drawing/2014/main" xmlns="" id="{B7782CAD-7E2B-40CF-B902-09904214C806}"/>
                </a:ext>
              </a:extLst>
            </p:cNvPr>
            <p:cNvSpPr/>
            <p:nvPr/>
          </p:nvSpPr>
          <p:spPr>
            <a:xfrm rot="16200000">
              <a:off x="6626081" y="-208402"/>
              <a:ext cx="687221" cy="4626383"/>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27" name="文字版面配置區 2"/>
            <p:cNvSpPr txBox="1">
              <a:spLocks/>
            </p:cNvSpPr>
            <p:nvPr/>
          </p:nvSpPr>
          <p:spPr>
            <a:xfrm>
              <a:off x="4714918" y="1878209"/>
              <a:ext cx="4495956" cy="642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en-US" altLang="zh-TW" sz="2800" b="1" spc="-300" dirty="0" smtClean="0">
                  <a:solidFill>
                    <a:schemeClr val="bg1"/>
                  </a:solidFill>
                  <a:latin typeface="微軟正黑體" panose="020B0604030504040204" pitchFamily="34" charset="-120"/>
                  <a:ea typeface="微軟正黑體" panose="020B0604030504040204" pitchFamily="34" charset="-120"/>
                </a:rPr>
                <a:t>4.</a:t>
              </a:r>
              <a:r>
                <a:rPr lang="zh-TW" altLang="en-US" sz="2800" b="1" spc="-300" dirty="0" smtClean="0">
                  <a:solidFill>
                    <a:schemeClr val="bg1"/>
                  </a:solidFill>
                  <a:latin typeface="微軟正黑體" panose="020B0604030504040204" pitchFamily="34" charset="-120"/>
                  <a:ea typeface="微軟正黑體" panose="020B0604030504040204" pitchFamily="34" charset="-120"/>
                </a:rPr>
                <a:t> 緩和醫療照顧</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p:txBody>
        </p:sp>
      </p:grpSp>
      <p:sp>
        <p:nvSpPr>
          <p:cNvPr id="28"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grpSp>
        <p:nvGrpSpPr>
          <p:cNvPr id="31" name="群組 30"/>
          <p:cNvGrpSpPr/>
          <p:nvPr/>
        </p:nvGrpSpPr>
        <p:grpSpPr>
          <a:xfrm>
            <a:off x="4019982" y="3106382"/>
            <a:ext cx="4890369" cy="1959320"/>
            <a:chOff x="4392514" y="1761179"/>
            <a:chExt cx="4890369" cy="1959320"/>
          </a:xfrm>
        </p:grpSpPr>
        <p:sp>
          <p:nvSpPr>
            <p:cNvPr id="32" name="矩形: 圆角 55">
              <a:extLst>
                <a:ext uri="{FF2B5EF4-FFF2-40B4-BE49-F238E27FC236}">
                  <a16:creationId xmlns:a16="http://schemas.microsoft.com/office/drawing/2014/main" xmlns="" id="{CB89B2BE-A30C-4A1A-BB5F-F3A705BE5DB4}"/>
                </a:ext>
              </a:extLst>
            </p:cNvPr>
            <p:cNvSpPr/>
            <p:nvPr/>
          </p:nvSpPr>
          <p:spPr>
            <a:xfrm rot="13500000">
              <a:off x="4392514" y="3604399"/>
              <a:ext cx="116100" cy="116100"/>
            </a:xfrm>
            <a:prstGeom prst="roundRect">
              <a:avLst/>
            </a:prstGeom>
            <a:solidFill>
              <a:srgbClr val="C86664"/>
            </a:solidFill>
            <a:ln>
              <a:noFill/>
            </a:ln>
            <a:effectLst>
              <a:outerShdw blurRad="88900" sx="105000" sy="105000" algn="ctr" rotWithShape="0">
                <a:schemeClr val="accent6">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3" name="矩形: 圆角 38">
              <a:extLst>
                <a:ext uri="{FF2B5EF4-FFF2-40B4-BE49-F238E27FC236}">
                  <a16:creationId xmlns:a16="http://schemas.microsoft.com/office/drawing/2014/main" xmlns="" id="{B7782CAD-7E2B-40CF-B902-09904214C806}"/>
                </a:ext>
              </a:extLst>
            </p:cNvPr>
            <p:cNvSpPr/>
            <p:nvPr/>
          </p:nvSpPr>
          <p:spPr>
            <a:xfrm rot="16200000">
              <a:off x="6626081" y="-208402"/>
              <a:ext cx="687221" cy="4626383"/>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4" name="文字版面配置區 2"/>
            <p:cNvSpPr txBox="1">
              <a:spLocks/>
            </p:cNvSpPr>
            <p:nvPr/>
          </p:nvSpPr>
          <p:spPr>
            <a:xfrm>
              <a:off x="4714918" y="1878209"/>
              <a:ext cx="4495956" cy="642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en-US" altLang="zh-TW" sz="2800" b="1" spc="-300" dirty="0">
                  <a:solidFill>
                    <a:schemeClr val="bg1"/>
                  </a:solidFill>
                  <a:latin typeface="微軟正黑體" panose="020B0604030504040204" pitchFamily="34" charset="-120"/>
                  <a:ea typeface="微軟正黑體" panose="020B0604030504040204" pitchFamily="34" charset="-120"/>
                </a:rPr>
                <a:t>5</a:t>
              </a:r>
              <a:r>
                <a:rPr lang="en-US" altLang="zh-TW" sz="2800" b="1" spc="-300" dirty="0" smtClean="0">
                  <a:solidFill>
                    <a:schemeClr val="bg1"/>
                  </a:solidFill>
                  <a:latin typeface="微軟正黑體" panose="020B0604030504040204" pitchFamily="34" charset="-120"/>
                  <a:ea typeface="微軟正黑體" panose="020B0604030504040204" pitchFamily="34" charset="-120"/>
                </a:rPr>
                <a:t>.</a:t>
              </a:r>
              <a:r>
                <a:rPr lang="zh-TW" altLang="en-US" sz="2800" b="1" spc="-300" dirty="0" smtClean="0">
                  <a:solidFill>
                    <a:schemeClr val="bg1"/>
                  </a:solidFill>
                  <a:latin typeface="微軟正黑體" panose="020B0604030504040204" pitchFamily="34" charset="-120"/>
                  <a:ea typeface="微軟正黑體" panose="020B0604030504040204" pitchFamily="34" charset="-120"/>
                </a:rPr>
                <a:t> 尊嚴善終</a:t>
              </a:r>
              <a:endParaRPr lang="en-US" altLang="zh-TW" sz="2800" b="1" dirty="0" smtClean="0">
                <a:solidFill>
                  <a:schemeClr val="bg1"/>
                </a:solidFill>
                <a:latin typeface="微軟正黑體" panose="020B0604030504040204" pitchFamily="34" charset="-120"/>
                <a:ea typeface="微軟正黑體" panose="020B0604030504040204" pitchFamily="34" charset="-120"/>
              </a:endParaRPr>
            </a:p>
          </p:txBody>
        </p:sp>
      </p:grpSp>
      <p:grpSp>
        <p:nvGrpSpPr>
          <p:cNvPr id="35" name="群組 34"/>
          <p:cNvGrpSpPr/>
          <p:nvPr/>
        </p:nvGrpSpPr>
        <p:grpSpPr>
          <a:xfrm rot="21311492">
            <a:off x="6404565" y="4688426"/>
            <a:ext cx="2652592" cy="883571"/>
            <a:chOff x="6156176" y="4369668"/>
            <a:chExt cx="2930832" cy="976252"/>
          </a:xfrm>
        </p:grpSpPr>
        <p:pic>
          <p:nvPicPr>
            <p:cNvPr id="36" name="圖片 35">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62073" y="4379031"/>
              <a:ext cx="2624935" cy="966889"/>
            </a:xfrm>
            <a:prstGeom prst="rect">
              <a:avLst/>
            </a:prstGeom>
          </p:spPr>
        </p:pic>
        <p:sp>
          <p:nvSpPr>
            <p:cNvPr id="37" name="矩形 36"/>
            <p:cNvSpPr/>
            <p:nvPr/>
          </p:nvSpPr>
          <p:spPr>
            <a:xfrm rot="291254">
              <a:off x="6870635" y="4715340"/>
              <a:ext cx="2138129" cy="442079"/>
            </a:xfrm>
            <a:prstGeom prst="rect">
              <a:avLst/>
            </a:prstGeom>
          </p:spPr>
          <p:txBody>
            <a:bodyPr wrap="none">
              <a:spAutoFit/>
            </a:bodyPr>
            <a:lstStyle/>
            <a:p>
              <a:r>
                <a:rPr lang="zh-TW" altLang="en-US" sz="20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病人自主權利法</a:t>
              </a:r>
            </a:p>
          </p:txBody>
        </p:sp>
        <p:pic>
          <p:nvPicPr>
            <p:cNvPr id="38" name="圖片 37"/>
            <p:cNvPicPr>
              <a:picLocks noChangeAspect="1"/>
            </p:cNvPicPr>
            <p:nvPr/>
          </p:nvPicPr>
          <p:blipFill>
            <a:blip r:embed="rId9" cstate="print">
              <a:duotone>
                <a:prstClr val="black"/>
                <a:schemeClr val="accent2">
                  <a:tint val="45000"/>
                  <a:satMod val="400000"/>
                </a:schemeClr>
              </a:duotone>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56176" y="4369668"/>
              <a:ext cx="864096" cy="864096"/>
            </a:xfrm>
            <a:prstGeom prst="rect">
              <a:avLst/>
            </a:prstGeom>
          </p:spPr>
        </p:pic>
        <p:sp>
          <p:nvSpPr>
            <p:cNvPr id="39" name="矩形 38"/>
            <p:cNvSpPr/>
            <p:nvPr/>
          </p:nvSpPr>
          <p:spPr>
            <a:xfrm rot="291254">
              <a:off x="6231118" y="4447262"/>
              <a:ext cx="838609" cy="714127"/>
            </a:xfrm>
            <a:prstGeom prst="rect">
              <a:avLst/>
            </a:prstGeom>
            <a:effectLst>
              <a:outerShdw blurRad="622300" dist="800100" sx="114000" sy="114000" algn="ctr" rotWithShape="0">
                <a:prstClr val="black">
                  <a:alpha val="40000"/>
                </a:prstClr>
              </a:outerShdw>
            </a:effectLst>
          </p:spPr>
          <p:txBody>
            <a:bodyPr wrap="square">
              <a:spAutoFit/>
            </a:bodyPr>
            <a:lstStyle/>
            <a:p>
              <a:r>
                <a:rPr lang="zh-TW" altLang="en-US" sz="3600" b="1" kern="1000" spc="-300" dirty="0" smtClean="0">
                  <a:solidFill>
                    <a:schemeClr val="accent2"/>
                  </a:solidFill>
                  <a:latin typeface="微軟正黑體" panose="020B0604030504040204" pitchFamily="34" charset="-120"/>
                  <a:ea typeface="微軟正黑體" panose="020B0604030504040204" pitchFamily="34" charset="-120"/>
                </a:rPr>
                <a:t>補</a:t>
              </a:r>
              <a:endParaRPr lang="zh-TW" altLang="en-US" sz="2800" b="1" kern="1000" spc="-300" dirty="0">
                <a:solidFill>
                  <a:schemeClr val="accent2"/>
                </a:solidFill>
                <a:latin typeface="微軟正黑體" panose="020B0604030504040204" pitchFamily="34" charset="-120"/>
                <a:ea typeface="微軟正黑體" panose="020B0604030504040204" pitchFamily="34" charset="-120"/>
              </a:endParaRPr>
            </a:p>
          </p:txBody>
        </p:sp>
      </p:grpSp>
      <p:sp>
        <p:nvSpPr>
          <p:cNvPr id="40" name="矩形 39">
            <a:hlinkClick r:id="rId11" action="ppaction://hlinksldjump"/>
          </p:cNvPr>
          <p:cNvSpPr/>
          <p:nvPr/>
        </p:nvSpPr>
        <p:spPr>
          <a:xfrm>
            <a:off x="7055985" y="4832200"/>
            <a:ext cx="1782357" cy="5455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5095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6182"/>
            <a:ext cx="9144000" cy="5879670"/>
          </a:xfrm>
          <a:prstGeom prst="rect">
            <a:avLst/>
          </a:prstGeom>
        </p:spPr>
      </p:pic>
      <p:sp>
        <p:nvSpPr>
          <p:cNvPr id="4" name="矩形 3"/>
          <p:cNvSpPr/>
          <p:nvPr/>
        </p:nvSpPr>
        <p:spPr>
          <a:xfrm rot="21330975">
            <a:off x="1002070" y="1367994"/>
            <a:ext cx="7038597" cy="3740383"/>
          </a:xfrm>
          <a:prstGeom prst="rect">
            <a:avLst/>
          </a:prstGeom>
        </p:spPr>
        <p:txBody>
          <a:bodyPr wrap="square">
            <a:spAutoFit/>
          </a:bodyPr>
          <a:lstStyle/>
          <a:p>
            <a:pPr eaLnBrk="0" hangingPunct="0">
              <a:lnSpc>
                <a:spcPct val="150000"/>
              </a:lnSpc>
            </a:pPr>
            <a:r>
              <a:rPr lang="zh-TW" altLang="en-US"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已</a:t>
            </a:r>
            <a:r>
              <a:rPr lang="zh-TW" altLang="en-US" kern="1000" spc="-50" dirty="0">
                <a:solidFill>
                  <a:schemeClr val="tx1">
                    <a:lumMod val="65000"/>
                    <a:lumOff val="35000"/>
                  </a:schemeClr>
                </a:solidFill>
                <a:latin typeface="微軟正黑體" panose="020B0604030504040204" pitchFamily="34" charset="-120"/>
                <a:ea typeface="微軟正黑體" panose="020B0604030504040204" pitchFamily="34" charset="-120"/>
              </a:rPr>
              <a:t>於</a:t>
            </a:r>
            <a:r>
              <a:rPr lang="en-US" altLang="zh-TW"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108</a:t>
            </a:r>
            <a:r>
              <a:rPr lang="zh-TW" altLang="en-US"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年</a:t>
            </a:r>
            <a:r>
              <a:rPr lang="en-US" altLang="zh-TW"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1</a:t>
            </a:r>
            <a:r>
              <a:rPr lang="zh-TW" altLang="en-US"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月</a:t>
            </a:r>
            <a:r>
              <a:rPr lang="en-US" altLang="zh-TW"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6</a:t>
            </a:r>
            <a:r>
              <a:rPr lang="zh-TW" altLang="en-US"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日</a:t>
            </a:r>
            <a:r>
              <a:rPr lang="zh-TW" altLang="en-US" kern="1000" spc="-50" dirty="0">
                <a:solidFill>
                  <a:schemeClr val="tx1">
                    <a:lumMod val="65000"/>
                    <a:lumOff val="35000"/>
                  </a:schemeClr>
                </a:solidFill>
                <a:latin typeface="微軟正黑體" panose="020B0604030504040204" pitchFamily="34" charset="-120"/>
                <a:ea typeface="微軟正黑體" panose="020B0604030504040204" pitchFamily="34" charset="-120"/>
              </a:rPr>
              <a:t>正式施行，為使該法能順利如期實施，衛生福利部於</a:t>
            </a:r>
            <a:r>
              <a:rPr lang="en-US" altLang="zh-TW"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107</a:t>
            </a:r>
            <a:r>
              <a:rPr lang="zh-TW" altLang="en-US"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年</a:t>
            </a:r>
            <a:r>
              <a:rPr lang="en-US" altLang="zh-TW"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10</a:t>
            </a:r>
            <a:r>
              <a:rPr lang="zh-TW" altLang="en-US"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月</a:t>
            </a:r>
            <a:r>
              <a:rPr lang="en-US" altLang="zh-TW"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3</a:t>
            </a:r>
            <a:r>
              <a:rPr lang="zh-TW" altLang="en-US"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日</a:t>
            </a:r>
            <a:r>
              <a:rPr lang="zh-TW" altLang="en-US" kern="1000" spc="-50" dirty="0">
                <a:solidFill>
                  <a:schemeClr val="tx1">
                    <a:lumMod val="65000"/>
                    <a:lumOff val="35000"/>
                  </a:schemeClr>
                </a:solidFill>
                <a:latin typeface="微軟正黑體" panose="020B0604030504040204" pitchFamily="34" charset="-120"/>
                <a:ea typeface="微軟正黑體" panose="020B0604030504040204" pitchFamily="34" charset="-120"/>
              </a:rPr>
              <a:t>發布「病人自主權利法施行細則</a:t>
            </a:r>
            <a:r>
              <a:rPr lang="zh-TW" altLang="en-US"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」及</a:t>
            </a:r>
            <a:r>
              <a:rPr lang="zh-TW" altLang="en-US" kern="1000" spc="-50" dirty="0">
                <a:solidFill>
                  <a:schemeClr val="tx1">
                    <a:lumMod val="65000"/>
                    <a:lumOff val="35000"/>
                  </a:schemeClr>
                </a:solidFill>
                <a:latin typeface="微軟正黑體" panose="020B0604030504040204" pitchFamily="34" charset="-120"/>
                <a:ea typeface="微軟正黑體" panose="020B0604030504040204" pitchFamily="34" charset="-120"/>
              </a:rPr>
              <a:t>「提供預立醫療照護諮商之醫療機構管理辦法」等配套法規</a:t>
            </a:r>
            <a:r>
              <a:rPr lang="zh-TW" altLang="en-US"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eaLnBrk="0" hangingPunct="0">
              <a:lnSpc>
                <a:spcPct val="150000"/>
              </a:lnSpc>
            </a:pPr>
            <a:r>
              <a:rPr lang="zh-TW" altLang="en-US"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釐</a:t>
            </a:r>
            <a:r>
              <a:rPr lang="zh-TW" altLang="en-US" kern="1000" spc="-50" dirty="0">
                <a:solidFill>
                  <a:schemeClr val="tx1">
                    <a:lumMod val="65000"/>
                    <a:lumOff val="35000"/>
                  </a:schemeClr>
                </a:solidFill>
                <a:latin typeface="微軟正黑體" panose="020B0604030504040204" pitchFamily="34" charset="-120"/>
                <a:ea typeface="微軟正黑體" panose="020B0604030504040204" pitchFamily="34" charset="-120"/>
              </a:rPr>
              <a:t>清相關疑義與執行細節規定</a:t>
            </a:r>
            <a:r>
              <a:rPr lang="zh-TW" altLang="en-US"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ct val="150000"/>
              </a:lnSpc>
            </a:pPr>
            <a:r>
              <a:rPr lang="zh-TW" altLang="en-US" sz="2000" b="1" kern="1000" spc="-50" dirty="0">
                <a:solidFill>
                  <a:srgbClr val="008080"/>
                </a:solidFill>
                <a:latin typeface="微軟正黑體" panose="020B0604030504040204" pitchFamily="34" charset="-120"/>
                <a:ea typeface="微軟正黑體" panose="020B0604030504040204" pitchFamily="34" charset="-120"/>
              </a:rPr>
              <a:t>對象</a:t>
            </a:r>
            <a:r>
              <a:rPr lang="zh-TW" altLang="en-US" sz="2000" b="1" kern="1000" spc="-50" dirty="0" smtClean="0">
                <a:solidFill>
                  <a:srgbClr val="008080"/>
                </a:solidFill>
                <a:latin typeface="微軟正黑體" panose="020B0604030504040204" pitchFamily="34" charset="-120"/>
                <a:ea typeface="微軟正黑體" panose="020B0604030504040204" pitchFamily="34" charset="-120"/>
              </a:rPr>
              <a:t>：末期</a:t>
            </a:r>
            <a:r>
              <a:rPr lang="zh-TW" altLang="en-US" sz="2000" b="1" kern="1000" spc="-50" dirty="0">
                <a:solidFill>
                  <a:srgbClr val="008080"/>
                </a:solidFill>
                <a:latin typeface="微軟正黑體" panose="020B0604030504040204" pitchFamily="34" charset="-120"/>
                <a:ea typeface="微軟正黑體" panose="020B0604030504040204" pitchFamily="34" charset="-120"/>
              </a:rPr>
              <a:t>病人、不可逆轉昏迷、永久植物人狀態或極重度失智 及 其他政府公告之疾病者，</a:t>
            </a:r>
            <a:r>
              <a:rPr lang="zh-TW" altLang="en-US" sz="1600" kern="1000" spc="-50" dirty="0">
                <a:solidFill>
                  <a:schemeClr val="tx1">
                    <a:lumMod val="65000"/>
                    <a:lumOff val="35000"/>
                  </a:schemeClr>
                </a:solidFill>
                <a:latin typeface="微軟正黑體" panose="020B0604030504040204" pitchFamily="34" charset="-120"/>
                <a:ea typeface="微軟正黑體" panose="020B0604030504040204" pitchFamily="34" charset="-120"/>
              </a:rPr>
              <a:t>得實施預立醫療決定之臨床診斷標準，以及得提供預立醫療照護諮商之醫療機構條件與人員資  格衛 福部亦同時發布「預立醫療決定書」格式，具完全行為能力者，可以透過「預立醫療照護諮商」事先立下書面之預立醫療決定，選擇接受或拒絕維生醫療或人工營養。</a:t>
            </a:r>
          </a:p>
        </p:txBody>
      </p:sp>
      <p:pic>
        <p:nvPicPr>
          <p:cNvPr id="15" name="圖片 14">
            <a:hlinkClick r:id="rId3" action="ppaction://hlinksldjump"/>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897135" y="4615843"/>
            <a:ext cx="609550" cy="761937"/>
          </a:xfrm>
          <a:prstGeom prst="rect">
            <a:avLst/>
          </a:prstGeom>
        </p:spPr>
      </p:pic>
      <p:pic>
        <p:nvPicPr>
          <p:cNvPr id="16" name="圖片 15">
            <a:hlinkClick r:id="rId5" action="ppaction://hlinksldjump"/>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rot="21351179">
            <a:off x="7316278" y="4679080"/>
            <a:ext cx="603454" cy="731460"/>
          </a:xfrm>
          <a:prstGeom prst="rect">
            <a:avLst/>
          </a:prstGeom>
        </p:spPr>
      </p:pic>
      <p:grpSp>
        <p:nvGrpSpPr>
          <p:cNvPr id="18" name="群組 17"/>
          <p:cNvGrpSpPr/>
          <p:nvPr/>
        </p:nvGrpSpPr>
        <p:grpSpPr>
          <a:xfrm rot="20892764">
            <a:off x="392464" y="565691"/>
            <a:ext cx="3640583" cy="1212668"/>
            <a:chOff x="6156176" y="4369668"/>
            <a:chExt cx="2930832" cy="976252"/>
          </a:xfrm>
        </p:grpSpPr>
        <p:pic>
          <p:nvPicPr>
            <p:cNvPr id="20" name="圖片 19">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62073" y="4379031"/>
              <a:ext cx="2624935" cy="966889"/>
            </a:xfrm>
            <a:prstGeom prst="rect">
              <a:avLst/>
            </a:prstGeom>
          </p:spPr>
        </p:pic>
        <p:sp>
          <p:nvSpPr>
            <p:cNvPr id="21" name="矩形 20"/>
            <p:cNvSpPr/>
            <p:nvPr/>
          </p:nvSpPr>
          <p:spPr>
            <a:xfrm rot="291254">
              <a:off x="6939036" y="4674184"/>
              <a:ext cx="1846948" cy="371661"/>
            </a:xfrm>
            <a:prstGeom prst="rect">
              <a:avLst/>
            </a:prstGeom>
          </p:spPr>
          <p:txBody>
            <a:bodyPr wrap="none">
              <a:spAutoFit/>
            </a:bodyPr>
            <a:lstStyle/>
            <a:p>
              <a:r>
                <a:rPr lang="zh-TW" altLang="en-US" sz="2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病人自主權利法</a:t>
              </a:r>
            </a:p>
          </p:txBody>
        </p:sp>
        <p:pic>
          <p:nvPicPr>
            <p:cNvPr id="22" name="圖片 21"/>
            <p:cNvPicPr>
              <a:picLocks noChangeAspect="1"/>
            </p:cNvPicPr>
            <p:nvPr/>
          </p:nvPicPr>
          <p:blipFill>
            <a:blip r:embed="rId10" cstate="print">
              <a:duotone>
                <a:prstClr val="black"/>
                <a:schemeClr val="accent2">
                  <a:tint val="45000"/>
                  <a:satMod val="400000"/>
                </a:schemeClr>
              </a:duotone>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56176" y="4369668"/>
              <a:ext cx="864096" cy="864096"/>
            </a:xfrm>
            <a:prstGeom prst="rect">
              <a:avLst/>
            </a:prstGeom>
          </p:spPr>
        </p:pic>
        <p:sp>
          <p:nvSpPr>
            <p:cNvPr id="23" name="矩形 22"/>
            <p:cNvSpPr/>
            <p:nvPr/>
          </p:nvSpPr>
          <p:spPr>
            <a:xfrm rot="291254">
              <a:off x="6304652" y="4500795"/>
              <a:ext cx="838609" cy="619434"/>
            </a:xfrm>
            <a:prstGeom prst="rect">
              <a:avLst/>
            </a:prstGeom>
            <a:effectLst>
              <a:outerShdw blurRad="622300" dist="800100" sx="114000" sy="114000" algn="ctr" rotWithShape="0">
                <a:prstClr val="black">
                  <a:alpha val="40000"/>
                </a:prstClr>
              </a:outerShdw>
            </a:effectLst>
          </p:spPr>
          <p:txBody>
            <a:bodyPr wrap="square">
              <a:spAutoFit/>
            </a:bodyPr>
            <a:lstStyle/>
            <a:p>
              <a:r>
                <a:rPr lang="zh-TW" altLang="en-US" sz="4400" b="1" kern="1000" spc="-300" dirty="0" smtClean="0">
                  <a:solidFill>
                    <a:schemeClr val="accent2"/>
                  </a:solidFill>
                  <a:latin typeface="微軟正黑體" panose="020B0604030504040204" pitchFamily="34" charset="-120"/>
                  <a:ea typeface="微軟正黑體" panose="020B0604030504040204" pitchFamily="34" charset="-120"/>
                </a:rPr>
                <a:t>補</a:t>
              </a:r>
              <a:endParaRPr lang="zh-TW" altLang="en-US" sz="3600" b="1" kern="1000" spc="-300" dirty="0">
                <a:solidFill>
                  <a:schemeClr val="accent2"/>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402540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6182"/>
            <a:ext cx="9144000" cy="5475384"/>
          </a:xfrm>
          <a:prstGeom prst="rect">
            <a:avLst/>
          </a:prstGeom>
        </p:spPr>
      </p:pic>
      <p:sp>
        <p:nvSpPr>
          <p:cNvPr id="4" name="矩形 3"/>
          <p:cNvSpPr/>
          <p:nvPr/>
        </p:nvSpPr>
        <p:spPr>
          <a:xfrm rot="21284022">
            <a:off x="1003381" y="1673037"/>
            <a:ext cx="7039967" cy="2585323"/>
          </a:xfrm>
          <a:prstGeom prst="rect">
            <a:avLst/>
          </a:prstGeom>
        </p:spPr>
        <p:txBody>
          <a:bodyPr wrap="square">
            <a:spAutoFit/>
          </a:bodyPr>
          <a:lstStyle/>
          <a:p>
            <a:pPr eaLnBrk="0" hangingPunct="0">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臨床醫療決定之同意應以「病人同意為優先，關係人同意為輔助」。</a:t>
            </a:r>
          </a:p>
          <a:p>
            <a:pPr eaLnBrk="0" hangingPunct="0">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意願人得同時指定多位醫療委任代理人及其順位、權限。</a:t>
            </a:r>
          </a:p>
          <a:p>
            <a:pPr eaLnBrk="0" hangingPunct="0">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預立醫療決定書掃描電子檔之法律效力等同正本。</a:t>
            </a:r>
          </a:p>
          <a:p>
            <a:pPr eaLnBrk="0" hangingPunct="0">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意願人之臨床書面決定與預立醫療決定不同時，應依其書面明示之意思，但如選擇拒絕維生醫療或人工營養者，於其撤回或變更預立醫療決定前，仍應依其原預立醫療決定內容執行</a:t>
            </a: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endPar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rot="20892764">
            <a:off x="392464" y="565691"/>
            <a:ext cx="3640583" cy="1212668"/>
            <a:chOff x="6156176" y="4369668"/>
            <a:chExt cx="2930832" cy="976252"/>
          </a:xfrm>
        </p:grpSpPr>
        <p:pic>
          <p:nvPicPr>
            <p:cNvPr id="12" name="圖片 11">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62073" y="4379031"/>
              <a:ext cx="2624935" cy="966889"/>
            </a:xfrm>
            <a:prstGeom prst="rect">
              <a:avLst/>
            </a:prstGeom>
          </p:spPr>
        </p:pic>
        <p:sp>
          <p:nvSpPr>
            <p:cNvPr id="13" name="矩形 12"/>
            <p:cNvSpPr/>
            <p:nvPr/>
          </p:nvSpPr>
          <p:spPr>
            <a:xfrm rot="291254">
              <a:off x="6939036" y="4674184"/>
              <a:ext cx="1846948" cy="371661"/>
            </a:xfrm>
            <a:prstGeom prst="rect">
              <a:avLst/>
            </a:prstGeom>
          </p:spPr>
          <p:txBody>
            <a:bodyPr wrap="none">
              <a:spAutoFit/>
            </a:bodyPr>
            <a:lstStyle/>
            <a:p>
              <a:r>
                <a:rPr lang="zh-TW" altLang="en-US" sz="2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病人自主權利法</a:t>
              </a:r>
            </a:p>
          </p:txBody>
        </p:sp>
        <p:pic>
          <p:nvPicPr>
            <p:cNvPr id="16" name="圖片 15"/>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56176" y="4369668"/>
              <a:ext cx="864096" cy="864096"/>
            </a:xfrm>
            <a:prstGeom prst="rect">
              <a:avLst/>
            </a:prstGeom>
          </p:spPr>
        </p:pic>
        <p:sp>
          <p:nvSpPr>
            <p:cNvPr id="17" name="矩形 16"/>
            <p:cNvSpPr/>
            <p:nvPr/>
          </p:nvSpPr>
          <p:spPr>
            <a:xfrm rot="291254">
              <a:off x="6304652" y="4500795"/>
              <a:ext cx="838609" cy="619434"/>
            </a:xfrm>
            <a:prstGeom prst="rect">
              <a:avLst/>
            </a:prstGeom>
            <a:effectLst>
              <a:outerShdw blurRad="622300" dist="800100" sx="114000" sy="114000" algn="ctr" rotWithShape="0">
                <a:prstClr val="black">
                  <a:alpha val="40000"/>
                </a:prstClr>
              </a:outerShdw>
            </a:effectLst>
          </p:spPr>
          <p:txBody>
            <a:bodyPr wrap="square">
              <a:spAutoFit/>
            </a:bodyPr>
            <a:lstStyle/>
            <a:p>
              <a:r>
                <a:rPr lang="zh-TW" altLang="en-US" sz="4400" b="1" kern="1000" spc="-300" dirty="0" smtClean="0">
                  <a:solidFill>
                    <a:schemeClr val="accent2"/>
                  </a:solidFill>
                  <a:latin typeface="微軟正黑體" panose="020B0604030504040204" pitchFamily="34" charset="-120"/>
                  <a:ea typeface="微軟正黑體" panose="020B0604030504040204" pitchFamily="34" charset="-120"/>
                </a:rPr>
                <a:t>補</a:t>
              </a:r>
              <a:endParaRPr lang="zh-TW" altLang="en-US" sz="3600" b="1" kern="1000" spc="-300" dirty="0">
                <a:solidFill>
                  <a:schemeClr val="accent2"/>
                </a:solidFill>
                <a:latin typeface="微軟正黑體" panose="020B0604030504040204" pitchFamily="34" charset="-120"/>
                <a:ea typeface="微軟正黑體" panose="020B0604030504040204" pitchFamily="34" charset="-120"/>
              </a:endParaRPr>
            </a:p>
          </p:txBody>
        </p:sp>
      </p:grpSp>
      <p:pic>
        <p:nvPicPr>
          <p:cNvPr id="18" name="圖片 17">
            <a:hlinkClick r:id="rId8" action="ppaction://hlinksldjump"/>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897135" y="4275239"/>
            <a:ext cx="609550" cy="761937"/>
          </a:xfrm>
          <a:prstGeom prst="rect">
            <a:avLst/>
          </a:prstGeom>
        </p:spPr>
      </p:pic>
      <p:pic>
        <p:nvPicPr>
          <p:cNvPr id="19" name="圖片 18">
            <a:hlinkClick r:id="rId10" action="ppaction://hlinksldjump"/>
          </p:cNvPr>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rot="21351179">
            <a:off x="7316278" y="4338476"/>
            <a:ext cx="603454" cy="731460"/>
          </a:xfrm>
          <a:prstGeom prst="rect">
            <a:avLst/>
          </a:prstGeom>
        </p:spPr>
      </p:pic>
    </p:spTree>
    <p:extLst>
      <p:ext uri="{BB962C8B-B14F-4D97-AF65-F5344CB8AC3E}">
        <p14:creationId xmlns:p14="http://schemas.microsoft.com/office/powerpoint/2010/main" val="1569753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685800" y="1201316"/>
            <a:ext cx="7772400" cy="792088"/>
          </a:xfrm>
        </p:spPr>
        <p:txBody>
          <a:bodyPr>
            <a:noAutofit/>
          </a:bodyPr>
          <a:lstStyle/>
          <a:p>
            <a:r>
              <a:rPr lang="en-US" altLang="zh-TW" sz="3600" b="1" dirty="0">
                <a:solidFill>
                  <a:srgbClr val="008080"/>
                </a:solidFill>
                <a:latin typeface="微軟正黑體" panose="020B0604030504040204" pitchFamily="34" charset="-120"/>
                <a:ea typeface="微軟正黑體" panose="020B0604030504040204" pitchFamily="34" charset="-120"/>
              </a:rPr>
              <a:t>8</a:t>
            </a:r>
            <a:r>
              <a:rPr lang="zh-TW" altLang="en-US" sz="3600" b="1" dirty="0">
                <a:solidFill>
                  <a:srgbClr val="008080"/>
                </a:solidFill>
                <a:latin typeface="微軟正黑體" panose="020B0604030504040204" pitchFamily="34" charset="-120"/>
                <a:ea typeface="微軟正黑體" panose="020B0604030504040204" pitchFamily="34" charset="-120"/>
              </a:rPr>
              <a:t>旬老翁久病厭世 </a:t>
            </a:r>
            <a:r>
              <a:rPr lang="en-US" altLang="zh-TW" sz="3600" b="1" dirty="0">
                <a:solidFill>
                  <a:srgbClr val="008080"/>
                </a:solidFill>
                <a:latin typeface="微軟正黑體" panose="020B0604030504040204" pitchFamily="34" charset="-120"/>
                <a:ea typeface="微軟正黑體" panose="020B0604030504040204" pitchFamily="34" charset="-120"/>
              </a:rPr>
              <a:t/>
            </a:r>
            <a:br>
              <a:rPr lang="en-US" altLang="zh-TW" sz="3600" b="1" dirty="0">
                <a:solidFill>
                  <a:srgbClr val="008080"/>
                </a:solidFill>
                <a:latin typeface="微軟正黑體" panose="020B0604030504040204" pitchFamily="34" charset="-120"/>
                <a:ea typeface="微軟正黑體" panose="020B0604030504040204" pitchFamily="34" charset="-120"/>
              </a:rPr>
            </a:br>
            <a:r>
              <a:rPr lang="zh-TW" altLang="en-US" sz="3600" b="1" dirty="0">
                <a:solidFill>
                  <a:srgbClr val="008080"/>
                </a:solidFill>
                <a:latin typeface="微軟正黑體" panose="020B0604030504040204" pitchFamily="34" charset="-120"/>
                <a:ea typeface="微軟正黑體" panose="020B0604030504040204" pitchFamily="34" charset="-120"/>
              </a:rPr>
              <a:t>結縭近</a:t>
            </a:r>
            <a:r>
              <a:rPr lang="en-US" altLang="zh-TW" sz="3600" b="1" dirty="0">
                <a:solidFill>
                  <a:srgbClr val="008080"/>
                </a:solidFill>
                <a:latin typeface="微軟正黑體" panose="020B0604030504040204" pitchFamily="34" charset="-120"/>
                <a:ea typeface="微軟正黑體" panose="020B0604030504040204" pitchFamily="34" charset="-120"/>
              </a:rPr>
              <a:t>50</a:t>
            </a:r>
            <a:r>
              <a:rPr lang="zh-TW" altLang="en-US" sz="3600" b="1" dirty="0">
                <a:solidFill>
                  <a:srgbClr val="008080"/>
                </a:solidFill>
                <a:latin typeface="微軟正黑體" panose="020B0604030504040204" pitchFamily="34" charset="-120"/>
                <a:ea typeface="微軟正黑體" panose="020B0604030504040204" pitchFamily="34" charset="-120"/>
              </a:rPr>
              <a:t>年愛妻竟跟著一起</a:t>
            </a:r>
            <a:r>
              <a:rPr lang="zh-TW" altLang="en-US" sz="3600" b="1" dirty="0" smtClean="0">
                <a:solidFill>
                  <a:srgbClr val="008080"/>
                </a:solidFill>
                <a:latin typeface="微軟正黑體" panose="020B0604030504040204" pitchFamily="34" charset="-120"/>
                <a:ea typeface="微軟正黑體" panose="020B0604030504040204" pitchFamily="34" charset="-120"/>
              </a:rPr>
              <a:t>走</a:t>
            </a:r>
            <a:endParaRPr lang="zh-TW" altLang="en-US" sz="3600" b="0" dirty="0">
              <a:solidFill>
                <a:srgbClr val="008080"/>
              </a:solidFill>
              <a:latin typeface="華康雅風體 Std W3" pitchFamily="18" charset="-120"/>
              <a:ea typeface="華康雅風體 Std W3" pitchFamily="18" charset="-120"/>
            </a:endParaRPr>
          </a:p>
        </p:txBody>
      </p:sp>
      <p:sp>
        <p:nvSpPr>
          <p:cNvPr id="1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a:t>
            </a:fld>
            <a:endParaRPr lang="zh-TW" altLang="en-US" b="1" dirty="0">
              <a:solidFill>
                <a:schemeClr val="bg1"/>
              </a:solidFill>
              <a:latin typeface="+mj-lt"/>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8" name="文字版面配置區 2"/>
          <p:cNvSpPr txBox="1">
            <a:spLocks/>
          </p:cNvSpPr>
          <p:nvPr/>
        </p:nvSpPr>
        <p:spPr>
          <a:xfrm>
            <a:off x="1024320" y="2425452"/>
            <a:ext cx="7292096" cy="187220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50000"/>
              </a:lnSpc>
            </a:pPr>
            <a:r>
              <a:rPr lang="zh-TW" altLang="en-US" sz="2400" dirty="0">
                <a:latin typeface="微軟正黑體" panose="020B0604030504040204" pitchFamily="34" charset="-120"/>
                <a:ea typeface="微軟正黑體" panose="020B0604030504040204" pitchFamily="34" charset="-120"/>
              </a:rPr>
              <a:t>基隆一對沈姓夫妻兩人結婚近</a:t>
            </a:r>
            <a:r>
              <a:rPr lang="en-US" altLang="zh-TW" sz="2400" dirty="0">
                <a:latin typeface="微軟正黑體" panose="020B0604030504040204" pitchFamily="34" charset="-120"/>
                <a:ea typeface="微軟正黑體" panose="020B0604030504040204" pitchFamily="34" charset="-120"/>
              </a:rPr>
              <a:t>50</a:t>
            </a:r>
            <a:r>
              <a:rPr lang="zh-TW" altLang="en-US" sz="2400" dirty="0">
                <a:latin typeface="微軟正黑體" panose="020B0604030504040204" pitchFamily="34" charset="-120"/>
                <a:ea typeface="微軟正黑體" panose="020B0604030504040204" pitchFamily="34" charset="-120"/>
              </a:rPr>
              <a:t>年，但沈翁卻長期受到慢性疾病所苦，沈妻數十年如一日的照顧，卻也不堪長期照護的精神壓力，便在住處燒炭輕生</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sp>
        <p:nvSpPr>
          <p:cNvPr id="9"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新聞事件</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10"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470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6182"/>
            <a:ext cx="9144000" cy="5735654"/>
          </a:xfrm>
          <a:prstGeom prst="rect">
            <a:avLst/>
          </a:prstGeom>
        </p:spPr>
      </p:pic>
      <p:sp>
        <p:nvSpPr>
          <p:cNvPr id="4" name="矩形 3"/>
          <p:cNvSpPr/>
          <p:nvPr/>
        </p:nvSpPr>
        <p:spPr>
          <a:xfrm rot="21284022">
            <a:off x="962908" y="1734965"/>
            <a:ext cx="7039967" cy="2585323"/>
          </a:xfrm>
          <a:prstGeom prst="rect">
            <a:avLst/>
          </a:prstGeom>
        </p:spPr>
        <p:txBody>
          <a:bodyPr wrap="square">
            <a:spAutoFit/>
          </a:bodyPr>
          <a:lstStyle/>
          <a:p>
            <a:pPr eaLnBrk="0" hangingPunct="0">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明定末期病人、不可逆轉昏迷狀況、永久植物人狀態及極重度失智等五種臨床狀況之判定基準</a:t>
            </a: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。醫療機構</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或醫師不施行病人預立醫療決定時，須協助轉診，以保障意願人善終之權利</a:t>
            </a: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「提供預立醫療照護諮商之醫療機構管理辦法」</a:t>
            </a:r>
            <a:r>
              <a:rPr lang="en-US" altLang="zh-TW" kern="1000" spc="-15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地方主管機關應指定</a:t>
            </a:r>
            <a:r>
              <a:rPr lang="en-US" altLang="zh-TW" kern="1000" spc="-150" dirty="0">
                <a:solidFill>
                  <a:schemeClr val="tx1">
                    <a:lumMod val="65000"/>
                    <a:lumOff val="35000"/>
                  </a:schemeClr>
                </a:solidFill>
                <a:latin typeface="微軟正黑體" panose="020B0604030504040204" pitchFamily="34" charset="-120"/>
                <a:ea typeface="微軟正黑體" panose="020B0604030504040204" pitchFamily="34" charset="-120"/>
              </a:rPr>
              <a:t>200</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床以上評鑑合格醫院，提供預立醫療照護諮商。</a:t>
            </a:r>
          </a:p>
          <a:p>
            <a:pPr>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提供預立醫療照護諮商團隊之成員組成及資格條件</a:t>
            </a: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endPar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11" name="群組 10"/>
          <p:cNvGrpSpPr/>
          <p:nvPr/>
        </p:nvGrpSpPr>
        <p:grpSpPr>
          <a:xfrm rot="20892764">
            <a:off x="392464" y="565691"/>
            <a:ext cx="3640583" cy="1212668"/>
            <a:chOff x="6156176" y="4369668"/>
            <a:chExt cx="2930832" cy="976252"/>
          </a:xfrm>
        </p:grpSpPr>
        <p:pic>
          <p:nvPicPr>
            <p:cNvPr id="12" name="圖片 11">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62073" y="4379031"/>
              <a:ext cx="2624935" cy="966889"/>
            </a:xfrm>
            <a:prstGeom prst="rect">
              <a:avLst/>
            </a:prstGeom>
          </p:spPr>
        </p:pic>
        <p:sp>
          <p:nvSpPr>
            <p:cNvPr id="13" name="矩形 12"/>
            <p:cNvSpPr/>
            <p:nvPr/>
          </p:nvSpPr>
          <p:spPr>
            <a:xfrm rot="291254">
              <a:off x="6939036" y="4674184"/>
              <a:ext cx="1846948" cy="371661"/>
            </a:xfrm>
            <a:prstGeom prst="rect">
              <a:avLst/>
            </a:prstGeom>
          </p:spPr>
          <p:txBody>
            <a:bodyPr wrap="none">
              <a:spAutoFit/>
            </a:bodyPr>
            <a:lstStyle/>
            <a:p>
              <a:r>
                <a:rPr lang="zh-TW" altLang="en-US" sz="2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病人自主權利法</a:t>
              </a:r>
            </a:p>
          </p:txBody>
        </p:sp>
        <p:pic>
          <p:nvPicPr>
            <p:cNvPr id="16" name="圖片 15"/>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56176" y="4369668"/>
              <a:ext cx="864096" cy="864096"/>
            </a:xfrm>
            <a:prstGeom prst="rect">
              <a:avLst/>
            </a:prstGeom>
          </p:spPr>
        </p:pic>
        <p:sp>
          <p:nvSpPr>
            <p:cNvPr id="17" name="矩形 16"/>
            <p:cNvSpPr/>
            <p:nvPr/>
          </p:nvSpPr>
          <p:spPr>
            <a:xfrm rot="291254">
              <a:off x="6304652" y="4500795"/>
              <a:ext cx="838609" cy="619434"/>
            </a:xfrm>
            <a:prstGeom prst="rect">
              <a:avLst/>
            </a:prstGeom>
            <a:effectLst>
              <a:outerShdw blurRad="622300" dist="800100" sx="114000" sy="114000" algn="ctr" rotWithShape="0">
                <a:prstClr val="black">
                  <a:alpha val="40000"/>
                </a:prstClr>
              </a:outerShdw>
            </a:effectLst>
          </p:spPr>
          <p:txBody>
            <a:bodyPr wrap="square">
              <a:spAutoFit/>
            </a:bodyPr>
            <a:lstStyle/>
            <a:p>
              <a:r>
                <a:rPr lang="zh-TW" altLang="en-US" sz="4400" b="1" kern="1000" spc="-300" dirty="0" smtClean="0">
                  <a:solidFill>
                    <a:schemeClr val="accent2"/>
                  </a:solidFill>
                  <a:latin typeface="微軟正黑體" panose="020B0604030504040204" pitchFamily="34" charset="-120"/>
                  <a:ea typeface="微軟正黑體" panose="020B0604030504040204" pitchFamily="34" charset="-120"/>
                </a:rPr>
                <a:t>補</a:t>
              </a:r>
              <a:endParaRPr lang="zh-TW" altLang="en-US" sz="3600" b="1" kern="1000" spc="-300" dirty="0">
                <a:solidFill>
                  <a:schemeClr val="accent2"/>
                </a:solidFill>
                <a:latin typeface="微軟正黑體" panose="020B0604030504040204" pitchFamily="34" charset="-120"/>
                <a:ea typeface="微軟正黑體" panose="020B0604030504040204" pitchFamily="34" charset="-120"/>
              </a:endParaRPr>
            </a:p>
          </p:txBody>
        </p:sp>
      </p:grpSp>
      <p:pic>
        <p:nvPicPr>
          <p:cNvPr id="20" name="圖片 19">
            <a:hlinkClick r:id="rId8" action="ppaction://hlinksldjump"/>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897135" y="4555958"/>
            <a:ext cx="609550" cy="761937"/>
          </a:xfrm>
          <a:prstGeom prst="rect">
            <a:avLst/>
          </a:prstGeom>
        </p:spPr>
      </p:pic>
      <p:pic>
        <p:nvPicPr>
          <p:cNvPr id="21" name="圖片 20">
            <a:hlinkClick r:id="rId10" action="ppaction://hlinksldjump"/>
          </p:cNvPr>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rot="21351179">
            <a:off x="7316278" y="4619195"/>
            <a:ext cx="603454" cy="731460"/>
          </a:xfrm>
          <a:prstGeom prst="rect">
            <a:avLst/>
          </a:prstGeom>
        </p:spPr>
      </p:pic>
    </p:spTree>
    <p:extLst>
      <p:ext uri="{BB962C8B-B14F-4D97-AF65-F5344CB8AC3E}">
        <p14:creationId xmlns:p14="http://schemas.microsoft.com/office/powerpoint/2010/main" val="1973831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6182"/>
            <a:ext cx="9144000" cy="5735654"/>
          </a:xfrm>
          <a:prstGeom prst="rect">
            <a:avLst/>
          </a:prstGeom>
        </p:spPr>
      </p:pic>
      <p:sp>
        <p:nvSpPr>
          <p:cNvPr id="4" name="矩形 3"/>
          <p:cNvSpPr/>
          <p:nvPr/>
        </p:nvSpPr>
        <p:spPr>
          <a:xfrm rot="21284022">
            <a:off x="1079655" y="1300287"/>
            <a:ext cx="7039967" cy="3831818"/>
          </a:xfrm>
          <a:prstGeom prst="rect">
            <a:avLst/>
          </a:prstGeom>
        </p:spPr>
        <p:txBody>
          <a:bodyPr wrap="square">
            <a:spAutoFit/>
          </a:bodyPr>
          <a:lstStyle/>
          <a:p>
            <a:pPr>
              <a:lnSpc>
                <a:spcPct val="150000"/>
              </a:lnSpc>
            </a:pP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醫院</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、診所具特殊專長或位於離島、山地、其他偏遠地區，得組成符合前揭資格之諮商團隊，向地方主管機關申請同意，成為諮商機構。</a:t>
            </a:r>
          </a:p>
          <a:p>
            <a:pPr>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明定諮商機構應提供民眾之相關資訊及資料，如預立醫療決定書</a:t>
            </a: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ct val="150000"/>
              </a:lnSpc>
            </a:pP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醫療</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委任書、諮商費用等，以及諮商過程之說明內容及紀錄規定</a:t>
            </a: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endParaRPr lang="en-US" altLang="zh-TW"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「預立醫療決定書」</a:t>
            </a:r>
            <a:r>
              <a:rPr lang="en-US" altLang="zh-TW" kern="1000" spc="-150" dirty="0">
                <a:solidFill>
                  <a:schemeClr val="tx1">
                    <a:lumMod val="65000"/>
                    <a:lumOff val="35000"/>
                  </a:schemeClr>
                </a:solidFill>
                <a:latin typeface="微軟正黑體" panose="020B0604030504040204" pitchFamily="34" charset="-120"/>
                <a:ea typeface="微軟正黑體" panose="020B0604030504040204" pitchFamily="34" charset="-120"/>
              </a:rPr>
              <a:t>: </a:t>
            </a:r>
          </a:p>
          <a:p>
            <a:pPr>
              <a:lnSpc>
                <a:spcPct val="150000"/>
              </a:lnSpc>
            </a:pP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意願人可分別在五種臨床狀況下，就維生醫療、人工營養及流體餵養分別勾選以下四種選擇</a:t>
            </a:r>
            <a:r>
              <a:rPr lang="en-US" altLang="zh-TW" kern="1000" spc="-150" dirty="0">
                <a:solidFill>
                  <a:schemeClr val="tx1">
                    <a:lumMod val="65000"/>
                    <a:lumOff val="35000"/>
                  </a:schemeClr>
                </a:solidFill>
                <a:latin typeface="微軟正黑體" panose="020B0604030504040204" pitchFamily="34" charset="-120"/>
                <a:ea typeface="微軟正黑體" panose="020B0604030504040204" pitchFamily="34" charset="-120"/>
              </a:rPr>
              <a:t>: </a:t>
            </a:r>
          </a:p>
          <a:p>
            <a:pPr>
              <a:lnSpc>
                <a:spcPct val="150000"/>
              </a:lnSpc>
            </a:pPr>
            <a:r>
              <a:rPr lang="en-US" altLang="zh-TW" kern="1000" spc="-150" dirty="0">
                <a:solidFill>
                  <a:schemeClr val="tx1">
                    <a:lumMod val="65000"/>
                    <a:lumOff val="35000"/>
                  </a:schemeClr>
                </a:solidFill>
                <a:latin typeface="微軟正黑體" panose="020B0604030504040204" pitchFamily="34" charset="-120"/>
                <a:ea typeface="微軟正黑體" panose="020B0604030504040204" pitchFamily="34" charset="-120"/>
              </a:rPr>
              <a:t>1.</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接受  </a:t>
            </a:r>
            <a:r>
              <a:rPr lang="en-US" altLang="zh-TW"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2</a:t>
            </a:r>
            <a:r>
              <a:rPr lang="en-US" altLang="zh-TW" kern="1000" spc="-15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拒絕 </a:t>
            </a:r>
            <a:r>
              <a:rPr lang="en-US" altLang="zh-TW"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3</a:t>
            </a:r>
            <a:r>
              <a:rPr lang="en-US" altLang="zh-TW" kern="1000" spc="-15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當意識昏迷或無法清楚表達意願時，由醫療委任代理人代為決定</a:t>
            </a:r>
            <a:r>
              <a:rPr lang="zh-TW" altLang="en-US"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a:t>
            </a:r>
            <a:r>
              <a:rPr lang="en-US" altLang="zh-TW" kern="1000" spc="-150" dirty="0" smtClean="0">
                <a:solidFill>
                  <a:schemeClr val="tx1">
                    <a:lumMod val="65000"/>
                    <a:lumOff val="35000"/>
                  </a:schemeClr>
                </a:solidFill>
                <a:latin typeface="微軟正黑體" panose="020B0604030504040204" pitchFamily="34" charset="-120"/>
                <a:ea typeface="微軟正黑體" panose="020B0604030504040204" pitchFamily="34" charset="-120"/>
              </a:rPr>
              <a:t>4</a:t>
            </a:r>
            <a:r>
              <a:rPr lang="en-US" altLang="zh-TW" kern="1000" spc="-15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kern="1000" spc="-150" dirty="0">
                <a:solidFill>
                  <a:schemeClr val="tx1">
                    <a:lumMod val="65000"/>
                    <a:lumOff val="35000"/>
                  </a:schemeClr>
                </a:solidFill>
                <a:latin typeface="微軟正黑體" panose="020B0604030504040204" pitchFamily="34" charset="-120"/>
                <a:ea typeface="微軟正黑體" panose="020B0604030504040204" pitchFamily="34" charset="-120"/>
              </a:rPr>
              <a:t>在一段時間內接受嘗試治療後停止。</a:t>
            </a:r>
          </a:p>
        </p:txBody>
      </p:sp>
      <p:pic>
        <p:nvPicPr>
          <p:cNvPr id="14" name="圖片 13">
            <a:hlinkClick r:id="rId3" action="ppaction://hlinksldjump"/>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848879" y="4441676"/>
            <a:ext cx="609550" cy="761937"/>
          </a:xfrm>
          <a:prstGeom prst="rect">
            <a:avLst/>
          </a:prstGeom>
        </p:spPr>
      </p:pic>
      <p:grpSp>
        <p:nvGrpSpPr>
          <p:cNvPr id="11" name="群組 10"/>
          <p:cNvGrpSpPr/>
          <p:nvPr/>
        </p:nvGrpSpPr>
        <p:grpSpPr>
          <a:xfrm rot="20892764">
            <a:off x="392464" y="565691"/>
            <a:ext cx="3640583" cy="1212668"/>
            <a:chOff x="6156176" y="4369668"/>
            <a:chExt cx="2930832" cy="976252"/>
          </a:xfrm>
        </p:grpSpPr>
        <p:pic>
          <p:nvPicPr>
            <p:cNvPr id="12" name="圖片 1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462073" y="4379031"/>
              <a:ext cx="2624935" cy="966889"/>
            </a:xfrm>
            <a:prstGeom prst="rect">
              <a:avLst/>
            </a:prstGeom>
          </p:spPr>
        </p:pic>
        <p:sp>
          <p:nvSpPr>
            <p:cNvPr id="13" name="矩形 12"/>
            <p:cNvSpPr/>
            <p:nvPr/>
          </p:nvSpPr>
          <p:spPr>
            <a:xfrm rot="291254">
              <a:off x="6939036" y="4674184"/>
              <a:ext cx="1846948" cy="371661"/>
            </a:xfrm>
            <a:prstGeom prst="rect">
              <a:avLst/>
            </a:prstGeom>
          </p:spPr>
          <p:txBody>
            <a:bodyPr wrap="none">
              <a:spAutoFit/>
            </a:bodyPr>
            <a:lstStyle/>
            <a:p>
              <a:r>
                <a:rPr lang="zh-TW" altLang="en-US" sz="2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病人自主權利法</a:t>
              </a:r>
            </a:p>
          </p:txBody>
        </p:sp>
        <p:pic>
          <p:nvPicPr>
            <p:cNvPr id="16" name="圖片 15"/>
            <p:cNvPicPr>
              <a:picLocks noChangeAspect="1"/>
            </p:cNvPicPr>
            <p:nvPr/>
          </p:nvPicPr>
          <p:blipFill>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56176" y="4369668"/>
              <a:ext cx="864096" cy="864096"/>
            </a:xfrm>
            <a:prstGeom prst="rect">
              <a:avLst/>
            </a:prstGeom>
          </p:spPr>
        </p:pic>
        <p:sp>
          <p:nvSpPr>
            <p:cNvPr id="17" name="矩形 16"/>
            <p:cNvSpPr/>
            <p:nvPr/>
          </p:nvSpPr>
          <p:spPr>
            <a:xfrm rot="291254">
              <a:off x="6304652" y="4500795"/>
              <a:ext cx="838609" cy="619434"/>
            </a:xfrm>
            <a:prstGeom prst="rect">
              <a:avLst/>
            </a:prstGeom>
            <a:effectLst>
              <a:outerShdw blurRad="622300" dist="800100" sx="114000" sy="114000" algn="ctr" rotWithShape="0">
                <a:prstClr val="black">
                  <a:alpha val="40000"/>
                </a:prstClr>
              </a:outerShdw>
            </a:effectLst>
          </p:spPr>
          <p:txBody>
            <a:bodyPr wrap="square">
              <a:spAutoFit/>
            </a:bodyPr>
            <a:lstStyle/>
            <a:p>
              <a:r>
                <a:rPr lang="zh-TW" altLang="en-US" sz="4400" b="1" kern="1000" spc="-300" dirty="0" smtClean="0">
                  <a:solidFill>
                    <a:schemeClr val="accent2"/>
                  </a:solidFill>
                  <a:latin typeface="微軟正黑體" panose="020B0604030504040204" pitchFamily="34" charset="-120"/>
                  <a:ea typeface="微軟正黑體" panose="020B0604030504040204" pitchFamily="34" charset="-120"/>
                </a:rPr>
                <a:t>補</a:t>
              </a:r>
              <a:endParaRPr lang="zh-TW" altLang="en-US" sz="3600" b="1" kern="1000" spc="-300" dirty="0">
                <a:solidFill>
                  <a:schemeClr val="accent2"/>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14047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82</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42" name="文字版面配置區 2"/>
          <p:cNvSpPr txBox="1">
            <a:spLocks/>
          </p:cNvSpPr>
          <p:nvPr/>
        </p:nvSpPr>
        <p:spPr>
          <a:xfrm>
            <a:off x="1295636" y="697260"/>
            <a:ext cx="6552728"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400" b="1" dirty="0" smtClean="0">
                <a:solidFill>
                  <a:schemeClr val="tx1">
                    <a:lumMod val="65000"/>
                    <a:lumOff val="35000"/>
                  </a:schemeClr>
                </a:solidFill>
                <a:latin typeface="微軟正黑體" panose="020B0604030504040204" pitchFamily="34" charset="-120"/>
                <a:ea typeface="微軟正黑體" panose="020B0604030504040204" pitchFamily="34" charset="-120"/>
              </a:rPr>
              <a:t>實施後</a:t>
            </a:r>
            <a:r>
              <a:rPr lang="zh-TW" altLang="en-US" sz="4400" b="1" dirty="0" smtClean="0">
                <a:solidFill>
                  <a:srgbClr val="008080"/>
                </a:solidFill>
                <a:latin typeface="微軟正黑體" panose="020B0604030504040204" pitchFamily="34" charset="-120"/>
                <a:ea typeface="微軟正黑體" panose="020B0604030504040204" pitchFamily="34" charset="-120"/>
              </a:rPr>
              <a:t>會有什麼影響</a:t>
            </a:r>
            <a:endParaRPr lang="zh-TW" altLang="zh-TW" sz="4400" b="1" dirty="0">
              <a:solidFill>
                <a:srgbClr val="008080"/>
              </a:solidFill>
              <a:latin typeface="微軟正黑體" panose="020B0604030504040204" pitchFamily="34" charset="-120"/>
              <a:ea typeface="微軟正黑體" panose="020B0604030504040204" pitchFamily="34" charset="-120"/>
            </a:endParaRPr>
          </a:p>
        </p:txBody>
      </p:sp>
      <p:sp>
        <p:nvSpPr>
          <p:cNvPr id="24" name="文字版面配置區 2"/>
          <p:cNvSpPr txBox="1">
            <a:spLocks/>
          </p:cNvSpPr>
          <p:nvPr/>
        </p:nvSpPr>
        <p:spPr>
          <a:xfrm>
            <a:off x="1276348" y="1489348"/>
            <a:ext cx="6824044" cy="373262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20000"/>
              </a:lnSpc>
            </a:pPr>
            <a:r>
              <a:rPr lang="zh-TW" altLang="en-US" sz="2400" b="1" dirty="0">
                <a:solidFill>
                  <a:srgbClr val="008080"/>
                </a:solidFill>
                <a:latin typeface="微軟正黑體" panose="020B0604030504040204" pitchFamily="34" charset="-120"/>
                <a:ea typeface="微軟正黑體" panose="020B0604030504040204" pitchFamily="34" charset="-120"/>
              </a:rPr>
              <a:t>目前只有末期病人</a:t>
            </a:r>
            <a:r>
              <a:rPr lang="zh-TW" altLang="en-US" dirty="0">
                <a:latin typeface="微軟正黑體" panose="020B0604030504040204" pitchFamily="34" charset="-120"/>
                <a:ea typeface="微軟正黑體" panose="020B0604030504040204" pitchFamily="34" charset="-120"/>
              </a:rPr>
              <a:t>可以不施行心肺復甦術及維生醫療。以後只要符合病人自主權利法的法定要件，非末期病人也可以不施行心肺復甦術維生醫療。</a:t>
            </a:r>
            <a:endParaRPr lang="en-US" altLang="zh-TW" dirty="0">
              <a:latin typeface="微軟正黑體" panose="020B0604030504040204" pitchFamily="34" charset="-120"/>
              <a:ea typeface="微軟正黑體" panose="020B0604030504040204" pitchFamily="34" charset="-120"/>
            </a:endParaRPr>
          </a:p>
          <a:p>
            <a:pPr>
              <a:lnSpc>
                <a:spcPct val="120000"/>
              </a:lnSpc>
            </a:pPr>
            <a:r>
              <a:rPr lang="zh-TW" altLang="en-US" dirty="0">
                <a:latin typeface="微軟正黑體" panose="020B0604030504040204" pitchFamily="34" charset="-120"/>
                <a:ea typeface="微軟正黑體" panose="020B0604030504040204" pitchFamily="34" charset="-120"/>
              </a:rPr>
              <a:t>目前告知病情，可以告知病人或家屬。病人自主權利法則是</a:t>
            </a:r>
            <a:r>
              <a:rPr lang="zh-TW" altLang="en-US" sz="2400" b="1" dirty="0">
                <a:solidFill>
                  <a:srgbClr val="008080"/>
                </a:solidFill>
                <a:latin typeface="微軟正黑體" panose="020B0604030504040204" pitchFamily="34" charset="-120"/>
                <a:ea typeface="微軟正黑體" panose="020B0604030504040204" pitchFamily="34" charset="-120"/>
              </a:rPr>
              <a:t>必須告知病人本人</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pPr>
              <a:lnSpc>
                <a:spcPct val="120000"/>
              </a:lnSpc>
            </a:pPr>
            <a:r>
              <a:rPr lang="zh-TW" altLang="en-US" dirty="0">
                <a:latin typeface="微軟正黑體" panose="020B0604030504040204" pitchFamily="34" charset="-120"/>
                <a:ea typeface="微軟正黑體" panose="020B0604030504040204" pitchFamily="34" charset="-120"/>
              </a:rPr>
              <a:t>根據病人自主權利法的規定，病人不但可以拒絕心肺復甦術，甚至可以拒絕輸血、鼻胃管、點滴等治療。但</a:t>
            </a:r>
            <a:r>
              <a:rPr lang="zh-TW" altLang="en-US" sz="2400" b="1" dirty="0">
                <a:solidFill>
                  <a:srgbClr val="008080"/>
                </a:solidFill>
                <a:latin typeface="微軟正黑體" panose="020B0604030504040204" pitchFamily="34" charset="-120"/>
                <a:ea typeface="微軟正黑體" panose="020B0604030504040204" pitchFamily="34" charset="-120"/>
              </a:rPr>
              <a:t>只有本人簽署才有效</a:t>
            </a:r>
            <a:r>
              <a:rPr lang="zh-TW" altLang="en-US" dirty="0">
                <a:latin typeface="微軟正黑體" panose="020B0604030504040204" pitchFamily="34" charset="-120"/>
                <a:ea typeface="微軟正黑體" panose="020B0604030504040204" pitchFamily="34" charset="-120"/>
              </a:rPr>
              <a:t>。家屬不能簽。</a:t>
            </a:r>
            <a:endParaRPr lang="en-US" altLang="zh-TW" dirty="0">
              <a:latin typeface="微軟正黑體" panose="020B0604030504040204" pitchFamily="34" charset="-120"/>
              <a:ea typeface="微軟正黑體" panose="020B0604030504040204" pitchFamily="34" charset="-120"/>
            </a:endParaRPr>
          </a:p>
        </p:txBody>
      </p:sp>
      <p:sp>
        <p:nvSpPr>
          <p:cNvPr id="28"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284875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1680465" y="1777380"/>
            <a:ext cx="5627839" cy="1800200"/>
            <a:chOff x="2157752" y="1700242"/>
            <a:chExt cx="5627839" cy="1800200"/>
          </a:xfrm>
        </p:grpSpPr>
        <p:sp>
          <p:nvSpPr>
            <p:cNvPr id="5" name="文字版面配置區 2"/>
            <p:cNvSpPr txBox="1">
              <a:spLocks/>
            </p:cNvSpPr>
            <p:nvPr/>
          </p:nvSpPr>
          <p:spPr>
            <a:xfrm>
              <a:off x="2279468" y="1700242"/>
              <a:ext cx="5506123" cy="1800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70000"/>
                </a:lnSpc>
              </a:pPr>
              <a:r>
                <a:rPr lang="zh-TW" altLang="en-US" sz="6000" b="1" dirty="0">
                  <a:solidFill>
                    <a:schemeClr val="tx1">
                      <a:lumMod val="65000"/>
                      <a:lumOff val="35000"/>
                    </a:schemeClr>
                  </a:solidFill>
                  <a:latin typeface="微軟正黑體" panose="020B0604030504040204" pitchFamily="34" charset="-120"/>
                  <a:ea typeface="微軟正黑體" panose="020B0604030504040204" pitchFamily="34" charset="-120"/>
                </a:rPr>
                <a:t>什麼</a:t>
              </a:r>
              <a:r>
                <a:rPr lang="zh-TW" altLang="en-US" sz="6000" b="1" dirty="0" smtClean="0">
                  <a:solidFill>
                    <a:schemeClr val="tx1">
                      <a:lumMod val="65000"/>
                      <a:lumOff val="35000"/>
                    </a:schemeClr>
                  </a:solidFill>
                  <a:latin typeface="微軟正黑體" panose="020B0604030504040204" pitchFamily="34" charset="-120"/>
                  <a:ea typeface="微軟正黑體" panose="020B0604030504040204" pitchFamily="34" charset="-120"/>
                </a:rPr>
                <a:t>是</a:t>
              </a:r>
              <a:endParaRPr lang="en-US" altLang="zh-TW" sz="6000" b="1"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nSpc>
                  <a:spcPct val="70000"/>
                </a:lnSpc>
              </a:pPr>
              <a:r>
                <a:rPr lang="zh-TW" altLang="en-US" sz="7200" b="1" dirty="0" smtClean="0">
                  <a:solidFill>
                    <a:srgbClr val="008080"/>
                  </a:solidFill>
                  <a:latin typeface="微軟正黑體" panose="020B0604030504040204" pitchFamily="34" charset="-120"/>
                  <a:ea typeface="微軟正黑體" panose="020B0604030504040204" pitchFamily="34" charset="-120"/>
                </a:rPr>
                <a:t>拒絕醫療權</a:t>
              </a:r>
              <a:endParaRPr lang="zh-TW" altLang="en-US" sz="7200" b="1" dirty="0">
                <a:solidFill>
                  <a:srgbClr val="008080"/>
                </a:solidFill>
                <a:latin typeface="微軟正黑體" panose="020B0604030504040204" pitchFamily="34" charset="-120"/>
                <a:ea typeface="微軟正黑體" panose="020B0604030504040204" pitchFamily="34" charset="-120"/>
              </a:endParaRPr>
            </a:p>
          </p:txBody>
        </p:sp>
        <p:cxnSp>
          <p:nvCxnSpPr>
            <p:cNvPr id="6" name="直線接點 5"/>
            <p:cNvCxnSpPr/>
            <p:nvPr/>
          </p:nvCxnSpPr>
          <p:spPr>
            <a:xfrm>
              <a:off x="2157752" y="3500442"/>
              <a:ext cx="548382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 name="群組 6"/>
          <p:cNvGrpSpPr/>
          <p:nvPr/>
        </p:nvGrpSpPr>
        <p:grpSpPr>
          <a:xfrm rot="20771005">
            <a:off x="101907" y="-150067"/>
            <a:ext cx="1494032" cy="1217509"/>
            <a:chOff x="2467992" y="240184"/>
            <a:chExt cx="4307207" cy="3510010"/>
          </a:xfrm>
        </p:grpSpPr>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9"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10" name="矩形 9"/>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11"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83</a:t>
            </a:fld>
            <a:endParaRPr lang="zh-TW" altLang="en-US" b="1" dirty="0">
              <a:solidFill>
                <a:schemeClr val="bg1"/>
              </a:solidFill>
              <a:latin typeface="+mj-lt"/>
            </a:endParaRPr>
          </a:p>
        </p:txBody>
      </p:sp>
    </p:spTree>
    <p:extLst>
      <p:ext uri="{BB962C8B-B14F-4D97-AF65-F5344CB8AC3E}">
        <p14:creationId xmlns:p14="http://schemas.microsoft.com/office/powerpoint/2010/main" val="308143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istrator\Desktop\思辨ppt公版\底板\補充-1.png"/>
          <p:cNvPicPr>
            <a:picLocks noChangeAspect="1" noChangeArrowheads="1"/>
          </p:cNvPicPr>
          <p:nvPr/>
        </p:nvPicPr>
        <p:blipFill>
          <a:blip r:embed="rId2"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84</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42" name="文字版面配置區 2"/>
          <p:cNvSpPr txBox="1">
            <a:spLocks/>
          </p:cNvSpPr>
          <p:nvPr/>
        </p:nvSpPr>
        <p:spPr>
          <a:xfrm>
            <a:off x="1295636" y="769268"/>
            <a:ext cx="6552728"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400" b="1" dirty="0" smtClean="0">
                <a:solidFill>
                  <a:srgbClr val="008080"/>
                </a:solidFill>
                <a:latin typeface="微軟正黑體" panose="020B0604030504040204" pitchFamily="34" charset="-120"/>
                <a:ea typeface="微軟正黑體" panose="020B0604030504040204" pitchFamily="34" charset="-120"/>
              </a:rPr>
              <a:t>什麼拒絕醫療權</a:t>
            </a:r>
            <a:endParaRPr lang="zh-TW" altLang="zh-TW" sz="4400" b="1" dirty="0">
              <a:solidFill>
                <a:srgbClr val="008080"/>
              </a:solidFill>
              <a:latin typeface="微軟正黑體" panose="020B0604030504040204" pitchFamily="34" charset="-120"/>
              <a:ea typeface="微軟正黑體" panose="020B0604030504040204" pitchFamily="34" charset="-120"/>
            </a:endParaRPr>
          </a:p>
        </p:txBody>
      </p:sp>
      <p:sp>
        <p:nvSpPr>
          <p:cNvPr id="1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什麼是</a:t>
            </a:r>
            <a:r>
              <a:rPr lang="zh-TW" altLang="en-US" b="1" dirty="0" smtClean="0">
                <a:solidFill>
                  <a:srgbClr val="008080"/>
                </a:solidFill>
                <a:latin typeface="微軟正黑體" panose="020B0604030504040204" pitchFamily="34" charset="-120"/>
                <a:ea typeface="微軟正黑體" panose="020B0604030504040204" pitchFamily="34" charset="-120"/>
              </a:rPr>
              <a:t>拒絕醫療權</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917" t="6207" r="13089" b="41390"/>
          <a:stretch/>
        </p:blipFill>
        <p:spPr bwMode="auto">
          <a:xfrm>
            <a:off x="2146300" y="1731570"/>
            <a:ext cx="1606731" cy="1394217"/>
          </a:xfrm>
          <a:prstGeom prst="ellipse">
            <a:avLst/>
          </a:prstGeom>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8538" t="5763" r="11729" b="41389"/>
          <a:stretch/>
        </p:blipFill>
        <p:spPr bwMode="auto">
          <a:xfrm>
            <a:off x="5564777" y="1686891"/>
            <a:ext cx="1567544" cy="1410788"/>
          </a:xfrm>
          <a:prstGeom prst="ellipse">
            <a:avLst/>
          </a:prstGeom>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文本框 52">
            <a:extLst>
              <a:ext uri="{FF2B5EF4-FFF2-40B4-BE49-F238E27FC236}">
                <a16:creationId xmlns:a16="http://schemas.microsoft.com/office/drawing/2014/main" xmlns="" id="{8EEDDDB9-7CC9-4F58-B9B5-3EC05574C48F}"/>
              </a:ext>
            </a:extLst>
          </p:cNvPr>
          <p:cNvSpPr txBox="1"/>
          <p:nvPr/>
        </p:nvSpPr>
        <p:spPr>
          <a:xfrm>
            <a:off x="4870230" y="3200117"/>
            <a:ext cx="2956638" cy="1169551"/>
          </a:xfrm>
          <a:prstGeom prst="rect">
            <a:avLst/>
          </a:prstGeom>
          <a:noFill/>
        </p:spPr>
        <p:txBody>
          <a:bodyPr wrap="square" lIns="0" tIns="0" rIns="0" bIns="0" rtlCol="0">
            <a:spAutoFit/>
          </a:bodyPr>
          <a:lstStyle/>
          <a:p>
            <a:pPr algn="ctr"/>
            <a:r>
              <a:rPr lang="zh-TW" altLang="en-US" sz="2800" b="1" dirty="0" smtClean="0">
                <a:solidFill>
                  <a:srgbClr val="008080"/>
                </a:solidFill>
                <a:latin typeface="微軟正黑體" panose="020B0604030504040204" pitchFamily="34" charset="-120"/>
                <a:ea typeface="微軟正黑體" panose="020B0604030504040204" pitchFamily="34" charset="-120"/>
              </a:rPr>
              <a:t>特殊拒絕醫療權</a:t>
            </a:r>
            <a:endParaRPr lang="en-US" altLang="zh-TW" sz="2800" b="1" dirty="0" smtClean="0">
              <a:solidFill>
                <a:srgbClr val="008080"/>
              </a:solidFill>
              <a:latin typeface="微軟正黑體" panose="020B0604030504040204" pitchFamily="34" charset="-120"/>
              <a:ea typeface="微軟正黑體" panose="020B0604030504040204" pitchFamily="34" charset="-120"/>
            </a:endParaRPr>
          </a:p>
          <a:p>
            <a:pPr algn="ct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拒絕涉及生死的</a:t>
            </a:r>
            <a:endParaRPr lang="en-US" altLang="zh-TW" sz="2400" dirty="0" smtClean="0">
              <a:solidFill>
                <a:schemeClr val="tx1">
                  <a:tint val="75000"/>
                </a:schemeClr>
              </a:solidFill>
              <a:latin typeface="微軟正黑體" panose="020B0604030504040204" pitchFamily="34" charset="-120"/>
              <a:ea typeface="微軟正黑體" panose="020B0604030504040204" pitchFamily="34" charset="-120"/>
            </a:endParaRPr>
          </a:p>
          <a:p>
            <a:pPr algn="ct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醫療行為的權利</a:t>
            </a:r>
            <a:endParaRPr lang="en-US" altLang="zh-TW" sz="2400" dirty="0" smtClean="0">
              <a:solidFill>
                <a:schemeClr val="tx1">
                  <a:tint val="75000"/>
                </a:schemeClr>
              </a:solidFill>
              <a:latin typeface="微軟正黑體" panose="020B0604030504040204" pitchFamily="34" charset="-120"/>
              <a:ea typeface="微軟正黑體" panose="020B0604030504040204" pitchFamily="34" charset="-120"/>
            </a:endParaRPr>
          </a:p>
        </p:txBody>
      </p:sp>
      <p:sp>
        <p:nvSpPr>
          <p:cNvPr id="17" name="文本框 52">
            <a:extLst>
              <a:ext uri="{FF2B5EF4-FFF2-40B4-BE49-F238E27FC236}">
                <a16:creationId xmlns:a16="http://schemas.microsoft.com/office/drawing/2014/main" xmlns="" id="{8EEDDDB9-7CC9-4F58-B9B5-3EC05574C48F}"/>
              </a:ext>
            </a:extLst>
          </p:cNvPr>
          <p:cNvSpPr txBox="1"/>
          <p:nvPr/>
        </p:nvSpPr>
        <p:spPr>
          <a:xfrm>
            <a:off x="1471346" y="3200117"/>
            <a:ext cx="2956638" cy="1169551"/>
          </a:xfrm>
          <a:prstGeom prst="rect">
            <a:avLst/>
          </a:prstGeom>
          <a:noFill/>
        </p:spPr>
        <p:txBody>
          <a:bodyPr wrap="square" lIns="0" tIns="0" rIns="0" bIns="0" rtlCol="0">
            <a:spAutoFit/>
          </a:bodyPr>
          <a:lstStyle/>
          <a:p>
            <a:pPr algn="ctr"/>
            <a:r>
              <a:rPr lang="zh-TW" altLang="en-US" sz="2800" b="1" dirty="0">
                <a:solidFill>
                  <a:srgbClr val="008080"/>
                </a:solidFill>
                <a:latin typeface="微軟正黑體" panose="020B0604030504040204" pitchFamily="34" charset="-120"/>
                <a:ea typeface="微軟正黑體" panose="020B0604030504040204" pitchFamily="34" charset="-120"/>
              </a:rPr>
              <a:t>一般</a:t>
            </a:r>
            <a:r>
              <a:rPr lang="zh-TW" altLang="en-US" sz="2800" b="1" dirty="0" smtClean="0">
                <a:solidFill>
                  <a:srgbClr val="008080"/>
                </a:solidFill>
                <a:latin typeface="微軟正黑體" panose="020B0604030504040204" pitchFamily="34" charset="-120"/>
                <a:ea typeface="微軟正黑體" panose="020B0604030504040204" pitchFamily="34" charset="-120"/>
              </a:rPr>
              <a:t>拒絕醫療權</a:t>
            </a:r>
            <a:endParaRPr lang="en-US" altLang="zh-TW" sz="2800" b="1" dirty="0" smtClean="0">
              <a:solidFill>
                <a:srgbClr val="008080"/>
              </a:solidFill>
              <a:latin typeface="微軟正黑體" panose="020B0604030504040204" pitchFamily="34" charset="-120"/>
              <a:ea typeface="微軟正黑體" panose="020B0604030504040204" pitchFamily="34" charset="-120"/>
            </a:endParaRPr>
          </a:p>
          <a:p>
            <a:pPr algn="ctr"/>
            <a:r>
              <a:rPr lang="zh-TW" altLang="en-US" sz="2400" dirty="0">
                <a:solidFill>
                  <a:schemeClr val="tx1">
                    <a:tint val="75000"/>
                  </a:schemeClr>
                </a:solidFill>
                <a:latin typeface="微軟正黑體" panose="020B0604030504040204" pitchFamily="34" charset="-120"/>
                <a:ea typeface="微軟正黑體" panose="020B0604030504040204" pitchFamily="34" charset="-120"/>
              </a:rPr>
              <a:t>拒絕不</a:t>
            </a:r>
            <a:r>
              <a:rPr lang="zh-TW" altLang="en-US" sz="2400" dirty="0" smtClean="0">
                <a:solidFill>
                  <a:schemeClr val="tx1">
                    <a:tint val="75000"/>
                  </a:schemeClr>
                </a:solidFill>
                <a:latin typeface="微軟正黑體" panose="020B0604030504040204" pitchFamily="34" charset="-120"/>
                <a:ea typeface="微軟正黑體" panose="020B0604030504040204" pitchFamily="34" charset="-120"/>
              </a:rPr>
              <a:t>干涉及生死的醫療行為的權利</a:t>
            </a:r>
            <a:endParaRPr lang="en-US" altLang="zh-TW" sz="2400" dirty="0" smtClean="0">
              <a:solidFill>
                <a:schemeClr val="tx1">
                  <a:tint val="75000"/>
                </a:schemeClr>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rot="159298">
            <a:off x="1471346" y="3478067"/>
            <a:ext cx="8181297" cy="1800199"/>
            <a:chOff x="1360013" y="3430906"/>
            <a:chExt cx="8181297" cy="1800199"/>
          </a:xfrm>
        </p:grpSpPr>
        <p:pic>
          <p:nvPicPr>
            <p:cNvPr id="19" name="圖片 18"/>
            <p:cNvPicPr>
              <a:picLocks noChangeAspect="1"/>
            </p:cNvPicPr>
            <p:nvPr/>
          </p:nvPicPr>
          <p:blipFill rotWithShape="1">
            <a:blip r:embed="rId6">
              <a:extLst>
                <a:ext uri="{28A0092B-C50C-407E-A947-70E740481C1C}">
                  <a14:useLocalDpi xmlns:a14="http://schemas.microsoft.com/office/drawing/2010/main" val="0"/>
                </a:ext>
              </a:extLst>
            </a:blip>
            <a:srcRect l="9747" r="31247"/>
            <a:stretch/>
          </p:blipFill>
          <p:spPr>
            <a:xfrm rot="5400000">
              <a:off x="4597977" y="192942"/>
              <a:ext cx="1705370" cy="8181297"/>
            </a:xfrm>
            <a:prstGeom prst="rect">
              <a:avLst/>
            </a:prstGeom>
            <a:effectLst>
              <a:outerShdw blurRad="50800" dist="38100" dir="5400000" algn="t" rotWithShape="0">
                <a:prstClr val="black">
                  <a:alpha val="40000"/>
                </a:prstClr>
              </a:outerShdw>
            </a:effectLst>
          </p:spPr>
        </p:pic>
        <p:sp>
          <p:nvSpPr>
            <p:cNvPr id="20" name="文字版面配置區 2"/>
            <p:cNvSpPr txBox="1">
              <a:spLocks/>
            </p:cNvSpPr>
            <p:nvPr/>
          </p:nvSpPr>
          <p:spPr>
            <a:xfrm>
              <a:off x="1785769" y="3651557"/>
              <a:ext cx="7335349" cy="157954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2400" dirty="0" smtClean="0">
                  <a:latin typeface="微軟正黑體" panose="020B0604030504040204" pitchFamily="34" charset="-120"/>
                  <a:ea typeface="微軟正黑體" panose="020B0604030504040204" pitchFamily="34" charset="-120"/>
                </a:rPr>
                <a:t>目前法律只有保險</a:t>
              </a:r>
              <a:r>
                <a:rPr lang="zh-TW" altLang="en-US" sz="2400" b="1" dirty="0">
                  <a:solidFill>
                    <a:srgbClr val="008080"/>
                  </a:solidFill>
                  <a:latin typeface="微軟正黑體" panose="020B0604030504040204" pitchFamily="34" charset="-120"/>
                  <a:ea typeface="微軟正黑體" panose="020B0604030504040204" pitchFamily="34" charset="-120"/>
                </a:rPr>
                <a:t>「一般拒絕醫療</a:t>
              </a:r>
              <a:r>
                <a:rPr lang="zh-TW" altLang="en-US" sz="2400" b="1" dirty="0" smtClean="0">
                  <a:solidFill>
                    <a:srgbClr val="008080"/>
                  </a:solidFill>
                  <a:latin typeface="微軟正黑體" panose="020B0604030504040204" pitchFamily="34" charset="-120"/>
                  <a:ea typeface="微軟正黑體" panose="020B0604030504040204" pitchFamily="34" charset="-120"/>
                </a:rPr>
                <a:t>權</a:t>
              </a:r>
              <a:r>
                <a:rPr lang="zh-TW" altLang="en-US" sz="2400" b="1" dirty="0">
                  <a:solidFill>
                    <a:srgbClr val="008080"/>
                  </a:solidFill>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marL="0" indent="0" algn="ctr">
                <a:buNone/>
              </a:pPr>
              <a:r>
                <a:rPr lang="zh-TW" altLang="en-US" sz="2400" dirty="0" smtClean="0">
                  <a:latin typeface="微軟正黑體" panose="020B0604030504040204" pitchFamily="34" charset="-120"/>
                  <a:ea typeface="微軟正黑體" panose="020B0604030504040204" pitchFamily="34" charset="-120"/>
                </a:rPr>
                <a:t>但</a:t>
              </a:r>
              <a:r>
                <a:rPr lang="zh-TW" altLang="en-US" sz="2400" b="1" dirty="0" smtClean="0">
                  <a:solidFill>
                    <a:srgbClr val="008080"/>
                  </a:solidFill>
                  <a:latin typeface="微軟正黑體" panose="020B0604030504040204" pitchFamily="34" charset="-120"/>
                  <a:ea typeface="微軟正黑體" panose="020B0604030504040204" pitchFamily="34" charset="-120"/>
                </a:rPr>
                <a:t>「病人自主權利法 </a:t>
              </a:r>
              <a:r>
                <a:rPr lang="zh-TW" altLang="en-US" sz="2400" b="1" dirty="0">
                  <a:solidFill>
                    <a:srgbClr val="008080"/>
                  </a:solidFill>
                  <a:latin typeface="微軟正黑體" panose="020B0604030504040204" pitchFamily="34" charset="-120"/>
                  <a:ea typeface="微軟正黑體" panose="020B0604030504040204" pitchFamily="34" charset="-120"/>
                </a:rPr>
                <a:t>」</a:t>
              </a:r>
              <a:r>
                <a:rPr lang="zh-TW" altLang="en-US" sz="2400" b="1" dirty="0" smtClean="0">
                  <a:solidFill>
                    <a:srgbClr val="008080"/>
                  </a:solidFill>
                  <a:latin typeface="微軟正黑體" panose="020B0604030504040204" pitchFamily="34" charset="-120"/>
                  <a:ea typeface="微軟正黑體" panose="020B0604030504040204" pitchFamily="34" charset="-120"/>
                </a:rPr>
                <a:t> 則承認：</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pPr marL="0" indent="0" algn="ctr">
                <a:buNone/>
              </a:pPr>
              <a:r>
                <a:rPr lang="zh-TW" altLang="en-US" sz="2400" b="1" dirty="0" smtClean="0">
                  <a:solidFill>
                    <a:srgbClr val="008080"/>
                  </a:solidFill>
                  <a:latin typeface="微軟正黑體" panose="020B0604030504040204" pitchFamily="34" charset="-120"/>
                  <a:ea typeface="微軟正黑體" panose="020B0604030504040204" pitchFamily="34" charset="-120"/>
                </a:rPr>
                <a:t>在</a:t>
              </a:r>
              <a:r>
                <a:rPr lang="zh-TW" altLang="en-US" sz="2400" b="1" dirty="0">
                  <a:solidFill>
                    <a:srgbClr val="008080"/>
                  </a:solidFill>
                  <a:latin typeface="微軟正黑體" panose="020B0604030504040204" pitchFamily="34" charset="-120"/>
                  <a:ea typeface="微軟正黑體" panose="020B0604030504040204" pitchFamily="34" charset="-120"/>
                </a:rPr>
                <a:t>「 </a:t>
              </a:r>
              <a:r>
                <a:rPr lang="zh-TW" altLang="en-US" sz="2400" b="1" dirty="0" smtClean="0">
                  <a:solidFill>
                    <a:srgbClr val="008080"/>
                  </a:solidFill>
                  <a:latin typeface="微軟正黑體" panose="020B0604030504040204" pitchFamily="34" charset="-120"/>
                  <a:ea typeface="微軟正黑體" panose="020B0604030504040204" pitchFamily="34" charset="-120"/>
                </a:rPr>
                <a:t>特殊條件」下，病人享有「特殊拒絕</a:t>
              </a:r>
              <a:r>
                <a:rPr lang="zh-TW" altLang="en-US" sz="2400" b="1" dirty="0">
                  <a:solidFill>
                    <a:srgbClr val="008080"/>
                  </a:solidFill>
                  <a:latin typeface="微軟正黑體" panose="020B0604030504040204" pitchFamily="34" charset="-120"/>
                  <a:ea typeface="微軟正黑體" panose="020B0604030504040204" pitchFamily="34" charset="-120"/>
                </a:rPr>
                <a:t>醫療權</a:t>
              </a:r>
              <a:r>
                <a:rPr lang="zh-TW" altLang="en-US" sz="2400" b="1" dirty="0" smtClean="0">
                  <a:solidFill>
                    <a:srgbClr val="008080"/>
                  </a:solidFill>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69789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1359" t="12975" r="54322" b="38502"/>
          <a:stretch/>
        </p:blipFill>
        <p:spPr bwMode="auto">
          <a:xfrm>
            <a:off x="2975905" y="2478979"/>
            <a:ext cx="1414153" cy="1271030"/>
          </a:xfrm>
          <a:prstGeom prst="ellipse">
            <a:avLst/>
          </a:prstGeom>
          <a:noFill/>
          <a:ln w="317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963" t="12975" r="78718" b="38502"/>
          <a:stretch/>
        </p:blipFill>
        <p:spPr bwMode="auto">
          <a:xfrm>
            <a:off x="751247" y="2478979"/>
            <a:ext cx="1414153" cy="1271030"/>
          </a:xfrm>
          <a:prstGeom prst="ellipse">
            <a:avLst/>
          </a:prstGeom>
          <a:noFill/>
          <a:ln w="317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descr="C:\Users\Administrator\Desktop\思辨ppt公版\底板\補充-1.pn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85</a:t>
            </a:fld>
            <a:endParaRPr lang="zh-TW" altLang="en-US" b="1" dirty="0">
              <a:solidFill>
                <a:schemeClr val="bg1"/>
              </a:solidFill>
              <a:latin typeface="+mj-lt"/>
            </a:endParaRPr>
          </a:p>
        </p:txBody>
      </p:sp>
      <p:grpSp>
        <p:nvGrpSpPr>
          <p:cNvPr id="6" name="群組 5"/>
          <p:cNvGrpSpPr/>
          <p:nvPr/>
        </p:nvGrpSpPr>
        <p:grpSpPr>
          <a:xfrm rot="20771005">
            <a:off x="101907" y="-150067"/>
            <a:ext cx="1494032" cy="1217509"/>
            <a:chOff x="2467992" y="240184"/>
            <a:chExt cx="4307207" cy="3510010"/>
          </a:xfrm>
        </p:grpSpPr>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8"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9" name="矩形 8"/>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42" name="文字版面配置區 2"/>
          <p:cNvSpPr txBox="1">
            <a:spLocks/>
          </p:cNvSpPr>
          <p:nvPr/>
        </p:nvSpPr>
        <p:spPr>
          <a:xfrm>
            <a:off x="1295636" y="769268"/>
            <a:ext cx="6552728" cy="93610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4400" b="1" dirty="0" smtClean="0">
                <a:solidFill>
                  <a:srgbClr val="008080"/>
                </a:solidFill>
                <a:latin typeface="微軟正黑體" panose="020B0604030504040204" pitchFamily="34" charset="-120"/>
                <a:ea typeface="微軟正黑體" panose="020B0604030504040204" pitchFamily="34" charset="-120"/>
              </a:rPr>
              <a:t>拒絕醫療的權利</a:t>
            </a:r>
            <a:endParaRPr lang="zh-TW" altLang="zh-TW" sz="4400" b="1" dirty="0">
              <a:solidFill>
                <a:srgbClr val="008080"/>
              </a:solidFill>
              <a:latin typeface="微軟正黑體" panose="020B0604030504040204" pitchFamily="34" charset="-120"/>
              <a:ea typeface="微軟正黑體" panose="020B0604030504040204" pitchFamily="34" charset="-120"/>
            </a:endParaRPr>
          </a:p>
        </p:txBody>
      </p:sp>
      <p:sp>
        <p:nvSpPr>
          <p:cNvPr id="10"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什麼是</a:t>
            </a:r>
            <a:r>
              <a:rPr lang="zh-TW" altLang="en-US" b="1" dirty="0" smtClean="0">
                <a:solidFill>
                  <a:srgbClr val="008080"/>
                </a:solidFill>
                <a:latin typeface="微軟正黑體" panose="020B0604030504040204" pitchFamily="34" charset="-120"/>
                <a:ea typeface="微軟正黑體" panose="020B0604030504040204" pitchFamily="34" charset="-120"/>
              </a:rPr>
              <a:t>拒絕醫療權</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
        <p:nvSpPr>
          <p:cNvPr id="13" name="文本框 52">
            <a:extLst>
              <a:ext uri="{FF2B5EF4-FFF2-40B4-BE49-F238E27FC236}">
                <a16:creationId xmlns:a16="http://schemas.microsoft.com/office/drawing/2014/main" xmlns="" id="{8EEDDDB9-7CC9-4F58-B9B5-3EC05574C48F}"/>
              </a:ext>
            </a:extLst>
          </p:cNvPr>
          <p:cNvSpPr txBox="1"/>
          <p:nvPr/>
        </p:nvSpPr>
        <p:spPr>
          <a:xfrm>
            <a:off x="6876256" y="3937620"/>
            <a:ext cx="2474632" cy="738664"/>
          </a:xfrm>
          <a:prstGeom prst="rect">
            <a:avLst/>
          </a:prstGeom>
          <a:noFill/>
        </p:spPr>
        <p:txBody>
          <a:bodyPr wrap="square" lIns="0" tIns="0" rIns="0" bIns="0" rtlCol="0">
            <a:spAutoFit/>
          </a:bodyPr>
          <a:lstStyle/>
          <a:p>
            <a:pPr algn="ctr"/>
            <a:r>
              <a:rPr lang="zh-TW" altLang="en-US" sz="2400" b="1" dirty="0" smtClean="0">
                <a:solidFill>
                  <a:srgbClr val="008080"/>
                </a:solidFill>
                <a:latin typeface="微軟正黑體" panose="020B0604030504040204" pitchFamily="34" charset="-120"/>
                <a:ea typeface="微軟正黑體" panose="020B0604030504040204" pitchFamily="34" charset="-120"/>
              </a:rPr>
              <a:t>特殊拒絕</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pPr algn="ctr"/>
            <a:r>
              <a:rPr lang="zh-TW" altLang="en-US" sz="2400" b="1" dirty="0" smtClean="0">
                <a:solidFill>
                  <a:srgbClr val="008080"/>
                </a:solidFill>
                <a:latin typeface="微軟正黑體" panose="020B0604030504040204" pitchFamily="34" charset="-120"/>
                <a:ea typeface="微軟正黑體" panose="020B0604030504040204" pitchFamily="34" charset="-120"/>
              </a:rPr>
              <a:t>醫療權</a:t>
            </a:r>
            <a:endParaRPr lang="en-US" altLang="zh-TW" sz="2400" b="1" dirty="0">
              <a:solidFill>
                <a:srgbClr val="008080"/>
              </a:solidFill>
              <a:latin typeface="微軟正黑體" panose="020B0604030504040204" pitchFamily="34" charset="-120"/>
              <a:ea typeface="微軟正黑體" panose="020B0604030504040204" pitchFamily="34" charset="-120"/>
            </a:endParaRPr>
          </a:p>
        </p:txBody>
      </p:sp>
      <p:sp>
        <p:nvSpPr>
          <p:cNvPr id="17" name="文本框 52">
            <a:extLst>
              <a:ext uri="{FF2B5EF4-FFF2-40B4-BE49-F238E27FC236}">
                <a16:creationId xmlns:a16="http://schemas.microsoft.com/office/drawing/2014/main" xmlns="" id="{8EEDDDB9-7CC9-4F58-B9B5-3EC05574C48F}"/>
              </a:ext>
            </a:extLst>
          </p:cNvPr>
          <p:cNvSpPr txBox="1"/>
          <p:nvPr/>
        </p:nvSpPr>
        <p:spPr>
          <a:xfrm>
            <a:off x="4716016" y="3865612"/>
            <a:ext cx="2360438" cy="1107996"/>
          </a:xfrm>
          <a:prstGeom prst="rect">
            <a:avLst/>
          </a:prstGeom>
          <a:noFill/>
        </p:spPr>
        <p:txBody>
          <a:bodyPr wrap="square" lIns="0" tIns="0" rIns="0" bIns="0" rtlCol="0">
            <a:spAutoFit/>
          </a:bodyPr>
          <a:lstStyle/>
          <a:p>
            <a:pPr algn="ctr"/>
            <a:r>
              <a:rPr lang="zh-TW" altLang="en-US" sz="2400" b="1" dirty="0" smtClean="0">
                <a:solidFill>
                  <a:srgbClr val="008080"/>
                </a:solidFill>
                <a:latin typeface="微軟正黑體" panose="020B0604030504040204" pitchFamily="34" charset="-120"/>
                <a:ea typeface="微軟正黑體" panose="020B0604030504040204" pitchFamily="34" charset="-120"/>
              </a:rPr>
              <a:t>醫療委任代理人</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pPr algn="ctr"/>
            <a:r>
              <a:rPr lang="en-US" altLang="zh-TW" sz="2400" b="1" dirty="0" smtClean="0">
                <a:solidFill>
                  <a:srgbClr val="008080"/>
                </a:solidFill>
                <a:latin typeface="微軟正黑體" panose="020B0604030504040204" pitchFamily="34" charset="-120"/>
                <a:ea typeface="微軟正黑體" panose="020B0604030504040204" pitchFamily="34" charset="-120"/>
              </a:rPr>
              <a:t>+</a:t>
            </a:r>
          </a:p>
          <a:p>
            <a:pPr algn="ctr"/>
            <a:r>
              <a:rPr lang="zh-TW" altLang="en-US" sz="2400" b="1" dirty="0">
                <a:solidFill>
                  <a:srgbClr val="008080"/>
                </a:solidFill>
                <a:latin typeface="微軟正黑體" panose="020B0604030504040204" pitchFamily="34" charset="-120"/>
                <a:ea typeface="微軟正黑體" panose="020B0604030504040204" pitchFamily="34" charset="-120"/>
              </a:rPr>
              <a:t>特定臨床條件</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p:txBody>
      </p:sp>
      <p:sp>
        <p:nvSpPr>
          <p:cNvPr id="21" name="文字版面配置區 2"/>
          <p:cNvSpPr txBox="1">
            <a:spLocks/>
          </p:cNvSpPr>
          <p:nvPr/>
        </p:nvSpPr>
        <p:spPr>
          <a:xfrm>
            <a:off x="1024320" y="1489348"/>
            <a:ext cx="7292096" cy="93933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kumimoji="1" lang="zh-TW" altLang="en-US" sz="2400" dirty="0">
                <a:latin typeface="微軟正黑體" panose="020B0604030504040204" pitchFamily="34" charset="-120"/>
                <a:ea typeface="微軟正黑體" panose="020B0604030504040204" pitchFamily="34" charset="-120"/>
              </a:rPr>
              <a:t>在</a:t>
            </a:r>
            <a:r>
              <a:rPr kumimoji="1" lang="en-US" altLang="zh-TW" sz="2400" dirty="0">
                <a:latin typeface="微軟正黑體" panose="020B0604030504040204" pitchFamily="34" charset="-120"/>
                <a:ea typeface="微軟正黑體" panose="020B0604030504040204" pitchFamily="34" charset="-120"/>
              </a:rPr>
              <a:t>《</a:t>
            </a:r>
            <a:r>
              <a:rPr kumimoji="1" lang="zh-TW" altLang="en-US" sz="2400" dirty="0">
                <a:latin typeface="微軟正黑體" panose="020B0604030504040204" pitchFamily="34" charset="-120"/>
                <a:ea typeface="微軟正黑體" panose="020B0604030504040204" pitchFamily="34" charset="-120"/>
              </a:rPr>
              <a:t>病人自主權利法</a:t>
            </a:r>
            <a:r>
              <a:rPr kumimoji="1" lang="en-US" altLang="zh-TW" sz="2400" dirty="0">
                <a:latin typeface="微軟正黑體" panose="020B0604030504040204" pitchFamily="34" charset="-120"/>
                <a:ea typeface="微軟正黑體" panose="020B0604030504040204" pitchFamily="34" charset="-120"/>
              </a:rPr>
              <a:t>》</a:t>
            </a:r>
            <a:r>
              <a:rPr kumimoji="1" lang="zh-TW" altLang="en-US" sz="2400" dirty="0">
                <a:latin typeface="微軟正黑體" panose="020B0604030504040204" pitchFamily="34" charset="-120"/>
                <a:ea typeface="微軟正黑體" panose="020B0604030504040204" pitchFamily="34" charset="-120"/>
              </a:rPr>
              <a:t>中，可透過以下流程</a:t>
            </a:r>
            <a:r>
              <a:rPr kumimoji="1" lang="zh-TW" altLang="en-US" sz="2400" dirty="0" smtClean="0">
                <a:latin typeface="微軟正黑體" panose="020B0604030504040204" pitchFamily="34" charset="-120"/>
                <a:ea typeface="微軟正黑體" panose="020B0604030504040204" pitchFamily="34" charset="-120"/>
              </a:rPr>
              <a:t>，</a:t>
            </a:r>
            <a:endParaRPr kumimoji="1" lang="en-US" altLang="zh-TW" sz="2400" dirty="0" smtClean="0">
              <a:latin typeface="微軟正黑體" panose="020B0604030504040204" pitchFamily="34" charset="-120"/>
              <a:ea typeface="微軟正黑體" panose="020B0604030504040204" pitchFamily="34" charset="-120"/>
            </a:endParaRPr>
          </a:p>
          <a:p>
            <a:r>
              <a:rPr kumimoji="1" lang="zh-TW" altLang="en-US" sz="2400" dirty="0" smtClean="0">
                <a:latin typeface="微軟正黑體" panose="020B0604030504040204" pitchFamily="34" charset="-120"/>
                <a:ea typeface="微軟正黑體" panose="020B0604030504040204" pitchFamily="34" charset="-120"/>
              </a:rPr>
              <a:t>取得</a:t>
            </a:r>
            <a:r>
              <a:rPr kumimoji="1" lang="en-US" altLang="zh-TW" sz="2400" dirty="0">
                <a:latin typeface="微軟正黑體" panose="020B0604030504040204" pitchFamily="34" charset="-120"/>
                <a:ea typeface="微軟正黑體" panose="020B0604030504040204" pitchFamily="34" charset="-120"/>
              </a:rPr>
              <a:t>『</a:t>
            </a:r>
            <a:r>
              <a:rPr kumimoji="1" lang="zh-TW" altLang="en-US" sz="2400" dirty="0">
                <a:latin typeface="微軟正黑體" panose="020B0604030504040204" pitchFamily="34" charset="-120"/>
                <a:ea typeface="微軟正黑體" panose="020B0604030504040204" pitchFamily="34" charset="-120"/>
              </a:rPr>
              <a:t>特殊拒絕醫療權</a:t>
            </a:r>
            <a:r>
              <a:rPr kumimoji="1" lang="en-US" altLang="zh-TW" sz="2400" dirty="0">
                <a:latin typeface="微軟正黑體" panose="020B0604030504040204" pitchFamily="34" charset="-120"/>
                <a:ea typeface="微軟正黑體" panose="020B0604030504040204" pitchFamily="34" charset="-120"/>
              </a:rPr>
              <a:t>』</a:t>
            </a:r>
            <a:endParaRPr kumimoji="1" lang="zh-TW" altLang="en-US" sz="2400" dirty="0">
              <a:latin typeface="微軟正黑體" panose="020B0604030504040204" pitchFamily="34" charset="-120"/>
              <a:ea typeface="微軟正黑體" panose="020B0604030504040204" pitchFamily="34" charset="-120"/>
            </a:endParaRPr>
          </a:p>
        </p:txBody>
      </p:sp>
      <p:sp>
        <p:nvSpPr>
          <p:cNvPr id="3" name="等腰三角形 2"/>
          <p:cNvSpPr/>
          <p:nvPr/>
        </p:nvSpPr>
        <p:spPr>
          <a:xfrm rot="5400000">
            <a:off x="4655396" y="3004869"/>
            <a:ext cx="254330" cy="2192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等腰三角形 21"/>
          <p:cNvSpPr/>
          <p:nvPr/>
        </p:nvSpPr>
        <p:spPr>
          <a:xfrm rot="5400000">
            <a:off x="6858716" y="3004869"/>
            <a:ext cx="254330" cy="2192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等腰三角形 22"/>
          <p:cNvSpPr/>
          <p:nvPr/>
        </p:nvSpPr>
        <p:spPr>
          <a:xfrm rot="5400000">
            <a:off x="2426998" y="3004869"/>
            <a:ext cx="254330" cy="21925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0887" t="10980" r="4794" b="40497"/>
          <a:stretch/>
        </p:blipFill>
        <p:spPr bwMode="auto">
          <a:xfrm>
            <a:off x="7380312" y="2478979"/>
            <a:ext cx="1414153" cy="1271030"/>
          </a:xfrm>
          <a:prstGeom prst="ellipse">
            <a:avLst/>
          </a:prstGeom>
          <a:noFill/>
          <a:ln w="317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833" t="10980" r="29848" b="40497"/>
          <a:stretch/>
        </p:blipFill>
        <p:spPr bwMode="auto">
          <a:xfrm>
            <a:off x="5148064" y="2478979"/>
            <a:ext cx="1414153" cy="1271030"/>
          </a:xfrm>
          <a:prstGeom prst="ellipse">
            <a:avLst/>
          </a:prstGeom>
          <a:noFill/>
          <a:ln w="317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8" name="文本框 52">
            <a:extLst>
              <a:ext uri="{FF2B5EF4-FFF2-40B4-BE49-F238E27FC236}">
                <a16:creationId xmlns:a16="http://schemas.microsoft.com/office/drawing/2014/main" xmlns="" id="{8EEDDDB9-7CC9-4F58-B9B5-3EC05574C48F}"/>
              </a:ext>
            </a:extLst>
          </p:cNvPr>
          <p:cNvSpPr txBox="1"/>
          <p:nvPr/>
        </p:nvSpPr>
        <p:spPr>
          <a:xfrm>
            <a:off x="611560" y="3865612"/>
            <a:ext cx="1670532" cy="738664"/>
          </a:xfrm>
          <a:prstGeom prst="rect">
            <a:avLst/>
          </a:prstGeom>
          <a:noFill/>
        </p:spPr>
        <p:txBody>
          <a:bodyPr wrap="square" lIns="0" tIns="0" rIns="0" bIns="0" rtlCol="0">
            <a:spAutoFit/>
          </a:bodyPr>
          <a:lstStyle/>
          <a:p>
            <a:pPr algn="ctr"/>
            <a:r>
              <a:rPr lang="zh-TW" altLang="en-US" sz="2400" b="1" dirty="0">
                <a:solidFill>
                  <a:srgbClr val="008080"/>
                </a:solidFill>
                <a:latin typeface="微軟正黑體" panose="020B0604030504040204" pitchFamily="34" charset="-120"/>
                <a:ea typeface="微軟正黑體" panose="020B0604030504040204" pitchFamily="34" charset="-120"/>
              </a:rPr>
              <a:t>預</a:t>
            </a:r>
            <a:r>
              <a:rPr lang="zh-TW" altLang="en-US" sz="2400" b="1" dirty="0" smtClean="0">
                <a:solidFill>
                  <a:srgbClr val="008080"/>
                </a:solidFill>
                <a:latin typeface="微軟正黑體" panose="020B0604030504040204" pitchFamily="34" charset="-120"/>
                <a:ea typeface="微軟正黑體" panose="020B0604030504040204" pitchFamily="34" charset="-120"/>
              </a:rPr>
              <a:t>立醫療</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pPr algn="ctr"/>
            <a:r>
              <a:rPr lang="zh-TW" altLang="en-US" sz="2400" b="1" dirty="0" smtClean="0">
                <a:solidFill>
                  <a:srgbClr val="008080"/>
                </a:solidFill>
                <a:latin typeface="微軟正黑體" panose="020B0604030504040204" pitchFamily="34" charset="-120"/>
                <a:ea typeface="微軟正黑體" panose="020B0604030504040204" pitchFamily="34" charset="-120"/>
              </a:rPr>
              <a:t>照顧計畫</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p:txBody>
      </p:sp>
      <p:sp>
        <p:nvSpPr>
          <p:cNvPr id="29" name="文本框 52">
            <a:extLst>
              <a:ext uri="{FF2B5EF4-FFF2-40B4-BE49-F238E27FC236}">
                <a16:creationId xmlns:a16="http://schemas.microsoft.com/office/drawing/2014/main" xmlns="" id="{8EEDDDB9-7CC9-4F58-B9B5-3EC05574C48F}"/>
              </a:ext>
            </a:extLst>
          </p:cNvPr>
          <p:cNvSpPr txBox="1"/>
          <p:nvPr/>
        </p:nvSpPr>
        <p:spPr>
          <a:xfrm>
            <a:off x="2411760" y="3992205"/>
            <a:ext cx="2474632" cy="369332"/>
          </a:xfrm>
          <a:prstGeom prst="rect">
            <a:avLst/>
          </a:prstGeom>
          <a:noFill/>
        </p:spPr>
        <p:txBody>
          <a:bodyPr wrap="square" lIns="0" tIns="0" rIns="0" bIns="0" rtlCol="0">
            <a:spAutoFit/>
          </a:bodyPr>
          <a:lstStyle/>
          <a:p>
            <a:pPr algn="ctr"/>
            <a:r>
              <a:rPr lang="zh-TW" altLang="en-US" sz="2400" b="1" dirty="0">
                <a:solidFill>
                  <a:srgbClr val="008080"/>
                </a:solidFill>
                <a:latin typeface="微軟正黑體" panose="020B0604030504040204" pitchFamily="34" charset="-120"/>
                <a:ea typeface="微軟正黑體" panose="020B0604030504040204" pitchFamily="34" charset="-120"/>
              </a:rPr>
              <a:t>預立醫療指示</a:t>
            </a:r>
            <a:endParaRPr lang="en-US" altLang="zh-TW" sz="2400" b="1" dirty="0">
              <a:solidFill>
                <a:srgbClr val="008080"/>
              </a:solidFill>
              <a:latin typeface="微軟正黑體" panose="020B0604030504040204" pitchFamily="34" charset="-120"/>
              <a:ea typeface="微軟正黑體" panose="020B0604030504040204" pitchFamily="34" charset="-120"/>
            </a:endParaRPr>
          </a:p>
        </p:txBody>
      </p:sp>
      <p:grpSp>
        <p:nvGrpSpPr>
          <p:cNvPr id="18" name="群組 17"/>
          <p:cNvGrpSpPr/>
          <p:nvPr/>
        </p:nvGrpSpPr>
        <p:grpSpPr>
          <a:xfrm rot="159298">
            <a:off x="1844436" y="4256318"/>
            <a:ext cx="8181297" cy="1004524"/>
            <a:chOff x="1360013" y="4131750"/>
            <a:chExt cx="8181297" cy="1004524"/>
          </a:xfrm>
        </p:grpSpPr>
        <p:pic>
          <p:nvPicPr>
            <p:cNvPr id="19" name="圖片 18"/>
            <p:cNvPicPr>
              <a:picLocks noChangeAspect="1"/>
            </p:cNvPicPr>
            <p:nvPr/>
          </p:nvPicPr>
          <p:blipFill rotWithShape="1">
            <a:blip r:embed="rId5">
              <a:extLst>
                <a:ext uri="{28A0092B-C50C-407E-A947-70E740481C1C}">
                  <a14:useLocalDpi xmlns:a14="http://schemas.microsoft.com/office/drawing/2010/main" val="0"/>
                </a:ext>
              </a:extLst>
            </a:blip>
            <a:srcRect l="33996" r="31247"/>
            <a:stretch/>
          </p:blipFill>
          <p:spPr>
            <a:xfrm rot="5400000">
              <a:off x="4948400" y="543363"/>
              <a:ext cx="1004524" cy="8181297"/>
            </a:xfrm>
            <a:prstGeom prst="rect">
              <a:avLst/>
            </a:prstGeom>
            <a:effectLst>
              <a:outerShdw blurRad="50800" dist="38100" dir="5400000" algn="t" rotWithShape="0">
                <a:prstClr val="black">
                  <a:alpha val="40000"/>
                </a:prstClr>
              </a:outerShdw>
            </a:effectLst>
          </p:spPr>
        </p:pic>
        <p:sp>
          <p:nvSpPr>
            <p:cNvPr id="20" name="文字版面配置區 2"/>
            <p:cNvSpPr txBox="1">
              <a:spLocks/>
            </p:cNvSpPr>
            <p:nvPr/>
          </p:nvSpPr>
          <p:spPr>
            <a:xfrm>
              <a:off x="1815873" y="4300741"/>
              <a:ext cx="7335349" cy="670831"/>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b="1" dirty="0">
                  <a:solidFill>
                    <a:srgbClr val="008080"/>
                  </a:solidFill>
                  <a:latin typeface="微軟正黑體" panose="020B0604030504040204" pitchFamily="34" charset="-120"/>
                  <a:ea typeface="微軟正黑體" panose="020B0604030504040204" pitchFamily="34" charset="-120"/>
                </a:rPr>
                <a:t>這和安寧緩和醫療條例不同唷</a:t>
              </a:r>
              <a:r>
                <a:rPr lang="en-US" altLang="zh-TW" b="1" dirty="0">
                  <a:solidFill>
                    <a:srgbClr val="008080"/>
                  </a:solidFill>
                  <a:latin typeface="微軟正黑體" panose="020B0604030504040204" pitchFamily="34" charset="-120"/>
                  <a:ea typeface="微軟正黑體" panose="020B0604030504040204" pitchFamily="34" charset="-120"/>
                </a:rPr>
                <a:t>!!</a:t>
              </a:r>
              <a:endParaRPr lang="zh-TW" altLang="en-US" b="1" dirty="0">
                <a:solidFill>
                  <a:srgbClr val="00808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3396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4838"/>
          <a:stretch/>
        </p:blipFill>
        <p:spPr>
          <a:xfrm>
            <a:off x="-55437" y="1037844"/>
            <a:ext cx="9199437" cy="4677156"/>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86</a:t>
            </a:fld>
            <a:endParaRPr lang="zh-TW" altLang="en-US" b="1" dirty="0">
              <a:solidFill>
                <a:schemeClr val="bg1"/>
              </a:solidFill>
              <a:latin typeface="+mj-lt"/>
            </a:endParaRPr>
          </a:p>
        </p:txBody>
      </p:sp>
      <p:grpSp>
        <p:nvGrpSpPr>
          <p:cNvPr id="20" name="群組 19"/>
          <p:cNvGrpSpPr/>
          <p:nvPr/>
        </p:nvGrpSpPr>
        <p:grpSpPr>
          <a:xfrm>
            <a:off x="1604522" y="3649588"/>
            <a:ext cx="6840760" cy="1587763"/>
            <a:chOff x="735204" y="1200679"/>
            <a:chExt cx="6840760" cy="1587763"/>
          </a:xfrm>
        </p:grpSpPr>
        <p:sp>
          <p:nvSpPr>
            <p:cNvPr id="21" name="文字版面配置區 2"/>
            <p:cNvSpPr txBox="1">
              <a:spLocks/>
            </p:cNvSpPr>
            <p:nvPr/>
          </p:nvSpPr>
          <p:spPr>
            <a:xfrm>
              <a:off x="807212" y="1918170"/>
              <a:ext cx="6768752" cy="870272"/>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kumimoji="1" lang="zh-TW" altLang="zh-TW" sz="2400" dirty="0">
                  <a:latin typeface="微軟正黑體" panose="020B0604030504040204" pitchFamily="34" charset="-120"/>
                  <a:ea typeface="微軟正黑體" panose="020B0604030504040204" pitchFamily="34" charset="-120"/>
                </a:rPr>
                <a:t>聯邦法院判決植物人</a:t>
              </a:r>
              <a:r>
                <a:rPr kumimoji="1" lang="en-US" altLang="zh-TW" sz="2400" dirty="0">
                  <a:latin typeface="微軟正黑體" panose="020B0604030504040204" pitchFamily="34" charset="-120"/>
                  <a:ea typeface="微軟正黑體" panose="020B0604030504040204" pitchFamily="34" charset="-120"/>
                </a:rPr>
                <a:t>Cruzan</a:t>
              </a:r>
              <a:r>
                <a:rPr kumimoji="1" lang="zh-TW" altLang="zh-TW" sz="2400" dirty="0">
                  <a:latin typeface="微軟正黑體" panose="020B0604030504040204" pitchFamily="34" charset="-120"/>
                  <a:ea typeface="微軟正黑體" panose="020B0604030504040204" pitchFamily="34" charset="-120"/>
                </a:rPr>
                <a:t>有權拒絕任何醫療措施，包含了水分及營養的維持。</a:t>
              </a:r>
              <a:endParaRPr kumimoji="1" lang="zh-TW" altLang="en-US" sz="2400" dirty="0">
                <a:latin typeface="微軟正黑體" panose="020B0604030504040204" pitchFamily="34" charset="-120"/>
                <a:ea typeface="微軟正黑體" panose="020B0604030504040204" pitchFamily="34" charset="-120"/>
              </a:endParaRPr>
            </a:p>
          </p:txBody>
        </p:sp>
        <p:grpSp>
          <p:nvGrpSpPr>
            <p:cNvPr id="22" name="群組 21"/>
            <p:cNvGrpSpPr/>
            <p:nvPr/>
          </p:nvGrpSpPr>
          <p:grpSpPr>
            <a:xfrm>
              <a:off x="735204" y="1200679"/>
              <a:ext cx="1797629" cy="653117"/>
              <a:chOff x="735204" y="1200679"/>
              <a:chExt cx="1797629" cy="653117"/>
            </a:xfrm>
          </p:grpSpPr>
          <p:pic>
            <p:nvPicPr>
              <p:cNvPr id="23" name="圖片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4" y="1200679"/>
                <a:ext cx="1797629" cy="653117"/>
              </a:xfrm>
              <a:prstGeom prst="rect">
                <a:avLst/>
              </a:prstGeom>
              <a:effectLst>
                <a:outerShdw blurRad="50800" dist="38100" dir="2700000" algn="tl" rotWithShape="0">
                  <a:schemeClr val="bg1">
                    <a:lumMod val="65000"/>
                    <a:alpha val="40000"/>
                  </a:schemeClr>
                </a:outerShdw>
              </a:effectLst>
            </p:spPr>
          </p:pic>
          <p:sp>
            <p:nvSpPr>
              <p:cNvPr id="25" name="文字方塊 24"/>
              <p:cNvSpPr txBox="1"/>
              <p:nvPr/>
            </p:nvSpPr>
            <p:spPr>
              <a:xfrm>
                <a:off x="1213984" y="130116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1990</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2" name="群組 1"/>
          <p:cNvGrpSpPr/>
          <p:nvPr/>
        </p:nvGrpSpPr>
        <p:grpSpPr>
          <a:xfrm>
            <a:off x="317875" y="1057300"/>
            <a:ext cx="1229789" cy="1462275"/>
            <a:chOff x="317875" y="1214129"/>
            <a:chExt cx="1229789" cy="1462275"/>
          </a:xfrm>
        </p:grpSpPr>
        <p:pic>
          <p:nvPicPr>
            <p:cNvPr id="8" name="圖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875" y="1214129"/>
              <a:ext cx="1229789" cy="1462275"/>
            </a:xfrm>
            <a:prstGeom prst="rect">
              <a:avLst/>
            </a:prstGeom>
            <a:effectLst>
              <a:outerShdw sx="102000" sy="102000" algn="ctr" rotWithShape="0">
                <a:schemeClr val="bg1">
                  <a:lumMod val="85000"/>
                  <a:alpha val="40000"/>
                </a:schemeClr>
              </a:outerShdw>
            </a:effectLst>
          </p:spPr>
        </p:pic>
        <p:pic>
          <p:nvPicPr>
            <p:cNvPr id="9" name="圖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0957" y="1415799"/>
              <a:ext cx="285331" cy="192123"/>
            </a:xfrm>
            <a:prstGeom prst="rect">
              <a:avLst/>
            </a:prstGeom>
            <a:effectLst>
              <a:outerShdw sx="107000" sy="107000" algn="ctr" rotWithShape="0">
                <a:schemeClr val="bg1">
                  <a:lumMod val="65000"/>
                  <a:alpha val="40000"/>
                </a:schemeClr>
              </a:outerShdw>
            </a:effectLst>
          </p:spPr>
        </p:pic>
        <p:sp>
          <p:nvSpPr>
            <p:cNvPr id="13" name="矩形 12"/>
            <p:cNvSpPr/>
            <p:nvPr/>
          </p:nvSpPr>
          <p:spPr>
            <a:xfrm>
              <a:off x="452515" y="2212950"/>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美國</a:t>
              </a:r>
            </a:p>
          </p:txBody>
        </p:sp>
        <p:grpSp>
          <p:nvGrpSpPr>
            <p:cNvPr id="284" name="Group 3"/>
            <p:cNvGrpSpPr/>
            <p:nvPr/>
          </p:nvGrpSpPr>
          <p:grpSpPr>
            <a:xfrm>
              <a:off x="566184" y="1730706"/>
              <a:ext cx="751556" cy="421299"/>
              <a:chOff x="434130" y="434226"/>
              <a:chExt cx="7488881" cy="4198035"/>
            </a:xfrm>
          </p:grpSpPr>
          <p:grpSp>
            <p:nvGrpSpPr>
              <p:cNvPr id="285" name="Group 459"/>
              <p:cNvGrpSpPr/>
              <p:nvPr/>
            </p:nvGrpSpPr>
            <p:grpSpPr>
              <a:xfrm>
                <a:off x="434130" y="434226"/>
                <a:ext cx="7488880" cy="4198035"/>
                <a:chOff x="1028701" y="1378665"/>
                <a:chExt cx="4290441" cy="2405088"/>
              </a:xfrm>
              <a:solidFill>
                <a:schemeClr val="accent1"/>
              </a:solidFill>
            </p:grpSpPr>
            <p:sp>
              <p:nvSpPr>
                <p:cNvPr id="339" name="Freeform 7"/>
                <p:cNvSpPr>
                  <a:spLocks/>
                </p:cNvSpPr>
                <p:nvPr/>
              </p:nvSpPr>
              <p:spPr bwMode="auto">
                <a:xfrm>
                  <a:off x="1125731" y="1852183"/>
                  <a:ext cx="1921" cy="174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0" name="Freeform 15"/>
                <p:cNvSpPr>
                  <a:spLocks/>
                </p:cNvSpPr>
                <p:nvPr/>
              </p:nvSpPr>
              <p:spPr bwMode="auto">
                <a:xfrm>
                  <a:off x="1080578" y="1606268"/>
                  <a:ext cx="656151" cy="497063"/>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1" name="Freeform 16"/>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2" name="Freeform 17"/>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3" name="Freeform 18"/>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4" name="Freeform 19"/>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45" name="Group 457"/>
                <p:cNvGrpSpPr/>
                <p:nvPr/>
              </p:nvGrpSpPr>
              <p:grpSpPr>
                <a:xfrm>
                  <a:off x="1223722" y="1378665"/>
                  <a:ext cx="543750" cy="357537"/>
                  <a:chOff x="1223722" y="1378665"/>
                  <a:chExt cx="543750" cy="357537"/>
                </a:xfrm>
                <a:grpFill/>
              </p:grpSpPr>
              <p:sp>
                <p:nvSpPr>
                  <p:cNvPr id="521" name="Freeform 8"/>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2" name="Freeform 9"/>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3" name="Freeform 10"/>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4" name="Freeform 11"/>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5" name="Freeform 12"/>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6" name="Freeform 13"/>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7" name="Freeform 20"/>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46" name="Freeform 21"/>
                <p:cNvSpPr>
                  <a:spLocks/>
                </p:cNvSpPr>
                <p:nvPr/>
              </p:nvSpPr>
              <p:spPr bwMode="auto">
                <a:xfrm>
                  <a:off x="1322672" y="2057113"/>
                  <a:ext cx="518773" cy="729898"/>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7" name="Freeform 22"/>
                <p:cNvSpPr>
                  <a:spLocks/>
                </p:cNvSpPr>
                <p:nvPr/>
              </p:nvSpPr>
              <p:spPr bwMode="auto">
                <a:xfrm>
                  <a:off x="1603194" y="2606498"/>
                  <a:ext cx="550475" cy="586883"/>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8" name="Freeform 23"/>
                <p:cNvSpPr>
                  <a:spLocks/>
                </p:cNvSpPr>
                <p:nvPr/>
              </p:nvSpPr>
              <p:spPr bwMode="auto">
                <a:xfrm>
                  <a:off x="1618565" y="1462381"/>
                  <a:ext cx="486109" cy="713329"/>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9" name="Freeform 24"/>
                <p:cNvSpPr>
                  <a:spLocks/>
                </p:cNvSpPr>
                <p:nvPr/>
              </p:nvSpPr>
              <p:spPr bwMode="auto">
                <a:xfrm>
                  <a:off x="1751140" y="2142573"/>
                  <a:ext cx="454406" cy="521480"/>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0" name="Freeform 25"/>
                <p:cNvSpPr>
                  <a:spLocks/>
                </p:cNvSpPr>
                <p:nvPr/>
              </p:nvSpPr>
              <p:spPr bwMode="auto">
                <a:xfrm>
                  <a:off x="1813585" y="1473717"/>
                  <a:ext cx="838682" cy="473518"/>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1" name="Freeform 26"/>
                <p:cNvSpPr>
                  <a:spLocks/>
                </p:cNvSpPr>
                <p:nvPr/>
              </p:nvSpPr>
              <p:spPr bwMode="auto">
                <a:xfrm>
                  <a:off x="2052796" y="1896657"/>
                  <a:ext cx="568728" cy="426428"/>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2" name="Freeform 27"/>
                <p:cNvSpPr>
                  <a:spLocks/>
                </p:cNvSpPr>
                <p:nvPr/>
              </p:nvSpPr>
              <p:spPr bwMode="auto">
                <a:xfrm>
                  <a:off x="2079696" y="2664053"/>
                  <a:ext cx="564886" cy="536305"/>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3" name="Freeform 28"/>
                <p:cNvSpPr>
                  <a:spLocks/>
                </p:cNvSpPr>
                <p:nvPr/>
              </p:nvSpPr>
              <p:spPr bwMode="auto">
                <a:xfrm>
                  <a:off x="2153669" y="2288203"/>
                  <a:ext cx="591785" cy="42119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4" name="Freeform 29"/>
                <p:cNvSpPr>
                  <a:spLocks/>
                </p:cNvSpPr>
                <p:nvPr/>
              </p:nvSpPr>
              <p:spPr bwMode="auto">
                <a:xfrm>
                  <a:off x="2592704" y="2134724"/>
                  <a:ext cx="675365" cy="300854"/>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5" name="Freeform 30"/>
                <p:cNvSpPr>
                  <a:spLocks/>
                </p:cNvSpPr>
                <p:nvPr/>
              </p:nvSpPr>
              <p:spPr bwMode="auto">
                <a:xfrm>
                  <a:off x="2607115" y="1859159"/>
                  <a:ext cx="568728" cy="339224"/>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6" name="Freeform 31"/>
                <p:cNvSpPr>
                  <a:spLocks/>
                </p:cNvSpPr>
                <p:nvPr/>
              </p:nvSpPr>
              <p:spPr bwMode="auto">
                <a:xfrm>
                  <a:off x="2630171" y="1575746"/>
                  <a:ext cx="536065" cy="300854"/>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7" name="Freeform 32"/>
                <p:cNvSpPr>
                  <a:spLocks/>
                </p:cNvSpPr>
                <p:nvPr/>
              </p:nvSpPr>
              <p:spPr bwMode="auto">
                <a:xfrm>
                  <a:off x="2642660" y="2705039"/>
                  <a:ext cx="708028" cy="327887"/>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8" name="Freeform 33"/>
                <p:cNvSpPr>
                  <a:spLocks/>
                </p:cNvSpPr>
                <p:nvPr/>
              </p:nvSpPr>
              <p:spPr bwMode="auto">
                <a:xfrm>
                  <a:off x="2726240" y="2425986"/>
                  <a:ext cx="603313" cy="292134"/>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59" name="Group 456"/>
                <p:cNvGrpSpPr/>
                <p:nvPr/>
              </p:nvGrpSpPr>
              <p:grpSpPr>
                <a:xfrm>
                  <a:off x="2293930" y="2752129"/>
                  <a:ext cx="1147064" cy="1013311"/>
                  <a:chOff x="2293930" y="2752129"/>
                  <a:chExt cx="1147064" cy="1013311"/>
                </a:xfrm>
                <a:grpFill/>
              </p:grpSpPr>
              <p:sp>
                <p:nvSpPr>
                  <p:cNvPr id="510" name="Freeform 34"/>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1" name="Freeform 35"/>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2" name="Freeform 36"/>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3" name="Freeform 37"/>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4" name="Freeform 38"/>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5" name="Freeform 39"/>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6" name="Freeform 40"/>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7" name="Freeform 41"/>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8" name="Freeform 42"/>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9" name="Freeform 43"/>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0" name="Freeform 44"/>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60" name="Freeform 53"/>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1" name="Freeform 54"/>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2" name="Freeform 67"/>
                <p:cNvSpPr>
                  <a:spLocks/>
                </p:cNvSpPr>
                <p:nvPr/>
              </p:nvSpPr>
              <p:spPr bwMode="auto">
                <a:xfrm>
                  <a:off x="3120123" y="1555689"/>
                  <a:ext cx="532222" cy="5493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3" name="Freeform 68"/>
                <p:cNvSpPr>
                  <a:spLocks/>
                </p:cNvSpPr>
                <p:nvPr/>
              </p:nvSpPr>
              <p:spPr bwMode="auto">
                <a:xfrm>
                  <a:off x="3163354" y="2093738"/>
                  <a:ext cx="494755" cy="294750"/>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4" name="Freeform 69"/>
                <p:cNvSpPr>
                  <a:spLocks/>
                </p:cNvSpPr>
                <p:nvPr/>
              </p:nvSpPr>
              <p:spPr bwMode="auto">
                <a:xfrm>
                  <a:off x="3231563" y="2365815"/>
                  <a:ext cx="547593" cy="430788"/>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5" name="Freeform 70"/>
                <p:cNvSpPr>
                  <a:spLocks/>
                </p:cNvSpPr>
                <p:nvPr/>
              </p:nvSpPr>
              <p:spPr bwMode="auto">
                <a:xfrm>
                  <a:off x="3330514" y="2747769"/>
                  <a:ext cx="410215" cy="343584"/>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66" name="Group 455"/>
                <p:cNvGrpSpPr/>
                <p:nvPr/>
              </p:nvGrpSpPr>
              <p:grpSpPr>
                <a:xfrm>
                  <a:off x="3389116" y="3081761"/>
                  <a:ext cx="464013" cy="372361"/>
                  <a:chOff x="3389116" y="3081761"/>
                  <a:chExt cx="464013" cy="372361"/>
                </a:xfrm>
                <a:grpFill/>
              </p:grpSpPr>
              <p:sp>
                <p:nvSpPr>
                  <p:cNvPr id="505" name="Freeform 45"/>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6" name="Freeform 46"/>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7" name="Freeform 47"/>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8" name="Freeform 48"/>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9" name="Freeform 71"/>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67" name="Freeform 72"/>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8" name="Freeform 73"/>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9" name="Freeform 74"/>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0" name="Freeform 75"/>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1" name="Freeform 76"/>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2" name="Freeform 80"/>
                <p:cNvSpPr>
                  <a:spLocks/>
                </p:cNvSpPr>
                <p:nvPr/>
              </p:nvSpPr>
              <p:spPr bwMode="auto">
                <a:xfrm>
                  <a:off x="3432347" y="1766723"/>
                  <a:ext cx="409254" cy="41683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3" name="Freeform 81"/>
                <p:cNvSpPr>
                  <a:spLocks/>
                </p:cNvSpPr>
                <p:nvPr/>
              </p:nvSpPr>
              <p:spPr bwMode="auto">
                <a:xfrm>
                  <a:off x="3563962" y="2170478"/>
                  <a:ext cx="326635" cy="525841"/>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74" name="Group 454"/>
                <p:cNvGrpSpPr/>
                <p:nvPr/>
              </p:nvGrpSpPr>
              <p:grpSpPr>
                <a:xfrm>
                  <a:off x="3605271" y="2876831"/>
                  <a:ext cx="293010" cy="472646"/>
                  <a:chOff x="3605271" y="2876831"/>
                  <a:chExt cx="293010" cy="472646"/>
                </a:xfrm>
                <a:grpFill/>
              </p:grpSpPr>
              <p:sp>
                <p:nvSpPr>
                  <p:cNvPr id="500" name="Freeform 49"/>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1" name="Freeform 50"/>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2" name="Freeform 51"/>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3" name="Freeform 52"/>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4" name="Freeform 83"/>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75" name="Freeform 84"/>
                <p:cNvSpPr>
                  <a:spLocks/>
                </p:cNvSpPr>
                <p:nvPr/>
              </p:nvSpPr>
              <p:spPr bwMode="auto">
                <a:xfrm>
                  <a:off x="3695576" y="2665797"/>
                  <a:ext cx="693618" cy="224114"/>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6" name="Freeform 85"/>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7" name="Freeform 86"/>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8" name="Freeform 87"/>
                <p:cNvSpPr>
                  <a:spLocks/>
                </p:cNvSpPr>
                <p:nvPr/>
              </p:nvSpPr>
              <p:spPr bwMode="auto">
                <a:xfrm>
                  <a:off x="3757060" y="2460868"/>
                  <a:ext cx="592746" cy="283413"/>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9" name="Freeform 88"/>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0" name="Freeform 89"/>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1" name="Freeform 90"/>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2" name="Freeform 92"/>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3" name="Freeform 93"/>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4" name="Freeform 94"/>
                <p:cNvSpPr>
                  <a:spLocks/>
                </p:cNvSpPr>
                <p:nvPr/>
              </p:nvSpPr>
              <p:spPr bwMode="auto">
                <a:xfrm>
                  <a:off x="3853129" y="2216696"/>
                  <a:ext cx="252661" cy="396779"/>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85" name="Group 448"/>
                <p:cNvGrpSpPr/>
                <p:nvPr/>
              </p:nvGrpSpPr>
              <p:grpSpPr>
                <a:xfrm>
                  <a:off x="3605271" y="1704808"/>
                  <a:ext cx="623488" cy="525840"/>
                  <a:chOff x="3605271" y="1704808"/>
                  <a:chExt cx="623488" cy="525840"/>
                </a:xfrm>
                <a:grpFill/>
              </p:grpSpPr>
              <p:sp>
                <p:nvSpPr>
                  <p:cNvPr id="496" name="Freeform 79"/>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7" name="Freeform 82"/>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8" name="Freeform 91"/>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9" name="Freeform 96"/>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86" name="Group 458"/>
                <p:cNvGrpSpPr/>
                <p:nvPr/>
              </p:nvGrpSpPr>
              <p:grpSpPr>
                <a:xfrm>
                  <a:off x="3961687" y="3206462"/>
                  <a:ext cx="747417" cy="577291"/>
                  <a:chOff x="3961687" y="3206462"/>
                  <a:chExt cx="747417" cy="577291"/>
                </a:xfrm>
                <a:grpFill/>
              </p:grpSpPr>
              <p:sp>
                <p:nvSpPr>
                  <p:cNvPr id="479" name="Freeform 99"/>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0" name="Freeform 100"/>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1" name="Freeform 101"/>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2" name="Freeform 102"/>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3" name="Freeform 103"/>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4" name="Freeform 104"/>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5" name="Freeform 105"/>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6" name="Freeform 106"/>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7" name="Freeform 107"/>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8" name="Freeform 108"/>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9" name="Freeform 109"/>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0" name="Freeform 110"/>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1" name="Freeform 111"/>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2" name="Freeform 112"/>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3" name="Freeform 113"/>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4" name="Freeform 114"/>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5" name="Freeform 115"/>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87" name="Group 453"/>
                <p:cNvGrpSpPr/>
                <p:nvPr/>
              </p:nvGrpSpPr>
              <p:grpSpPr>
                <a:xfrm>
                  <a:off x="3872343" y="2857646"/>
                  <a:ext cx="317988" cy="466542"/>
                  <a:chOff x="3872343" y="2857646"/>
                  <a:chExt cx="317988" cy="466542"/>
                </a:xfrm>
                <a:grpFill/>
              </p:grpSpPr>
              <p:sp>
                <p:nvSpPr>
                  <p:cNvPr id="474" name="Freeform 95"/>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5" name="Freeform 97"/>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6" name="Freeform 98"/>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7" name="Freeform 116"/>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8" name="Freeform 117"/>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88" name="Freeform 118"/>
                <p:cNvSpPr>
                  <a:spLocks/>
                </p:cNvSpPr>
                <p:nvPr/>
              </p:nvSpPr>
              <p:spPr bwMode="auto">
                <a:xfrm>
                  <a:off x="4067363" y="2150421"/>
                  <a:ext cx="343927" cy="355793"/>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9" name="Freeform 119"/>
                <p:cNvSpPr>
                  <a:spLocks/>
                </p:cNvSpPr>
                <p:nvPr/>
              </p:nvSpPr>
              <p:spPr bwMode="auto">
                <a:xfrm>
                  <a:off x="4087538" y="2831485"/>
                  <a:ext cx="447682" cy="419452"/>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0" name="Freeform 123"/>
                <p:cNvSpPr>
                  <a:spLocks/>
                </p:cNvSpPr>
                <p:nvPr/>
              </p:nvSpPr>
              <p:spPr bwMode="auto">
                <a:xfrm>
                  <a:off x="4286401" y="2275123"/>
                  <a:ext cx="365062" cy="333120"/>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1" name="Freeform 124"/>
                <p:cNvSpPr>
                  <a:spLocks/>
                </p:cNvSpPr>
                <p:nvPr/>
              </p:nvSpPr>
              <p:spPr bwMode="auto">
                <a:xfrm>
                  <a:off x="4280636" y="2793115"/>
                  <a:ext cx="414057" cy="28864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2" name="Freeform 126"/>
                <p:cNvSpPr>
                  <a:spLocks/>
                </p:cNvSpPr>
                <p:nvPr/>
              </p:nvSpPr>
              <p:spPr bwMode="auto">
                <a:xfrm>
                  <a:off x="4387273" y="2078914"/>
                  <a:ext cx="475542" cy="28166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3" name="Freeform 130"/>
                <p:cNvSpPr>
                  <a:spLocks/>
                </p:cNvSpPr>
                <p:nvPr/>
              </p:nvSpPr>
              <p:spPr bwMode="auto">
                <a:xfrm>
                  <a:off x="4791723" y="2278611"/>
                  <a:ext cx="88383" cy="132550"/>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94" name="Group 449"/>
                <p:cNvGrpSpPr/>
                <p:nvPr/>
              </p:nvGrpSpPr>
              <p:grpSpPr>
                <a:xfrm>
                  <a:off x="4226838" y="2360583"/>
                  <a:ext cx="636937" cy="326143"/>
                  <a:chOff x="4226838" y="2360583"/>
                  <a:chExt cx="636937" cy="326143"/>
                </a:xfrm>
                <a:grpFill/>
              </p:grpSpPr>
              <p:sp>
                <p:nvSpPr>
                  <p:cNvPr id="472" name="Freeform 122"/>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3" name="Freeform 132"/>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95" name="Freeform 133"/>
                <p:cNvSpPr>
                  <a:spLocks/>
                </p:cNvSpPr>
                <p:nvPr/>
              </p:nvSpPr>
              <p:spPr bwMode="auto">
                <a:xfrm>
                  <a:off x="4846483" y="1740562"/>
                  <a:ext cx="137379" cy="234579"/>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96" name="Group 452"/>
                <p:cNvGrpSpPr/>
                <p:nvPr/>
              </p:nvGrpSpPr>
              <p:grpSpPr>
                <a:xfrm>
                  <a:off x="4196096" y="2578593"/>
                  <a:ext cx="720518" cy="298238"/>
                  <a:chOff x="4196096" y="2578593"/>
                  <a:chExt cx="720518" cy="298238"/>
                </a:xfrm>
                <a:grpFill/>
              </p:grpSpPr>
              <p:sp>
                <p:nvSpPr>
                  <p:cNvPr id="452" name="Freeform 5"/>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3" name="Freeform 55"/>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4" name="Freeform 56"/>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5" name="Freeform 57"/>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6" name="Freeform 58"/>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7" name="Freeform 59"/>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8" name="Freeform 60"/>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9" name="Freeform 61"/>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0" name="Freeform 62"/>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1" name="Freeform 63"/>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2" name="Freeform 64"/>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3" name="Freeform 65"/>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4" name="Freeform 66"/>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5" name="Freeform 120"/>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6" name="Freeform 134"/>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7" name="Freeform 135"/>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8" name="Freeform 136"/>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9" name="Freeform 137"/>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0" name="Freeform 138"/>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1" name="Freeform 139"/>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97" name="Group 450"/>
                <p:cNvGrpSpPr/>
                <p:nvPr/>
              </p:nvGrpSpPr>
              <p:grpSpPr>
                <a:xfrm>
                  <a:off x="4508320" y="2295180"/>
                  <a:ext cx="369866" cy="163944"/>
                  <a:chOff x="4508320" y="2295180"/>
                  <a:chExt cx="369866" cy="163944"/>
                </a:xfrm>
                <a:grpFill/>
              </p:grpSpPr>
              <p:sp>
                <p:nvSpPr>
                  <p:cNvPr id="445" name="Freeform 127"/>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6" name="Freeform 128"/>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7" name="Freeform 129"/>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8" name="Freeform 140"/>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9" name="Freeform 141"/>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0" name="Freeform 142"/>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1" name="Freeform 143"/>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98" name="Freeform 145"/>
                <p:cNvSpPr>
                  <a:spLocks/>
                </p:cNvSpPr>
                <p:nvPr/>
              </p:nvSpPr>
              <p:spPr bwMode="auto">
                <a:xfrm>
                  <a:off x="4910849" y="2017871"/>
                  <a:ext cx="141221" cy="124702"/>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9" name="Freeform 146"/>
                <p:cNvSpPr>
                  <a:spLocks/>
                </p:cNvSpPr>
                <p:nvPr/>
              </p:nvSpPr>
              <p:spPr bwMode="auto">
                <a:xfrm>
                  <a:off x="4951198" y="1706552"/>
                  <a:ext cx="137379" cy="258996"/>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0" name="Freeform 148"/>
                <p:cNvSpPr>
                  <a:spLocks/>
                </p:cNvSpPr>
                <p:nvPr/>
              </p:nvSpPr>
              <p:spPr bwMode="auto">
                <a:xfrm>
                  <a:off x="5035739" y="2011767"/>
                  <a:ext cx="43231" cy="69763"/>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1" name="Freeform 149"/>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2" name="Freeform 150"/>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3" name="Freeform 151"/>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4" name="Freeform 152"/>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5" name="Freeform 153"/>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6" name="Freeform 154"/>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407" name="Group 444"/>
                <p:cNvGrpSpPr/>
                <p:nvPr/>
              </p:nvGrpSpPr>
              <p:grpSpPr>
                <a:xfrm>
                  <a:off x="1028701" y="1983861"/>
                  <a:ext cx="665758" cy="1012439"/>
                  <a:chOff x="1028701" y="1983861"/>
                  <a:chExt cx="665758" cy="1012439"/>
                </a:xfrm>
                <a:grpFill/>
              </p:grpSpPr>
              <p:sp>
                <p:nvSpPr>
                  <p:cNvPr id="429" name="Freeform 14"/>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0" name="Freeform 309"/>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1" name="Freeform 310"/>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2" name="Freeform 311"/>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3" name="Freeform 312"/>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4" name="Freeform 313"/>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5" name="Freeform 314"/>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6" name="Freeform 315"/>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7" name="Freeform 316"/>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8" name="Freeform 317"/>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9" name="Freeform 318"/>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0" name="Freeform 319"/>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1" name="Freeform 320"/>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2" name="Freeform 321"/>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3" name="Freeform 322"/>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4" name="Freeform 323"/>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08" name="Group 451"/>
                <p:cNvGrpSpPr/>
                <p:nvPr/>
              </p:nvGrpSpPr>
              <p:grpSpPr>
                <a:xfrm>
                  <a:off x="4813819" y="2127748"/>
                  <a:ext cx="108558" cy="225859"/>
                  <a:chOff x="4813819" y="2127748"/>
                  <a:chExt cx="108558" cy="225859"/>
                </a:xfrm>
                <a:grpFill/>
              </p:grpSpPr>
              <p:sp>
                <p:nvSpPr>
                  <p:cNvPr id="426" name="Freeform 131"/>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7" name="Freeform 324"/>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8" name="Freeform 325"/>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09" name="Group 445"/>
                <p:cNvGrpSpPr/>
                <p:nvPr/>
              </p:nvGrpSpPr>
              <p:grpSpPr>
                <a:xfrm>
                  <a:off x="4438189" y="1771956"/>
                  <a:ext cx="613881" cy="415091"/>
                  <a:chOff x="4438189" y="1771956"/>
                  <a:chExt cx="613881" cy="415091"/>
                </a:xfrm>
                <a:grpFill/>
              </p:grpSpPr>
              <p:sp>
                <p:nvSpPr>
                  <p:cNvPr id="424" name="Freeform 326"/>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5" name="Freeform 329"/>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10" name="Group 446"/>
                <p:cNvGrpSpPr/>
                <p:nvPr/>
              </p:nvGrpSpPr>
              <p:grpSpPr>
                <a:xfrm>
                  <a:off x="4907967" y="1921074"/>
                  <a:ext cx="285325" cy="141272"/>
                  <a:chOff x="4907967" y="1921074"/>
                  <a:chExt cx="285325" cy="141272"/>
                </a:xfrm>
                <a:grpFill/>
              </p:grpSpPr>
              <p:sp>
                <p:nvSpPr>
                  <p:cNvPr id="417" name="Freeform 144"/>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8" name="Freeform 330"/>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9" name="Freeform 331"/>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0" name="Freeform 332"/>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1" name="Freeform 333"/>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2" name="Freeform 334"/>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3" name="Freeform 335"/>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11" name="Group 447"/>
                <p:cNvGrpSpPr/>
                <p:nvPr/>
              </p:nvGrpSpPr>
              <p:grpSpPr>
                <a:xfrm>
                  <a:off x="4998272" y="1471973"/>
                  <a:ext cx="320870" cy="429916"/>
                  <a:chOff x="4998272" y="1471973"/>
                  <a:chExt cx="320870" cy="429916"/>
                </a:xfrm>
                <a:grpFill/>
              </p:grpSpPr>
              <p:sp>
                <p:nvSpPr>
                  <p:cNvPr id="412" name="Freeform 147"/>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3" name="Freeform 336"/>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4" name="Freeform 337"/>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5" name="Freeform 338"/>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6" name="Freeform 339"/>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nvGrpSpPr>
              <p:cNvPr id="286" name="Group 1"/>
              <p:cNvGrpSpPr/>
              <p:nvPr/>
            </p:nvGrpSpPr>
            <p:grpSpPr>
              <a:xfrm>
                <a:off x="434131" y="434226"/>
                <a:ext cx="7488880" cy="4198035"/>
                <a:chOff x="434131" y="434226"/>
                <a:chExt cx="7488880" cy="4198035"/>
              </a:xfrm>
            </p:grpSpPr>
            <p:sp>
              <p:nvSpPr>
                <p:cNvPr id="287" name="Freeform 5"/>
                <p:cNvSpPr>
                  <a:spLocks/>
                </p:cNvSpPr>
                <p:nvPr/>
              </p:nvSpPr>
              <p:spPr bwMode="auto">
                <a:xfrm>
                  <a:off x="985460" y="478516"/>
                  <a:ext cx="19011" cy="25308"/>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8" name="Freeform 6"/>
                <p:cNvSpPr>
                  <a:spLocks/>
                </p:cNvSpPr>
                <p:nvPr/>
              </p:nvSpPr>
              <p:spPr bwMode="auto">
                <a:xfrm>
                  <a:off x="1013977" y="473770"/>
                  <a:ext cx="22180" cy="17400"/>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9" name="Freeform 7"/>
                <p:cNvSpPr>
                  <a:spLocks/>
                </p:cNvSpPr>
                <p:nvPr/>
              </p:nvSpPr>
              <p:spPr bwMode="auto">
                <a:xfrm>
                  <a:off x="1017145" y="530714"/>
                  <a:ext cx="36439" cy="79089"/>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0" name="Freeform 8"/>
                <p:cNvSpPr>
                  <a:spLocks/>
                </p:cNvSpPr>
                <p:nvPr/>
              </p:nvSpPr>
              <p:spPr bwMode="auto">
                <a:xfrm>
                  <a:off x="4054205" y="4447193"/>
                  <a:ext cx="1585" cy="4746"/>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1" name="Freeform 9"/>
                <p:cNvSpPr>
                  <a:spLocks/>
                </p:cNvSpPr>
                <p:nvPr/>
              </p:nvSpPr>
              <p:spPr bwMode="auto">
                <a:xfrm>
                  <a:off x="4052621" y="4451938"/>
                  <a:ext cx="25348" cy="71180"/>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2" name="Freeform 10"/>
                <p:cNvSpPr>
                  <a:spLocks/>
                </p:cNvSpPr>
                <p:nvPr/>
              </p:nvSpPr>
              <p:spPr bwMode="auto">
                <a:xfrm>
                  <a:off x="4077969" y="4523118"/>
                  <a:ext cx="6337" cy="33218"/>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3" name="Freeform 11"/>
                <p:cNvSpPr>
                  <a:spLocks/>
                </p:cNvSpPr>
                <p:nvPr/>
              </p:nvSpPr>
              <p:spPr bwMode="auto">
                <a:xfrm>
                  <a:off x="4046284" y="4387085"/>
                  <a:ext cx="7922" cy="60108"/>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4" name="Freeform 12"/>
                <p:cNvSpPr>
                  <a:spLocks/>
                </p:cNvSpPr>
                <p:nvPr/>
              </p:nvSpPr>
              <p:spPr bwMode="auto">
                <a:xfrm>
                  <a:off x="4049452" y="4281107"/>
                  <a:ext cx="42776" cy="96489"/>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5" name="Freeform 13"/>
                <p:cNvSpPr>
                  <a:spLocks/>
                </p:cNvSpPr>
                <p:nvPr/>
              </p:nvSpPr>
              <p:spPr bwMode="auto">
                <a:xfrm>
                  <a:off x="4413836" y="4028022"/>
                  <a:ext cx="44360" cy="39545"/>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6" name="Freeform 14"/>
                <p:cNvSpPr>
                  <a:spLocks/>
                </p:cNvSpPr>
                <p:nvPr/>
              </p:nvSpPr>
              <p:spPr bwMode="auto">
                <a:xfrm>
                  <a:off x="4111239" y="4232071"/>
                  <a:ext cx="25348" cy="33218"/>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7" name="Freeform 15"/>
                <p:cNvSpPr>
                  <a:spLocks/>
                </p:cNvSpPr>
                <p:nvPr/>
              </p:nvSpPr>
              <p:spPr bwMode="auto">
                <a:xfrm>
                  <a:off x="4142925" y="4186200"/>
                  <a:ext cx="63371" cy="45872"/>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8" name="Freeform 16"/>
                <p:cNvSpPr>
                  <a:spLocks/>
                </p:cNvSpPr>
                <p:nvPr/>
              </p:nvSpPr>
              <p:spPr bwMode="auto">
                <a:xfrm>
                  <a:off x="5969596" y="3868262"/>
                  <a:ext cx="41191" cy="17400"/>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9" name="Freeform 17"/>
                <p:cNvSpPr>
                  <a:spLocks/>
                </p:cNvSpPr>
                <p:nvPr/>
              </p:nvSpPr>
              <p:spPr bwMode="auto">
                <a:xfrm>
                  <a:off x="6015541" y="3854027"/>
                  <a:ext cx="11090" cy="11073"/>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0" name="Freeform 18"/>
                <p:cNvSpPr>
                  <a:spLocks/>
                </p:cNvSpPr>
                <p:nvPr/>
              </p:nvSpPr>
              <p:spPr bwMode="auto">
                <a:xfrm>
                  <a:off x="6010788" y="3865099"/>
                  <a:ext cx="4753" cy="3164"/>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1" name="Freeform 19"/>
                <p:cNvSpPr>
                  <a:spLocks/>
                </p:cNvSpPr>
                <p:nvPr/>
              </p:nvSpPr>
              <p:spPr bwMode="auto">
                <a:xfrm>
                  <a:off x="4887535" y="3966333"/>
                  <a:ext cx="49113" cy="23727"/>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2" name="Freeform 20"/>
                <p:cNvSpPr>
                  <a:spLocks/>
                </p:cNvSpPr>
                <p:nvPr/>
              </p:nvSpPr>
              <p:spPr bwMode="auto">
                <a:xfrm>
                  <a:off x="5003187" y="4002714"/>
                  <a:ext cx="25348" cy="23727"/>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3" name="Freeform 21"/>
                <p:cNvSpPr>
                  <a:spLocks/>
                </p:cNvSpPr>
                <p:nvPr/>
              </p:nvSpPr>
              <p:spPr bwMode="auto">
                <a:xfrm>
                  <a:off x="4898625" y="1111226"/>
                  <a:ext cx="14259" cy="9491"/>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4" name="Freeform 22"/>
                <p:cNvSpPr>
                  <a:spLocks/>
                </p:cNvSpPr>
                <p:nvPr/>
              </p:nvSpPr>
              <p:spPr bwMode="auto">
                <a:xfrm>
                  <a:off x="4919221" y="1093826"/>
                  <a:ext cx="4753" cy="12654"/>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5" name="Freeform 23"/>
                <p:cNvSpPr>
                  <a:spLocks/>
                </p:cNvSpPr>
                <p:nvPr/>
              </p:nvSpPr>
              <p:spPr bwMode="auto">
                <a:xfrm>
                  <a:off x="5302616" y="3863518"/>
                  <a:ext cx="15843" cy="11073"/>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6" name="Freeform 24"/>
                <p:cNvSpPr>
                  <a:spLocks/>
                </p:cNvSpPr>
                <p:nvPr/>
              </p:nvSpPr>
              <p:spPr bwMode="auto">
                <a:xfrm>
                  <a:off x="5397673" y="3833463"/>
                  <a:ext cx="22180" cy="3164"/>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7" name="Freeform 25"/>
                <p:cNvSpPr>
                  <a:spLocks/>
                </p:cNvSpPr>
                <p:nvPr/>
              </p:nvSpPr>
              <p:spPr bwMode="auto">
                <a:xfrm>
                  <a:off x="5331133" y="1348493"/>
                  <a:ext cx="47528" cy="806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8" name="Freeform 26"/>
                <p:cNvSpPr>
                  <a:spLocks/>
                </p:cNvSpPr>
                <p:nvPr/>
              </p:nvSpPr>
              <p:spPr bwMode="auto">
                <a:xfrm>
                  <a:off x="5754135" y="1171334"/>
                  <a:ext cx="47528" cy="30054"/>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0" name="Freeform 28"/>
                <p:cNvSpPr>
                  <a:spLocks/>
                </p:cNvSpPr>
                <p:nvPr/>
              </p:nvSpPr>
              <p:spPr bwMode="auto">
                <a:xfrm>
                  <a:off x="5144188" y="1003666"/>
                  <a:ext cx="106147" cy="83835"/>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1" name="Freeform 29"/>
                <p:cNvSpPr>
                  <a:spLocks/>
                </p:cNvSpPr>
                <p:nvPr/>
              </p:nvSpPr>
              <p:spPr bwMode="auto">
                <a:xfrm>
                  <a:off x="5546595" y="1253586"/>
                  <a:ext cx="11090" cy="268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2" name="Freeform 30"/>
                <p:cNvSpPr>
                  <a:spLocks/>
                </p:cNvSpPr>
                <p:nvPr/>
              </p:nvSpPr>
              <p:spPr bwMode="auto">
                <a:xfrm>
                  <a:off x="6785500" y="4550009"/>
                  <a:ext cx="7922" cy="6327"/>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3" name="Freeform 31"/>
                <p:cNvSpPr>
                  <a:spLocks/>
                </p:cNvSpPr>
                <p:nvPr/>
              </p:nvSpPr>
              <p:spPr bwMode="auto">
                <a:xfrm>
                  <a:off x="6620735" y="4627515"/>
                  <a:ext cx="12674" cy="4746"/>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4" name="Freeform 32"/>
                <p:cNvSpPr>
                  <a:spLocks/>
                </p:cNvSpPr>
                <p:nvPr/>
              </p:nvSpPr>
              <p:spPr bwMode="auto">
                <a:xfrm>
                  <a:off x="6680937" y="4591135"/>
                  <a:ext cx="15843" cy="12654"/>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5" name="Freeform 33"/>
                <p:cNvSpPr>
                  <a:spLocks/>
                </p:cNvSpPr>
                <p:nvPr/>
              </p:nvSpPr>
              <p:spPr bwMode="auto">
                <a:xfrm>
                  <a:off x="6503498" y="4323814"/>
                  <a:ext cx="25348" cy="14236"/>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6" name="Freeform 34"/>
                <p:cNvSpPr>
                  <a:spLocks/>
                </p:cNvSpPr>
                <p:nvPr/>
              </p:nvSpPr>
              <p:spPr bwMode="auto">
                <a:xfrm>
                  <a:off x="6807680" y="4467756"/>
                  <a:ext cx="42776" cy="71180"/>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7" name="Freeform 35"/>
                <p:cNvSpPr>
                  <a:spLocks/>
                </p:cNvSpPr>
                <p:nvPr/>
              </p:nvSpPr>
              <p:spPr bwMode="auto">
                <a:xfrm>
                  <a:off x="6853623" y="4440866"/>
                  <a:ext cx="3169" cy="11073"/>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8" name="Freeform 36"/>
                <p:cNvSpPr>
                  <a:spLocks/>
                </p:cNvSpPr>
                <p:nvPr/>
              </p:nvSpPr>
              <p:spPr bwMode="auto">
                <a:xfrm>
                  <a:off x="5467381" y="3827136"/>
                  <a:ext cx="14259" cy="3164"/>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9" name="Freeform 37"/>
                <p:cNvSpPr>
                  <a:spLocks/>
                </p:cNvSpPr>
                <p:nvPr/>
              </p:nvSpPr>
              <p:spPr bwMode="auto">
                <a:xfrm>
                  <a:off x="5614718" y="3781265"/>
                  <a:ext cx="110899" cy="22145"/>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0" name="Freeform 38"/>
                <p:cNvSpPr>
                  <a:spLocks/>
                </p:cNvSpPr>
                <p:nvPr/>
              </p:nvSpPr>
              <p:spPr bwMode="auto">
                <a:xfrm>
                  <a:off x="7023141" y="2870162"/>
                  <a:ext cx="49113" cy="12654"/>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1" name="Freeform 39"/>
                <p:cNvSpPr>
                  <a:spLocks/>
                </p:cNvSpPr>
                <p:nvPr/>
              </p:nvSpPr>
              <p:spPr bwMode="auto">
                <a:xfrm>
                  <a:off x="7100771" y="2821126"/>
                  <a:ext cx="30102" cy="56944"/>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2" name="Freeform 40"/>
                <p:cNvSpPr>
                  <a:spLocks/>
                </p:cNvSpPr>
                <p:nvPr/>
              </p:nvSpPr>
              <p:spPr bwMode="auto">
                <a:xfrm>
                  <a:off x="7140378" y="2795818"/>
                  <a:ext cx="11090" cy="7909"/>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3" name="Freeform 41"/>
                <p:cNvSpPr>
                  <a:spLocks/>
                </p:cNvSpPr>
                <p:nvPr/>
              </p:nvSpPr>
              <p:spPr bwMode="auto">
                <a:xfrm>
                  <a:off x="7159389" y="2765765"/>
                  <a:ext cx="22180" cy="17400"/>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4" name="Freeform 42"/>
                <p:cNvSpPr>
                  <a:spLocks/>
                </p:cNvSpPr>
                <p:nvPr/>
              </p:nvSpPr>
              <p:spPr bwMode="auto">
                <a:xfrm>
                  <a:off x="7200580" y="2662949"/>
                  <a:ext cx="19011" cy="91743"/>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5" name="Freeform 43"/>
                <p:cNvSpPr>
                  <a:spLocks/>
                </p:cNvSpPr>
                <p:nvPr/>
              </p:nvSpPr>
              <p:spPr bwMode="auto">
                <a:xfrm>
                  <a:off x="7130872" y="2288068"/>
                  <a:ext cx="15843" cy="31636"/>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6" name="Freeform 44"/>
                <p:cNvSpPr>
                  <a:spLocks/>
                </p:cNvSpPr>
                <p:nvPr/>
              </p:nvSpPr>
              <p:spPr bwMode="auto">
                <a:xfrm>
                  <a:off x="7143546" y="2245360"/>
                  <a:ext cx="9506" cy="45872"/>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7" name="Freeform 45"/>
                <p:cNvSpPr>
                  <a:spLocks/>
                </p:cNvSpPr>
                <p:nvPr/>
              </p:nvSpPr>
              <p:spPr bwMode="auto">
                <a:xfrm>
                  <a:off x="7520605" y="1584177"/>
                  <a:ext cx="17428" cy="33218"/>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8" name="Freeform 46"/>
                <p:cNvSpPr>
                  <a:spLocks/>
                </p:cNvSpPr>
                <p:nvPr/>
              </p:nvSpPr>
              <p:spPr bwMode="auto">
                <a:xfrm>
                  <a:off x="701874" y="2892307"/>
                  <a:ext cx="30102" cy="17400"/>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9" name="Freeform 47"/>
                <p:cNvSpPr>
                  <a:spLocks/>
                </p:cNvSpPr>
                <p:nvPr/>
              </p:nvSpPr>
              <p:spPr bwMode="auto">
                <a:xfrm>
                  <a:off x="754155" y="2889143"/>
                  <a:ext cx="49113" cy="23727"/>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0" name="Freeform 48"/>
                <p:cNvSpPr>
                  <a:spLocks/>
                </p:cNvSpPr>
                <p:nvPr/>
              </p:nvSpPr>
              <p:spPr bwMode="auto">
                <a:xfrm>
                  <a:off x="763661" y="3029921"/>
                  <a:ext cx="19011" cy="12654"/>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1" name="Freeform 49"/>
                <p:cNvSpPr>
                  <a:spLocks/>
                </p:cNvSpPr>
                <p:nvPr/>
              </p:nvSpPr>
              <p:spPr bwMode="auto">
                <a:xfrm>
                  <a:off x="896740" y="3094774"/>
                  <a:ext cx="28517" cy="42708"/>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2" name="Freeform 50"/>
                <p:cNvSpPr>
                  <a:spLocks/>
                </p:cNvSpPr>
                <p:nvPr/>
              </p:nvSpPr>
              <p:spPr bwMode="auto">
                <a:xfrm>
                  <a:off x="915751" y="3023594"/>
                  <a:ext cx="38023" cy="34799"/>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3" name="Freeform 51"/>
                <p:cNvSpPr>
                  <a:spLocks/>
                </p:cNvSpPr>
                <p:nvPr/>
              </p:nvSpPr>
              <p:spPr bwMode="auto">
                <a:xfrm>
                  <a:off x="7216423" y="1987531"/>
                  <a:ext cx="9506" cy="31636"/>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4" name="Freeform 52"/>
                <p:cNvSpPr>
                  <a:spLocks/>
                </p:cNvSpPr>
                <p:nvPr/>
              </p:nvSpPr>
              <p:spPr bwMode="auto">
                <a:xfrm>
                  <a:off x="7588728" y="1598414"/>
                  <a:ext cx="34854" cy="28472"/>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5" name="Freeform 53"/>
                <p:cNvSpPr>
                  <a:spLocks/>
                </p:cNvSpPr>
                <p:nvPr/>
              </p:nvSpPr>
              <p:spPr bwMode="auto">
                <a:xfrm>
                  <a:off x="7674279" y="1592086"/>
                  <a:ext cx="28517" cy="22145"/>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6" name="Freeform 54"/>
                <p:cNvSpPr>
                  <a:spLocks noEditPoints="1"/>
                </p:cNvSpPr>
                <p:nvPr/>
              </p:nvSpPr>
              <p:spPr bwMode="auto">
                <a:xfrm>
                  <a:off x="434131" y="434226"/>
                  <a:ext cx="7450857" cy="4166399"/>
                </a:xfrm>
                <a:custGeom>
                  <a:avLst/>
                  <a:gdLst>
                    <a:gd name="T0" fmla="*/ 535 w 7823"/>
                    <a:gd name="T1" fmla="*/ 287 h 4373"/>
                    <a:gd name="T2" fmla="*/ 612 w 7823"/>
                    <a:gd name="T3" fmla="*/ 173 h 4373"/>
                    <a:gd name="T4" fmla="*/ 376 w 7823"/>
                    <a:gd name="T5" fmla="*/ 317 h 4373"/>
                    <a:gd name="T6" fmla="*/ 357 w 7823"/>
                    <a:gd name="T7" fmla="*/ 453 h 4373"/>
                    <a:gd name="T8" fmla="*/ 161 w 7823"/>
                    <a:gd name="T9" fmla="*/ 888 h 4373"/>
                    <a:gd name="T10" fmla="*/ 33 w 7823"/>
                    <a:gd name="T11" fmla="*/ 1447 h 4373"/>
                    <a:gd name="T12" fmla="*/ 142 w 7823"/>
                    <a:gd name="T13" fmla="*/ 1856 h 4373"/>
                    <a:gd name="T14" fmla="*/ 121 w 7823"/>
                    <a:gd name="T15" fmla="*/ 1920 h 4373"/>
                    <a:gd name="T16" fmla="*/ 274 w 7823"/>
                    <a:gd name="T17" fmla="*/ 2381 h 4373"/>
                    <a:gd name="T18" fmla="*/ 665 w 7823"/>
                    <a:gd name="T19" fmla="*/ 2778 h 4373"/>
                    <a:gd name="T20" fmla="*/ 2482 w 7823"/>
                    <a:gd name="T21" fmla="*/ 3438 h 4373"/>
                    <a:gd name="T22" fmla="*/ 2971 w 7823"/>
                    <a:gd name="T23" fmla="*/ 3679 h 4373"/>
                    <a:gd name="T24" fmla="*/ 3438 w 7823"/>
                    <a:gd name="T25" fmla="*/ 4076 h 4373"/>
                    <a:gd name="T26" fmla="*/ 3818 w 7823"/>
                    <a:gd name="T27" fmla="*/ 4338 h 4373"/>
                    <a:gd name="T28" fmla="*/ 3834 w 7823"/>
                    <a:gd name="T29" fmla="*/ 3986 h 4373"/>
                    <a:gd name="T30" fmla="*/ 4040 w 7823"/>
                    <a:gd name="T31" fmla="*/ 3895 h 4373"/>
                    <a:gd name="T32" fmla="*/ 4383 w 7823"/>
                    <a:gd name="T33" fmla="*/ 3679 h 4373"/>
                    <a:gd name="T34" fmla="*/ 4804 w 7823"/>
                    <a:gd name="T35" fmla="*/ 3718 h 4373"/>
                    <a:gd name="T36" fmla="*/ 5126 w 7823"/>
                    <a:gd name="T37" fmla="*/ 3772 h 4373"/>
                    <a:gd name="T38" fmla="*/ 5029 w 7823"/>
                    <a:gd name="T39" fmla="*/ 3628 h 4373"/>
                    <a:gd name="T40" fmla="*/ 5228 w 7823"/>
                    <a:gd name="T41" fmla="*/ 3544 h 4373"/>
                    <a:gd name="T42" fmla="*/ 5459 w 7823"/>
                    <a:gd name="T43" fmla="*/ 3505 h 4373"/>
                    <a:gd name="T44" fmla="*/ 5751 w 7823"/>
                    <a:gd name="T45" fmla="*/ 3550 h 4373"/>
                    <a:gd name="T46" fmla="*/ 6085 w 7823"/>
                    <a:gd name="T47" fmla="*/ 3577 h 4373"/>
                    <a:gd name="T48" fmla="*/ 6260 w 7823"/>
                    <a:gd name="T49" fmla="*/ 3935 h 4373"/>
                    <a:gd name="T50" fmla="*/ 6564 w 7823"/>
                    <a:gd name="T51" fmla="*/ 4216 h 4373"/>
                    <a:gd name="T52" fmla="*/ 6677 w 7823"/>
                    <a:gd name="T53" fmla="*/ 3919 h 4373"/>
                    <a:gd name="T54" fmla="*/ 6353 w 7823"/>
                    <a:gd name="T55" fmla="*/ 3337 h 4373"/>
                    <a:gd name="T56" fmla="*/ 6436 w 7823"/>
                    <a:gd name="T57" fmla="*/ 3096 h 4373"/>
                    <a:gd name="T58" fmla="*/ 6624 w 7823"/>
                    <a:gd name="T59" fmla="*/ 2908 h 4373"/>
                    <a:gd name="T60" fmla="*/ 6869 w 7823"/>
                    <a:gd name="T61" fmla="*/ 2586 h 4373"/>
                    <a:gd name="T62" fmla="*/ 6975 w 7823"/>
                    <a:gd name="T63" fmla="*/ 2465 h 4373"/>
                    <a:gd name="T64" fmla="*/ 6959 w 7823"/>
                    <a:gd name="T65" fmla="*/ 2331 h 4373"/>
                    <a:gd name="T66" fmla="*/ 6996 w 7823"/>
                    <a:gd name="T67" fmla="*/ 2222 h 4373"/>
                    <a:gd name="T68" fmla="*/ 6782 w 7823"/>
                    <a:gd name="T69" fmla="*/ 2128 h 4373"/>
                    <a:gd name="T70" fmla="*/ 6901 w 7823"/>
                    <a:gd name="T71" fmla="*/ 2065 h 4373"/>
                    <a:gd name="T72" fmla="*/ 6806 w 7823"/>
                    <a:gd name="T73" fmla="*/ 1968 h 4373"/>
                    <a:gd name="T74" fmla="*/ 6774 w 7823"/>
                    <a:gd name="T75" fmla="*/ 1925 h 4373"/>
                    <a:gd name="T76" fmla="*/ 6820 w 7823"/>
                    <a:gd name="T77" fmla="*/ 1771 h 4373"/>
                    <a:gd name="T78" fmla="*/ 6879 w 7823"/>
                    <a:gd name="T79" fmla="*/ 1856 h 4373"/>
                    <a:gd name="T80" fmla="*/ 6989 w 7823"/>
                    <a:gd name="T81" fmla="*/ 2096 h 4373"/>
                    <a:gd name="T82" fmla="*/ 6929 w 7823"/>
                    <a:gd name="T83" fmla="*/ 1687 h 4373"/>
                    <a:gd name="T84" fmla="*/ 7105 w 7823"/>
                    <a:gd name="T85" fmla="*/ 1682 h 4373"/>
                    <a:gd name="T86" fmla="*/ 7108 w 7823"/>
                    <a:gd name="T87" fmla="*/ 1477 h 4373"/>
                    <a:gd name="T88" fmla="*/ 7124 w 7823"/>
                    <a:gd name="T89" fmla="*/ 1436 h 4373"/>
                    <a:gd name="T90" fmla="*/ 7409 w 7823"/>
                    <a:gd name="T91" fmla="*/ 1191 h 4373"/>
                    <a:gd name="T92" fmla="*/ 7494 w 7823"/>
                    <a:gd name="T93" fmla="*/ 1126 h 4373"/>
                    <a:gd name="T94" fmla="*/ 7519 w 7823"/>
                    <a:gd name="T95" fmla="*/ 822 h 4373"/>
                    <a:gd name="T96" fmla="*/ 7651 w 7823"/>
                    <a:gd name="T97" fmla="*/ 666 h 4373"/>
                    <a:gd name="T98" fmla="*/ 7737 w 7823"/>
                    <a:gd name="T99" fmla="*/ 464 h 4373"/>
                    <a:gd name="T100" fmla="*/ 7309 w 7823"/>
                    <a:gd name="T101" fmla="*/ 566 h 4373"/>
                    <a:gd name="T102" fmla="*/ 6670 w 7823"/>
                    <a:gd name="T103" fmla="*/ 1054 h 4373"/>
                    <a:gd name="T104" fmla="*/ 6022 w 7823"/>
                    <a:gd name="T105" fmla="*/ 1504 h 4373"/>
                    <a:gd name="T106" fmla="*/ 5864 w 7823"/>
                    <a:gd name="T107" fmla="*/ 1286 h 4373"/>
                    <a:gd name="T108" fmla="*/ 5665 w 7823"/>
                    <a:gd name="T109" fmla="*/ 907 h 4373"/>
                    <a:gd name="T110" fmla="*/ 5367 w 7823"/>
                    <a:gd name="T111" fmla="*/ 972 h 4373"/>
                    <a:gd name="T112" fmla="*/ 5161 w 7823"/>
                    <a:gd name="T113" fmla="*/ 1522 h 4373"/>
                    <a:gd name="T114" fmla="*/ 5070 w 7823"/>
                    <a:gd name="T115" fmla="*/ 1075 h 4373"/>
                    <a:gd name="T116" fmla="*/ 5462 w 7823"/>
                    <a:gd name="T117" fmla="*/ 829 h 4373"/>
                    <a:gd name="T118" fmla="*/ 5115 w 7823"/>
                    <a:gd name="T119" fmla="*/ 750 h 4373"/>
                    <a:gd name="T120" fmla="*/ 4658 w 7823"/>
                    <a:gd name="T121" fmla="*/ 710 h 4373"/>
                    <a:gd name="T122" fmla="*/ 4631 w 7823"/>
                    <a:gd name="T123" fmla="*/ 498 h 4373"/>
                    <a:gd name="T124" fmla="*/ 3468 w 7823"/>
                    <a:gd name="T125" fmla="*/ 384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23" h="4373">
                      <a:moveTo>
                        <a:pt x="651" y="0"/>
                      </a:moveTo>
                      <a:lnTo>
                        <a:pt x="651" y="0"/>
                      </a:lnTo>
                      <a:lnTo>
                        <a:pt x="640" y="6"/>
                      </a:lnTo>
                      <a:lnTo>
                        <a:pt x="644" y="17"/>
                      </a:lnTo>
                      <a:lnTo>
                        <a:pt x="647" y="26"/>
                      </a:lnTo>
                      <a:lnTo>
                        <a:pt x="647" y="29"/>
                      </a:lnTo>
                      <a:lnTo>
                        <a:pt x="658" y="41"/>
                      </a:lnTo>
                      <a:lnTo>
                        <a:pt x="670" y="47"/>
                      </a:lnTo>
                      <a:lnTo>
                        <a:pt x="667" y="60"/>
                      </a:lnTo>
                      <a:lnTo>
                        <a:pt x="667" y="68"/>
                      </a:lnTo>
                      <a:lnTo>
                        <a:pt x="667" y="81"/>
                      </a:lnTo>
                      <a:lnTo>
                        <a:pt x="654" y="74"/>
                      </a:lnTo>
                      <a:lnTo>
                        <a:pt x="661" y="84"/>
                      </a:lnTo>
                      <a:lnTo>
                        <a:pt x="658" y="95"/>
                      </a:lnTo>
                      <a:lnTo>
                        <a:pt x="644" y="89"/>
                      </a:lnTo>
                      <a:lnTo>
                        <a:pt x="635" y="89"/>
                      </a:lnTo>
                      <a:lnTo>
                        <a:pt x="635" y="98"/>
                      </a:lnTo>
                      <a:lnTo>
                        <a:pt x="647" y="98"/>
                      </a:lnTo>
                      <a:lnTo>
                        <a:pt x="651" y="109"/>
                      </a:lnTo>
                      <a:lnTo>
                        <a:pt x="661" y="122"/>
                      </a:lnTo>
                      <a:lnTo>
                        <a:pt x="658" y="132"/>
                      </a:lnTo>
                      <a:lnTo>
                        <a:pt x="661" y="137"/>
                      </a:lnTo>
                      <a:lnTo>
                        <a:pt x="658" y="159"/>
                      </a:lnTo>
                      <a:lnTo>
                        <a:pt x="665" y="170"/>
                      </a:lnTo>
                      <a:lnTo>
                        <a:pt x="665" y="183"/>
                      </a:lnTo>
                      <a:lnTo>
                        <a:pt x="651" y="191"/>
                      </a:lnTo>
                      <a:lnTo>
                        <a:pt x="639" y="207"/>
                      </a:lnTo>
                      <a:lnTo>
                        <a:pt x="640" y="218"/>
                      </a:lnTo>
                      <a:lnTo>
                        <a:pt x="628" y="224"/>
                      </a:lnTo>
                      <a:lnTo>
                        <a:pt x="635" y="236"/>
                      </a:lnTo>
                      <a:lnTo>
                        <a:pt x="624" y="245"/>
                      </a:lnTo>
                      <a:lnTo>
                        <a:pt x="628" y="269"/>
                      </a:lnTo>
                      <a:lnTo>
                        <a:pt x="614" y="282"/>
                      </a:lnTo>
                      <a:lnTo>
                        <a:pt x="591" y="287"/>
                      </a:lnTo>
                      <a:lnTo>
                        <a:pt x="584" y="296"/>
                      </a:lnTo>
                      <a:lnTo>
                        <a:pt x="575" y="306"/>
                      </a:lnTo>
                      <a:lnTo>
                        <a:pt x="561" y="306"/>
                      </a:lnTo>
                      <a:lnTo>
                        <a:pt x="556" y="293"/>
                      </a:lnTo>
                      <a:lnTo>
                        <a:pt x="542" y="300"/>
                      </a:lnTo>
                      <a:lnTo>
                        <a:pt x="542" y="311"/>
                      </a:lnTo>
                      <a:lnTo>
                        <a:pt x="531" y="303"/>
                      </a:lnTo>
                      <a:lnTo>
                        <a:pt x="535" y="293"/>
                      </a:lnTo>
                      <a:lnTo>
                        <a:pt x="522" y="290"/>
                      </a:lnTo>
                      <a:lnTo>
                        <a:pt x="535" y="287"/>
                      </a:lnTo>
                      <a:lnTo>
                        <a:pt x="545" y="279"/>
                      </a:lnTo>
                      <a:lnTo>
                        <a:pt x="568" y="263"/>
                      </a:lnTo>
                      <a:lnTo>
                        <a:pt x="565" y="276"/>
                      </a:lnTo>
                      <a:lnTo>
                        <a:pt x="561" y="285"/>
                      </a:lnTo>
                      <a:lnTo>
                        <a:pt x="561" y="296"/>
                      </a:lnTo>
                      <a:lnTo>
                        <a:pt x="565" y="290"/>
                      </a:lnTo>
                      <a:lnTo>
                        <a:pt x="568" y="279"/>
                      </a:lnTo>
                      <a:lnTo>
                        <a:pt x="579" y="269"/>
                      </a:lnTo>
                      <a:lnTo>
                        <a:pt x="587" y="266"/>
                      </a:lnTo>
                      <a:lnTo>
                        <a:pt x="579" y="279"/>
                      </a:lnTo>
                      <a:lnTo>
                        <a:pt x="591" y="285"/>
                      </a:lnTo>
                      <a:lnTo>
                        <a:pt x="612" y="245"/>
                      </a:lnTo>
                      <a:lnTo>
                        <a:pt x="605" y="234"/>
                      </a:lnTo>
                      <a:lnTo>
                        <a:pt x="591" y="236"/>
                      </a:lnTo>
                      <a:lnTo>
                        <a:pt x="591" y="224"/>
                      </a:lnTo>
                      <a:lnTo>
                        <a:pt x="605" y="228"/>
                      </a:lnTo>
                      <a:lnTo>
                        <a:pt x="605" y="218"/>
                      </a:lnTo>
                      <a:lnTo>
                        <a:pt x="605" y="207"/>
                      </a:lnTo>
                      <a:lnTo>
                        <a:pt x="614" y="210"/>
                      </a:lnTo>
                      <a:lnTo>
                        <a:pt x="624" y="204"/>
                      </a:lnTo>
                      <a:lnTo>
                        <a:pt x="628" y="191"/>
                      </a:lnTo>
                      <a:lnTo>
                        <a:pt x="621" y="180"/>
                      </a:lnTo>
                      <a:lnTo>
                        <a:pt x="591" y="204"/>
                      </a:lnTo>
                      <a:lnTo>
                        <a:pt x="588" y="207"/>
                      </a:lnTo>
                      <a:lnTo>
                        <a:pt x="587" y="210"/>
                      </a:lnTo>
                      <a:lnTo>
                        <a:pt x="587" y="208"/>
                      </a:lnTo>
                      <a:lnTo>
                        <a:pt x="582" y="215"/>
                      </a:lnTo>
                      <a:lnTo>
                        <a:pt x="558" y="221"/>
                      </a:lnTo>
                      <a:lnTo>
                        <a:pt x="531" y="242"/>
                      </a:lnTo>
                      <a:lnTo>
                        <a:pt x="535" y="255"/>
                      </a:lnTo>
                      <a:lnTo>
                        <a:pt x="549" y="252"/>
                      </a:lnTo>
                      <a:lnTo>
                        <a:pt x="561" y="252"/>
                      </a:lnTo>
                      <a:lnTo>
                        <a:pt x="535" y="258"/>
                      </a:lnTo>
                      <a:lnTo>
                        <a:pt x="526" y="248"/>
                      </a:lnTo>
                      <a:lnTo>
                        <a:pt x="531" y="236"/>
                      </a:lnTo>
                      <a:lnTo>
                        <a:pt x="558" y="218"/>
                      </a:lnTo>
                      <a:lnTo>
                        <a:pt x="568" y="212"/>
                      </a:lnTo>
                      <a:lnTo>
                        <a:pt x="591" y="188"/>
                      </a:lnTo>
                      <a:lnTo>
                        <a:pt x="587" y="197"/>
                      </a:lnTo>
                      <a:lnTo>
                        <a:pt x="587" y="208"/>
                      </a:lnTo>
                      <a:lnTo>
                        <a:pt x="588" y="207"/>
                      </a:lnTo>
                      <a:lnTo>
                        <a:pt x="591" y="197"/>
                      </a:lnTo>
                      <a:lnTo>
                        <a:pt x="605" y="188"/>
                      </a:lnTo>
                      <a:lnTo>
                        <a:pt x="612" y="173"/>
                      </a:lnTo>
                      <a:lnTo>
                        <a:pt x="605" y="146"/>
                      </a:lnTo>
                      <a:lnTo>
                        <a:pt x="609" y="135"/>
                      </a:lnTo>
                      <a:lnTo>
                        <a:pt x="595" y="143"/>
                      </a:lnTo>
                      <a:lnTo>
                        <a:pt x="591" y="156"/>
                      </a:lnTo>
                      <a:lnTo>
                        <a:pt x="584" y="137"/>
                      </a:lnTo>
                      <a:lnTo>
                        <a:pt x="572" y="140"/>
                      </a:lnTo>
                      <a:lnTo>
                        <a:pt x="572" y="132"/>
                      </a:lnTo>
                      <a:lnTo>
                        <a:pt x="568" y="119"/>
                      </a:lnTo>
                      <a:lnTo>
                        <a:pt x="556" y="122"/>
                      </a:lnTo>
                      <a:lnTo>
                        <a:pt x="542" y="122"/>
                      </a:lnTo>
                      <a:lnTo>
                        <a:pt x="529" y="116"/>
                      </a:lnTo>
                      <a:lnTo>
                        <a:pt x="505" y="109"/>
                      </a:lnTo>
                      <a:lnTo>
                        <a:pt x="492" y="101"/>
                      </a:lnTo>
                      <a:lnTo>
                        <a:pt x="470" y="95"/>
                      </a:lnTo>
                      <a:lnTo>
                        <a:pt x="448" y="85"/>
                      </a:lnTo>
                      <a:lnTo>
                        <a:pt x="443" y="77"/>
                      </a:lnTo>
                      <a:lnTo>
                        <a:pt x="429" y="71"/>
                      </a:lnTo>
                      <a:lnTo>
                        <a:pt x="417" y="60"/>
                      </a:lnTo>
                      <a:lnTo>
                        <a:pt x="396" y="41"/>
                      </a:lnTo>
                      <a:lnTo>
                        <a:pt x="383" y="34"/>
                      </a:lnTo>
                      <a:lnTo>
                        <a:pt x="387" y="47"/>
                      </a:lnTo>
                      <a:lnTo>
                        <a:pt x="383" y="50"/>
                      </a:lnTo>
                      <a:lnTo>
                        <a:pt x="380" y="61"/>
                      </a:lnTo>
                      <a:lnTo>
                        <a:pt x="369" y="74"/>
                      </a:lnTo>
                      <a:lnTo>
                        <a:pt x="369" y="84"/>
                      </a:lnTo>
                      <a:lnTo>
                        <a:pt x="366" y="95"/>
                      </a:lnTo>
                      <a:lnTo>
                        <a:pt x="366" y="108"/>
                      </a:lnTo>
                      <a:lnTo>
                        <a:pt x="369" y="116"/>
                      </a:lnTo>
                      <a:lnTo>
                        <a:pt x="380" y="132"/>
                      </a:lnTo>
                      <a:lnTo>
                        <a:pt x="387" y="153"/>
                      </a:lnTo>
                      <a:lnTo>
                        <a:pt x="387" y="164"/>
                      </a:lnTo>
                      <a:lnTo>
                        <a:pt x="380" y="210"/>
                      </a:lnTo>
                      <a:lnTo>
                        <a:pt x="387" y="236"/>
                      </a:lnTo>
                      <a:lnTo>
                        <a:pt x="383" y="269"/>
                      </a:lnTo>
                      <a:lnTo>
                        <a:pt x="376" y="282"/>
                      </a:lnTo>
                      <a:lnTo>
                        <a:pt x="383" y="285"/>
                      </a:lnTo>
                      <a:lnTo>
                        <a:pt x="387" y="272"/>
                      </a:lnTo>
                      <a:lnTo>
                        <a:pt x="396" y="282"/>
                      </a:lnTo>
                      <a:lnTo>
                        <a:pt x="410" y="293"/>
                      </a:lnTo>
                      <a:lnTo>
                        <a:pt x="419" y="296"/>
                      </a:lnTo>
                      <a:lnTo>
                        <a:pt x="399" y="300"/>
                      </a:lnTo>
                      <a:lnTo>
                        <a:pt x="383" y="306"/>
                      </a:lnTo>
                      <a:lnTo>
                        <a:pt x="380" y="296"/>
                      </a:lnTo>
                      <a:lnTo>
                        <a:pt x="376" y="317"/>
                      </a:lnTo>
                      <a:lnTo>
                        <a:pt x="380" y="330"/>
                      </a:lnTo>
                      <a:lnTo>
                        <a:pt x="406" y="335"/>
                      </a:lnTo>
                      <a:lnTo>
                        <a:pt x="410" y="344"/>
                      </a:lnTo>
                      <a:lnTo>
                        <a:pt x="406" y="344"/>
                      </a:lnTo>
                      <a:lnTo>
                        <a:pt x="392" y="338"/>
                      </a:lnTo>
                      <a:lnTo>
                        <a:pt x="387" y="351"/>
                      </a:lnTo>
                      <a:lnTo>
                        <a:pt x="390" y="360"/>
                      </a:lnTo>
                      <a:lnTo>
                        <a:pt x="380" y="371"/>
                      </a:lnTo>
                      <a:lnTo>
                        <a:pt x="387" y="384"/>
                      </a:lnTo>
                      <a:lnTo>
                        <a:pt x="387" y="386"/>
                      </a:lnTo>
                      <a:lnTo>
                        <a:pt x="380" y="378"/>
                      </a:lnTo>
                      <a:lnTo>
                        <a:pt x="366" y="378"/>
                      </a:lnTo>
                      <a:lnTo>
                        <a:pt x="373" y="357"/>
                      </a:lnTo>
                      <a:lnTo>
                        <a:pt x="369" y="344"/>
                      </a:lnTo>
                      <a:lnTo>
                        <a:pt x="357" y="402"/>
                      </a:lnTo>
                      <a:lnTo>
                        <a:pt x="366" y="402"/>
                      </a:lnTo>
                      <a:lnTo>
                        <a:pt x="376" y="413"/>
                      </a:lnTo>
                      <a:lnTo>
                        <a:pt x="403" y="408"/>
                      </a:lnTo>
                      <a:lnTo>
                        <a:pt x="410" y="416"/>
                      </a:lnTo>
                      <a:lnTo>
                        <a:pt x="419" y="419"/>
                      </a:lnTo>
                      <a:lnTo>
                        <a:pt x="422" y="423"/>
                      </a:lnTo>
                      <a:lnTo>
                        <a:pt x="429" y="426"/>
                      </a:lnTo>
                      <a:lnTo>
                        <a:pt x="433" y="426"/>
                      </a:lnTo>
                      <a:lnTo>
                        <a:pt x="436" y="434"/>
                      </a:lnTo>
                      <a:lnTo>
                        <a:pt x="448" y="447"/>
                      </a:lnTo>
                      <a:lnTo>
                        <a:pt x="459" y="447"/>
                      </a:lnTo>
                      <a:lnTo>
                        <a:pt x="459" y="447"/>
                      </a:lnTo>
                      <a:lnTo>
                        <a:pt x="459" y="447"/>
                      </a:lnTo>
                      <a:lnTo>
                        <a:pt x="448" y="450"/>
                      </a:lnTo>
                      <a:lnTo>
                        <a:pt x="436" y="447"/>
                      </a:lnTo>
                      <a:lnTo>
                        <a:pt x="436" y="443"/>
                      </a:lnTo>
                      <a:lnTo>
                        <a:pt x="426" y="434"/>
                      </a:lnTo>
                      <a:lnTo>
                        <a:pt x="417" y="426"/>
                      </a:lnTo>
                      <a:lnTo>
                        <a:pt x="403" y="429"/>
                      </a:lnTo>
                      <a:lnTo>
                        <a:pt x="390" y="429"/>
                      </a:lnTo>
                      <a:lnTo>
                        <a:pt x="387" y="423"/>
                      </a:lnTo>
                      <a:lnTo>
                        <a:pt x="380" y="423"/>
                      </a:lnTo>
                      <a:lnTo>
                        <a:pt x="376" y="426"/>
                      </a:lnTo>
                      <a:lnTo>
                        <a:pt x="383" y="432"/>
                      </a:lnTo>
                      <a:lnTo>
                        <a:pt x="380" y="432"/>
                      </a:lnTo>
                      <a:lnTo>
                        <a:pt x="376" y="429"/>
                      </a:lnTo>
                      <a:lnTo>
                        <a:pt x="366" y="416"/>
                      </a:lnTo>
                      <a:lnTo>
                        <a:pt x="360" y="429"/>
                      </a:lnTo>
                      <a:lnTo>
                        <a:pt x="357" y="453"/>
                      </a:lnTo>
                      <a:lnTo>
                        <a:pt x="346" y="461"/>
                      </a:lnTo>
                      <a:lnTo>
                        <a:pt x="346" y="464"/>
                      </a:lnTo>
                      <a:lnTo>
                        <a:pt x="343" y="474"/>
                      </a:lnTo>
                      <a:lnTo>
                        <a:pt x="339" y="485"/>
                      </a:lnTo>
                      <a:lnTo>
                        <a:pt x="339" y="498"/>
                      </a:lnTo>
                      <a:lnTo>
                        <a:pt x="343" y="504"/>
                      </a:lnTo>
                      <a:lnTo>
                        <a:pt x="334" y="515"/>
                      </a:lnTo>
                      <a:lnTo>
                        <a:pt x="327" y="528"/>
                      </a:lnTo>
                      <a:lnTo>
                        <a:pt x="336" y="536"/>
                      </a:lnTo>
                      <a:lnTo>
                        <a:pt x="323" y="534"/>
                      </a:lnTo>
                      <a:lnTo>
                        <a:pt x="323" y="542"/>
                      </a:lnTo>
                      <a:lnTo>
                        <a:pt x="316" y="555"/>
                      </a:lnTo>
                      <a:lnTo>
                        <a:pt x="316" y="563"/>
                      </a:lnTo>
                      <a:lnTo>
                        <a:pt x="309" y="576"/>
                      </a:lnTo>
                      <a:lnTo>
                        <a:pt x="308" y="587"/>
                      </a:lnTo>
                      <a:lnTo>
                        <a:pt x="297" y="606"/>
                      </a:lnTo>
                      <a:lnTo>
                        <a:pt x="293" y="618"/>
                      </a:lnTo>
                      <a:lnTo>
                        <a:pt x="274" y="648"/>
                      </a:lnTo>
                      <a:lnTo>
                        <a:pt x="267" y="669"/>
                      </a:lnTo>
                      <a:lnTo>
                        <a:pt x="257" y="693"/>
                      </a:lnTo>
                      <a:lnTo>
                        <a:pt x="260" y="705"/>
                      </a:lnTo>
                      <a:lnTo>
                        <a:pt x="260" y="709"/>
                      </a:lnTo>
                      <a:lnTo>
                        <a:pt x="251" y="713"/>
                      </a:lnTo>
                      <a:lnTo>
                        <a:pt x="244" y="723"/>
                      </a:lnTo>
                      <a:lnTo>
                        <a:pt x="237" y="747"/>
                      </a:lnTo>
                      <a:lnTo>
                        <a:pt x="214" y="801"/>
                      </a:lnTo>
                      <a:lnTo>
                        <a:pt x="204" y="813"/>
                      </a:lnTo>
                      <a:lnTo>
                        <a:pt x="200" y="825"/>
                      </a:lnTo>
                      <a:lnTo>
                        <a:pt x="214" y="819"/>
                      </a:lnTo>
                      <a:lnTo>
                        <a:pt x="218" y="825"/>
                      </a:lnTo>
                      <a:lnTo>
                        <a:pt x="204" y="825"/>
                      </a:lnTo>
                      <a:lnTo>
                        <a:pt x="195" y="835"/>
                      </a:lnTo>
                      <a:lnTo>
                        <a:pt x="177" y="856"/>
                      </a:lnTo>
                      <a:lnTo>
                        <a:pt x="174" y="867"/>
                      </a:lnTo>
                      <a:lnTo>
                        <a:pt x="177" y="870"/>
                      </a:lnTo>
                      <a:lnTo>
                        <a:pt x="181" y="870"/>
                      </a:lnTo>
                      <a:lnTo>
                        <a:pt x="181" y="876"/>
                      </a:lnTo>
                      <a:lnTo>
                        <a:pt x="184" y="870"/>
                      </a:lnTo>
                      <a:lnTo>
                        <a:pt x="181" y="876"/>
                      </a:lnTo>
                      <a:lnTo>
                        <a:pt x="181" y="870"/>
                      </a:lnTo>
                      <a:lnTo>
                        <a:pt x="177" y="870"/>
                      </a:lnTo>
                      <a:lnTo>
                        <a:pt x="177" y="870"/>
                      </a:lnTo>
                      <a:lnTo>
                        <a:pt x="169" y="876"/>
                      </a:lnTo>
                      <a:lnTo>
                        <a:pt x="161" y="888"/>
                      </a:lnTo>
                      <a:lnTo>
                        <a:pt x="158" y="876"/>
                      </a:lnTo>
                      <a:lnTo>
                        <a:pt x="135" y="921"/>
                      </a:lnTo>
                      <a:lnTo>
                        <a:pt x="112" y="948"/>
                      </a:lnTo>
                      <a:lnTo>
                        <a:pt x="112" y="969"/>
                      </a:lnTo>
                      <a:lnTo>
                        <a:pt x="117" y="993"/>
                      </a:lnTo>
                      <a:lnTo>
                        <a:pt x="116" y="1006"/>
                      </a:lnTo>
                      <a:lnTo>
                        <a:pt x="105" y="1017"/>
                      </a:lnTo>
                      <a:lnTo>
                        <a:pt x="102" y="1027"/>
                      </a:lnTo>
                      <a:lnTo>
                        <a:pt x="95" y="1041"/>
                      </a:lnTo>
                      <a:lnTo>
                        <a:pt x="98" y="1084"/>
                      </a:lnTo>
                      <a:lnTo>
                        <a:pt x="109" y="1108"/>
                      </a:lnTo>
                      <a:lnTo>
                        <a:pt x="102" y="1129"/>
                      </a:lnTo>
                      <a:lnTo>
                        <a:pt x="95" y="1140"/>
                      </a:lnTo>
                      <a:lnTo>
                        <a:pt x="96" y="1142"/>
                      </a:lnTo>
                      <a:lnTo>
                        <a:pt x="95" y="1143"/>
                      </a:lnTo>
                      <a:lnTo>
                        <a:pt x="102" y="1155"/>
                      </a:lnTo>
                      <a:lnTo>
                        <a:pt x="102" y="1164"/>
                      </a:lnTo>
                      <a:lnTo>
                        <a:pt x="102" y="1185"/>
                      </a:lnTo>
                      <a:lnTo>
                        <a:pt x="102" y="1188"/>
                      </a:lnTo>
                      <a:lnTo>
                        <a:pt x="98" y="1210"/>
                      </a:lnTo>
                      <a:lnTo>
                        <a:pt x="68" y="1258"/>
                      </a:lnTo>
                      <a:lnTo>
                        <a:pt x="69" y="1261"/>
                      </a:lnTo>
                      <a:lnTo>
                        <a:pt x="69" y="1261"/>
                      </a:lnTo>
                      <a:lnTo>
                        <a:pt x="71" y="1267"/>
                      </a:lnTo>
                      <a:lnTo>
                        <a:pt x="65" y="1279"/>
                      </a:lnTo>
                      <a:lnTo>
                        <a:pt x="59" y="1287"/>
                      </a:lnTo>
                      <a:lnTo>
                        <a:pt x="52" y="1300"/>
                      </a:lnTo>
                      <a:lnTo>
                        <a:pt x="54" y="1301"/>
                      </a:lnTo>
                      <a:lnTo>
                        <a:pt x="53" y="1303"/>
                      </a:lnTo>
                      <a:lnTo>
                        <a:pt x="54" y="1304"/>
                      </a:lnTo>
                      <a:lnTo>
                        <a:pt x="42" y="1311"/>
                      </a:lnTo>
                      <a:lnTo>
                        <a:pt x="33" y="1318"/>
                      </a:lnTo>
                      <a:lnTo>
                        <a:pt x="22" y="1327"/>
                      </a:lnTo>
                      <a:lnTo>
                        <a:pt x="12" y="1338"/>
                      </a:lnTo>
                      <a:lnTo>
                        <a:pt x="3" y="1361"/>
                      </a:lnTo>
                      <a:lnTo>
                        <a:pt x="3" y="1378"/>
                      </a:lnTo>
                      <a:lnTo>
                        <a:pt x="0" y="1389"/>
                      </a:lnTo>
                      <a:lnTo>
                        <a:pt x="0" y="1391"/>
                      </a:lnTo>
                      <a:lnTo>
                        <a:pt x="0" y="1392"/>
                      </a:lnTo>
                      <a:lnTo>
                        <a:pt x="22" y="1425"/>
                      </a:lnTo>
                      <a:lnTo>
                        <a:pt x="22" y="1436"/>
                      </a:lnTo>
                      <a:lnTo>
                        <a:pt x="23" y="1436"/>
                      </a:lnTo>
                      <a:lnTo>
                        <a:pt x="23" y="1439"/>
                      </a:lnTo>
                      <a:lnTo>
                        <a:pt x="33" y="1447"/>
                      </a:lnTo>
                      <a:lnTo>
                        <a:pt x="42" y="1481"/>
                      </a:lnTo>
                      <a:lnTo>
                        <a:pt x="42" y="1488"/>
                      </a:lnTo>
                      <a:lnTo>
                        <a:pt x="42" y="1490"/>
                      </a:lnTo>
                      <a:lnTo>
                        <a:pt x="42" y="1491"/>
                      </a:lnTo>
                      <a:lnTo>
                        <a:pt x="45" y="1502"/>
                      </a:lnTo>
                      <a:lnTo>
                        <a:pt x="42" y="1511"/>
                      </a:lnTo>
                      <a:lnTo>
                        <a:pt x="42" y="1525"/>
                      </a:lnTo>
                      <a:lnTo>
                        <a:pt x="35" y="1536"/>
                      </a:lnTo>
                      <a:lnTo>
                        <a:pt x="22" y="1559"/>
                      </a:lnTo>
                      <a:lnTo>
                        <a:pt x="26" y="1600"/>
                      </a:lnTo>
                      <a:lnTo>
                        <a:pt x="22" y="1618"/>
                      </a:lnTo>
                      <a:lnTo>
                        <a:pt x="12" y="1631"/>
                      </a:lnTo>
                      <a:lnTo>
                        <a:pt x="13" y="1633"/>
                      </a:lnTo>
                      <a:lnTo>
                        <a:pt x="12" y="1633"/>
                      </a:lnTo>
                      <a:lnTo>
                        <a:pt x="23" y="1654"/>
                      </a:lnTo>
                      <a:lnTo>
                        <a:pt x="39" y="1675"/>
                      </a:lnTo>
                      <a:lnTo>
                        <a:pt x="53" y="1709"/>
                      </a:lnTo>
                      <a:lnTo>
                        <a:pt x="60" y="1720"/>
                      </a:lnTo>
                      <a:lnTo>
                        <a:pt x="69" y="1733"/>
                      </a:lnTo>
                      <a:lnTo>
                        <a:pt x="76" y="1741"/>
                      </a:lnTo>
                      <a:lnTo>
                        <a:pt x="79" y="1751"/>
                      </a:lnTo>
                      <a:lnTo>
                        <a:pt x="75" y="1762"/>
                      </a:lnTo>
                      <a:lnTo>
                        <a:pt x="78" y="1758"/>
                      </a:lnTo>
                      <a:lnTo>
                        <a:pt x="76" y="1765"/>
                      </a:lnTo>
                      <a:lnTo>
                        <a:pt x="79" y="1760"/>
                      </a:lnTo>
                      <a:lnTo>
                        <a:pt x="79" y="1761"/>
                      </a:lnTo>
                      <a:lnTo>
                        <a:pt x="79" y="1763"/>
                      </a:lnTo>
                      <a:lnTo>
                        <a:pt x="91" y="1784"/>
                      </a:lnTo>
                      <a:lnTo>
                        <a:pt x="95" y="1802"/>
                      </a:lnTo>
                      <a:lnTo>
                        <a:pt x="86" y="1781"/>
                      </a:lnTo>
                      <a:lnTo>
                        <a:pt x="82" y="1792"/>
                      </a:lnTo>
                      <a:lnTo>
                        <a:pt x="75" y="1805"/>
                      </a:lnTo>
                      <a:lnTo>
                        <a:pt x="72" y="1816"/>
                      </a:lnTo>
                      <a:lnTo>
                        <a:pt x="74" y="1815"/>
                      </a:lnTo>
                      <a:lnTo>
                        <a:pt x="72" y="1819"/>
                      </a:lnTo>
                      <a:lnTo>
                        <a:pt x="83" y="1811"/>
                      </a:lnTo>
                      <a:lnTo>
                        <a:pt x="95" y="1822"/>
                      </a:lnTo>
                      <a:lnTo>
                        <a:pt x="99" y="1835"/>
                      </a:lnTo>
                      <a:lnTo>
                        <a:pt x="113" y="1840"/>
                      </a:lnTo>
                      <a:lnTo>
                        <a:pt x="118" y="1852"/>
                      </a:lnTo>
                      <a:lnTo>
                        <a:pt x="132" y="1864"/>
                      </a:lnTo>
                      <a:lnTo>
                        <a:pt x="143" y="1859"/>
                      </a:lnTo>
                      <a:lnTo>
                        <a:pt x="141" y="1856"/>
                      </a:lnTo>
                      <a:lnTo>
                        <a:pt x="142" y="1856"/>
                      </a:lnTo>
                      <a:lnTo>
                        <a:pt x="136" y="1845"/>
                      </a:lnTo>
                      <a:lnTo>
                        <a:pt x="144" y="1838"/>
                      </a:lnTo>
                      <a:lnTo>
                        <a:pt x="143" y="1825"/>
                      </a:lnTo>
                      <a:lnTo>
                        <a:pt x="148" y="1816"/>
                      </a:lnTo>
                      <a:lnTo>
                        <a:pt x="162" y="1811"/>
                      </a:lnTo>
                      <a:lnTo>
                        <a:pt x="174" y="1819"/>
                      </a:lnTo>
                      <a:lnTo>
                        <a:pt x="181" y="1832"/>
                      </a:lnTo>
                      <a:lnTo>
                        <a:pt x="187" y="1834"/>
                      </a:lnTo>
                      <a:lnTo>
                        <a:pt x="181" y="1832"/>
                      </a:lnTo>
                      <a:lnTo>
                        <a:pt x="170" y="1835"/>
                      </a:lnTo>
                      <a:lnTo>
                        <a:pt x="158" y="1835"/>
                      </a:lnTo>
                      <a:lnTo>
                        <a:pt x="151" y="1846"/>
                      </a:lnTo>
                      <a:lnTo>
                        <a:pt x="152" y="1848"/>
                      </a:lnTo>
                      <a:lnTo>
                        <a:pt x="151" y="1849"/>
                      </a:lnTo>
                      <a:lnTo>
                        <a:pt x="161" y="1858"/>
                      </a:lnTo>
                      <a:lnTo>
                        <a:pt x="158" y="1867"/>
                      </a:lnTo>
                      <a:lnTo>
                        <a:pt x="159" y="1870"/>
                      </a:lnTo>
                      <a:lnTo>
                        <a:pt x="158" y="1870"/>
                      </a:lnTo>
                      <a:lnTo>
                        <a:pt x="162" y="1883"/>
                      </a:lnTo>
                      <a:lnTo>
                        <a:pt x="169" y="1886"/>
                      </a:lnTo>
                      <a:lnTo>
                        <a:pt x="170" y="1904"/>
                      </a:lnTo>
                      <a:lnTo>
                        <a:pt x="170" y="1925"/>
                      </a:lnTo>
                      <a:lnTo>
                        <a:pt x="171" y="1925"/>
                      </a:lnTo>
                      <a:lnTo>
                        <a:pt x="171" y="1928"/>
                      </a:lnTo>
                      <a:lnTo>
                        <a:pt x="178" y="1936"/>
                      </a:lnTo>
                      <a:lnTo>
                        <a:pt x="170" y="1934"/>
                      </a:lnTo>
                      <a:lnTo>
                        <a:pt x="158" y="1922"/>
                      </a:lnTo>
                      <a:lnTo>
                        <a:pt x="151" y="1910"/>
                      </a:lnTo>
                      <a:lnTo>
                        <a:pt x="140" y="1905"/>
                      </a:lnTo>
                      <a:lnTo>
                        <a:pt x="143" y="1894"/>
                      </a:lnTo>
                      <a:lnTo>
                        <a:pt x="148" y="1886"/>
                      </a:lnTo>
                      <a:lnTo>
                        <a:pt x="147" y="1883"/>
                      </a:lnTo>
                      <a:lnTo>
                        <a:pt x="147" y="1883"/>
                      </a:lnTo>
                      <a:lnTo>
                        <a:pt x="144" y="1872"/>
                      </a:lnTo>
                      <a:lnTo>
                        <a:pt x="144" y="1870"/>
                      </a:lnTo>
                      <a:lnTo>
                        <a:pt x="144" y="1870"/>
                      </a:lnTo>
                      <a:lnTo>
                        <a:pt x="144" y="1867"/>
                      </a:lnTo>
                      <a:lnTo>
                        <a:pt x="132" y="1867"/>
                      </a:lnTo>
                      <a:lnTo>
                        <a:pt x="124" y="1877"/>
                      </a:lnTo>
                      <a:lnTo>
                        <a:pt x="124" y="1886"/>
                      </a:lnTo>
                      <a:lnTo>
                        <a:pt x="116" y="1910"/>
                      </a:lnTo>
                      <a:lnTo>
                        <a:pt x="117" y="1912"/>
                      </a:lnTo>
                      <a:lnTo>
                        <a:pt x="116" y="1913"/>
                      </a:lnTo>
                      <a:lnTo>
                        <a:pt x="121" y="1920"/>
                      </a:lnTo>
                      <a:lnTo>
                        <a:pt x="121" y="1942"/>
                      </a:lnTo>
                      <a:lnTo>
                        <a:pt x="117" y="1952"/>
                      </a:lnTo>
                      <a:lnTo>
                        <a:pt x="116" y="1962"/>
                      </a:lnTo>
                      <a:lnTo>
                        <a:pt x="116" y="1969"/>
                      </a:lnTo>
                      <a:lnTo>
                        <a:pt x="117" y="1982"/>
                      </a:lnTo>
                      <a:lnTo>
                        <a:pt x="118" y="1983"/>
                      </a:lnTo>
                      <a:lnTo>
                        <a:pt x="118" y="1985"/>
                      </a:lnTo>
                      <a:lnTo>
                        <a:pt x="139" y="2017"/>
                      </a:lnTo>
                      <a:lnTo>
                        <a:pt x="151" y="2027"/>
                      </a:lnTo>
                      <a:lnTo>
                        <a:pt x="174" y="2027"/>
                      </a:lnTo>
                      <a:lnTo>
                        <a:pt x="181" y="2049"/>
                      </a:lnTo>
                      <a:lnTo>
                        <a:pt x="181" y="2072"/>
                      </a:lnTo>
                      <a:lnTo>
                        <a:pt x="177" y="2069"/>
                      </a:lnTo>
                      <a:lnTo>
                        <a:pt x="170" y="2078"/>
                      </a:lnTo>
                      <a:lnTo>
                        <a:pt x="147" y="2089"/>
                      </a:lnTo>
                      <a:lnTo>
                        <a:pt x="147" y="2113"/>
                      </a:lnTo>
                      <a:lnTo>
                        <a:pt x="144" y="2136"/>
                      </a:lnTo>
                      <a:lnTo>
                        <a:pt x="145" y="2137"/>
                      </a:lnTo>
                      <a:lnTo>
                        <a:pt x="144" y="2138"/>
                      </a:lnTo>
                      <a:lnTo>
                        <a:pt x="151" y="2150"/>
                      </a:lnTo>
                      <a:lnTo>
                        <a:pt x="171" y="2170"/>
                      </a:lnTo>
                      <a:lnTo>
                        <a:pt x="174" y="2192"/>
                      </a:lnTo>
                      <a:lnTo>
                        <a:pt x="174" y="2192"/>
                      </a:lnTo>
                      <a:lnTo>
                        <a:pt x="174" y="2194"/>
                      </a:lnTo>
                      <a:lnTo>
                        <a:pt x="185" y="2204"/>
                      </a:lnTo>
                      <a:lnTo>
                        <a:pt x="188" y="2222"/>
                      </a:lnTo>
                      <a:lnTo>
                        <a:pt x="188" y="2222"/>
                      </a:lnTo>
                      <a:lnTo>
                        <a:pt x="188" y="2225"/>
                      </a:lnTo>
                      <a:lnTo>
                        <a:pt x="200" y="2245"/>
                      </a:lnTo>
                      <a:lnTo>
                        <a:pt x="200" y="2256"/>
                      </a:lnTo>
                      <a:lnTo>
                        <a:pt x="201" y="2256"/>
                      </a:lnTo>
                      <a:lnTo>
                        <a:pt x="201" y="2258"/>
                      </a:lnTo>
                      <a:lnTo>
                        <a:pt x="208" y="2270"/>
                      </a:lnTo>
                      <a:lnTo>
                        <a:pt x="222" y="2282"/>
                      </a:lnTo>
                      <a:lnTo>
                        <a:pt x="227" y="2303"/>
                      </a:lnTo>
                      <a:lnTo>
                        <a:pt x="252" y="2324"/>
                      </a:lnTo>
                      <a:lnTo>
                        <a:pt x="253" y="2334"/>
                      </a:lnTo>
                      <a:lnTo>
                        <a:pt x="244" y="2339"/>
                      </a:lnTo>
                      <a:lnTo>
                        <a:pt x="241" y="2351"/>
                      </a:lnTo>
                      <a:lnTo>
                        <a:pt x="242" y="2353"/>
                      </a:lnTo>
                      <a:lnTo>
                        <a:pt x="241" y="2354"/>
                      </a:lnTo>
                      <a:lnTo>
                        <a:pt x="252" y="2365"/>
                      </a:lnTo>
                      <a:lnTo>
                        <a:pt x="264" y="2369"/>
                      </a:lnTo>
                      <a:lnTo>
                        <a:pt x="274" y="2381"/>
                      </a:lnTo>
                      <a:lnTo>
                        <a:pt x="274" y="2390"/>
                      </a:lnTo>
                      <a:lnTo>
                        <a:pt x="260" y="2406"/>
                      </a:lnTo>
                      <a:lnTo>
                        <a:pt x="260" y="2427"/>
                      </a:lnTo>
                      <a:lnTo>
                        <a:pt x="253" y="2438"/>
                      </a:lnTo>
                      <a:lnTo>
                        <a:pt x="254" y="2440"/>
                      </a:lnTo>
                      <a:lnTo>
                        <a:pt x="254" y="2441"/>
                      </a:lnTo>
                      <a:lnTo>
                        <a:pt x="256" y="2451"/>
                      </a:lnTo>
                      <a:lnTo>
                        <a:pt x="248" y="2462"/>
                      </a:lnTo>
                      <a:lnTo>
                        <a:pt x="248" y="2471"/>
                      </a:lnTo>
                      <a:lnTo>
                        <a:pt x="248" y="2471"/>
                      </a:lnTo>
                      <a:lnTo>
                        <a:pt x="248" y="2474"/>
                      </a:lnTo>
                      <a:lnTo>
                        <a:pt x="257" y="2477"/>
                      </a:lnTo>
                      <a:lnTo>
                        <a:pt x="264" y="2488"/>
                      </a:lnTo>
                      <a:lnTo>
                        <a:pt x="275" y="2501"/>
                      </a:lnTo>
                      <a:lnTo>
                        <a:pt x="310" y="2504"/>
                      </a:lnTo>
                      <a:lnTo>
                        <a:pt x="324" y="2511"/>
                      </a:lnTo>
                      <a:lnTo>
                        <a:pt x="336" y="2511"/>
                      </a:lnTo>
                      <a:lnTo>
                        <a:pt x="361" y="2525"/>
                      </a:lnTo>
                      <a:lnTo>
                        <a:pt x="370" y="2532"/>
                      </a:lnTo>
                      <a:lnTo>
                        <a:pt x="396" y="2532"/>
                      </a:lnTo>
                      <a:lnTo>
                        <a:pt x="417" y="2546"/>
                      </a:lnTo>
                      <a:lnTo>
                        <a:pt x="423" y="2559"/>
                      </a:lnTo>
                      <a:lnTo>
                        <a:pt x="437" y="2567"/>
                      </a:lnTo>
                      <a:lnTo>
                        <a:pt x="440" y="2586"/>
                      </a:lnTo>
                      <a:lnTo>
                        <a:pt x="440" y="2586"/>
                      </a:lnTo>
                      <a:lnTo>
                        <a:pt x="440" y="2589"/>
                      </a:lnTo>
                      <a:lnTo>
                        <a:pt x="467" y="2610"/>
                      </a:lnTo>
                      <a:lnTo>
                        <a:pt x="489" y="2621"/>
                      </a:lnTo>
                      <a:lnTo>
                        <a:pt x="539" y="2631"/>
                      </a:lnTo>
                      <a:lnTo>
                        <a:pt x="542" y="2634"/>
                      </a:lnTo>
                      <a:lnTo>
                        <a:pt x="549" y="2655"/>
                      </a:lnTo>
                      <a:lnTo>
                        <a:pt x="552" y="2664"/>
                      </a:lnTo>
                      <a:lnTo>
                        <a:pt x="549" y="2673"/>
                      </a:lnTo>
                      <a:lnTo>
                        <a:pt x="549" y="2685"/>
                      </a:lnTo>
                      <a:lnTo>
                        <a:pt x="549" y="2686"/>
                      </a:lnTo>
                      <a:lnTo>
                        <a:pt x="549" y="2688"/>
                      </a:lnTo>
                      <a:lnTo>
                        <a:pt x="562" y="2693"/>
                      </a:lnTo>
                      <a:lnTo>
                        <a:pt x="569" y="2685"/>
                      </a:lnTo>
                      <a:lnTo>
                        <a:pt x="579" y="2688"/>
                      </a:lnTo>
                      <a:lnTo>
                        <a:pt x="592" y="2693"/>
                      </a:lnTo>
                      <a:lnTo>
                        <a:pt x="606" y="2712"/>
                      </a:lnTo>
                      <a:lnTo>
                        <a:pt x="613" y="2723"/>
                      </a:lnTo>
                      <a:lnTo>
                        <a:pt x="625" y="2733"/>
                      </a:lnTo>
                      <a:lnTo>
                        <a:pt x="665" y="2778"/>
                      </a:lnTo>
                      <a:lnTo>
                        <a:pt x="678" y="2802"/>
                      </a:lnTo>
                      <a:lnTo>
                        <a:pt x="685" y="2825"/>
                      </a:lnTo>
                      <a:lnTo>
                        <a:pt x="688" y="2844"/>
                      </a:lnTo>
                      <a:lnTo>
                        <a:pt x="684" y="2868"/>
                      </a:lnTo>
                      <a:lnTo>
                        <a:pt x="681" y="2888"/>
                      </a:lnTo>
                      <a:lnTo>
                        <a:pt x="681" y="2901"/>
                      </a:lnTo>
                      <a:lnTo>
                        <a:pt x="681" y="2900"/>
                      </a:lnTo>
                      <a:lnTo>
                        <a:pt x="681" y="2904"/>
                      </a:lnTo>
                      <a:lnTo>
                        <a:pt x="685" y="2894"/>
                      </a:lnTo>
                      <a:lnTo>
                        <a:pt x="693" y="2900"/>
                      </a:lnTo>
                      <a:lnTo>
                        <a:pt x="691" y="2911"/>
                      </a:lnTo>
                      <a:lnTo>
                        <a:pt x="693" y="2925"/>
                      </a:lnTo>
                      <a:lnTo>
                        <a:pt x="693" y="2925"/>
                      </a:lnTo>
                      <a:lnTo>
                        <a:pt x="694" y="2928"/>
                      </a:lnTo>
                      <a:lnTo>
                        <a:pt x="701" y="2931"/>
                      </a:lnTo>
                      <a:lnTo>
                        <a:pt x="1073" y="2964"/>
                      </a:lnTo>
                      <a:lnTo>
                        <a:pt x="1054" y="2986"/>
                      </a:lnTo>
                      <a:lnTo>
                        <a:pt x="1052" y="2997"/>
                      </a:lnTo>
                      <a:lnTo>
                        <a:pt x="1087" y="3015"/>
                      </a:lnTo>
                      <a:lnTo>
                        <a:pt x="1403" y="3181"/>
                      </a:lnTo>
                      <a:lnTo>
                        <a:pt x="1607" y="3286"/>
                      </a:lnTo>
                      <a:lnTo>
                        <a:pt x="1846" y="3315"/>
                      </a:lnTo>
                      <a:lnTo>
                        <a:pt x="1925" y="3325"/>
                      </a:lnTo>
                      <a:lnTo>
                        <a:pt x="1929" y="3318"/>
                      </a:lnTo>
                      <a:lnTo>
                        <a:pt x="1925" y="3325"/>
                      </a:lnTo>
                      <a:lnTo>
                        <a:pt x="2050" y="3337"/>
                      </a:lnTo>
                      <a:lnTo>
                        <a:pt x="2061" y="3334"/>
                      </a:lnTo>
                      <a:lnTo>
                        <a:pt x="2068" y="3277"/>
                      </a:lnTo>
                      <a:lnTo>
                        <a:pt x="2073" y="3262"/>
                      </a:lnTo>
                      <a:lnTo>
                        <a:pt x="2332" y="3288"/>
                      </a:lnTo>
                      <a:lnTo>
                        <a:pt x="2340" y="3291"/>
                      </a:lnTo>
                      <a:lnTo>
                        <a:pt x="2346" y="3294"/>
                      </a:lnTo>
                      <a:lnTo>
                        <a:pt x="2351" y="3294"/>
                      </a:lnTo>
                      <a:lnTo>
                        <a:pt x="2352" y="3295"/>
                      </a:lnTo>
                      <a:lnTo>
                        <a:pt x="2362" y="3304"/>
                      </a:lnTo>
                      <a:lnTo>
                        <a:pt x="2369" y="3315"/>
                      </a:lnTo>
                      <a:lnTo>
                        <a:pt x="2373" y="3325"/>
                      </a:lnTo>
                      <a:lnTo>
                        <a:pt x="2381" y="3345"/>
                      </a:lnTo>
                      <a:lnTo>
                        <a:pt x="2396" y="3355"/>
                      </a:lnTo>
                      <a:lnTo>
                        <a:pt x="2418" y="3366"/>
                      </a:lnTo>
                      <a:lnTo>
                        <a:pt x="2429" y="3376"/>
                      </a:lnTo>
                      <a:lnTo>
                        <a:pt x="2455" y="3406"/>
                      </a:lnTo>
                      <a:lnTo>
                        <a:pt x="2478" y="3427"/>
                      </a:lnTo>
                      <a:lnTo>
                        <a:pt x="2482" y="3438"/>
                      </a:lnTo>
                      <a:lnTo>
                        <a:pt x="2505" y="3460"/>
                      </a:lnTo>
                      <a:lnTo>
                        <a:pt x="2517" y="3468"/>
                      </a:lnTo>
                      <a:lnTo>
                        <a:pt x="2528" y="3472"/>
                      </a:lnTo>
                      <a:lnTo>
                        <a:pt x="2550" y="3492"/>
                      </a:lnTo>
                      <a:lnTo>
                        <a:pt x="2565" y="3499"/>
                      </a:lnTo>
                      <a:lnTo>
                        <a:pt x="2566" y="3508"/>
                      </a:lnTo>
                      <a:lnTo>
                        <a:pt x="2577" y="3513"/>
                      </a:lnTo>
                      <a:lnTo>
                        <a:pt x="2580" y="3526"/>
                      </a:lnTo>
                      <a:lnTo>
                        <a:pt x="2584" y="3547"/>
                      </a:lnTo>
                      <a:lnTo>
                        <a:pt x="2591" y="3553"/>
                      </a:lnTo>
                      <a:lnTo>
                        <a:pt x="2600" y="3574"/>
                      </a:lnTo>
                      <a:lnTo>
                        <a:pt x="2607" y="3584"/>
                      </a:lnTo>
                      <a:lnTo>
                        <a:pt x="2607" y="3595"/>
                      </a:lnTo>
                      <a:lnTo>
                        <a:pt x="2603" y="3607"/>
                      </a:lnTo>
                      <a:lnTo>
                        <a:pt x="2603" y="3628"/>
                      </a:lnTo>
                      <a:lnTo>
                        <a:pt x="2630" y="3683"/>
                      </a:lnTo>
                      <a:lnTo>
                        <a:pt x="2647" y="3697"/>
                      </a:lnTo>
                      <a:lnTo>
                        <a:pt x="2660" y="3703"/>
                      </a:lnTo>
                      <a:lnTo>
                        <a:pt x="2670" y="3710"/>
                      </a:lnTo>
                      <a:lnTo>
                        <a:pt x="2679" y="3721"/>
                      </a:lnTo>
                      <a:lnTo>
                        <a:pt x="2705" y="3742"/>
                      </a:lnTo>
                      <a:lnTo>
                        <a:pt x="2716" y="3748"/>
                      </a:lnTo>
                      <a:lnTo>
                        <a:pt x="2742" y="3751"/>
                      </a:lnTo>
                      <a:lnTo>
                        <a:pt x="2749" y="3762"/>
                      </a:lnTo>
                      <a:lnTo>
                        <a:pt x="2783" y="3778"/>
                      </a:lnTo>
                      <a:lnTo>
                        <a:pt x="2792" y="3790"/>
                      </a:lnTo>
                      <a:lnTo>
                        <a:pt x="2806" y="3799"/>
                      </a:lnTo>
                      <a:lnTo>
                        <a:pt x="2815" y="3799"/>
                      </a:lnTo>
                      <a:lnTo>
                        <a:pt x="2815" y="3802"/>
                      </a:lnTo>
                      <a:lnTo>
                        <a:pt x="2829" y="3806"/>
                      </a:lnTo>
                      <a:lnTo>
                        <a:pt x="2848" y="3806"/>
                      </a:lnTo>
                      <a:lnTo>
                        <a:pt x="2851" y="3796"/>
                      </a:lnTo>
                      <a:lnTo>
                        <a:pt x="2866" y="3788"/>
                      </a:lnTo>
                      <a:lnTo>
                        <a:pt x="2871" y="3778"/>
                      </a:lnTo>
                      <a:lnTo>
                        <a:pt x="2885" y="3775"/>
                      </a:lnTo>
                      <a:lnTo>
                        <a:pt x="2888" y="3762"/>
                      </a:lnTo>
                      <a:lnTo>
                        <a:pt x="2892" y="3751"/>
                      </a:lnTo>
                      <a:lnTo>
                        <a:pt x="2897" y="3748"/>
                      </a:lnTo>
                      <a:lnTo>
                        <a:pt x="2918" y="3703"/>
                      </a:lnTo>
                      <a:lnTo>
                        <a:pt x="2927" y="3687"/>
                      </a:lnTo>
                      <a:lnTo>
                        <a:pt x="2934" y="3686"/>
                      </a:lnTo>
                      <a:lnTo>
                        <a:pt x="2945" y="3683"/>
                      </a:lnTo>
                      <a:lnTo>
                        <a:pt x="2957" y="3676"/>
                      </a:lnTo>
                      <a:lnTo>
                        <a:pt x="2971" y="3679"/>
                      </a:lnTo>
                      <a:lnTo>
                        <a:pt x="2980" y="3676"/>
                      </a:lnTo>
                      <a:lnTo>
                        <a:pt x="2987" y="3663"/>
                      </a:lnTo>
                      <a:lnTo>
                        <a:pt x="3001" y="3663"/>
                      </a:lnTo>
                      <a:lnTo>
                        <a:pt x="3020" y="3676"/>
                      </a:lnTo>
                      <a:lnTo>
                        <a:pt x="3035" y="3679"/>
                      </a:lnTo>
                      <a:lnTo>
                        <a:pt x="3047" y="3676"/>
                      </a:lnTo>
                      <a:lnTo>
                        <a:pt x="3057" y="3679"/>
                      </a:lnTo>
                      <a:lnTo>
                        <a:pt x="3070" y="3679"/>
                      </a:lnTo>
                      <a:lnTo>
                        <a:pt x="3103" y="3687"/>
                      </a:lnTo>
                      <a:lnTo>
                        <a:pt x="3117" y="3679"/>
                      </a:lnTo>
                      <a:lnTo>
                        <a:pt x="3126" y="3686"/>
                      </a:lnTo>
                      <a:lnTo>
                        <a:pt x="3140" y="3691"/>
                      </a:lnTo>
                      <a:lnTo>
                        <a:pt x="3144" y="3703"/>
                      </a:lnTo>
                      <a:lnTo>
                        <a:pt x="3153" y="3713"/>
                      </a:lnTo>
                      <a:lnTo>
                        <a:pt x="3156" y="3721"/>
                      </a:lnTo>
                      <a:lnTo>
                        <a:pt x="3167" y="3718"/>
                      </a:lnTo>
                      <a:lnTo>
                        <a:pt x="3172" y="3731"/>
                      </a:lnTo>
                      <a:lnTo>
                        <a:pt x="3182" y="3739"/>
                      </a:lnTo>
                      <a:lnTo>
                        <a:pt x="3197" y="3745"/>
                      </a:lnTo>
                      <a:lnTo>
                        <a:pt x="3197" y="3755"/>
                      </a:lnTo>
                      <a:lnTo>
                        <a:pt x="3232" y="3778"/>
                      </a:lnTo>
                      <a:lnTo>
                        <a:pt x="3246" y="3799"/>
                      </a:lnTo>
                      <a:lnTo>
                        <a:pt x="3255" y="3812"/>
                      </a:lnTo>
                      <a:lnTo>
                        <a:pt x="3262" y="3838"/>
                      </a:lnTo>
                      <a:lnTo>
                        <a:pt x="3276" y="3863"/>
                      </a:lnTo>
                      <a:lnTo>
                        <a:pt x="3283" y="3874"/>
                      </a:lnTo>
                      <a:lnTo>
                        <a:pt x="3283" y="3878"/>
                      </a:lnTo>
                      <a:lnTo>
                        <a:pt x="3288" y="3887"/>
                      </a:lnTo>
                      <a:lnTo>
                        <a:pt x="3295" y="3898"/>
                      </a:lnTo>
                      <a:lnTo>
                        <a:pt x="3306" y="3911"/>
                      </a:lnTo>
                      <a:lnTo>
                        <a:pt x="3302" y="3913"/>
                      </a:lnTo>
                      <a:lnTo>
                        <a:pt x="3309" y="3935"/>
                      </a:lnTo>
                      <a:lnTo>
                        <a:pt x="3318" y="3959"/>
                      </a:lnTo>
                      <a:lnTo>
                        <a:pt x="3332" y="3967"/>
                      </a:lnTo>
                      <a:lnTo>
                        <a:pt x="3344" y="3970"/>
                      </a:lnTo>
                      <a:lnTo>
                        <a:pt x="3355" y="3986"/>
                      </a:lnTo>
                      <a:lnTo>
                        <a:pt x="3359" y="3997"/>
                      </a:lnTo>
                      <a:lnTo>
                        <a:pt x="3367" y="4004"/>
                      </a:lnTo>
                      <a:lnTo>
                        <a:pt x="3378" y="4015"/>
                      </a:lnTo>
                      <a:lnTo>
                        <a:pt x="3381" y="4028"/>
                      </a:lnTo>
                      <a:lnTo>
                        <a:pt x="3404" y="4058"/>
                      </a:lnTo>
                      <a:lnTo>
                        <a:pt x="3424" y="4061"/>
                      </a:lnTo>
                      <a:lnTo>
                        <a:pt x="3434" y="4069"/>
                      </a:lnTo>
                      <a:lnTo>
                        <a:pt x="3438" y="4076"/>
                      </a:lnTo>
                      <a:lnTo>
                        <a:pt x="3438" y="4088"/>
                      </a:lnTo>
                      <a:lnTo>
                        <a:pt x="3441" y="4096"/>
                      </a:lnTo>
                      <a:lnTo>
                        <a:pt x="3441" y="4109"/>
                      </a:lnTo>
                      <a:lnTo>
                        <a:pt x="3434" y="4120"/>
                      </a:lnTo>
                      <a:lnTo>
                        <a:pt x="3447" y="4130"/>
                      </a:lnTo>
                      <a:lnTo>
                        <a:pt x="3447" y="4138"/>
                      </a:lnTo>
                      <a:lnTo>
                        <a:pt x="3445" y="4151"/>
                      </a:lnTo>
                      <a:lnTo>
                        <a:pt x="3447" y="4162"/>
                      </a:lnTo>
                      <a:lnTo>
                        <a:pt x="3457" y="4172"/>
                      </a:lnTo>
                      <a:lnTo>
                        <a:pt x="3468" y="4192"/>
                      </a:lnTo>
                      <a:lnTo>
                        <a:pt x="3476" y="4205"/>
                      </a:lnTo>
                      <a:lnTo>
                        <a:pt x="3487" y="4229"/>
                      </a:lnTo>
                      <a:lnTo>
                        <a:pt x="3491" y="4250"/>
                      </a:lnTo>
                      <a:lnTo>
                        <a:pt x="3503" y="4263"/>
                      </a:lnTo>
                      <a:lnTo>
                        <a:pt x="3501" y="4274"/>
                      </a:lnTo>
                      <a:lnTo>
                        <a:pt x="3506" y="4277"/>
                      </a:lnTo>
                      <a:lnTo>
                        <a:pt x="3533" y="4277"/>
                      </a:lnTo>
                      <a:lnTo>
                        <a:pt x="3543" y="4283"/>
                      </a:lnTo>
                      <a:lnTo>
                        <a:pt x="3550" y="4283"/>
                      </a:lnTo>
                      <a:lnTo>
                        <a:pt x="3563" y="4288"/>
                      </a:lnTo>
                      <a:lnTo>
                        <a:pt x="3570" y="4301"/>
                      </a:lnTo>
                      <a:lnTo>
                        <a:pt x="3580" y="4304"/>
                      </a:lnTo>
                      <a:lnTo>
                        <a:pt x="3589" y="4301"/>
                      </a:lnTo>
                      <a:lnTo>
                        <a:pt x="3603" y="4307"/>
                      </a:lnTo>
                      <a:lnTo>
                        <a:pt x="3616" y="4311"/>
                      </a:lnTo>
                      <a:lnTo>
                        <a:pt x="3640" y="4328"/>
                      </a:lnTo>
                      <a:lnTo>
                        <a:pt x="3649" y="4335"/>
                      </a:lnTo>
                      <a:lnTo>
                        <a:pt x="3698" y="4338"/>
                      </a:lnTo>
                      <a:lnTo>
                        <a:pt x="3725" y="4338"/>
                      </a:lnTo>
                      <a:lnTo>
                        <a:pt x="3739" y="4339"/>
                      </a:lnTo>
                      <a:lnTo>
                        <a:pt x="3749" y="4343"/>
                      </a:lnTo>
                      <a:lnTo>
                        <a:pt x="3772" y="4363"/>
                      </a:lnTo>
                      <a:lnTo>
                        <a:pt x="3776" y="4363"/>
                      </a:lnTo>
                      <a:lnTo>
                        <a:pt x="3788" y="4373"/>
                      </a:lnTo>
                      <a:lnTo>
                        <a:pt x="3802" y="4373"/>
                      </a:lnTo>
                      <a:lnTo>
                        <a:pt x="3802" y="4362"/>
                      </a:lnTo>
                      <a:lnTo>
                        <a:pt x="3832" y="4355"/>
                      </a:lnTo>
                      <a:lnTo>
                        <a:pt x="3834" y="4352"/>
                      </a:lnTo>
                      <a:lnTo>
                        <a:pt x="3834" y="4339"/>
                      </a:lnTo>
                      <a:lnTo>
                        <a:pt x="3822" y="4352"/>
                      </a:lnTo>
                      <a:lnTo>
                        <a:pt x="3825" y="4339"/>
                      </a:lnTo>
                      <a:lnTo>
                        <a:pt x="3814" y="4352"/>
                      </a:lnTo>
                      <a:lnTo>
                        <a:pt x="3806" y="4338"/>
                      </a:lnTo>
                      <a:lnTo>
                        <a:pt x="3818" y="4338"/>
                      </a:lnTo>
                      <a:lnTo>
                        <a:pt x="3807" y="4325"/>
                      </a:lnTo>
                      <a:lnTo>
                        <a:pt x="3806" y="4304"/>
                      </a:lnTo>
                      <a:lnTo>
                        <a:pt x="3785" y="4264"/>
                      </a:lnTo>
                      <a:lnTo>
                        <a:pt x="3788" y="4256"/>
                      </a:lnTo>
                      <a:lnTo>
                        <a:pt x="3778" y="4216"/>
                      </a:lnTo>
                      <a:lnTo>
                        <a:pt x="3765" y="4205"/>
                      </a:lnTo>
                      <a:lnTo>
                        <a:pt x="3765" y="4196"/>
                      </a:lnTo>
                      <a:lnTo>
                        <a:pt x="3778" y="4199"/>
                      </a:lnTo>
                      <a:lnTo>
                        <a:pt x="3765" y="4188"/>
                      </a:lnTo>
                      <a:lnTo>
                        <a:pt x="3765" y="4175"/>
                      </a:lnTo>
                      <a:lnTo>
                        <a:pt x="3778" y="4175"/>
                      </a:lnTo>
                      <a:lnTo>
                        <a:pt x="3778" y="4162"/>
                      </a:lnTo>
                      <a:lnTo>
                        <a:pt x="3785" y="4154"/>
                      </a:lnTo>
                      <a:lnTo>
                        <a:pt x="3785" y="4141"/>
                      </a:lnTo>
                      <a:lnTo>
                        <a:pt x="3788" y="4130"/>
                      </a:lnTo>
                      <a:lnTo>
                        <a:pt x="3765" y="4136"/>
                      </a:lnTo>
                      <a:lnTo>
                        <a:pt x="3742" y="4130"/>
                      </a:lnTo>
                      <a:lnTo>
                        <a:pt x="3742" y="4117"/>
                      </a:lnTo>
                      <a:lnTo>
                        <a:pt x="3735" y="4112"/>
                      </a:lnTo>
                      <a:lnTo>
                        <a:pt x="3728" y="4100"/>
                      </a:lnTo>
                      <a:lnTo>
                        <a:pt x="3742" y="4109"/>
                      </a:lnTo>
                      <a:lnTo>
                        <a:pt x="3751" y="4117"/>
                      </a:lnTo>
                      <a:lnTo>
                        <a:pt x="3762" y="4117"/>
                      </a:lnTo>
                      <a:lnTo>
                        <a:pt x="3772" y="4114"/>
                      </a:lnTo>
                      <a:lnTo>
                        <a:pt x="3781" y="4117"/>
                      </a:lnTo>
                      <a:lnTo>
                        <a:pt x="3772" y="4127"/>
                      </a:lnTo>
                      <a:lnTo>
                        <a:pt x="3788" y="4120"/>
                      </a:lnTo>
                      <a:lnTo>
                        <a:pt x="3811" y="4066"/>
                      </a:lnTo>
                      <a:lnTo>
                        <a:pt x="3807" y="4055"/>
                      </a:lnTo>
                      <a:lnTo>
                        <a:pt x="3806" y="4052"/>
                      </a:lnTo>
                      <a:lnTo>
                        <a:pt x="3795" y="4042"/>
                      </a:lnTo>
                      <a:lnTo>
                        <a:pt x="3795" y="4034"/>
                      </a:lnTo>
                      <a:lnTo>
                        <a:pt x="3781" y="4037"/>
                      </a:lnTo>
                      <a:lnTo>
                        <a:pt x="3776" y="4034"/>
                      </a:lnTo>
                      <a:lnTo>
                        <a:pt x="3788" y="4028"/>
                      </a:lnTo>
                      <a:lnTo>
                        <a:pt x="3814" y="4028"/>
                      </a:lnTo>
                      <a:lnTo>
                        <a:pt x="3825" y="4037"/>
                      </a:lnTo>
                      <a:lnTo>
                        <a:pt x="3848" y="4007"/>
                      </a:lnTo>
                      <a:lnTo>
                        <a:pt x="3855" y="3997"/>
                      </a:lnTo>
                      <a:lnTo>
                        <a:pt x="3855" y="3986"/>
                      </a:lnTo>
                      <a:lnTo>
                        <a:pt x="3844" y="3994"/>
                      </a:lnTo>
                      <a:lnTo>
                        <a:pt x="3837" y="4004"/>
                      </a:lnTo>
                      <a:lnTo>
                        <a:pt x="3829" y="3994"/>
                      </a:lnTo>
                      <a:lnTo>
                        <a:pt x="3834" y="3986"/>
                      </a:lnTo>
                      <a:lnTo>
                        <a:pt x="3832" y="3980"/>
                      </a:lnTo>
                      <a:lnTo>
                        <a:pt x="3844" y="3980"/>
                      </a:lnTo>
                      <a:lnTo>
                        <a:pt x="3855" y="3973"/>
                      </a:lnTo>
                      <a:lnTo>
                        <a:pt x="3858" y="3983"/>
                      </a:lnTo>
                      <a:lnTo>
                        <a:pt x="3871" y="3973"/>
                      </a:lnTo>
                      <a:lnTo>
                        <a:pt x="3874" y="3962"/>
                      </a:lnTo>
                      <a:lnTo>
                        <a:pt x="3874" y="3973"/>
                      </a:lnTo>
                      <a:lnTo>
                        <a:pt x="3871" y="3983"/>
                      </a:lnTo>
                      <a:lnTo>
                        <a:pt x="3881" y="3980"/>
                      </a:lnTo>
                      <a:lnTo>
                        <a:pt x="3894" y="3964"/>
                      </a:lnTo>
                      <a:lnTo>
                        <a:pt x="3894" y="3953"/>
                      </a:lnTo>
                      <a:lnTo>
                        <a:pt x="3890" y="3940"/>
                      </a:lnTo>
                      <a:lnTo>
                        <a:pt x="3894" y="3929"/>
                      </a:lnTo>
                      <a:lnTo>
                        <a:pt x="3894" y="3925"/>
                      </a:lnTo>
                      <a:lnTo>
                        <a:pt x="3911" y="3946"/>
                      </a:lnTo>
                      <a:lnTo>
                        <a:pt x="3920" y="3949"/>
                      </a:lnTo>
                      <a:lnTo>
                        <a:pt x="3957" y="3932"/>
                      </a:lnTo>
                      <a:lnTo>
                        <a:pt x="3961" y="3929"/>
                      </a:lnTo>
                      <a:lnTo>
                        <a:pt x="3947" y="3922"/>
                      </a:lnTo>
                      <a:lnTo>
                        <a:pt x="3934" y="3925"/>
                      </a:lnTo>
                      <a:lnTo>
                        <a:pt x="3943" y="3913"/>
                      </a:lnTo>
                      <a:lnTo>
                        <a:pt x="3931" y="3908"/>
                      </a:lnTo>
                      <a:lnTo>
                        <a:pt x="3917" y="3887"/>
                      </a:lnTo>
                      <a:lnTo>
                        <a:pt x="3931" y="3884"/>
                      </a:lnTo>
                      <a:lnTo>
                        <a:pt x="3934" y="3892"/>
                      </a:lnTo>
                      <a:lnTo>
                        <a:pt x="3950" y="3905"/>
                      </a:lnTo>
                      <a:lnTo>
                        <a:pt x="3964" y="3902"/>
                      </a:lnTo>
                      <a:lnTo>
                        <a:pt x="3954" y="3881"/>
                      </a:lnTo>
                      <a:lnTo>
                        <a:pt x="3954" y="3878"/>
                      </a:lnTo>
                      <a:lnTo>
                        <a:pt x="3964" y="3889"/>
                      </a:lnTo>
                      <a:lnTo>
                        <a:pt x="3973" y="3895"/>
                      </a:lnTo>
                      <a:lnTo>
                        <a:pt x="3987" y="3889"/>
                      </a:lnTo>
                      <a:lnTo>
                        <a:pt x="3991" y="3898"/>
                      </a:lnTo>
                      <a:lnTo>
                        <a:pt x="4003" y="3898"/>
                      </a:lnTo>
                      <a:lnTo>
                        <a:pt x="3998" y="3905"/>
                      </a:lnTo>
                      <a:lnTo>
                        <a:pt x="4020" y="3895"/>
                      </a:lnTo>
                      <a:lnTo>
                        <a:pt x="4017" y="3908"/>
                      </a:lnTo>
                      <a:lnTo>
                        <a:pt x="3994" y="3919"/>
                      </a:lnTo>
                      <a:lnTo>
                        <a:pt x="3991" y="3922"/>
                      </a:lnTo>
                      <a:lnTo>
                        <a:pt x="4026" y="3905"/>
                      </a:lnTo>
                      <a:lnTo>
                        <a:pt x="4052" y="3895"/>
                      </a:lnTo>
                      <a:lnTo>
                        <a:pt x="4066" y="3887"/>
                      </a:lnTo>
                      <a:lnTo>
                        <a:pt x="4052" y="3889"/>
                      </a:lnTo>
                      <a:lnTo>
                        <a:pt x="4040" y="3895"/>
                      </a:lnTo>
                      <a:lnTo>
                        <a:pt x="4040" y="3887"/>
                      </a:lnTo>
                      <a:lnTo>
                        <a:pt x="4063" y="3878"/>
                      </a:lnTo>
                      <a:lnTo>
                        <a:pt x="4086" y="3878"/>
                      </a:lnTo>
                      <a:lnTo>
                        <a:pt x="4108" y="3863"/>
                      </a:lnTo>
                      <a:lnTo>
                        <a:pt x="4130" y="3854"/>
                      </a:lnTo>
                      <a:lnTo>
                        <a:pt x="4138" y="3847"/>
                      </a:lnTo>
                      <a:lnTo>
                        <a:pt x="4163" y="3826"/>
                      </a:lnTo>
                      <a:lnTo>
                        <a:pt x="4165" y="3806"/>
                      </a:lnTo>
                      <a:lnTo>
                        <a:pt x="4186" y="3793"/>
                      </a:lnTo>
                      <a:lnTo>
                        <a:pt x="4191" y="3785"/>
                      </a:lnTo>
                      <a:lnTo>
                        <a:pt x="4205" y="3778"/>
                      </a:lnTo>
                      <a:lnTo>
                        <a:pt x="4212" y="3762"/>
                      </a:lnTo>
                      <a:lnTo>
                        <a:pt x="4198" y="3761"/>
                      </a:lnTo>
                      <a:lnTo>
                        <a:pt x="4198" y="3745"/>
                      </a:lnTo>
                      <a:lnTo>
                        <a:pt x="4186" y="3737"/>
                      </a:lnTo>
                      <a:lnTo>
                        <a:pt x="4189" y="3724"/>
                      </a:lnTo>
                      <a:lnTo>
                        <a:pt x="4182" y="3713"/>
                      </a:lnTo>
                      <a:lnTo>
                        <a:pt x="4189" y="3710"/>
                      </a:lnTo>
                      <a:lnTo>
                        <a:pt x="4205" y="3718"/>
                      </a:lnTo>
                      <a:lnTo>
                        <a:pt x="4212" y="3707"/>
                      </a:lnTo>
                      <a:lnTo>
                        <a:pt x="4221" y="3700"/>
                      </a:lnTo>
                      <a:lnTo>
                        <a:pt x="4235" y="3700"/>
                      </a:lnTo>
                      <a:lnTo>
                        <a:pt x="4235" y="3718"/>
                      </a:lnTo>
                      <a:lnTo>
                        <a:pt x="4225" y="3742"/>
                      </a:lnTo>
                      <a:lnTo>
                        <a:pt x="4251" y="3734"/>
                      </a:lnTo>
                      <a:lnTo>
                        <a:pt x="4274" y="3734"/>
                      </a:lnTo>
                      <a:lnTo>
                        <a:pt x="4272" y="3739"/>
                      </a:lnTo>
                      <a:lnTo>
                        <a:pt x="4258" y="3739"/>
                      </a:lnTo>
                      <a:lnTo>
                        <a:pt x="4232" y="3758"/>
                      </a:lnTo>
                      <a:lnTo>
                        <a:pt x="4225" y="3769"/>
                      </a:lnTo>
                      <a:lnTo>
                        <a:pt x="4228" y="3769"/>
                      </a:lnTo>
                      <a:lnTo>
                        <a:pt x="4242" y="3758"/>
                      </a:lnTo>
                      <a:lnTo>
                        <a:pt x="4255" y="3751"/>
                      </a:lnTo>
                      <a:lnTo>
                        <a:pt x="4265" y="3745"/>
                      </a:lnTo>
                      <a:lnTo>
                        <a:pt x="4300" y="3731"/>
                      </a:lnTo>
                      <a:lnTo>
                        <a:pt x="4341" y="3713"/>
                      </a:lnTo>
                      <a:lnTo>
                        <a:pt x="4378" y="3710"/>
                      </a:lnTo>
                      <a:lnTo>
                        <a:pt x="4357" y="3687"/>
                      </a:lnTo>
                      <a:lnTo>
                        <a:pt x="4374" y="3663"/>
                      </a:lnTo>
                      <a:lnTo>
                        <a:pt x="4383" y="3655"/>
                      </a:lnTo>
                      <a:lnTo>
                        <a:pt x="4384" y="3655"/>
                      </a:lnTo>
                      <a:lnTo>
                        <a:pt x="4383" y="3655"/>
                      </a:lnTo>
                      <a:lnTo>
                        <a:pt x="4387" y="3667"/>
                      </a:lnTo>
                      <a:lnTo>
                        <a:pt x="4383" y="3679"/>
                      </a:lnTo>
                      <a:lnTo>
                        <a:pt x="4374" y="3686"/>
                      </a:lnTo>
                      <a:lnTo>
                        <a:pt x="4371" y="3697"/>
                      </a:lnTo>
                      <a:lnTo>
                        <a:pt x="4383" y="3707"/>
                      </a:lnTo>
                      <a:lnTo>
                        <a:pt x="4394" y="3697"/>
                      </a:lnTo>
                      <a:lnTo>
                        <a:pt x="4454" y="3691"/>
                      </a:lnTo>
                      <a:lnTo>
                        <a:pt x="4457" y="3686"/>
                      </a:lnTo>
                      <a:lnTo>
                        <a:pt x="4443" y="3679"/>
                      </a:lnTo>
                      <a:lnTo>
                        <a:pt x="4457" y="3670"/>
                      </a:lnTo>
                      <a:lnTo>
                        <a:pt x="4461" y="3643"/>
                      </a:lnTo>
                      <a:lnTo>
                        <a:pt x="4469" y="3652"/>
                      </a:lnTo>
                      <a:lnTo>
                        <a:pt x="4473" y="3663"/>
                      </a:lnTo>
                      <a:lnTo>
                        <a:pt x="4473" y="3673"/>
                      </a:lnTo>
                      <a:lnTo>
                        <a:pt x="4464" y="3679"/>
                      </a:lnTo>
                      <a:lnTo>
                        <a:pt x="4461" y="3686"/>
                      </a:lnTo>
                      <a:lnTo>
                        <a:pt x="4469" y="3687"/>
                      </a:lnTo>
                      <a:lnTo>
                        <a:pt x="4483" y="3691"/>
                      </a:lnTo>
                      <a:lnTo>
                        <a:pt x="4506" y="3694"/>
                      </a:lnTo>
                      <a:lnTo>
                        <a:pt x="4533" y="3703"/>
                      </a:lnTo>
                      <a:lnTo>
                        <a:pt x="4547" y="3710"/>
                      </a:lnTo>
                      <a:lnTo>
                        <a:pt x="4566" y="3718"/>
                      </a:lnTo>
                      <a:lnTo>
                        <a:pt x="4626" y="3724"/>
                      </a:lnTo>
                      <a:lnTo>
                        <a:pt x="4638" y="3724"/>
                      </a:lnTo>
                      <a:lnTo>
                        <a:pt x="4656" y="3715"/>
                      </a:lnTo>
                      <a:lnTo>
                        <a:pt x="4668" y="3715"/>
                      </a:lnTo>
                      <a:lnTo>
                        <a:pt x="4658" y="3700"/>
                      </a:lnTo>
                      <a:lnTo>
                        <a:pt x="4649" y="3691"/>
                      </a:lnTo>
                      <a:lnTo>
                        <a:pt x="4661" y="3687"/>
                      </a:lnTo>
                      <a:lnTo>
                        <a:pt x="4665" y="3686"/>
                      </a:lnTo>
                      <a:lnTo>
                        <a:pt x="4679" y="3679"/>
                      </a:lnTo>
                      <a:lnTo>
                        <a:pt x="4702" y="3673"/>
                      </a:lnTo>
                      <a:lnTo>
                        <a:pt x="4702" y="3686"/>
                      </a:lnTo>
                      <a:lnTo>
                        <a:pt x="4702" y="3691"/>
                      </a:lnTo>
                      <a:lnTo>
                        <a:pt x="4712" y="3687"/>
                      </a:lnTo>
                      <a:lnTo>
                        <a:pt x="4739" y="3686"/>
                      </a:lnTo>
                      <a:lnTo>
                        <a:pt x="4740" y="3697"/>
                      </a:lnTo>
                      <a:lnTo>
                        <a:pt x="4751" y="3703"/>
                      </a:lnTo>
                      <a:lnTo>
                        <a:pt x="4758" y="3718"/>
                      </a:lnTo>
                      <a:lnTo>
                        <a:pt x="4770" y="3718"/>
                      </a:lnTo>
                      <a:lnTo>
                        <a:pt x="4795" y="3724"/>
                      </a:lnTo>
                      <a:lnTo>
                        <a:pt x="4800" y="3715"/>
                      </a:lnTo>
                      <a:lnTo>
                        <a:pt x="4804" y="3713"/>
                      </a:lnTo>
                      <a:lnTo>
                        <a:pt x="4804" y="3707"/>
                      </a:lnTo>
                      <a:lnTo>
                        <a:pt x="4807" y="3715"/>
                      </a:lnTo>
                      <a:lnTo>
                        <a:pt x="4804" y="3718"/>
                      </a:lnTo>
                      <a:lnTo>
                        <a:pt x="4804" y="3727"/>
                      </a:lnTo>
                      <a:lnTo>
                        <a:pt x="4811" y="3739"/>
                      </a:lnTo>
                      <a:lnTo>
                        <a:pt x="4823" y="3745"/>
                      </a:lnTo>
                      <a:lnTo>
                        <a:pt x="4830" y="3758"/>
                      </a:lnTo>
                      <a:lnTo>
                        <a:pt x="4827" y="3769"/>
                      </a:lnTo>
                      <a:lnTo>
                        <a:pt x="4834" y="3775"/>
                      </a:lnTo>
                      <a:lnTo>
                        <a:pt x="4848" y="3769"/>
                      </a:lnTo>
                      <a:lnTo>
                        <a:pt x="4871" y="3785"/>
                      </a:lnTo>
                      <a:lnTo>
                        <a:pt x="4883" y="3778"/>
                      </a:lnTo>
                      <a:lnTo>
                        <a:pt x="4887" y="3778"/>
                      </a:lnTo>
                      <a:lnTo>
                        <a:pt x="4901" y="3785"/>
                      </a:lnTo>
                      <a:lnTo>
                        <a:pt x="4909" y="3778"/>
                      </a:lnTo>
                      <a:lnTo>
                        <a:pt x="4909" y="3762"/>
                      </a:lnTo>
                      <a:lnTo>
                        <a:pt x="4913" y="3751"/>
                      </a:lnTo>
                      <a:lnTo>
                        <a:pt x="4927" y="3751"/>
                      </a:lnTo>
                      <a:lnTo>
                        <a:pt x="4936" y="3748"/>
                      </a:lnTo>
                      <a:lnTo>
                        <a:pt x="4943" y="3745"/>
                      </a:lnTo>
                      <a:lnTo>
                        <a:pt x="4950" y="3758"/>
                      </a:lnTo>
                      <a:lnTo>
                        <a:pt x="4961" y="3751"/>
                      </a:lnTo>
                      <a:lnTo>
                        <a:pt x="4973" y="3758"/>
                      </a:lnTo>
                      <a:lnTo>
                        <a:pt x="4973" y="3772"/>
                      </a:lnTo>
                      <a:lnTo>
                        <a:pt x="4976" y="3785"/>
                      </a:lnTo>
                      <a:lnTo>
                        <a:pt x="4989" y="3778"/>
                      </a:lnTo>
                      <a:lnTo>
                        <a:pt x="4999" y="3769"/>
                      </a:lnTo>
                      <a:lnTo>
                        <a:pt x="5006" y="3761"/>
                      </a:lnTo>
                      <a:lnTo>
                        <a:pt x="4996" y="3748"/>
                      </a:lnTo>
                      <a:lnTo>
                        <a:pt x="5010" y="3745"/>
                      </a:lnTo>
                      <a:lnTo>
                        <a:pt x="5006" y="3724"/>
                      </a:lnTo>
                      <a:lnTo>
                        <a:pt x="4980" y="3713"/>
                      </a:lnTo>
                      <a:lnTo>
                        <a:pt x="4980" y="3703"/>
                      </a:lnTo>
                      <a:lnTo>
                        <a:pt x="4980" y="3700"/>
                      </a:lnTo>
                      <a:lnTo>
                        <a:pt x="5022" y="3718"/>
                      </a:lnTo>
                      <a:lnTo>
                        <a:pt x="5036" y="3718"/>
                      </a:lnTo>
                      <a:lnTo>
                        <a:pt x="5045" y="3724"/>
                      </a:lnTo>
                      <a:lnTo>
                        <a:pt x="5052" y="3727"/>
                      </a:lnTo>
                      <a:lnTo>
                        <a:pt x="5045" y="3739"/>
                      </a:lnTo>
                      <a:lnTo>
                        <a:pt x="5056" y="3739"/>
                      </a:lnTo>
                      <a:lnTo>
                        <a:pt x="5070" y="3737"/>
                      </a:lnTo>
                      <a:lnTo>
                        <a:pt x="5075" y="3748"/>
                      </a:lnTo>
                      <a:lnTo>
                        <a:pt x="5093" y="3751"/>
                      </a:lnTo>
                      <a:lnTo>
                        <a:pt x="5101" y="3748"/>
                      </a:lnTo>
                      <a:lnTo>
                        <a:pt x="5105" y="3758"/>
                      </a:lnTo>
                      <a:lnTo>
                        <a:pt x="5115" y="3769"/>
                      </a:lnTo>
                      <a:lnTo>
                        <a:pt x="5126" y="3772"/>
                      </a:lnTo>
                      <a:lnTo>
                        <a:pt x="5128" y="3758"/>
                      </a:lnTo>
                      <a:lnTo>
                        <a:pt x="5131" y="3769"/>
                      </a:lnTo>
                      <a:lnTo>
                        <a:pt x="5126" y="3782"/>
                      </a:lnTo>
                      <a:lnTo>
                        <a:pt x="5115" y="3802"/>
                      </a:lnTo>
                      <a:lnTo>
                        <a:pt x="5128" y="3793"/>
                      </a:lnTo>
                      <a:lnTo>
                        <a:pt x="5131" y="3782"/>
                      </a:lnTo>
                      <a:lnTo>
                        <a:pt x="5142" y="3769"/>
                      </a:lnTo>
                      <a:lnTo>
                        <a:pt x="5158" y="3788"/>
                      </a:lnTo>
                      <a:lnTo>
                        <a:pt x="5158" y="3778"/>
                      </a:lnTo>
                      <a:lnTo>
                        <a:pt x="5165" y="3766"/>
                      </a:lnTo>
                      <a:lnTo>
                        <a:pt x="5165" y="3761"/>
                      </a:lnTo>
                      <a:lnTo>
                        <a:pt x="5175" y="3758"/>
                      </a:lnTo>
                      <a:lnTo>
                        <a:pt x="5175" y="3751"/>
                      </a:lnTo>
                      <a:lnTo>
                        <a:pt x="5161" y="3748"/>
                      </a:lnTo>
                      <a:lnTo>
                        <a:pt x="5158" y="3739"/>
                      </a:lnTo>
                      <a:lnTo>
                        <a:pt x="5149" y="3734"/>
                      </a:lnTo>
                      <a:lnTo>
                        <a:pt x="5123" y="3731"/>
                      </a:lnTo>
                      <a:lnTo>
                        <a:pt x="5112" y="3724"/>
                      </a:lnTo>
                      <a:lnTo>
                        <a:pt x="5096" y="3724"/>
                      </a:lnTo>
                      <a:lnTo>
                        <a:pt x="5089" y="3713"/>
                      </a:lnTo>
                      <a:lnTo>
                        <a:pt x="5075" y="3707"/>
                      </a:lnTo>
                      <a:lnTo>
                        <a:pt x="5063" y="3703"/>
                      </a:lnTo>
                      <a:lnTo>
                        <a:pt x="5059" y="3691"/>
                      </a:lnTo>
                      <a:lnTo>
                        <a:pt x="5070" y="3687"/>
                      </a:lnTo>
                      <a:lnTo>
                        <a:pt x="5066" y="3683"/>
                      </a:lnTo>
                      <a:lnTo>
                        <a:pt x="5079" y="3679"/>
                      </a:lnTo>
                      <a:lnTo>
                        <a:pt x="5093" y="3686"/>
                      </a:lnTo>
                      <a:lnTo>
                        <a:pt x="5082" y="3676"/>
                      </a:lnTo>
                      <a:lnTo>
                        <a:pt x="5075" y="3663"/>
                      </a:lnTo>
                      <a:lnTo>
                        <a:pt x="5089" y="3655"/>
                      </a:lnTo>
                      <a:lnTo>
                        <a:pt x="5101" y="3655"/>
                      </a:lnTo>
                      <a:lnTo>
                        <a:pt x="5105" y="3659"/>
                      </a:lnTo>
                      <a:lnTo>
                        <a:pt x="5108" y="3649"/>
                      </a:lnTo>
                      <a:lnTo>
                        <a:pt x="5108" y="3638"/>
                      </a:lnTo>
                      <a:lnTo>
                        <a:pt x="5100" y="3631"/>
                      </a:lnTo>
                      <a:lnTo>
                        <a:pt x="5096" y="3619"/>
                      </a:lnTo>
                      <a:lnTo>
                        <a:pt x="5093" y="3611"/>
                      </a:lnTo>
                      <a:lnTo>
                        <a:pt x="5075" y="3619"/>
                      </a:lnTo>
                      <a:lnTo>
                        <a:pt x="5071" y="3631"/>
                      </a:lnTo>
                      <a:lnTo>
                        <a:pt x="5070" y="3643"/>
                      </a:lnTo>
                      <a:lnTo>
                        <a:pt x="5056" y="3643"/>
                      </a:lnTo>
                      <a:lnTo>
                        <a:pt x="5052" y="3631"/>
                      </a:lnTo>
                      <a:lnTo>
                        <a:pt x="5040" y="3635"/>
                      </a:lnTo>
                      <a:lnTo>
                        <a:pt x="5029" y="3628"/>
                      </a:lnTo>
                      <a:lnTo>
                        <a:pt x="5029" y="3625"/>
                      </a:lnTo>
                      <a:lnTo>
                        <a:pt x="5056" y="3611"/>
                      </a:lnTo>
                      <a:lnTo>
                        <a:pt x="5059" y="3598"/>
                      </a:lnTo>
                      <a:lnTo>
                        <a:pt x="5045" y="3604"/>
                      </a:lnTo>
                      <a:lnTo>
                        <a:pt x="5045" y="3595"/>
                      </a:lnTo>
                      <a:lnTo>
                        <a:pt x="5036" y="3604"/>
                      </a:lnTo>
                      <a:lnTo>
                        <a:pt x="5026" y="3598"/>
                      </a:lnTo>
                      <a:lnTo>
                        <a:pt x="5013" y="3611"/>
                      </a:lnTo>
                      <a:lnTo>
                        <a:pt x="5003" y="3612"/>
                      </a:lnTo>
                      <a:lnTo>
                        <a:pt x="4966" y="3615"/>
                      </a:lnTo>
                      <a:lnTo>
                        <a:pt x="4950" y="3615"/>
                      </a:lnTo>
                      <a:lnTo>
                        <a:pt x="4934" y="3611"/>
                      </a:lnTo>
                      <a:lnTo>
                        <a:pt x="4934" y="3598"/>
                      </a:lnTo>
                      <a:lnTo>
                        <a:pt x="4943" y="3588"/>
                      </a:lnTo>
                      <a:lnTo>
                        <a:pt x="4961" y="3564"/>
                      </a:lnTo>
                      <a:lnTo>
                        <a:pt x="4969" y="3563"/>
                      </a:lnTo>
                      <a:lnTo>
                        <a:pt x="4987" y="3564"/>
                      </a:lnTo>
                      <a:lnTo>
                        <a:pt x="4999" y="3571"/>
                      </a:lnTo>
                      <a:lnTo>
                        <a:pt x="5013" y="3580"/>
                      </a:lnTo>
                      <a:lnTo>
                        <a:pt x="5022" y="3580"/>
                      </a:lnTo>
                      <a:lnTo>
                        <a:pt x="5033" y="3587"/>
                      </a:lnTo>
                      <a:lnTo>
                        <a:pt x="5036" y="3584"/>
                      </a:lnTo>
                      <a:lnTo>
                        <a:pt x="5049" y="3591"/>
                      </a:lnTo>
                      <a:lnTo>
                        <a:pt x="5059" y="3591"/>
                      </a:lnTo>
                      <a:lnTo>
                        <a:pt x="5066" y="3591"/>
                      </a:lnTo>
                      <a:lnTo>
                        <a:pt x="5066" y="3595"/>
                      </a:lnTo>
                      <a:lnTo>
                        <a:pt x="5079" y="3588"/>
                      </a:lnTo>
                      <a:lnTo>
                        <a:pt x="5093" y="3588"/>
                      </a:lnTo>
                      <a:lnTo>
                        <a:pt x="5096" y="3577"/>
                      </a:lnTo>
                      <a:lnTo>
                        <a:pt x="5108" y="3568"/>
                      </a:lnTo>
                      <a:lnTo>
                        <a:pt x="5112" y="3563"/>
                      </a:lnTo>
                      <a:lnTo>
                        <a:pt x="5108" y="3563"/>
                      </a:lnTo>
                      <a:lnTo>
                        <a:pt x="5119" y="3560"/>
                      </a:lnTo>
                      <a:lnTo>
                        <a:pt x="5119" y="3563"/>
                      </a:lnTo>
                      <a:lnTo>
                        <a:pt x="5128" y="3560"/>
                      </a:lnTo>
                      <a:lnTo>
                        <a:pt x="5154" y="3550"/>
                      </a:lnTo>
                      <a:lnTo>
                        <a:pt x="5179" y="3547"/>
                      </a:lnTo>
                      <a:lnTo>
                        <a:pt x="5184" y="3544"/>
                      </a:lnTo>
                      <a:lnTo>
                        <a:pt x="5168" y="3540"/>
                      </a:lnTo>
                      <a:lnTo>
                        <a:pt x="5188" y="3540"/>
                      </a:lnTo>
                      <a:lnTo>
                        <a:pt x="5198" y="3547"/>
                      </a:lnTo>
                      <a:lnTo>
                        <a:pt x="5211" y="3553"/>
                      </a:lnTo>
                      <a:lnTo>
                        <a:pt x="5221" y="3547"/>
                      </a:lnTo>
                      <a:lnTo>
                        <a:pt x="5228" y="3544"/>
                      </a:lnTo>
                      <a:lnTo>
                        <a:pt x="5251" y="3553"/>
                      </a:lnTo>
                      <a:lnTo>
                        <a:pt x="5258" y="3540"/>
                      </a:lnTo>
                      <a:lnTo>
                        <a:pt x="5258" y="3536"/>
                      </a:lnTo>
                      <a:lnTo>
                        <a:pt x="5258" y="3536"/>
                      </a:lnTo>
                      <a:lnTo>
                        <a:pt x="5258" y="3536"/>
                      </a:lnTo>
                      <a:lnTo>
                        <a:pt x="5258" y="3540"/>
                      </a:lnTo>
                      <a:lnTo>
                        <a:pt x="5270" y="3537"/>
                      </a:lnTo>
                      <a:lnTo>
                        <a:pt x="5293" y="3540"/>
                      </a:lnTo>
                      <a:lnTo>
                        <a:pt x="5304" y="3540"/>
                      </a:lnTo>
                      <a:lnTo>
                        <a:pt x="5307" y="3502"/>
                      </a:lnTo>
                      <a:lnTo>
                        <a:pt x="5311" y="3489"/>
                      </a:lnTo>
                      <a:lnTo>
                        <a:pt x="5314" y="3481"/>
                      </a:lnTo>
                      <a:lnTo>
                        <a:pt x="5314" y="3478"/>
                      </a:lnTo>
                      <a:lnTo>
                        <a:pt x="5320" y="3484"/>
                      </a:lnTo>
                      <a:lnTo>
                        <a:pt x="5323" y="3488"/>
                      </a:lnTo>
                      <a:lnTo>
                        <a:pt x="5334" y="3496"/>
                      </a:lnTo>
                      <a:lnTo>
                        <a:pt x="5334" y="3508"/>
                      </a:lnTo>
                      <a:lnTo>
                        <a:pt x="5330" y="3516"/>
                      </a:lnTo>
                      <a:lnTo>
                        <a:pt x="5337" y="3529"/>
                      </a:lnTo>
                      <a:lnTo>
                        <a:pt x="5350" y="3536"/>
                      </a:lnTo>
                      <a:lnTo>
                        <a:pt x="5353" y="3532"/>
                      </a:lnTo>
                      <a:lnTo>
                        <a:pt x="5360" y="3544"/>
                      </a:lnTo>
                      <a:lnTo>
                        <a:pt x="5357" y="3556"/>
                      </a:lnTo>
                      <a:lnTo>
                        <a:pt x="5344" y="3560"/>
                      </a:lnTo>
                      <a:lnTo>
                        <a:pt x="5334" y="3560"/>
                      </a:lnTo>
                      <a:lnTo>
                        <a:pt x="5323" y="3563"/>
                      </a:lnTo>
                      <a:lnTo>
                        <a:pt x="5374" y="3556"/>
                      </a:lnTo>
                      <a:lnTo>
                        <a:pt x="5387" y="3553"/>
                      </a:lnTo>
                      <a:lnTo>
                        <a:pt x="5390" y="3540"/>
                      </a:lnTo>
                      <a:lnTo>
                        <a:pt x="5387" y="3537"/>
                      </a:lnTo>
                      <a:lnTo>
                        <a:pt x="5401" y="3540"/>
                      </a:lnTo>
                      <a:lnTo>
                        <a:pt x="5413" y="3529"/>
                      </a:lnTo>
                      <a:lnTo>
                        <a:pt x="5417" y="3512"/>
                      </a:lnTo>
                      <a:lnTo>
                        <a:pt x="5413" y="3505"/>
                      </a:lnTo>
                      <a:lnTo>
                        <a:pt x="5417" y="3512"/>
                      </a:lnTo>
                      <a:lnTo>
                        <a:pt x="5427" y="3513"/>
                      </a:lnTo>
                      <a:lnTo>
                        <a:pt x="5427" y="3520"/>
                      </a:lnTo>
                      <a:lnTo>
                        <a:pt x="5417" y="3529"/>
                      </a:lnTo>
                      <a:lnTo>
                        <a:pt x="5409" y="3540"/>
                      </a:lnTo>
                      <a:lnTo>
                        <a:pt x="5417" y="3540"/>
                      </a:lnTo>
                      <a:lnTo>
                        <a:pt x="5429" y="3537"/>
                      </a:lnTo>
                      <a:lnTo>
                        <a:pt x="5443" y="3532"/>
                      </a:lnTo>
                      <a:lnTo>
                        <a:pt x="5453" y="3516"/>
                      </a:lnTo>
                      <a:lnTo>
                        <a:pt x="5459" y="3505"/>
                      </a:lnTo>
                      <a:lnTo>
                        <a:pt x="5457" y="3502"/>
                      </a:lnTo>
                      <a:lnTo>
                        <a:pt x="5457" y="3499"/>
                      </a:lnTo>
                      <a:lnTo>
                        <a:pt x="5462" y="3492"/>
                      </a:lnTo>
                      <a:lnTo>
                        <a:pt x="5466" y="3508"/>
                      </a:lnTo>
                      <a:lnTo>
                        <a:pt x="5476" y="3499"/>
                      </a:lnTo>
                      <a:lnTo>
                        <a:pt x="5480" y="3484"/>
                      </a:lnTo>
                      <a:lnTo>
                        <a:pt x="5483" y="3496"/>
                      </a:lnTo>
                      <a:lnTo>
                        <a:pt x="5496" y="3505"/>
                      </a:lnTo>
                      <a:lnTo>
                        <a:pt x="5485" y="3516"/>
                      </a:lnTo>
                      <a:lnTo>
                        <a:pt x="5466" y="3520"/>
                      </a:lnTo>
                      <a:lnTo>
                        <a:pt x="5462" y="3523"/>
                      </a:lnTo>
                      <a:lnTo>
                        <a:pt x="5476" y="3523"/>
                      </a:lnTo>
                      <a:lnTo>
                        <a:pt x="5512" y="3513"/>
                      </a:lnTo>
                      <a:lnTo>
                        <a:pt x="5545" y="3512"/>
                      </a:lnTo>
                      <a:lnTo>
                        <a:pt x="5549" y="3508"/>
                      </a:lnTo>
                      <a:lnTo>
                        <a:pt x="5575" y="3489"/>
                      </a:lnTo>
                      <a:lnTo>
                        <a:pt x="5578" y="3499"/>
                      </a:lnTo>
                      <a:lnTo>
                        <a:pt x="5589" y="3492"/>
                      </a:lnTo>
                      <a:lnTo>
                        <a:pt x="5601" y="3489"/>
                      </a:lnTo>
                      <a:lnTo>
                        <a:pt x="5624" y="3499"/>
                      </a:lnTo>
                      <a:lnTo>
                        <a:pt x="5628" y="3508"/>
                      </a:lnTo>
                      <a:lnTo>
                        <a:pt x="5619" y="3505"/>
                      </a:lnTo>
                      <a:lnTo>
                        <a:pt x="5605" y="3502"/>
                      </a:lnTo>
                      <a:lnTo>
                        <a:pt x="5594" y="3502"/>
                      </a:lnTo>
                      <a:lnTo>
                        <a:pt x="5593" y="3508"/>
                      </a:lnTo>
                      <a:lnTo>
                        <a:pt x="5568" y="3508"/>
                      </a:lnTo>
                      <a:lnTo>
                        <a:pt x="5578" y="3512"/>
                      </a:lnTo>
                      <a:lnTo>
                        <a:pt x="5593" y="3512"/>
                      </a:lnTo>
                      <a:lnTo>
                        <a:pt x="5642" y="3520"/>
                      </a:lnTo>
                      <a:lnTo>
                        <a:pt x="5672" y="3529"/>
                      </a:lnTo>
                      <a:lnTo>
                        <a:pt x="5695" y="3544"/>
                      </a:lnTo>
                      <a:lnTo>
                        <a:pt x="5691" y="3532"/>
                      </a:lnTo>
                      <a:lnTo>
                        <a:pt x="5681" y="3526"/>
                      </a:lnTo>
                      <a:lnTo>
                        <a:pt x="5675" y="3516"/>
                      </a:lnTo>
                      <a:lnTo>
                        <a:pt x="5688" y="3516"/>
                      </a:lnTo>
                      <a:lnTo>
                        <a:pt x="5698" y="3520"/>
                      </a:lnTo>
                      <a:lnTo>
                        <a:pt x="5718" y="3508"/>
                      </a:lnTo>
                      <a:lnTo>
                        <a:pt x="5714" y="3520"/>
                      </a:lnTo>
                      <a:lnTo>
                        <a:pt x="5705" y="3523"/>
                      </a:lnTo>
                      <a:lnTo>
                        <a:pt x="5702" y="3532"/>
                      </a:lnTo>
                      <a:lnTo>
                        <a:pt x="5718" y="3540"/>
                      </a:lnTo>
                      <a:lnTo>
                        <a:pt x="5732" y="3540"/>
                      </a:lnTo>
                      <a:lnTo>
                        <a:pt x="5737" y="3553"/>
                      </a:lnTo>
                      <a:lnTo>
                        <a:pt x="5751" y="3550"/>
                      </a:lnTo>
                      <a:lnTo>
                        <a:pt x="5744" y="3560"/>
                      </a:lnTo>
                      <a:lnTo>
                        <a:pt x="5732" y="3550"/>
                      </a:lnTo>
                      <a:lnTo>
                        <a:pt x="5705" y="3540"/>
                      </a:lnTo>
                      <a:lnTo>
                        <a:pt x="5718" y="3553"/>
                      </a:lnTo>
                      <a:lnTo>
                        <a:pt x="5728" y="3560"/>
                      </a:lnTo>
                      <a:lnTo>
                        <a:pt x="5733" y="3563"/>
                      </a:lnTo>
                      <a:lnTo>
                        <a:pt x="5728" y="3563"/>
                      </a:lnTo>
                      <a:lnTo>
                        <a:pt x="5740" y="3568"/>
                      </a:lnTo>
                      <a:lnTo>
                        <a:pt x="5755" y="3571"/>
                      </a:lnTo>
                      <a:lnTo>
                        <a:pt x="5763" y="3584"/>
                      </a:lnTo>
                      <a:lnTo>
                        <a:pt x="5770" y="3595"/>
                      </a:lnTo>
                      <a:lnTo>
                        <a:pt x="5774" y="3604"/>
                      </a:lnTo>
                      <a:lnTo>
                        <a:pt x="5763" y="3607"/>
                      </a:lnTo>
                      <a:lnTo>
                        <a:pt x="5758" y="3595"/>
                      </a:lnTo>
                      <a:lnTo>
                        <a:pt x="5758" y="3587"/>
                      </a:lnTo>
                      <a:lnTo>
                        <a:pt x="5755" y="3598"/>
                      </a:lnTo>
                      <a:lnTo>
                        <a:pt x="5760" y="3607"/>
                      </a:lnTo>
                      <a:lnTo>
                        <a:pt x="5770" y="3612"/>
                      </a:lnTo>
                      <a:lnTo>
                        <a:pt x="5784" y="3611"/>
                      </a:lnTo>
                      <a:lnTo>
                        <a:pt x="5790" y="3607"/>
                      </a:lnTo>
                      <a:lnTo>
                        <a:pt x="5814" y="3601"/>
                      </a:lnTo>
                      <a:lnTo>
                        <a:pt x="5827" y="3601"/>
                      </a:lnTo>
                      <a:lnTo>
                        <a:pt x="5827" y="3595"/>
                      </a:lnTo>
                      <a:lnTo>
                        <a:pt x="5841" y="3587"/>
                      </a:lnTo>
                      <a:lnTo>
                        <a:pt x="5843" y="3591"/>
                      </a:lnTo>
                      <a:lnTo>
                        <a:pt x="5853" y="3588"/>
                      </a:lnTo>
                      <a:lnTo>
                        <a:pt x="5890" y="3563"/>
                      </a:lnTo>
                      <a:lnTo>
                        <a:pt x="5902" y="3560"/>
                      </a:lnTo>
                      <a:lnTo>
                        <a:pt x="5913" y="3556"/>
                      </a:lnTo>
                      <a:lnTo>
                        <a:pt x="5925" y="3560"/>
                      </a:lnTo>
                      <a:lnTo>
                        <a:pt x="5920" y="3547"/>
                      </a:lnTo>
                      <a:lnTo>
                        <a:pt x="5906" y="3540"/>
                      </a:lnTo>
                      <a:lnTo>
                        <a:pt x="5924" y="3547"/>
                      </a:lnTo>
                      <a:lnTo>
                        <a:pt x="5916" y="3540"/>
                      </a:lnTo>
                      <a:lnTo>
                        <a:pt x="5924" y="3529"/>
                      </a:lnTo>
                      <a:lnTo>
                        <a:pt x="5932" y="3523"/>
                      </a:lnTo>
                      <a:lnTo>
                        <a:pt x="5955" y="3520"/>
                      </a:lnTo>
                      <a:lnTo>
                        <a:pt x="5969" y="3516"/>
                      </a:lnTo>
                      <a:lnTo>
                        <a:pt x="5976" y="3516"/>
                      </a:lnTo>
                      <a:lnTo>
                        <a:pt x="6006" y="3529"/>
                      </a:lnTo>
                      <a:lnTo>
                        <a:pt x="6015" y="3532"/>
                      </a:lnTo>
                      <a:lnTo>
                        <a:pt x="6038" y="3544"/>
                      </a:lnTo>
                      <a:lnTo>
                        <a:pt x="6059" y="3568"/>
                      </a:lnTo>
                      <a:lnTo>
                        <a:pt x="6085" y="3577"/>
                      </a:lnTo>
                      <a:lnTo>
                        <a:pt x="6089" y="3588"/>
                      </a:lnTo>
                      <a:lnTo>
                        <a:pt x="6091" y="3601"/>
                      </a:lnTo>
                      <a:lnTo>
                        <a:pt x="6124" y="3622"/>
                      </a:lnTo>
                      <a:lnTo>
                        <a:pt x="6135" y="3635"/>
                      </a:lnTo>
                      <a:lnTo>
                        <a:pt x="6147" y="3638"/>
                      </a:lnTo>
                      <a:lnTo>
                        <a:pt x="6154" y="3649"/>
                      </a:lnTo>
                      <a:lnTo>
                        <a:pt x="6168" y="3652"/>
                      </a:lnTo>
                      <a:lnTo>
                        <a:pt x="6191" y="3649"/>
                      </a:lnTo>
                      <a:lnTo>
                        <a:pt x="6211" y="3667"/>
                      </a:lnTo>
                      <a:lnTo>
                        <a:pt x="6211" y="3676"/>
                      </a:lnTo>
                      <a:lnTo>
                        <a:pt x="6218" y="3687"/>
                      </a:lnTo>
                      <a:lnTo>
                        <a:pt x="6230" y="3691"/>
                      </a:lnTo>
                      <a:lnTo>
                        <a:pt x="6233" y="3703"/>
                      </a:lnTo>
                      <a:lnTo>
                        <a:pt x="6233" y="3710"/>
                      </a:lnTo>
                      <a:lnTo>
                        <a:pt x="6237" y="3742"/>
                      </a:lnTo>
                      <a:lnTo>
                        <a:pt x="6240" y="3751"/>
                      </a:lnTo>
                      <a:lnTo>
                        <a:pt x="6240" y="3766"/>
                      </a:lnTo>
                      <a:lnTo>
                        <a:pt x="6228" y="3820"/>
                      </a:lnTo>
                      <a:lnTo>
                        <a:pt x="6230" y="3833"/>
                      </a:lnTo>
                      <a:lnTo>
                        <a:pt x="6230" y="3854"/>
                      </a:lnTo>
                      <a:lnTo>
                        <a:pt x="6225" y="3871"/>
                      </a:lnTo>
                      <a:lnTo>
                        <a:pt x="6233" y="3884"/>
                      </a:lnTo>
                      <a:lnTo>
                        <a:pt x="6244" y="3892"/>
                      </a:lnTo>
                      <a:lnTo>
                        <a:pt x="6233" y="3878"/>
                      </a:lnTo>
                      <a:lnTo>
                        <a:pt x="6256" y="3892"/>
                      </a:lnTo>
                      <a:lnTo>
                        <a:pt x="6256" y="3895"/>
                      </a:lnTo>
                      <a:lnTo>
                        <a:pt x="6263" y="3887"/>
                      </a:lnTo>
                      <a:lnTo>
                        <a:pt x="6270" y="3863"/>
                      </a:lnTo>
                      <a:lnTo>
                        <a:pt x="6260" y="3863"/>
                      </a:lnTo>
                      <a:lnTo>
                        <a:pt x="6256" y="3860"/>
                      </a:lnTo>
                      <a:lnTo>
                        <a:pt x="6256" y="3850"/>
                      </a:lnTo>
                      <a:lnTo>
                        <a:pt x="6247" y="3841"/>
                      </a:lnTo>
                      <a:lnTo>
                        <a:pt x="6247" y="3838"/>
                      </a:lnTo>
                      <a:lnTo>
                        <a:pt x="6274" y="3850"/>
                      </a:lnTo>
                      <a:lnTo>
                        <a:pt x="6277" y="3863"/>
                      </a:lnTo>
                      <a:lnTo>
                        <a:pt x="6290" y="3850"/>
                      </a:lnTo>
                      <a:lnTo>
                        <a:pt x="6300" y="3863"/>
                      </a:lnTo>
                      <a:lnTo>
                        <a:pt x="6300" y="3871"/>
                      </a:lnTo>
                      <a:lnTo>
                        <a:pt x="6281" y="3905"/>
                      </a:lnTo>
                      <a:lnTo>
                        <a:pt x="6277" y="3922"/>
                      </a:lnTo>
                      <a:lnTo>
                        <a:pt x="6263" y="3925"/>
                      </a:lnTo>
                      <a:lnTo>
                        <a:pt x="6263" y="3935"/>
                      </a:lnTo>
                      <a:lnTo>
                        <a:pt x="6255" y="3925"/>
                      </a:lnTo>
                      <a:lnTo>
                        <a:pt x="6260" y="3935"/>
                      </a:lnTo>
                      <a:lnTo>
                        <a:pt x="6283" y="3946"/>
                      </a:lnTo>
                      <a:lnTo>
                        <a:pt x="6293" y="3959"/>
                      </a:lnTo>
                      <a:lnTo>
                        <a:pt x="6290" y="3962"/>
                      </a:lnTo>
                      <a:lnTo>
                        <a:pt x="6316" y="4001"/>
                      </a:lnTo>
                      <a:lnTo>
                        <a:pt x="6323" y="4013"/>
                      </a:lnTo>
                      <a:lnTo>
                        <a:pt x="6343" y="4031"/>
                      </a:lnTo>
                      <a:lnTo>
                        <a:pt x="6357" y="4034"/>
                      </a:lnTo>
                      <a:lnTo>
                        <a:pt x="6365" y="4034"/>
                      </a:lnTo>
                      <a:lnTo>
                        <a:pt x="6372" y="4034"/>
                      </a:lnTo>
                      <a:lnTo>
                        <a:pt x="6365" y="4025"/>
                      </a:lnTo>
                      <a:lnTo>
                        <a:pt x="6360" y="4013"/>
                      </a:lnTo>
                      <a:lnTo>
                        <a:pt x="6350" y="4007"/>
                      </a:lnTo>
                      <a:lnTo>
                        <a:pt x="6364" y="4007"/>
                      </a:lnTo>
                      <a:lnTo>
                        <a:pt x="6365" y="4015"/>
                      </a:lnTo>
                      <a:lnTo>
                        <a:pt x="6390" y="4004"/>
                      </a:lnTo>
                      <a:lnTo>
                        <a:pt x="6394" y="4007"/>
                      </a:lnTo>
                      <a:lnTo>
                        <a:pt x="6380" y="4013"/>
                      </a:lnTo>
                      <a:lnTo>
                        <a:pt x="6387" y="4025"/>
                      </a:lnTo>
                      <a:lnTo>
                        <a:pt x="6387" y="4045"/>
                      </a:lnTo>
                      <a:lnTo>
                        <a:pt x="6390" y="4058"/>
                      </a:lnTo>
                      <a:lnTo>
                        <a:pt x="6395" y="4069"/>
                      </a:lnTo>
                      <a:lnTo>
                        <a:pt x="6394" y="4076"/>
                      </a:lnTo>
                      <a:lnTo>
                        <a:pt x="6406" y="4076"/>
                      </a:lnTo>
                      <a:lnTo>
                        <a:pt x="6416" y="4063"/>
                      </a:lnTo>
                      <a:lnTo>
                        <a:pt x="6420" y="4052"/>
                      </a:lnTo>
                      <a:lnTo>
                        <a:pt x="6436" y="4039"/>
                      </a:lnTo>
                      <a:lnTo>
                        <a:pt x="6422" y="4058"/>
                      </a:lnTo>
                      <a:lnTo>
                        <a:pt x="6420" y="4069"/>
                      </a:lnTo>
                      <a:lnTo>
                        <a:pt x="6413" y="4079"/>
                      </a:lnTo>
                      <a:lnTo>
                        <a:pt x="6413" y="4085"/>
                      </a:lnTo>
                      <a:lnTo>
                        <a:pt x="6422" y="4088"/>
                      </a:lnTo>
                      <a:lnTo>
                        <a:pt x="6436" y="4096"/>
                      </a:lnTo>
                      <a:lnTo>
                        <a:pt x="6448" y="4138"/>
                      </a:lnTo>
                      <a:lnTo>
                        <a:pt x="6469" y="4162"/>
                      </a:lnTo>
                      <a:lnTo>
                        <a:pt x="6478" y="4162"/>
                      </a:lnTo>
                      <a:lnTo>
                        <a:pt x="6466" y="4165"/>
                      </a:lnTo>
                      <a:lnTo>
                        <a:pt x="6478" y="4172"/>
                      </a:lnTo>
                      <a:lnTo>
                        <a:pt x="6492" y="4168"/>
                      </a:lnTo>
                      <a:lnTo>
                        <a:pt x="6503" y="4168"/>
                      </a:lnTo>
                      <a:lnTo>
                        <a:pt x="6508" y="4172"/>
                      </a:lnTo>
                      <a:lnTo>
                        <a:pt x="6534" y="4181"/>
                      </a:lnTo>
                      <a:lnTo>
                        <a:pt x="6538" y="4189"/>
                      </a:lnTo>
                      <a:lnTo>
                        <a:pt x="6549" y="4199"/>
                      </a:lnTo>
                      <a:lnTo>
                        <a:pt x="6564" y="4216"/>
                      </a:lnTo>
                      <a:lnTo>
                        <a:pt x="6568" y="4229"/>
                      </a:lnTo>
                      <a:lnTo>
                        <a:pt x="6591" y="4250"/>
                      </a:lnTo>
                      <a:lnTo>
                        <a:pt x="6601" y="4253"/>
                      </a:lnTo>
                      <a:lnTo>
                        <a:pt x="6614" y="4253"/>
                      </a:lnTo>
                      <a:lnTo>
                        <a:pt x="6624" y="4263"/>
                      </a:lnTo>
                      <a:lnTo>
                        <a:pt x="6617" y="4274"/>
                      </a:lnTo>
                      <a:lnTo>
                        <a:pt x="6605" y="4264"/>
                      </a:lnTo>
                      <a:lnTo>
                        <a:pt x="6591" y="4259"/>
                      </a:lnTo>
                      <a:lnTo>
                        <a:pt x="6582" y="4267"/>
                      </a:lnTo>
                      <a:lnTo>
                        <a:pt x="6587" y="4280"/>
                      </a:lnTo>
                      <a:lnTo>
                        <a:pt x="6598" y="4291"/>
                      </a:lnTo>
                      <a:lnTo>
                        <a:pt x="6624" y="4283"/>
                      </a:lnTo>
                      <a:lnTo>
                        <a:pt x="6638" y="4274"/>
                      </a:lnTo>
                      <a:lnTo>
                        <a:pt x="6651" y="4277"/>
                      </a:lnTo>
                      <a:lnTo>
                        <a:pt x="6665" y="4277"/>
                      </a:lnTo>
                      <a:lnTo>
                        <a:pt x="6674" y="4271"/>
                      </a:lnTo>
                      <a:lnTo>
                        <a:pt x="6684" y="4263"/>
                      </a:lnTo>
                      <a:lnTo>
                        <a:pt x="6696" y="4256"/>
                      </a:lnTo>
                      <a:lnTo>
                        <a:pt x="6707" y="4263"/>
                      </a:lnTo>
                      <a:lnTo>
                        <a:pt x="6700" y="4256"/>
                      </a:lnTo>
                      <a:lnTo>
                        <a:pt x="6718" y="4263"/>
                      </a:lnTo>
                      <a:lnTo>
                        <a:pt x="6710" y="4250"/>
                      </a:lnTo>
                      <a:lnTo>
                        <a:pt x="6718" y="4237"/>
                      </a:lnTo>
                      <a:lnTo>
                        <a:pt x="6723" y="4229"/>
                      </a:lnTo>
                      <a:lnTo>
                        <a:pt x="6718" y="4208"/>
                      </a:lnTo>
                      <a:lnTo>
                        <a:pt x="6721" y="4202"/>
                      </a:lnTo>
                      <a:lnTo>
                        <a:pt x="6718" y="4189"/>
                      </a:lnTo>
                      <a:lnTo>
                        <a:pt x="6723" y="4178"/>
                      </a:lnTo>
                      <a:lnTo>
                        <a:pt x="6723" y="4168"/>
                      </a:lnTo>
                      <a:lnTo>
                        <a:pt x="6733" y="4157"/>
                      </a:lnTo>
                      <a:lnTo>
                        <a:pt x="6733" y="4148"/>
                      </a:lnTo>
                      <a:lnTo>
                        <a:pt x="6737" y="4136"/>
                      </a:lnTo>
                      <a:lnTo>
                        <a:pt x="6740" y="4148"/>
                      </a:lnTo>
                      <a:lnTo>
                        <a:pt x="6744" y="4136"/>
                      </a:lnTo>
                      <a:lnTo>
                        <a:pt x="6740" y="4124"/>
                      </a:lnTo>
                      <a:lnTo>
                        <a:pt x="6737" y="4100"/>
                      </a:lnTo>
                      <a:lnTo>
                        <a:pt x="6737" y="4069"/>
                      </a:lnTo>
                      <a:lnTo>
                        <a:pt x="6733" y="4058"/>
                      </a:lnTo>
                      <a:lnTo>
                        <a:pt x="6730" y="4007"/>
                      </a:lnTo>
                      <a:lnTo>
                        <a:pt x="6718" y="3964"/>
                      </a:lnTo>
                      <a:lnTo>
                        <a:pt x="6710" y="3962"/>
                      </a:lnTo>
                      <a:lnTo>
                        <a:pt x="6710" y="3946"/>
                      </a:lnTo>
                      <a:lnTo>
                        <a:pt x="6691" y="3925"/>
                      </a:lnTo>
                      <a:lnTo>
                        <a:pt x="6677" y="3919"/>
                      </a:lnTo>
                      <a:lnTo>
                        <a:pt x="6674" y="3922"/>
                      </a:lnTo>
                      <a:lnTo>
                        <a:pt x="6677" y="3916"/>
                      </a:lnTo>
                      <a:lnTo>
                        <a:pt x="6677" y="3908"/>
                      </a:lnTo>
                      <a:lnTo>
                        <a:pt x="6661" y="3887"/>
                      </a:lnTo>
                      <a:lnTo>
                        <a:pt x="6640" y="3847"/>
                      </a:lnTo>
                      <a:lnTo>
                        <a:pt x="6594" y="3788"/>
                      </a:lnTo>
                      <a:lnTo>
                        <a:pt x="6559" y="3734"/>
                      </a:lnTo>
                      <a:lnTo>
                        <a:pt x="6552" y="3724"/>
                      </a:lnTo>
                      <a:lnTo>
                        <a:pt x="6538" y="3691"/>
                      </a:lnTo>
                      <a:lnTo>
                        <a:pt x="6529" y="3670"/>
                      </a:lnTo>
                      <a:lnTo>
                        <a:pt x="6534" y="3670"/>
                      </a:lnTo>
                      <a:lnTo>
                        <a:pt x="6545" y="3676"/>
                      </a:lnTo>
                      <a:lnTo>
                        <a:pt x="6541" y="3686"/>
                      </a:lnTo>
                      <a:lnTo>
                        <a:pt x="6556" y="3697"/>
                      </a:lnTo>
                      <a:lnTo>
                        <a:pt x="6568" y="3691"/>
                      </a:lnTo>
                      <a:lnTo>
                        <a:pt x="6578" y="3700"/>
                      </a:lnTo>
                      <a:lnTo>
                        <a:pt x="6582" y="3713"/>
                      </a:lnTo>
                      <a:lnTo>
                        <a:pt x="6578" y="3734"/>
                      </a:lnTo>
                      <a:lnTo>
                        <a:pt x="6585" y="3766"/>
                      </a:lnTo>
                      <a:lnTo>
                        <a:pt x="6612" y="3802"/>
                      </a:lnTo>
                      <a:lnTo>
                        <a:pt x="6624" y="3814"/>
                      </a:lnTo>
                      <a:lnTo>
                        <a:pt x="6598" y="3782"/>
                      </a:lnTo>
                      <a:lnTo>
                        <a:pt x="6591" y="3769"/>
                      </a:lnTo>
                      <a:lnTo>
                        <a:pt x="6585" y="3748"/>
                      </a:lnTo>
                      <a:lnTo>
                        <a:pt x="6582" y="3727"/>
                      </a:lnTo>
                      <a:lnTo>
                        <a:pt x="6591" y="3718"/>
                      </a:lnTo>
                      <a:lnTo>
                        <a:pt x="6585" y="3707"/>
                      </a:lnTo>
                      <a:lnTo>
                        <a:pt x="6578" y="3694"/>
                      </a:lnTo>
                      <a:lnTo>
                        <a:pt x="6556" y="3673"/>
                      </a:lnTo>
                      <a:lnTo>
                        <a:pt x="6485" y="3595"/>
                      </a:lnTo>
                      <a:lnTo>
                        <a:pt x="6446" y="3537"/>
                      </a:lnTo>
                      <a:lnTo>
                        <a:pt x="6429" y="3505"/>
                      </a:lnTo>
                      <a:lnTo>
                        <a:pt x="6409" y="3462"/>
                      </a:lnTo>
                      <a:lnTo>
                        <a:pt x="6406" y="3451"/>
                      </a:lnTo>
                      <a:lnTo>
                        <a:pt x="6394" y="3430"/>
                      </a:lnTo>
                      <a:lnTo>
                        <a:pt x="6390" y="3409"/>
                      </a:lnTo>
                      <a:lnTo>
                        <a:pt x="6383" y="3400"/>
                      </a:lnTo>
                      <a:lnTo>
                        <a:pt x="6372" y="3387"/>
                      </a:lnTo>
                      <a:lnTo>
                        <a:pt x="6365" y="3376"/>
                      </a:lnTo>
                      <a:lnTo>
                        <a:pt x="6372" y="3385"/>
                      </a:lnTo>
                      <a:lnTo>
                        <a:pt x="6376" y="3361"/>
                      </a:lnTo>
                      <a:lnTo>
                        <a:pt x="6360" y="3358"/>
                      </a:lnTo>
                      <a:lnTo>
                        <a:pt x="6364" y="3345"/>
                      </a:lnTo>
                      <a:lnTo>
                        <a:pt x="6353" y="3337"/>
                      </a:lnTo>
                      <a:lnTo>
                        <a:pt x="6357" y="3325"/>
                      </a:lnTo>
                      <a:lnTo>
                        <a:pt x="6364" y="3315"/>
                      </a:lnTo>
                      <a:lnTo>
                        <a:pt x="6353" y="3315"/>
                      </a:lnTo>
                      <a:lnTo>
                        <a:pt x="6360" y="3304"/>
                      </a:lnTo>
                      <a:lnTo>
                        <a:pt x="6350" y="3294"/>
                      </a:lnTo>
                      <a:lnTo>
                        <a:pt x="6360" y="3301"/>
                      </a:lnTo>
                      <a:lnTo>
                        <a:pt x="6365" y="3288"/>
                      </a:lnTo>
                      <a:lnTo>
                        <a:pt x="6350" y="3288"/>
                      </a:lnTo>
                      <a:lnTo>
                        <a:pt x="6357" y="3277"/>
                      </a:lnTo>
                      <a:lnTo>
                        <a:pt x="6365" y="3283"/>
                      </a:lnTo>
                      <a:lnTo>
                        <a:pt x="6376" y="3267"/>
                      </a:lnTo>
                      <a:lnTo>
                        <a:pt x="6380" y="3256"/>
                      </a:lnTo>
                      <a:lnTo>
                        <a:pt x="6365" y="3253"/>
                      </a:lnTo>
                      <a:lnTo>
                        <a:pt x="6357" y="3253"/>
                      </a:lnTo>
                      <a:lnTo>
                        <a:pt x="6343" y="3246"/>
                      </a:lnTo>
                      <a:lnTo>
                        <a:pt x="6350" y="3246"/>
                      </a:lnTo>
                      <a:lnTo>
                        <a:pt x="6360" y="3250"/>
                      </a:lnTo>
                      <a:lnTo>
                        <a:pt x="6372" y="3250"/>
                      </a:lnTo>
                      <a:lnTo>
                        <a:pt x="6372" y="3237"/>
                      </a:lnTo>
                      <a:lnTo>
                        <a:pt x="6380" y="3237"/>
                      </a:lnTo>
                      <a:lnTo>
                        <a:pt x="6387" y="3216"/>
                      </a:lnTo>
                      <a:lnTo>
                        <a:pt x="6376" y="3219"/>
                      </a:lnTo>
                      <a:lnTo>
                        <a:pt x="6369" y="3213"/>
                      </a:lnTo>
                      <a:lnTo>
                        <a:pt x="6380" y="3205"/>
                      </a:lnTo>
                      <a:lnTo>
                        <a:pt x="6376" y="3195"/>
                      </a:lnTo>
                      <a:lnTo>
                        <a:pt x="6387" y="3202"/>
                      </a:lnTo>
                      <a:lnTo>
                        <a:pt x="6394" y="3189"/>
                      </a:lnTo>
                      <a:lnTo>
                        <a:pt x="6394" y="3187"/>
                      </a:lnTo>
                      <a:lnTo>
                        <a:pt x="6380" y="3189"/>
                      </a:lnTo>
                      <a:lnTo>
                        <a:pt x="6376" y="3178"/>
                      </a:lnTo>
                      <a:lnTo>
                        <a:pt x="6390" y="3178"/>
                      </a:lnTo>
                      <a:lnTo>
                        <a:pt x="6399" y="3165"/>
                      </a:lnTo>
                      <a:lnTo>
                        <a:pt x="6387" y="3157"/>
                      </a:lnTo>
                      <a:lnTo>
                        <a:pt x="6387" y="3144"/>
                      </a:lnTo>
                      <a:lnTo>
                        <a:pt x="6399" y="3150"/>
                      </a:lnTo>
                      <a:lnTo>
                        <a:pt x="6413" y="3150"/>
                      </a:lnTo>
                      <a:lnTo>
                        <a:pt x="6409" y="3138"/>
                      </a:lnTo>
                      <a:lnTo>
                        <a:pt x="6422" y="3133"/>
                      </a:lnTo>
                      <a:lnTo>
                        <a:pt x="6425" y="3120"/>
                      </a:lnTo>
                      <a:lnTo>
                        <a:pt x="6420" y="3120"/>
                      </a:lnTo>
                      <a:lnTo>
                        <a:pt x="6422" y="3096"/>
                      </a:lnTo>
                      <a:lnTo>
                        <a:pt x="6429" y="3087"/>
                      </a:lnTo>
                      <a:lnTo>
                        <a:pt x="6429" y="3096"/>
                      </a:lnTo>
                      <a:lnTo>
                        <a:pt x="6436" y="3096"/>
                      </a:lnTo>
                      <a:lnTo>
                        <a:pt x="6446" y="3085"/>
                      </a:lnTo>
                      <a:lnTo>
                        <a:pt x="6432" y="3079"/>
                      </a:lnTo>
                      <a:lnTo>
                        <a:pt x="6425" y="3069"/>
                      </a:lnTo>
                      <a:lnTo>
                        <a:pt x="6422" y="3061"/>
                      </a:lnTo>
                      <a:lnTo>
                        <a:pt x="6413" y="3039"/>
                      </a:lnTo>
                      <a:lnTo>
                        <a:pt x="6422" y="3045"/>
                      </a:lnTo>
                      <a:lnTo>
                        <a:pt x="6425" y="3058"/>
                      </a:lnTo>
                      <a:lnTo>
                        <a:pt x="6439" y="3066"/>
                      </a:lnTo>
                      <a:lnTo>
                        <a:pt x="6439" y="3045"/>
                      </a:lnTo>
                      <a:lnTo>
                        <a:pt x="6448" y="3063"/>
                      </a:lnTo>
                      <a:lnTo>
                        <a:pt x="6459" y="3072"/>
                      </a:lnTo>
                      <a:lnTo>
                        <a:pt x="6473" y="3063"/>
                      </a:lnTo>
                      <a:lnTo>
                        <a:pt x="6478" y="3045"/>
                      </a:lnTo>
                      <a:lnTo>
                        <a:pt x="6466" y="3055"/>
                      </a:lnTo>
                      <a:lnTo>
                        <a:pt x="6476" y="3045"/>
                      </a:lnTo>
                      <a:lnTo>
                        <a:pt x="6473" y="3039"/>
                      </a:lnTo>
                      <a:lnTo>
                        <a:pt x="6459" y="3039"/>
                      </a:lnTo>
                      <a:lnTo>
                        <a:pt x="6446" y="3034"/>
                      </a:lnTo>
                      <a:lnTo>
                        <a:pt x="6436" y="3037"/>
                      </a:lnTo>
                      <a:lnTo>
                        <a:pt x="6459" y="3024"/>
                      </a:lnTo>
                      <a:lnTo>
                        <a:pt x="6476" y="3027"/>
                      </a:lnTo>
                      <a:lnTo>
                        <a:pt x="6485" y="3024"/>
                      </a:lnTo>
                      <a:lnTo>
                        <a:pt x="6499" y="3021"/>
                      </a:lnTo>
                      <a:lnTo>
                        <a:pt x="6508" y="3011"/>
                      </a:lnTo>
                      <a:lnTo>
                        <a:pt x="6503" y="3007"/>
                      </a:lnTo>
                      <a:lnTo>
                        <a:pt x="6515" y="3011"/>
                      </a:lnTo>
                      <a:lnTo>
                        <a:pt x="6526" y="3003"/>
                      </a:lnTo>
                      <a:lnTo>
                        <a:pt x="6538" y="3000"/>
                      </a:lnTo>
                      <a:lnTo>
                        <a:pt x="6538" y="2994"/>
                      </a:lnTo>
                      <a:lnTo>
                        <a:pt x="6549" y="2987"/>
                      </a:lnTo>
                      <a:lnTo>
                        <a:pt x="6556" y="2976"/>
                      </a:lnTo>
                      <a:lnTo>
                        <a:pt x="6545" y="2973"/>
                      </a:lnTo>
                      <a:lnTo>
                        <a:pt x="6538" y="2955"/>
                      </a:lnTo>
                      <a:lnTo>
                        <a:pt x="6549" y="2955"/>
                      </a:lnTo>
                      <a:lnTo>
                        <a:pt x="6556" y="2967"/>
                      </a:lnTo>
                      <a:lnTo>
                        <a:pt x="6564" y="2963"/>
                      </a:lnTo>
                      <a:lnTo>
                        <a:pt x="6578" y="2955"/>
                      </a:lnTo>
                      <a:lnTo>
                        <a:pt x="6585" y="2943"/>
                      </a:lnTo>
                      <a:lnTo>
                        <a:pt x="6591" y="2940"/>
                      </a:lnTo>
                      <a:lnTo>
                        <a:pt x="6587" y="2928"/>
                      </a:lnTo>
                      <a:lnTo>
                        <a:pt x="6594" y="2916"/>
                      </a:lnTo>
                      <a:lnTo>
                        <a:pt x="6608" y="2919"/>
                      </a:lnTo>
                      <a:lnTo>
                        <a:pt x="6617" y="2916"/>
                      </a:lnTo>
                      <a:lnTo>
                        <a:pt x="6624" y="2908"/>
                      </a:lnTo>
                      <a:lnTo>
                        <a:pt x="6631" y="2895"/>
                      </a:lnTo>
                      <a:lnTo>
                        <a:pt x="6624" y="2888"/>
                      </a:lnTo>
                      <a:lnTo>
                        <a:pt x="6635" y="2892"/>
                      </a:lnTo>
                      <a:lnTo>
                        <a:pt x="6644" y="2884"/>
                      </a:lnTo>
                      <a:lnTo>
                        <a:pt x="6638" y="2871"/>
                      </a:lnTo>
                      <a:lnTo>
                        <a:pt x="6624" y="2864"/>
                      </a:lnTo>
                      <a:lnTo>
                        <a:pt x="6624" y="2853"/>
                      </a:lnTo>
                      <a:lnTo>
                        <a:pt x="6631" y="2840"/>
                      </a:lnTo>
                      <a:lnTo>
                        <a:pt x="6638" y="2837"/>
                      </a:lnTo>
                      <a:lnTo>
                        <a:pt x="6628" y="2860"/>
                      </a:lnTo>
                      <a:lnTo>
                        <a:pt x="6640" y="2864"/>
                      </a:lnTo>
                      <a:lnTo>
                        <a:pt x="6644" y="2874"/>
                      </a:lnTo>
                      <a:lnTo>
                        <a:pt x="6644" y="2837"/>
                      </a:lnTo>
                      <a:lnTo>
                        <a:pt x="6651" y="2829"/>
                      </a:lnTo>
                      <a:lnTo>
                        <a:pt x="6677" y="2785"/>
                      </a:lnTo>
                      <a:lnTo>
                        <a:pt x="6703" y="2761"/>
                      </a:lnTo>
                      <a:lnTo>
                        <a:pt x="6718" y="2751"/>
                      </a:lnTo>
                      <a:lnTo>
                        <a:pt x="6718" y="2745"/>
                      </a:lnTo>
                      <a:lnTo>
                        <a:pt x="6710" y="2741"/>
                      </a:lnTo>
                      <a:lnTo>
                        <a:pt x="6710" y="2741"/>
                      </a:lnTo>
                      <a:lnTo>
                        <a:pt x="6718" y="2745"/>
                      </a:lnTo>
                      <a:lnTo>
                        <a:pt x="6723" y="2745"/>
                      </a:lnTo>
                      <a:lnTo>
                        <a:pt x="6747" y="2737"/>
                      </a:lnTo>
                      <a:lnTo>
                        <a:pt x="6770" y="2730"/>
                      </a:lnTo>
                      <a:lnTo>
                        <a:pt x="6790" y="2730"/>
                      </a:lnTo>
                      <a:lnTo>
                        <a:pt x="6804" y="2724"/>
                      </a:lnTo>
                      <a:lnTo>
                        <a:pt x="6806" y="2700"/>
                      </a:lnTo>
                      <a:lnTo>
                        <a:pt x="6797" y="2679"/>
                      </a:lnTo>
                      <a:lnTo>
                        <a:pt x="6800" y="2679"/>
                      </a:lnTo>
                      <a:lnTo>
                        <a:pt x="6806" y="2687"/>
                      </a:lnTo>
                      <a:lnTo>
                        <a:pt x="6813" y="2714"/>
                      </a:lnTo>
                      <a:lnTo>
                        <a:pt x="6813" y="2682"/>
                      </a:lnTo>
                      <a:lnTo>
                        <a:pt x="6816" y="2669"/>
                      </a:lnTo>
                      <a:lnTo>
                        <a:pt x="6827" y="2649"/>
                      </a:lnTo>
                      <a:lnTo>
                        <a:pt x="6843" y="2628"/>
                      </a:lnTo>
                      <a:lnTo>
                        <a:pt x="6859" y="2615"/>
                      </a:lnTo>
                      <a:lnTo>
                        <a:pt x="6850" y="2625"/>
                      </a:lnTo>
                      <a:lnTo>
                        <a:pt x="6843" y="2636"/>
                      </a:lnTo>
                      <a:lnTo>
                        <a:pt x="6853" y="2625"/>
                      </a:lnTo>
                      <a:lnTo>
                        <a:pt x="6876" y="2604"/>
                      </a:lnTo>
                      <a:lnTo>
                        <a:pt x="6872" y="2604"/>
                      </a:lnTo>
                      <a:lnTo>
                        <a:pt x="6869" y="2607"/>
                      </a:lnTo>
                      <a:lnTo>
                        <a:pt x="6862" y="2594"/>
                      </a:lnTo>
                      <a:lnTo>
                        <a:pt x="6869" y="2586"/>
                      </a:lnTo>
                      <a:lnTo>
                        <a:pt x="6862" y="2577"/>
                      </a:lnTo>
                      <a:lnTo>
                        <a:pt x="6876" y="2583"/>
                      </a:lnTo>
                      <a:lnTo>
                        <a:pt x="6865" y="2591"/>
                      </a:lnTo>
                      <a:lnTo>
                        <a:pt x="6879" y="2598"/>
                      </a:lnTo>
                      <a:lnTo>
                        <a:pt x="6883" y="2594"/>
                      </a:lnTo>
                      <a:lnTo>
                        <a:pt x="6892" y="2583"/>
                      </a:lnTo>
                      <a:lnTo>
                        <a:pt x="6902" y="2561"/>
                      </a:lnTo>
                      <a:lnTo>
                        <a:pt x="6916" y="2567"/>
                      </a:lnTo>
                      <a:lnTo>
                        <a:pt x="6945" y="2553"/>
                      </a:lnTo>
                      <a:lnTo>
                        <a:pt x="6955" y="2553"/>
                      </a:lnTo>
                      <a:lnTo>
                        <a:pt x="6959" y="2546"/>
                      </a:lnTo>
                      <a:lnTo>
                        <a:pt x="6969" y="2537"/>
                      </a:lnTo>
                      <a:lnTo>
                        <a:pt x="6971" y="2550"/>
                      </a:lnTo>
                      <a:lnTo>
                        <a:pt x="6978" y="2537"/>
                      </a:lnTo>
                      <a:lnTo>
                        <a:pt x="6992" y="2543"/>
                      </a:lnTo>
                      <a:lnTo>
                        <a:pt x="6996" y="2543"/>
                      </a:lnTo>
                      <a:lnTo>
                        <a:pt x="7004" y="2522"/>
                      </a:lnTo>
                      <a:lnTo>
                        <a:pt x="7015" y="2511"/>
                      </a:lnTo>
                      <a:lnTo>
                        <a:pt x="7022" y="2502"/>
                      </a:lnTo>
                      <a:lnTo>
                        <a:pt x="7015" y="2492"/>
                      </a:lnTo>
                      <a:lnTo>
                        <a:pt x="7012" y="2492"/>
                      </a:lnTo>
                      <a:lnTo>
                        <a:pt x="7004" y="2505"/>
                      </a:lnTo>
                      <a:lnTo>
                        <a:pt x="6996" y="2508"/>
                      </a:lnTo>
                      <a:lnTo>
                        <a:pt x="6999" y="2495"/>
                      </a:lnTo>
                      <a:lnTo>
                        <a:pt x="6992" y="2486"/>
                      </a:lnTo>
                      <a:lnTo>
                        <a:pt x="6989" y="2495"/>
                      </a:lnTo>
                      <a:lnTo>
                        <a:pt x="6989" y="2498"/>
                      </a:lnTo>
                      <a:lnTo>
                        <a:pt x="6982" y="2498"/>
                      </a:lnTo>
                      <a:lnTo>
                        <a:pt x="6985" y="2511"/>
                      </a:lnTo>
                      <a:lnTo>
                        <a:pt x="6971" y="2505"/>
                      </a:lnTo>
                      <a:lnTo>
                        <a:pt x="6948" y="2519"/>
                      </a:lnTo>
                      <a:lnTo>
                        <a:pt x="6922" y="2516"/>
                      </a:lnTo>
                      <a:lnTo>
                        <a:pt x="6902" y="2498"/>
                      </a:lnTo>
                      <a:lnTo>
                        <a:pt x="6892" y="2489"/>
                      </a:lnTo>
                      <a:lnTo>
                        <a:pt x="6906" y="2495"/>
                      </a:lnTo>
                      <a:lnTo>
                        <a:pt x="6916" y="2498"/>
                      </a:lnTo>
                      <a:lnTo>
                        <a:pt x="6932" y="2508"/>
                      </a:lnTo>
                      <a:lnTo>
                        <a:pt x="6945" y="2511"/>
                      </a:lnTo>
                      <a:lnTo>
                        <a:pt x="6952" y="2505"/>
                      </a:lnTo>
                      <a:lnTo>
                        <a:pt x="6971" y="2484"/>
                      </a:lnTo>
                      <a:lnTo>
                        <a:pt x="6971" y="2471"/>
                      </a:lnTo>
                      <a:lnTo>
                        <a:pt x="6959" y="2474"/>
                      </a:lnTo>
                      <a:lnTo>
                        <a:pt x="6962" y="2465"/>
                      </a:lnTo>
                      <a:lnTo>
                        <a:pt x="6975" y="2465"/>
                      </a:lnTo>
                      <a:lnTo>
                        <a:pt x="6982" y="2454"/>
                      </a:lnTo>
                      <a:lnTo>
                        <a:pt x="6955" y="2444"/>
                      </a:lnTo>
                      <a:lnTo>
                        <a:pt x="6943" y="2444"/>
                      </a:lnTo>
                      <a:lnTo>
                        <a:pt x="6888" y="2433"/>
                      </a:lnTo>
                      <a:lnTo>
                        <a:pt x="6887" y="2427"/>
                      </a:lnTo>
                      <a:lnTo>
                        <a:pt x="6913" y="2433"/>
                      </a:lnTo>
                      <a:lnTo>
                        <a:pt x="6936" y="2433"/>
                      </a:lnTo>
                      <a:lnTo>
                        <a:pt x="6948" y="2430"/>
                      </a:lnTo>
                      <a:lnTo>
                        <a:pt x="6955" y="2430"/>
                      </a:lnTo>
                      <a:lnTo>
                        <a:pt x="6952" y="2420"/>
                      </a:lnTo>
                      <a:lnTo>
                        <a:pt x="6948" y="2409"/>
                      </a:lnTo>
                      <a:lnTo>
                        <a:pt x="6962" y="2409"/>
                      </a:lnTo>
                      <a:lnTo>
                        <a:pt x="6955" y="2414"/>
                      </a:lnTo>
                      <a:lnTo>
                        <a:pt x="6966" y="2427"/>
                      </a:lnTo>
                      <a:lnTo>
                        <a:pt x="6978" y="2430"/>
                      </a:lnTo>
                      <a:lnTo>
                        <a:pt x="6982" y="2417"/>
                      </a:lnTo>
                      <a:lnTo>
                        <a:pt x="6989" y="2427"/>
                      </a:lnTo>
                      <a:lnTo>
                        <a:pt x="6999" y="2430"/>
                      </a:lnTo>
                      <a:lnTo>
                        <a:pt x="7026" y="2430"/>
                      </a:lnTo>
                      <a:lnTo>
                        <a:pt x="7034" y="2420"/>
                      </a:lnTo>
                      <a:lnTo>
                        <a:pt x="7052" y="2387"/>
                      </a:lnTo>
                      <a:lnTo>
                        <a:pt x="7052" y="2375"/>
                      </a:lnTo>
                      <a:lnTo>
                        <a:pt x="7064" y="2379"/>
                      </a:lnTo>
                      <a:lnTo>
                        <a:pt x="7075" y="2369"/>
                      </a:lnTo>
                      <a:lnTo>
                        <a:pt x="7071" y="2358"/>
                      </a:lnTo>
                      <a:lnTo>
                        <a:pt x="7068" y="2335"/>
                      </a:lnTo>
                      <a:lnTo>
                        <a:pt x="7061" y="2324"/>
                      </a:lnTo>
                      <a:lnTo>
                        <a:pt x="7048" y="2315"/>
                      </a:lnTo>
                      <a:lnTo>
                        <a:pt x="7048" y="2321"/>
                      </a:lnTo>
                      <a:lnTo>
                        <a:pt x="7048" y="2331"/>
                      </a:lnTo>
                      <a:lnTo>
                        <a:pt x="7027" y="2331"/>
                      </a:lnTo>
                      <a:lnTo>
                        <a:pt x="7027" y="2342"/>
                      </a:lnTo>
                      <a:lnTo>
                        <a:pt x="7031" y="2363"/>
                      </a:lnTo>
                      <a:lnTo>
                        <a:pt x="7022" y="2375"/>
                      </a:lnTo>
                      <a:lnTo>
                        <a:pt x="7015" y="2369"/>
                      </a:lnTo>
                      <a:lnTo>
                        <a:pt x="7026" y="2358"/>
                      </a:lnTo>
                      <a:lnTo>
                        <a:pt x="7012" y="2355"/>
                      </a:lnTo>
                      <a:lnTo>
                        <a:pt x="7019" y="2342"/>
                      </a:lnTo>
                      <a:lnTo>
                        <a:pt x="7019" y="2331"/>
                      </a:lnTo>
                      <a:lnTo>
                        <a:pt x="7015" y="2321"/>
                      </a:lnTo>
                      <a:lnTo>
                        <a:pt x="7004" y="2318"/>
                      </a:lnTo>
                      <a:lnTo>
                        <a:pt x="6985" y="2324"/>
                      </a:lnTo>
                      <a:lnTo>
                        <a:pt x="6982" y="2335"/>
                      </a:lnTo>
                      <a:lnTo>
                        <a:pt x="6959" y="2331"/>
                      </a:lnTo>
                      <a:lnTo>
                        <a:pt x="6945" y="2339"/>
                      </a:lnTo>
                      <a:lnTo>
                        <a:pt x="6932" y="2342"/>
                      </a:lnTo>
                      <a:lnTo>
                        <a:pt x="6922" y="2345"/>
                      </a:lnTo>
                      <a:lnTo>
                        <a:pt x="6918" y="2334"/>
                      </a:lnTo>
                      <a:lnTo>
                        <a:pt x="6909" y="2321"/>
                      </a:lnTo>
                      <a:lnTo>
                        <a:pt x="6902" y="2311"/>
                      </a:lnTo>
                      <a:lnTo>
                        <a:pt x="6899" y="2300"/>
                      </a:lnTo>
                      <a:lnTo>
                        <a:pt x="6906" y="2291"/>
                      </a:lnTo>
                      <a:lnTo>
                        <a:pt x="6899" y="2283"/>
                      </a:lnTo>
                      <a:lnTo>
                        <a:pt x="6906" y="2291"/>
                      </a:lnTo>
                      <a:lnTo>
                        <a:pt x="6906" y="2294"/>
                      </a:lnTo>
                      <a:lnTo>
                        <a:pt x="6906" y="2303"/>
                      </a:lnTo>
                      <a:lnTo>
                        <a:pt x="6916" y="2324"/>
                      </a:lnTo>
                      <a:lnTo>
                        <a:pt x="6929" y="2324"/>
                      </a:lnTo>
                      <a:lnTo>
                        <a:pt x="6943" y="2331"/>
                      </a:lnTo>
                      <a:lnTo>
                        <a:pt x="6969" y="2310"/>
                      </a:lnTo>
                      <a:lnTo>
                        <a:pt x="6955" y="2300"/>
                      </a:lnTo>
                      <a:lnTo>
                        <a:pt x="6969" y="2300"/>
                      </a:lnTo>
                      <a:lnTo>
                        <a:pt x="6985" y="2303"/>
                      </a:lnTo>
                      <a:lnTo>
                        <a:pt x="6975" y="2294"/>
                      </a:lnTo>
                      <a:lnTo>
                        <a:pt x="6989" y="2297"/>
                      </a:lnTo>
                      <a:lnTo>
                        <a:pt x="6999" y="2294"/>
                      </a:lnTo>
                      <a:lnTo>
                        <a:pt x="6999" y="2286"/>
                      </a:lnTo>
                      <a:lnTo>
                        <a:pt x="6989" y="2276"/>
                      </a:lnTo>
                      <a:lnTo>
                        <a:pt x="6975" y="2270"/>
                      </a:lnTo>
                      <a:lnTo>
                        <a:pt x="6989" y="2270"/>
                      </a:lnTo>
                      <a:lnTo>
                        <a:pt x="7012" y="2283"/>
                      </a:lnTo>
                      <a:lnTo>
                        <a:pt x="7027" y="2283"/>
                      </a:lnTo>
                      <a:lnTo>
                        <a:pt x="7015" y="2273"/>
                      </a:lnTo>
                      <a:lnTo>
                        <a:pt x="7008" y="2262"/>
                      </a:lnTo>
                      <a:lnTo>
                        <a:pt x="7031" y="2280"/>
                      </a:lnTo>
                      <a:lnTo>
                        <a:pt x="7041" y="2294"/>
                      </a:lnTo>
                      <a:lnTo>
                        <a:pt x="7041" y="2283"/>
                      </a:lnTo>
                      <a:lnTo>
                        <a:pt x="7019" y="2249"/>
                      </a:lnTo>
                      <a:lnTo>
                        <a:pt x="7019" y="2246"/>
                      </a:lnTo>
                      <a:lnTo>
                        <a:pt x="7004" y="2243"/>
                      </a:lnTo>
                      <a:lnTo>
                        <a:pt x="6996" y="2232"/>
                      </a:lnTo>
                      <a:lnTo>
                        <a:pt x="6992" y="2222"/>
                      </a:lnTo>
                      <a:lnTo>
                        <a:pt x="6985" y="2223"/>
                      </a:lnTo>
                      <a:lnTo>
                        <a:pt x="6992" y="2222"/>
                      </a:lnTo>
                      <a:lnTo>
                        <a:pt x="6992" y="2221"/>
                      </a:lnTo>
                      <a:lnTo>
                        <a:pt x="6993" y="2221"/>
                      </a:lnTo>
                      <a:lnTo>
                        <a:pt x="6991" y="2217"/>
                      </a:lnTo>
                      <a:lnTo>
                        <a:pt x="6996" y="2222"/>
                      </a:lnTo>
                      <a:lnTo>
                        <a:pt x="7008" y="2232"/>
                      </a:lnTo>
                      <a:lnTo>
                        <a:pt x="7012" y="2219"/>
                      </a:lnTo>
                      <a:lnTo>
                        <a:pt x="7015" y="2219"/>
                      </a:lnTo>
                      <a:lnTo>
                        <a:pt x="7008" y="2208"/>
                      </a:lnTo>
                      <a:lnTo>
                        <a:pt x="7000" y="2198"/>
                      </a:lnTo>
                      <a:lnTo>
                        <a:pt x="7008" y="2208"/>
                      </a:lnTo>
                      <a:lnTo>
                        <a:pt x="7015" y="2219"/>
                      </a:lnTo>
                      <a:lnTo>
                        <a:pt x="7038" y="2262"/>
                      </a:lnTo>
                      <a:lnTo>
                        <a:pt x="7045" y="2270"/>
                      </a:lnTo>
                      <a:lnTo>
                        <a:pt x="7054" y="2291"/>
                      </a:lnTo>
                      <a:lnTo>
                        <a:pt x="7068" y="2300"/>
                      </a:lnTo>
                      <a:lnTo>
                        <a:pt x="7064" y="2307"/>
                      </a:lnTo>
                      <a:lnTo>
                        <a:pt x="7075" y="2310"/>
                      </a:lnTo>
                      <a:lnTo>
                        <a:pt x="7087" y="2321"/>
                      </a:lnTo>
                      <a:lnTo>
                        <a:pt x="7094" y="2334"/>
                      </a:lnTo>
                      <a:lnTo>
                        <a:pt x="7094" y="2331"/>
                      </a:lnTo>
                      <a:lnTo>
                        <a:pt x="7087" y="2318"/>
                      </a:lnTo>
                      <a:lnTo>
                        <a:pt x="7057" y="2286"/>
                      </a:lnTo>
                      <a:lnTo>
                        <a:pt x="7041" y="2264"/>
                      </a:lnTo>
                      <a:lnTo>
                        <a:pt x="7022" y="2219"/>
                      </a:lnTo>
                      <a:lnTo>
                        <a:pt x="7019" y="2216"/>
                      </a:lnTo>
                      <a:lnTo>
                        <a:pt x="7018" y="2215"/>
                      </a:lnTo>
                      <a:lnTo>
                        <a:pt x="7019" y="2215"/>
                      </a:lnTo>
                      <a:lnTo>
                        <a:pt x="7000" y="2183"/>
                      </a:lnTo>
                      <a:lnTo>
                        <a:pt x="6989" y="2160"/>
                      </a:lnTo>
                      <a:lnTo>
                        <a:pt x="6952" y="2160"/>
                      </a:lnTo>
                      <a:lnTo>
                        <a:pt x="6943" y="2159"/>
                      </a:lnTo>
                      <a:lnTo>
                        <a:pt x="6943" y="2160"/>
                      </a:lnTo>
                      <a:lnTo>
                        <a:pt x="6943" y="2160"/>
                      </a:lnTo>
                      <a:lnTo>
                        <a:pt x="6939" y="2174"/>
                      </a:lnTo>
                      <a:lnTo>
                        <a:pt x="6942" y="2178"/>
                      </a:lnTo>
                      <a:lnTo>
                        <a:pt x="6933" y="2173"/>
                      </a:lnTo>
                      <a:lnTo>
                        <a:pt x="6922" y="2173"/>
                      </a:lnTo>
                      <a:lnTo>
                        <a:pt x="6910" y="2183"/>
                      </a:lnTo>
                      <a:lnTo>
                        <a:pt x="6913" y="2173"/>
                      </a:lnTo>
                      <a:lnTo>
                        <a:pt x="6903" y="2160"/>
                      </a:lnTo>
                      <a:lnTo>
                        <a:pt x="6889" y="2155"/>
                      </a:lnTo>
                      <a:lnTo>
                        <a:pt x="6880" y="2143"/>
                      </a:lnTo>
                      <a:lnTo>
                        <a:pt x="6876" y="2135"/>
                      </a:lnTo>
                      <a:lnTo>
                        <a:pt x="6862" y="2136"/>
                      </a:lnTo>
                      <a:lnTo>
                        <a:pt x="6850" y="2135"/>
                      </a:lnTo>
                      <a:lnTo>
                        <a:pt x="6839" y="2135"/>
                      </a:lnTo>
                      <a:lnTo>
                        <a:pt x="6817" y="2128"/>
                      </a:lnTo>
                      <a:lnTo>
                        <a:pt x="6782" y="2128"/>
                      </a:lnTo>
                      <a:lnTo>
                        <a:pt x="6780" y="2127"/>
                      </a:lnTo>
                      <a:lnTo>
                        <a:pt x="6783" y="2123"/>
                      </a:lnTo>
                      <a:lnTo>
                        <a:pt x="6793" y="2126"/>
                      </a:lnTo>
                      <a:lnTo>
                        <a:pt x="6820" y="2120"/>
                      </a:lnTo>
                      <a:lnTo>
                        <a:pt x="6834" y="2129"/>
                      </a:lnTo>
                      <a:lnTo>
                        <a:pt x="6839" y="2129"/>
                      </a:lnTo>
                      <a:lnTo>
                        <a:pt x="6839" y="2128"/>
                      </a:lnTo>
                      <a:lnTo>
                        <a:pt x="6839" y="2128"/>
                      </a:lnTo>
                      <a:lnTo>
                        <a:pt x="6839" y="2117"/>
                      </a:lnTo>
                      <a:lnTo>
                        <a:pt x="6850" y="2129"/>
                      </a:lnTo>
                      <a:lnTo>
                        <a:pt x="6862" y="2136"/>
                      </a:lnTo>
                      <a:lnTo>
                        <a:pt x="6872" y="2126"/>
                      </a:lnTo>
                      <a:lnTo>
                        <a:pt x="6883" y="2137"/>
                      </a:lnTo>
                      <a:lnTo>
                        <a:pt x="6895" y="2147"/>
                      </a:lnTo>
                      <a:lnTo>
                        <a:pt x="6909" y="2150"/>
                      </a:lnTo>
                      <a:lnTo>
                        <a:pt x="6918" y="2161"/>
                      </a:lnTo>
                      <a:lnTo>
                        <a:pt x="6925" y="2156"/>
                      </a:lnTo>
                      <a:lnTo>
                        <a:pt x="6932" y="2153"/>
                      </a:lnTo>
                      <a:lnTo>
                        <a:pt x="6933" y="2152"/>
                      </a:lnTo>
                      <a:lnTo>
                        <a:pt x="6933" y="2152"/>
                      </a:lnTo>
                      <a:lnTo>
                        <a:pt x="6936" y="2143"/>
                      </a:lnTo>
                      <a:lnTo>
                        <a:pt x="6933" y="2131"/>
                      </a:lnTo>
                      <a:lnTo>
                        <a:pt x="6919" y="2128"/>
                      </a:lnTo>
                      <a:lnTo>
                        <a:pt x="6917" y="2115"/>
                      </a:lnTo>
                      <a:lnTo>
                        <a:pt x="6903" y="2119"/>
                      </a:lnTo>
                      <a:lnTo>
                        <a:pt x="6880" y="2111"/>
                      </a:lnTo>
                      <a:lnTo>
                        <a:pt x="6869" y="2101"/>
                      </a:lnTo>
                      <a:lnTo>
                        <a:pt x="6845" y="2085"/>
                      </a:lnTo>
                      <a:lnTo>
                        <a:pt x="6857" y="2085"/>
                      </a:lnTo>
                      <a:lnTo>
                        <a:pt x="6879" y="2105"/>
                      </a:lnTo>
                      <a:lnTo>
                        <a:pt x="6902" y="2113"/>
                      </a:lnTo>
                      <a:lnTo>
                        <a:pt x="6909" y="2102"/>
                      </a:lnTo>
                      <a:lnTo>
                        <a:pt x="6909" y="2102"/>
                      </a:lnTo>
                      <a:lnTo>
                        <a:pt x="6910" y="2101"/>
                      </a:lnTo>
                      <a:lnTo>
                        <a:pt x="6900" y="2092"/>
                      </a:lnTo>
                      <a:lnTo>
                        <a:pt x="6902" y="2089"/>
                      </a:lnTo>
                      <a:lnTo>
                        <a:pt x="6916" y="2089"/>
                      </a:lnTo>
                      <a:lnTo>
                        <a:pt x="6925" y="2099"/>
                      </a:lnTo>
                      <a:lnTo>
                        <a:pt x="6926" y="2098"/>
                      </a:lnTo>
                      <a:lnTo>
                        <a:pt x="6926" y="2098"/>
                      </a:lnTo>
                      <a:lnTo>
                        <a:pt x="6929" y="2088"/>
                      </a:lnTo>
                      <a:lnTo>
                        <a:pt x="6922" y="2068"/>
                      </a:lnTo>
                      <a:lnTo>
                        <a:pt x="6913" y="2068"/>
                      </a:lnTo>
                      <a:lnTo>
                        <a:pt x="6901" y="2065"/>
                      </a:lnTo>
                      <a:lnTo>
                        <a:pt x="6906" y="2062"/>
                      </a:lnTo>
                      <a:lnTo>
                        <a:pt x="6905" y="2062"/>
                      </a:lnTo>
                      <a:lnTo>
                        <a:pt x="6906" y="2061"/>
                      </a:lnTo>
                      <a:lnTo>
                        <a:pt x="6892" y="2053"/>
                      </a:lnTo>
                      <a:lnTo>
                        <a:pt x="6880" y="2053"/>
                      </a:lnTo>
                      <a:lnTo>
                        <a:pt x="6869" y="2044"/>
                      </a:lnTo>
                      <a:lnTo>
                        <a:pt x="6866" y="2037"/>
                      </a:lnTo>
                      <a:lnTo>
                        <a:pt x="6839" y="2029"/>
                      </a:lnTo>
                      <a:lnTo>
                        <a:pt x="6831" y="2016"/>
                      </a:lnTo>
                      <a:lnTo>
                        <a:pt x="6820" y="2010"/>
                      </a:lnTo>
                      <a:lnTo>
                        <a:pt x="6809" y="2005"/>
                      </a:lnTo>
                      <a:lnTo>
                        <a:pt x="6804" y="1996"/>
                      </a:lnTo>
                      <a:lnTo>
                        <a:pt x="6780" y="1981"/>
                      </a:lnTo>
                      <a:lnTo>
                        <a:pt x="6773" y="1981"/>
                      </a:lnTo>
                      <a:lnTo>
                        <a:pt x="6779" y="1979"/>
                      </a:lnTo>
                      <a:lnTo>
                        <a:pt x="6793" y="1985"/>
                      </a:lnTo>
                      <a:lnTo>
                        <a:pt x="6806" y="1993"/>
                      </a:lnTo>
                      <a:lnTo>
                        <a:pt x="6820" y="2006"/>
                      </a:lnTo>
                      <a:lnTo>
                        <a:pt x="6830" y="2009"/>
                      </a:lnTo>
                      <a:lnTo>
                        <a:pt x="6839" y="2021"/>
                      </a:lnTo>
                      <a:lnTo>
                        <a:pt x="6850" y="2024"/>
                      </a:lnTo>
                      <a:lnTo>
                        <a:pt x="6872" y="2038"/>
                      </a:lnTo>
                      <a:lnTo>
                        <a:pt x="6887" y="2041"/>
                      </a:lnTo>
                      <a:lnTo>
                        <a:pt x="6887" y="2045"/>
                      </a:lnTo>
                      <a:lnTo>
                        <a:pt x="6899" y="2048"/>
                      </a:lnTo>
                      <a:lnTo>
                        <a:pt x="6906" y="2033"/>
                      </a:lnTo>
                      <a:lnTo>
                        <a:pt x="6906" y="2033"/>
                      </a:lnTo>
                      <a:lnTo>
                        <a:pt x="6906" y="2032"/>
                      </a:lnTo>
                      <a:lnTo>
                        <a:pt x="6906" y="2020"/>
                      </a:lnTo>
                      <a:lnTo>
                        <a:pt x="6897" y="2010"/>
                      </a:lnTo>
                      <a:lnTo>
                        <a:pt x="6909" y="2011"/>
                      </a:lnTo>
                      <a:lnTo>
                        <a:pt x="6909" y="2010"/>
                      </a:lnTo>
                      <a:lnTo>
                        <a:pt x="6910" y="2010"/>
                      </a:lnTo>
                      <a:lnTo>
                        <a:pt x="6910" y="1999"/>
                      </a:lnTo>
                      <a:lnTo>
                        <a:pt x="6883" y="1989"/>
                      </a:lnTo>
                      <a:lnTo>
                        <a:pt x="6873" y="1989"/>
                      </a:lnTo>
                      <a:lnTo>
                        <a:pt x="6873" y="1986"/>
                      </a:lnTo>
                      <a:lnTo>
                        <a:pt x="6861" y="1986"/>
                      </a:lnTo>
                      <a:lnTo>
                        <a:pt x="6861" y="1981"/>
                      </a:lnTo>
                      <a:lnTo>
                        <a:pt x="6850" y="1972"/>
                      </a:lnTo>
                      <a:lnTo>
                        <a:pt x="6846" y="1965"/>
                      </a:lnTo>
                      <a:lnTo>
                        <a:pt x="6824" y="1972"/>
                      </a:lnTo>
                      <a:lnTo>
                        <a:pt x="6820" y="1968"/>
                      </a:lnTo>
                      <a:lnTo>
                        <a:pt x="6806" y="1968"/>
                      </a:lnTo>
                      <a:lnTo>
                        <a:pt x="6801" y="1968"/>
                      </a:lnTo>
                      <a:lnTo>
                        <a:pt x="6780" y="1951"/>
                      </a:lnTo>
                      <a:lnTo>
                        <a:pt x="6780" y="1941"/>
                      </a:lnTo>
                      <a:lnTo>
                        <a:pt x="6767" y="1941"/>
                      </a:lnTo>
                      <a:lnTo>
                        <a:pt x="6753" y="1951"/>
                      </a:lnTo>
                      <a:lnTo>
                        <a:pt x="6744" y="1954"/>
                      </a:lnTo>
                      <a:lnTo>
                        <a:pt x="6734" y="1954"/>
                      </a:lnTo>
                      <a:lnTo>
                        <a:pt x="6727" y="1942"/>
                      </a:lnTo>
                      <a:lnTo>
                        <a:pt x="6733" y="1942"/>
                      </a:lnTo>
                      <a:lnTo>
                        <a:pt x="6733" y="1941"/>
                      </a:lnTo>
                      <a:lnTo>
                        <a:pt x="6734" y="1941"/>
                      </a:lnTo>
                      <a:lnTo>
                        <a:pt x="6730" y="1930"/>
                      </a:lnTo>
                      <a:lnTo>
                        <a:pt x="6737" y="1898"/>
                      </a:lnTo>
                      <a:lnTo>
                        <a:pt x="6744" y="1904"/>
                      </a:lnTo>
                      <a:lnTo>
                        <a:pt x="6747" y="1904"/>
                      </a:lnTo>
                      <a:lnTo>
                        <a:pt x="6751" y="1898"/>
                      </a:lnTo>
                      <a:lnTo>
                        <a:pt x="6751" y="1897"/>
                      </a:lnTo>
                      <a:lnTo>
                        <a:pt x="6751" y="1897"/>
                      </a:lnTo>
                      <a:lnTo>
                        <a:pt x="6748" y="1891"/>
                      </a:lnTo>
                      <a:lnTo>
                        <a:pt x="6760" y="1883"/>
                      </a:lnTo>
                      <a:lnTo>
                        <a:pt x="6760" y="1883"/>
                      </a:lnTo>
                      <a:lnTo>
                        <a:pt x="6760" y="1882"/>
                      </a:lnTo>
                      <a:lnTo>
                        <a:pt x="6757" y="1869"/>
                      </a:lnTo>
                      <a:lnTo>
                        <a:pt x="6753" y="1863"/>
                      </a:lnTo>
                      <a:lnTo>
                        <a:pt x="6752" y="1854"/>
                      </a:lnTo>
                      <a:lnTo>
                        <a:pt x="6756" y="1859"/>
                      </a:lnTo>
                      <a:lnTo>
                        <a:pt x="6760" y="1867"/>
                      </a:lnTo>
                      <a:lnTo>
                        <a:pt x="6767" y="1859"/>
                      </a:lnTo>
                      <a:lnTo>
                        <a:pt x="6767" y="1850"/>
                      </a:lnTo>
                      <a:lnTo>
                        <a:pt x="6753" y="1840"/>
                      </a:lnTo>
                      <a:lnTo>
                        <a:pt x="6767" y="1850"/>
                      </a:lnTo>
                      <a:lnTo>
                        <a:pt x="6767" y="1859"/>
                      </a:lnTo>
                      <a:lnTo>
                        <a:pt x="6760" y="1867"/>
                      </a:lnTo>
                      <a:lnTo>
                        <a:pt x="6763" y="1880"/>
                      </a:lnTo>
                      <a:lnTo>
                        <a:pt x="6753" y="1891"/>
                      </a:lnTo>
                      <a:lnTo>
                        <a:pt x="6751" y="1904"/>
                      </a:lnTo>
                      <a:lnTo>
                        <a:pt x="6744" y="1912"/>
                      </a:lnTo>
                      <a:lnTo>
                        <a:pt x="6740" y="1915"/>
                      </a:lnTo>
                      <a:lnTo>
                        <a:pt x="6737" y="1925"/>
                      </a:lnTo>
                      <a:lnTo>
                        <a:pt x="6740" y="1936"/>
                      </a:lnTo>
                      <a:lnTo>
                        <a:pt x="6751" y="1949"/>
                      </a:lnTo>
                      <a:lnTo>
                        <a:pt x="6760" y="1936"/>
                      </a:lnTo>
                      <a:lnTo>
                        <a:pt x="6760" y="1928"/>
                      </a:lnTo>
                      <a:lnTo>
                        <a:pt x="6774" y="1925"/>
                      </a:lnTo>
                      <a:lnTo>
                        <a:pt x="6779" y="1936"/>
                      </a:lnTo>
                      <a:lnTo>
                        <a:pt x="6790" y="1946"/>
                      </a:lnTo>
                      <a:lnTo>
                        <a:pt x="6804" y="1955"/>
                      </a:lnTo>
                      <a:lnTo>
                        <a:pt x="6804" y="1942"/>
                      </a:lnTo>
                      <a:lnTo>
                        <a:pt x="6804" y="1936"/>
                      </a:lnTo>
                      <a:lnTo>
                        <a:pt x="6809" y="1949"/>
                      </a:lnTo>
                      <a:lnTo>
                        <a:pt x="6820" y="1958"/>
                      </a:lnTo>
                      <a:lnTo>
                        <a:pt x="6834" y="1955"/>
                      </a:lnTo>
                      <a:lnTo>
                        <a:pt x="6846" y="1955"/>
                      </a:lnTo>
                      <a:lnTo>
                        <a:pt x="6857" y="1966"/>
                      </a:lnTo>
                      <a:lnTo>
                        <a:pt x="6860" y="1963"/>
                      </a:lnTo>
                      <a:lnTo>
                        <a:pt x="6872" y="1963"/>
                      </a:lnTo>
                      <a:lnTo>
                        <a:pt x="6883" y="1973"/>
                      </a:lnTo>
                      <a:lnTo>
                        <a:pt x="6887" y="1963"/>
                      </a:lnTo>
                      <a:lnTo>
                        <a:pt x="6872" y="1942"/>
                      </a:lnTo>
                      <a:lnTo>
                        <a:pt x="6860" y="1936"/>
                      </a:lnTo>
                      <a:lnTo>
                        <a:pt x="6846" y="1928"/>
                      </a:lnTo>
                      <a:lnTo>
                        <a:pt x="6830" y="1918"/>
                      </a:lnTo>
                      <a:lnTo>
                        <a:pt x="6823" y="1910"/>
                      </a:lnTo>
                      <a:lnTo>
                        <a:pt x="6813" y="1888"/>
                      </a:lnTo>
                      <a:lnTo>
                        <a:pt x="6813" y="1880"/>
                      </a:lnTo>
                      <a:lnTo>
                        <a:pt x="6816" y="1891"/>
                      </a:lnTo>
                      <a:lnTo>
                        <a:pt x="6830" y="1912"/>
                      </a:lnTo>
                      <a:lnTo>
                        <a:pt x="6843" y="1922"/>
                      </a:lnTo>
                      <a:lnTo>
                        <a:pt x="6853" y="1925"/>
                      </a:lnTo>
                      <a:lnTo>
                        <a:pt x="6860" y="1931"/>
                      </a:lnTo>
                      <a:lnTo>
                        <a:pt x="6865" y="1922"/>
                      </a:lnTo>
                      <a:lnTo>
                        <a:pt x="6843" y="1901"/>
                      </a:lnTo>
                      <a:lnTo>
                        <a:pt x="6835" y="1877"/>
                      </a:lnTo>
                      <a:lnTo>
                        <a:pt x="6830" y="1864"/>
                      </a:lnTo>
                      <a:lnTo>
                        <a:pt x="6834" y="1856"/>
                      </a:lnTo>
                      <a:lnTo>
                        <a:pt x="6830" y="1843"/>
                      </a:lnTo>
                      <a:lnTo>
                        <a:pt x="6830" y="1822"/>
                      </a:lnTo>
                      <a:lnTo>
                        <a:pt x="6820" y="1816"/>
                      </a:lnTo>
                      <a:lnTo>
                        <a:pt x="6823" y="1816"/>
                      </a:lnTo>
                      <a:lnTo>
                        <a:pt x="6835" y="1816"/>
                      </a:lnTo>
                      <a:lnTo>
                        <a:pt x="6839" y="1816"/>
                      </a:lnTo>
                      <a:lnTo>
                        <a:pt x="6830" y="1811"/>
                      </a:lnTo>
                      <a:lnTo>
                        <a:pt x="6830" y="1799"/>
                      </a:lnTo>
                      <a:lnTo>
                        <a:pt x="6804" y="1784"/>
                      </a:lnTo>
                      <a:lnTo>
                        <a:pt x="6813" y="1781"/>
                      </a:lnTo>
                      <a:lnTo>
                        <a:pt x="6820" y="1781"/>
                      </a:lnTo>
                      <a:lnTo>
                        <a:pt x="6830" y="1781"/>
                      </a:lnTo>
                      <a:lnTo>
                        <a:pt x="6820" y="1771"/>
                      </a:lnTo>
                      <a:lnTo>
                        <a:pt x="6830" y="1775"/>
                      </a:lnTo>
                      <a:lnTo>
                        <a:pt x="6830" y="1760"/>
                      </a:lnTo>
                      <a:lnTo>
                        <a:pt x="6830" y="1754"/>
                      </a:lnTo>
                      <a:lnTo>
                        <a:pt x="6834" y="1747"/>
                      </a:lnTo>
                      <a:lnTo>
                        <a:pt x="6843" y="1760"/>
                      </a:lnTo>
                      <a:lnTo>
                        <a:pt x="6843" y="1741"/>
                      </a:lnTo>
                      <a:lnTo>
                        <a:pt x="6846" y="1736"/>
                      </a:lnTo>
                      <a:lnTo>
                        <a:pt x="6850" y="1747"/>
                      </a:lnTo>
                      <a:lnTo>
                        <a:pt x="6860" y="1744"/>
                      </a:lnTo>
                      <a:lnTo>
                        <a:pt x="6869" y="1733"/>
                      </a:lnTo>
                      <a:lnTo>
                        <a:pt x="6862" y="1720"/>
                      </a:lnTo>
                      <a:lnTo>
                        <a:pt x="6862" y="1714"/>
                      </a:lnTo>
                      <a:lnTo>
                        <a:pt x="6872" y="1711"/>
                      </a:lnTo>
                      <a:lnTo>
                        <a:pt x="6883" y="1709"/>
                      </a:lnTo>
                      <a:lnTo>
                        <a:pt x="6879" y="1720"/>
                      </a:lnTo>
                      <a:lnTo>
                        <a:pt x="6888" y="1711"/>
                      </a:lnTo>
                      <a:lnTo>
                        <a:pt x="6892" y="1714"/>
                      </a:lnTo>
                      <a:lnTo>
                        <a:pt x="6876" y="1738"/>
                      </a:lnTo>
                      <a:lnTo>
                        <a:pt x="6892" y="1738"/>
                      </a:lnTo>
                      <a:lnTo>
                        <a:pt x="6883" y="1744"/>
                      </a:lnTo>
                      <a:lnTo>
                        <a:pt x="6869" y="1747"/>
                      </a:lnTo>
                      <a:lnTo>
                        <a:pt x="6860" y="1757"/>
                      </a:lnTo>
                      <a:lnTo>
                        <a:pt x="6853" y="1789"/>
                      </a:lnTo>
                      <a:lnTo>
                        <a:pt x="6862" y="1802"/>
                      </a:lnTo>
                      <a:lnTo>
                        <a:pt x="6865" y="1792"/>
                      </a:lnTo>
                      <a:lnTo>
                        <a:pt x="6872" y="1792"/>
                      </a:lnTo>
                      <a:lnTo>
                        <a:pt x="6872" y="1802"/>
                      </a:lnTo>
                      <a:lnTo>
                        <a:pt x="6872" y="1808"/>
                      </a:lnTo>
                      <a:lnTo>
                        <a:pt x="6862" y="1816"/>
                      </a:lnTo>
                      <a:lnTo>
                        <a:pt x="6850" y="1819"/>
                      </a:lnTo>
                      <a:lnTo>
                        <a:pt x="6850" y="1840"/>
                      </a:lnTo>
                      <a:lnTo>
                        <a:pt x="6853" y="1832"/>
                      </a:lnTo>
                      <a:lnTo>
                        <a:pt x="6862" y="1822"/>
                      </a:lnTo>
                      <a:lnTo>
                        <a:pt x="6865" y="1819"/>
                      </a:lnTo>
                      <a:lnTo>
                        <a:pt x="6876" y="1832"/>
                      </a:lnTo>
                      <a:lnTo>
                        <a:pt x="6887" y="1832"/>
                      </a:lnTo>
                      <a:lnTo>
                        <a:pt x="6879" y="1840"/>
                      </a:lnTo>
                      <a:lnTo>
                        <a:pt x="6887" y="1853"/>
                      </a:lnTo>
                      <a:lnTo>
                        <a:pt x="6872" y="1843"/>
                      </a:lnTo>
                      <a:lnTo>
                        <a:pt x="6862" y="1846"/>
                      </a:lnTo>
                      <a:lnTo>
                        <a:pt x="6860" y="1859"/>
                      </a:lnTo>
                      <a:lnTo>
                        <a:pt x="6865" y="1870"/>
                      </a:lnTo>
                      <a:lnTo>
                        <a:pt x="6865" y="1859"/>
                      </a:lnTo>
                      <a:lnTo>
                        <a:pt x="6879" y="1856"/>
                      </a:lnTo>
                      <a:lnTo>
                        <a:pt x="6887" y="1859"/>
                      </a:lnTo>
                      <a:lnTo>
                        <a:pt x="6888" y="1870"/>
                      </a:lnTo>
                      <a:lnTo>
                        <a:pt x="6906" y="1874"/>
                      </a:lnTo>
                      <a:lnTo>
                        <a:pt x="6916" y="1870"/>
                      </a:lnTo>
                      <a:lnTo>
                        <a:pt x="6909" y="1880"/>
                      </a:lnTo>
                      <a:lnTo>
                        <a:pt x="6879" y="1877"/>
                      </a:lnTo>
                      <a:lnTo>
                        <a:pt x="6876" y="1888"/>
                      </a:lnTo>
                      <a:lnTo>
                        <a:pt x="6888" y="1883"/>
                      </a:lnTo>
                      <a:lnTo>
                        <a:pt x="6883" y="1904"/>
                      </a:lnTo>
                      <a:lnTo>
                        <a:pt x="6883" y="1915"/>
                      </a:lnTo>
                      <a:lnTo>
                        <a:pt x="6892" y="1928"/>
                      </a:lnTo>
                      <a:lnTo>
                        <a:pt x="6888" y="1915"/>
                      </a:lnTo>
                      <a:lnTo>
                        <a:pt x="6902" y="1922"/>
                      </a:lnTo>
                      <a:lnTo>
                        <a:pt x="6913" y="1931"/>
                      </a:lnTo>
                      <a:lnTo>
                        <a:pt x="6925" y="1934"/>
                      </a:lnTo>
                      <a:lnTo>
                        <a:pt x="6922" y="1925"/>
                      </a:lnTo>
                      <a:lnTo>
                        <a:pt x="6925" y="1912"/>
                      </a:lnTo>
                      <a:lnTo>
                        <a:pt x="6925" y="1925"/>
                      </a:lnTo>
                      <a:lnTo>
                        <a:pt x="6932" y="1928"/>
                      </a:lnTo>
                      <a:lnTo>
                        <a:pt x="6943" y="1907"/>
                      </a:lnTo>
                      <a:lnTo>
                        <a:pt x="6943" y="1928"/>
                      </a:lnTo>
                      <a:lnTo>
                        <a:pt x="6948" y="1931"/>
                      </a:lnTo>
                      <a:lnTo>
                        <a:pt x="6939" y="1942"/>
                      </a:lnTo>
                      <a:lnTo>
                        <a:pt x="6943" y="1952"/>
                      </a:lnTo>
                      <a:lnTo>
                        <a:pt x="6952" y="1946"/>
                      </a:lnTo>
                      <a:lnTo>
                        <a:pt x="6959" y="1955"/>
                      </a:lnTo>
                      <a:lnTo>
                        <a:pt x="6969" y="1949"/>
                      </a:lnTo>
                      <a:lnTo>
                        <a:pt x="6966" y="1962"/>
                      </a:lnTo>
                      <a:lnTo>
                        <a:pt x="6955" y="1973"/>
                      </a:lnTo>
                      <a:lnTo>
                        <a:pt x="6955" y="1979"/>
                      </a:lnTo>
                      <a:lnTo>
                        <a:pt x="6982" y="1973"/>
                      </a:lnTo>
                      <a:lnTo>
                        <a:pt x="6992" y="1973"/>
                      </a:lnTo>
                      <a:lnTo>
                        <a:pt x="6982" y="1982"/>
                      </a:lnTo>
                      <a:lnTo>
                        <a:pt x="6992" y="1990"/>
                      </a:lnTo>
                      <a:lnTo>
                        <a:pt x="6989" y="2003"/>
                      </a:lnTo>
                      <a:lnTo>
                        <a:pt x="6978" y="2003"/>
                      </a:lnTo>
                      <a:lnTo>
                        <a:pt x="6975" y="2024"/>
                      </a:lnTo>
                      <a:lnTo>
                        <a:pt x="6969" y="2041"/>
                      </a:lnTo>
                      <a:lnTo>
                        <a:pt x="6966" y="2065"/>
                      </a:lnTo>
                      <a:lnTo>
                        <a:pt x="6969" y="2078"/>
                      </a:lnTo>
                      <a:lnTo>
                        <a:pt x="6966" y="2081"/>
                      </a:lnTo>
                      <a:lnTo>
                        <a:pt x="6966" y="2102"/>
                      </a:lnTo>
                      <a:lnTo>
                        <a:pt x="6978" y="2117"/>
                      </a:lnTo>
                      <a:lnTo>
                        <a:pt x="6989" y="2096"/>
                      </a:lnTo>
                      <a:lnTo>
                        <a:pt x="6989" y="2078"/>
                      </a:lnTo>
                      <a:lnTo>
                        <a:pt x="6989" y="2065"/>
                      </a:lnTo>
                      <a:lnTo>
                        <a:pt x="6996" y="2054"/>
                      </a:lnTo>
                      <a:lnTo>
                        <a:pt x="6999" y="2045"/>
                      </a:lnTo>
                      <a:lnTo>
                        <a:pt x="7008" y="2051"/>
                      </a:lnTo>
                      <a:lnTo>
                        <a:pt x="7012" y="2051"/>
                      </a:lnTo>
                      <a:lnTo>
                        <a:pt x="7015" y="2038"/>
                      </a:lnTo>
                      <a:lnTo>
                        <a:pt x="7012" y="2017"/>
                      </a:lnTo>
                      <a:lnTo>
                        <a:pt x="7019" y="1997"/>
                      </a:lnTo>
                      <a:lnTo>
                        <a:pt x="7026" y="1979"/>
                      </a:lnTo>
                      <a:lnTo>
                        <a:pt x="7026" y="1969"/>
                      </a:lnTo>
                      <a:lnTo>
                        <a:pt x="7027" y="1952"/>
                      </a:lnTo>
                      <a:lnTo>
                        <a:pt x="7027" y="1942"/>
                      </a:lnTo>
                      <a:lnTo>
                        <a:pt x="7034" y="1931"/>
                      </a:lnTo>
                      <a:lnTo>
                        <a:pt x="7041" y="1910"/>
                      </a:lnTo>
                      <a:lnTo>
                        <a:pt x="7048" y="1912"/>
                      </a:lnTo>
                      <a:lnTo>
                        <a:pt x="7054" y="1891"/>
                      </a:lnTo>
                      <a:lnTo>
                        <a:pt x="7041" y="1880"/>
                      </a:lnTo>
                      <a:lnTo>
                        <a:pt x="7048" y="1877"/>
                      </a:lnTo>
                      <a:lnTo>
                        <a:pt x="7052" y="1874"/>
                      </a:lnTo>
                      <a:lnTo>
                        <a:pt x="7024" y="1879"/>
                      </a:lnTo>
                      <a:lnTo>
                        <a:pt x="7052" y="1874"/>
                      </a:lnTo>
                      <a:lnTo>
                        <a:pt x="7054" y="1870"/>
                      </a:lnTo>
                      <a:lnTo>
                        <a:pt x="7057" y="1870"/>
                      </a:lnTo>
                      <a:lnTo>
                        <a:pt x="7048" y="1850"/>
                      </a:lnTo>
                      <a:lnTo>
                        <a:pt x="7034" y="1853"/>
                      </a:lnTo>
                      <a:lnTo>
                        <a:pt x="7031" y="1856"/>
                      </a:lnTo>
                      <a:lnTo>
                        <a:pt x="7041" y="1843"/>
                      </a:lnTo>
                      <a:lnTo>
                        <a:pt x="7034" y="1840"/>
                      </a:lnTo>
                      <a:lnTo>
                        <a:pt x="7034" y="1832"/>
                      </a:lnTo>
                      <a:lnTo>
                        <a:pt x="7038" y="1819"/>
                      </a:lnTo>
                      <a:lnTo>
                        <a:pt x="7034" y="1813"/>
                      </a:lnTo>
                      <a:lnTo>
                        <a:pt x="7022" y="1816"/>
                      </a:lnTo>
                      <a:lnTo>
                        <a:pt x="6999" y="1799"/>
                      </a:lnTo>
                      <a:lnTo>
                        <a:pt x="6996" y="1786"/>
                      </a:lnTo>
                      <a:lnTo>
                        <a:pt x="6982" y="1778"/>
                      </a:lnTo>
                      <a:lnTo>
                        <a:pt x="6975" y="1762"/>
                      </a:lnTo>
                      <a:lnTo>
                        <a:pt x="6971" y="1751"/>
                      </a:lnTo>
                      <a:lnTo>
                        <a:pt x="6966" y="1738"/>
                      </a:lnTo>
                      <a:lnTo>
                        <a:pt x="6952" y="1730"/>
                      </a:lnTo>
                      <a:lnTo>
                        <a:pt x="6943" y="1720"/>
                      </a:lnTo>
                      <a:lnTo>
                        <a:pt x="6936" y="1709"/>
                      </a:lnTo>
                      <a:lnTo>
                        <a:pt x="6936" y="1699"/>
                      </a:lnTo>
                      <a:lnTo>
                        <a:pt x="6929" y="1687"/>
                      </a:lnTo>
                      <a:lnTo>
                        <a:pt x="6932" y="1682"/>
                      </a:lnTo>
                      <a:lnTo>
                        <a:pt x="6939" y="1669"/>
                      </a:lnTo>
                      <a:lnTo>
                        <a:pt x="6939" y="1658"/>
                      </a:lnTo>
                      <a:lnTo>
                        <a:pt x="6945" y="1655"/>
                      </a:lnTo>
                      <a:lnTo>
                        <a:pt x="6943" y="1651"/>
                      </a:lnTo>
                      <a:lnTo>
                        <a:pt x="6945" y="1655"/>
                      </a:lnTo>
                      <a:lnTo>
                        <a:pt x="6955" y="1642"/>
                      </a:lnTo>
                      <a:lnTo>
                        <a:pt x="6969" y="1639"/>
                      </a:lnTo>
                      <a:lnTo>
                        <a:pt x="6982" y="1631"/>
                      </a:lnTo>
                      <a:lnTo>
                        <a:pt x="6982" y="1618"/>
                      </a:lnTo>
                      <a:lnTo>
                        <a:pt x="6989" y="1610"/>
                      </a:lnTo>
                      <a:lnTo>
                        <a:pt x="6985" y="1621"/>
                      </a:lnTo>
                      <a:lnTo>
                        <a:pt x="6985" y="1631"/>
                      </a:lnTo>
                      <a:lnTo>
                        <a:pt x="6971" y="1639"/>
                      </a:lnTo>
                      <a:lnTo>
                        <a:pt x="6969" y="1642"/>
                      </a:lnTo>
                      <a:lnTo>
                        <a:pt x="6959" y="1645"/>
                      </a:lnTo>
                      <a:lnTo>
                        <a:pt x="6948" y="1655"/>
                      </a:lnTo>
                      <a:lnTo>
                        <a:pt x="6943" y="1666"/>
                      </a:lnTo>
                      <a:lnTo>
                        <a:pt x="6939" y="1682"/>
                      </a:lnTo>
                      <a:lnTo>
                        <a:pt x="6936" y="1687"/>
                      </a:lnTo>
                      <a:lnTo>
                        <a:pt x="6936" y="1690"/>
                      </a:lnTo>
                      <a:lnTo>
                        <a:pt x="6943" y="1703"/>
                      </a:lnTo>
                      <a:lnTo>
                        <a:pt x="6943" y="1709"/>
                      </a:lnTo>
                      <a:lnTo>
                        <a:pt x="6966" y="1727"/>
                      </a:lnTo>
                      <a:lnTo>
                        <a:pt x="6975" y="1730"/>
                      </a:lnTo>
                      <a:lnTo>
                        <a:pt x="6989" y="1736"/>
                      </a:lnTo>
                      <a:lnTo>
                        <a:pt x="7008" y="1751"/>
                      </a:lnTo>
                      <a:lnTo>
                        <a:pt x="7022" y="1744"/>
                      </a:lnTo>
                      <a:lnTo>
                        <a:pt x="7045" y="1744"/>
                      </a:lnTo>
                      <a:lnTo>
                        <a:pt x="7052" y="1757"/>
                      </a:lnTo>
                      <a:lnTo>
                        <a:pt x="7045" y="1775"/>
                      </a:lnTo>
                      <a:lnTo>
                        <a:pt x="7048" y="1786"/>
                      </a:lnTo>
                      <a:lnTo>
                        <a:pt x="7057" y="1784"/>
                      </a:lnTo>
                      <a:lnTo>
                        <a:pt x="7064" y="1778"/>
                      </a:lnTo>
                      <a:lnTo>
                        <a:pt x="7068" y="1765"/>
                      </a:lnTo>
                      <a:lnTo>
                        <a:pt x="7075" y="1754"/>
                      </a:lnTo>
                      <a:lnTo>
                        <a:pt x="7082" y="1733"/>
                      </a:lnTo>
                      <a:lnTo>
                        <a:pt x="7087" y="1720"/>
                      </a:lnTo>
                      <a:lnTo>
                        <a:pt x="7082" y="1720"/>
                      </a:lnTo>
                      <a:lnTo>
                        <a:pt x="7082" y="1714"/>
                      </a:lnTo>
                      <a:lnTo>
                        <a:pt x="7091" y="1703"/>
                      </a:lnTo>
                      <a:lnTo>
                        <a:pt x="7105" y="1703"/>
                      </a:lnTo>
                      <a:lnTo>
                        <a:pt x="7098" y="1693"/>
                      </a:lnTo>
                      <a:lnTo>
                        <a:pt x="7105" y="1682"/>
                      </a:lnTo>
                      <a:lnTo>
                        <a:pt x="7101" y="1672"/>
                      </a:lnTo>
                      <a:lnTo>
                        <a:pt x="7110" y="1666"/>
                      </a:lnTo>
                      <a:lnTo>
                        <a:pt x="7114" y="1655"/>
                      </a:lnTo>
                      <a:lnTo>
                        <a:pt x="7121" y="1642"/>
                      </a:lnTo>
                      <a:lnTo>
                        <a:pt x="7128" y="1634"/>
                      </a:lnTo>
                      <a:lnTo>
                        <a:pt x="7121" y="1621"/>
                      </a:lnTo>
                      <a:lnTo>
                        <a:pt x="7124" y="1612"/>
                      </a:lnTo>
                      <a:lnTo>
                        <a:pt x="7121" y="1594"/>
                      </a:lnTo>
                      <a:lnTo>
                        <a:pt x="7117" y="1583"/>
                      </a:lnTo>
                      <a:lnTo>
                        <a:pt x="7121" y="1583"/>
                      </a:lnTo>
                      <a:lnTo>
                        <a:pt x="7124" y="1570"/>
                      </a:lnTo>
                      <a:lnTo>
                        <a:pt x="7131" y="1580"/>
                      </a:lnTo>
                      <a:lnTo>
                        <a:pt x="7128" y="1591"/>
                      </a:lnTo>
                      <a:lnTo>
                        <a:pt x="7131" y="1612"/>
                      </a:lnTo>
                      <a:lnTo>
                        <a:pt x="7135" y="1600"/>
                      </a:lnTo>
                      <a:lnTo>
                        <a:pt x="7131" y="1570"/>
                      </a:lnTo>
                      <a:lnTo>
                        <a:pt x="7128" y="1559"/>
                      </a:lnTo>
                      <a:lnTo>
                        <a:pt x="7128" y="1525"/>
                      </a:lnTo>
                      <a:lnTo>
                        <a:pt x="7124" y="1511"/>
                      </a:lnTo>
                      <a:lnTo>
                        <a:pt x="7098" y="1508"/>
                      </a:lnTo>
                      <a:lnTo>
                        <a:pt x="7087" y="1511"/>
                      </a:lnTo>
                      <a:lnTo>
                        <a:pt x="7078" y="1508"/>
                      </a:lnTo>
                      <a:lnTo>
                        <a:pt x="7078" y="1477"/>
                      </a:lnTo>
                      <a:lnTo>
                        <a:pt x="7084" y="1465"/>
                      </a:lnTo>
                      <a:lnTo>
                        <a:pt x="7087" y="1465"/>
                      </a:lnTo>
                      <a:lnTo>
                        <a:pt x="7101" y="1457"/>
                      </a:lnTo>
                      <a:lnTo>
                        <a:pt x="7098" y="1447"/>
                      </a:lnTo>
                      <a:lnTo>
                        <a:pt x="7105" y="1433"/>
                      </a:lnTo>
                      <a:lnTo>
                        <a:pt x="7105" y="1420"/>
                      </a:lnTo>
                      <a:lnTo>
                        <a:pt x="7105" y="1409"/>
                      </a:lnTo>
                      <a:lnTo>
                        <a:pt x="7105" y="1409"/>
                      </a:lnTo>
                      <a:lnTo>
                        <a:pt x="7094" y="1381"/>
                      </a:lnTo>
                      <a:lnTo>
                        <a:pt x="7084" y="1372"/>
                      </a:lnTo>
                      <a:lnTo>
                        <a:pt x="7082" y="1361"/>
                      </a:lnTo>
                      <a:lnTo>
                        <a:pt x="7084" y="1357"/>
                      </a:lnTo>
                      <a:lnTo>
                        <a:pt x="7087" y="1369"/>
                      </a:lnTo>
                      <a:lnTo>
                        <a:pt x="7098" y="1375"/>
                      </a:lnTo>
                      <a:lnTo>
                        <a:pt x="7105" y="1393"/>
                      </a:lnTo>
                      <a:lnTo>
                        <a:pt x="7108" y="1426"/>
                      </a:lnTo>
                      <a:lnTo>
                        <a:pt x="7101" y="1450"/>
                      </a:lnTo>
                      <a:lnTo>
                        <a:pt x="7108" y="1450"/>
                      </a:lnTo>
                      <a:lnTo>
                        <a:pt x="7105" y="1465"/>
                      </a:lnTo>
                      <a:lnTo>
                        <a:pt x="7105" y="1474"/>
                      </a:lnTo>
                      <a:lnTo>
                        <a:pt x="7108" y="1477"/>
                      </a:lnTo>
                      <a:lnTo>
                        <a:pt x="7131" y="1471"/>
                      </a:lnTo>
                      <a:lnTo>
                        <a:pt x="7117" y="1480"/>
                      </a:lnTo>
                      <a:lnTo>
                        <a:pt x="7144" y="1471"/>
                      </a:lnTo>
                      <a:lnTo>
                        <a:pt x="7188" y="1447"/>
                      </a:lnTo>
                      <a:lnTo>
                        <a:pt x="7191" y="1447"/>
                      </a:lnTo>
                      <a:lnTo>
                        <a:pt x="7207" y="1437"/>
                      </a:lnTo>
                      <a:lnTo>
                        <a:pt x="7217" y="1433"/>
                      </a:lnTo>
                      <a:lnTo>
                        <a:pt x="7244" y="1420"/>
                      </a:lnTo>
                      <a:lnTo>
                        <a:pt x="7256" y="1413"/>
                      </a:lnTo>
                      <a:lnTo>
                        <a:pt x="7270" y="1409"/>
                      </a:lnTo>
                      <a:lnTo>
                        <a:pt x="7279" y="1405"/>
                      </a:lnTo>
                      <a:lnTo>
                        <a:pt x="7302" y="1389"/>
                      </a:lnTo>
                      <a:lnTo>
                        <a:pt x="7306" y="1381"/>
                      </a:lnTo>
                      <a:lnTo>
                        <a:pt x="7320" y="1378"/>
                      </a:lnTo>
                      <a:lnTo>
                        <a:pt x="7342" y="1361"/>
                      </a:lnTo>
                      <a:lnTo>
                        <a:pt x="7357" y="1354"/>
                      </a:lnTo>
                      <a:lnTo>
                        <a:pt x="7372" y="1335"/>
                      </a:lnTo>
                      <a:lnTo>
                        <a:pt x="7358" y="1341"/>
                      </a:lnTo>
                      <a:lnTo>
                        <a:pt x="7350" y="1348"/>
                      </a:lnTo>
                      <a:lnTo>
                        <a:pt x="7342" y="1345"/>
                      </a:lnTo>
                      <a:lnTo>
                        <a:pt x="7332" y="1348"/>
                      </a:lnTo>
                      <a:lnTo>
                        <a:pt x="7320" y="1354"/>
                      </a:lnTo>
                      <a:lnTo>
                        <a:pt x="7302" y="1375"/>
                      </a:lnTo>
                      <a:lnTo>
                        <a:pt x="7297" y="1378"/>
                      </a:lnTo>
                      <a:lnTo>
                        <a:pt x="7283" y="1381"/>
                      </a:lnTo>
                      <a:lnTo>
                        <a:pt x="7293" y="1369"/>
                      </a:lnTo>
                      <a:lnTo>
                        <a:pt x="7306" y="1361"/>
                      </a:lnTo>
                      <a:lnTo>
                        <a:pt x="7306" y="1348"/>
                      </a:lnTo>
                      <a:lnTo>
                        <a:pt x="7316" y="1330"/>
                      </a:lnTo>
                      <a:lnTo>
                        <a:pt x="7279" y="1369"/>
                      </a:lnTo>
                      <a:lnTo>
                        <a:pt x="7256" y="1378"/>
                      </a:lnTo>
                      <a:lnTo>
                        <a:pt x="7219" y="1386"/>
                      </a:lnTo>
                      <a:lnTo>
                        <a:pt x="7210" y="1389"/>
                      </a:lnTo>
                      <a:lnTo>
                        <a:pt x="7203" y="1399"/>
                      </a:lnTo>
                      <a:lnTo>
                        <a:pt x="7191" y="1399"/>
                      </a:lnTo>
                      <a:lnTo>
                        <a:pt x="7166" y="1410"/>
                      </a:lnTo>
                      <a:lnTo>
                        <a:pt x="7158" y="1410"/>
                      </a:lnTo>
                      <a:lnTo>
                        <a:pt x="7144" y="1417"/>
                      </a:lnTo>
                      <a:lnTo>
                        <a:pt x="7147" y="1429"/>
                      </a:lnTo>
                      <a:lnTo>
                        <a:pt x="7135" y="1426"/>
                      </a:lnTo>
                      <a:lnTo>
                        <a:pt x="7131" y="1437"/>
                      </a:lnTo>
                      <a:lnTo>
                        <a:pt x="7108" y="1450"/>
                      </a:lnTo>
                      <a:lnTo>
                        <a:pt x="7110" y="1437"/>
                      </a:lnTo>
                      <a:lnTo>
                        <a:pt x="7124" y="1436"/>
                      </a:lnTo>
                      <a:lnTo>
                        <a:pt x="7128" y="1423"/>
                      </a:lnTo>
                      <a:lnTo>
                        <a:pt x="7137" y="1399"/>
                      </a:lnTo>
                      <a:lnTo>
                        <a:pt x="7136" y="1399"/>
                      </a:lnTo>
                      <a:lnTo>
                        <a:pt x="7128" y="1386"/>
                      </a:lnTo>
                      <a:lnTo>
                        <a:pt x="7128" y="1385"/>
                      </a:lnTo>
                      <a:lnTo>
                        <a:pt x="7128" y="1386"/>
                      </a:lnTo>
                      <a:lnTo>
                        <a:pt x="7137" y="1399"/>
                      </a:lnTo>
                      <a:lnTo>
                        <a:pt x="7151" y="1393"/>
                      </a:lnTo>
                      <a:lnTo>
                        <a:pt x="7173" y="1372"/>
                      </a:lnTo>
                      <a:lnTo>
                        <a:pt x="7188" y="1365"/>
                      </a:lnTo>
                      <a:lnTo>
                        <a:pt x="7193" y="1354"/>
                      </a:lnTo>
                      <a:lnTo>
                        <a:pt x="7200" y="1357"/>
                      </a:lnTo>
                      <a:lnTo>
                        <a:pt x="7219" y="1335"/>
                      </a:lnTo>
                      <a:lnTo>
                        <a:pt x="7233" y="1333"/>
                      </a:lnTo>
                      <a:lnTo>
                        <a:pt x="7244" y="1327"/>
                      </a:lnTo>
                      <a:lnTo>
                        <a:pt x="7256" y="1327"/>
                      </a:lnTo>
                      <a:lnTo>
                        <a:pt x="7263" y="1321"/>
                      </a:lnTo>
                      <a:lnTo>
                        <a:pt x="7300" y="1314"/>
                      </a:lnTo>
                      <a:lnTo>
                        <a:pt x="7300" y="1306"/>
                      </a:lnTo>
                      <a:lnTo>
                        <a:pt x="7297" y="1300"/>
                      </a:lnTo>
                      <a:lnTo>
                        <a:pt x="7302" y="1300"/>
                      </a:lnTo>
                      <a:lnTo>
                        <a:pt x="7302" y="1306"/>
                      </a:lnTo>
                      <a:lnTo>
                        <a:pt x="7316" y="1306"/>
                      </a:lnTo>
                      <a:lnTo>
                        <a:pt x="7339" y="1294"/>
                      </a:lnTo>
                      <a:lnTo>
                        <a:pt x="7362" y="1286"/>
                      </a:lnTo>
                      <a:lnTo>
                        <a:pt x="7372" y="1287"/>
                      </a:lnTo>
                      <a:lnTo>
                        <a:pt x="7369" y="1282"/>
                      </a:lnTo>
                      <a:lnTo>
                        <a:pt x="7369" y="1279"/>
                      </a:lnTo>
                      <a:lnTo>
                        <a:pt x="7372" y="1270"/>
                      </a:lnTo>
                      <a:lnTo>
                        <a:pt x="7369" y="1258"/>
                      </a:lnTo>
                      <a:lnTo>
                        <a:pt x="7369" y="1258"/>
                      </a:lnTo>
                      <a:lnTo>
                        <a:pt x="7369" y="1258"/>
                      </a:lnTo>
                      <a:lnTo>
                        <a:pt x="7372" y="1270"/>
                      </a:lnTo>
                      <a:lnTo>
                        <a:pt x="7369" y="1279"/>
                      </a:lnTo>
                      <a:lnTo>
                        <a:pt x="7369" y="1282"/>
                      </a:lnTo>
                      <a:lnTo>
                        <a:pt x="7372" y="1287"/>
                      </a:lnTo>
                      <a:lnTo>
                        <a:pt x="7383" y="1282"/>
                      </a:lnTo>
                      <a:lnTo>
                        <a:pt x="7418" y="1260"/>
                      </a:lnTo>
                      <a:lnTo>
                        <a:pt x="7418" y="1249"/>
                      </a:lnTo>
                      <a:lnTo>
                        <a:pt x="7415" y="1236"/>
                      </a:lnTo>
                      <a:lnTo>
                        <a:pt x="7415" y="1225"/>
                      </a:lnTo>
                      <a:lnTo>
                        <a:pt x="7406" y="1212"/>
                      </a:lnTo>
                      <a:lnTo>
                        <a:pt x="7411" y="1204"/>
                      </a:lnTo>
                      <a:lnTo>
                        <a:pt x="7409" y="1191"/>
                      </a:lnTo>
                      <a:lnTo>
                        <a:pt x="7418" y="1204"/>
                      </a:lnTo>
                      <a:lnTo>
                        <a:pt x="7422" y="1198"/>
                      </a:lnTo>
                      <a:lnTo>
                        <a:pt x="7425" y="1210"/>
                      </a:lnTo>
                      <a:lnTo>
                        <a:pt x="7432" y="1204"/>
                      </a:lnTo>
                      <a:lnTo>
                        <a:pt x="7441" y="1207"/>
                      </a:lnTo>
                      <a:lnTo>
                        <a:pt x="7445" y="1198"/>
                      </a:lnTo>
                      <a:lnTo>
                        <a:pt x="7441" y="1207"/>
                      </a:lnTo>
                      <a:lnTo>
                        <a:pt x="7452" y="1210"/>
                      </a:lnTo>
                      <a:lnTo>
                        <a:pt x="7459" y="1228"/>
                      </a:lnTo>
                      <a:lnTo>
                        <a:pt x="7459" y="1234"/>
                      </a:lnTo>
                      <a:lnTo>
                        <a:pt x="7466" y="1222"/>
                      </a:lnTo>
                      <a:lnTo>
                        <a:pt x="7478" y="1222"/>
                      </a:lnTo>
                      <a:lnTo>
                        <a:pt x="7485" y="1204"/>
                      </a:lnTo>
                      <a:lnTo>
                        <a:pt x="7497" y="1194"/>
                      </a:lnTo>
                      <a:lnTo>
                        <a:pt x="7501" y="1185"/>
                      </a:lnTo>
                      <a:lnTo>
                        <a:pt x="7515" y="1177"/>
                      </a:lnTo>
                      <a:lnTo>
                        <a:pt x="7515" y="1188"/>
                      </a:lnTo>
                      <a:lnTo>
                        <a:pt x="7522" y="1210"/>
                      </a:lnTo>
                      <a:lnTo>
                        <a:pt x="7534" y="1207"/>
                      </a:lnTo>
                      <a:lnTo>
                        <a:pt x="7545" y="1201"/>
                      </a:lnTo>
                      <a:lnTo>
                        <a:pt x="7548" y="1188"/>
                      </a:lnTo>
                      <a:lnTo>
                        <a:pt x="7554" y="1188"/>
                      </a:lnTo>
                      <a:lnTo>
                        <a:pt x="7587" y="1170"/>
                      </a:lnTo>
                      <a:lnTo>
                        <a:pt x="7605" y="1167"/>
                      </a:lnTo>
                      <a:lnTo>
                        <a:pt x="7610" y="1156"/>
                      </a:lnTo>
                      <a:lnTo>
                        <a:pt x="7605" y="1135"/>
                      </a:lnTo>
                      <a:lnTo>
                        <a:pt x="7587" y="1113"/>
                      </a:lnTo>
                      <a:lnTo>
                        <a:pt x="7575" y="1108"/>
                      </a:lnTo>
                      <a:lnTo>
                        <a:pt x="7561" y="1102"/>
                      </a:lnTo>
                      <a:lnTo>
                        <a:pt x="7548" y="1105"/>
                      </a:lnTo>
                      <a:lnTo>
                        <a:pt x="7561" y="1108"/>
                      </a:lnTo>
                      <a:lnTo>
                        <a:pt x="7575" y="1113"/>
                      </a:lnTo>
                      <a:lnTo>
                        <a:pt x="7580" y="1126"/>
                      </a:lnTo>
                      <a:lnTo>
                        <a:pt x="7591" y="1126"/>
                      </a:lnTo>
                      <a:lnTo>
                        <a:pt x="7598" y="1143"/>
                      </a:lnTo>
                      <a:lnTo>
                        <a:pt x="7584" y="1153"/>
                      </a:lnTo>
                      <a:lnTo>
                        <a:pt x="7561" y="1170"/>
                      </a:lnTo>
                      <a:lnTo>
                        <a:pt x="7548" y="1167"/>
                      </a:lnTo>
                      <a:lnTo>
                        <a:pt x="7538" y="1167"/>
                      </a:lnTo>
                      <a:lnTo>
                        <a:pt x="7527" y="1164"/>
                      </a:lnTo>
                      <a:lnTo>
                        <a:pt x="7519" y="1143"/>
                      </a:lnTo>
                      <a:lnTo>
                        <a:pt x="7504" y="1140"/>
                      </a:lnTo>
                      <a:lnTo>
                        <a:pt x="7494" y="1135"/>
                      </a:lnTo>
                      <a:lnTo>
                        <a:pt x="7494" y="1126"/>
                      </a:lnTo>
                      <a:lnTo>
                        <a:pt x="7504" y="1132"/>
                      </a:lnTo>
                      <a:lnTo>
                        <a:pt x="7494" y="1119"/>
                      </a:lnTo>
                      <a:lnTo>
                        <a:pt x="7471" y="1099"/>
                      </a:lnTo>
                      <a:lnTo>
                        <a:pt x="7459" y="1095"/>
                      </a:lnTo>
                      <a:lnTo>
                        <a:pt x="7445" y="1102"/>
                      </a:lnTo>
                      <a:lnTo>
                        <a:pt x="7436" y="1095"/>
                      </a:lnTo>
                      <a:lnTo>
                        <a:pt x="7425" y="1086"/>
                      </a:lnTo>
                      <a:lnTo>
                        <a:pt x="7439" y="1086"/>
                      </a:lnTo>
                      <a:lnTo>
                        <a:pt x="7436" y="1075"/>
                      </a:lnTo>
                      <a:lnTo>
                        <a:pt x="7445" y="1062"/>
                      </a:lnTo>
                      <a:lnTo>
                        <a:pt x="7441" y="1060"/>
                      </a:lnTo>
                      <a:lnTo>
                        <a:pt x="7448" y="1047"/>
                      </a:lnTo>
                      <a:lnTo>
                        <a:pt x="7471" y="1035"/>
                      </a:lnTo>
                      <a:lnTo>
                        <a:pt x="7475" y="1023"/>
                      </a:lnTo>
                      <a:lnTo>
                        <a:pt x="7462" y="1023"/>
                      </a:lnTo>
                      <a:lnTo>
                        <a:pt x="7466" y="1027"/>
                      </a:lnTo>
                      <a:lnTo>
                        <a:pt x="7452" y="1030"/>
                      </a:lnTo>
                      <a:lnTo>
                        <a:pt x="7441" y="1020"/>
                      </a:lnTo>
                      <a:lnTo>
                        <a:pt x="7439" y="1009"/>
                      </a:lnTo>
                      <a:lnTo>
                        <a:pt x="7429" y="1006"/>
                      </a:lnTo>
                      <a:lnTo>
                        <a:pt x="7432" y="993"/>
                      </a:lnTo>
                      <a:lnTo>
                        <a:pt x="7431" y="993"/>
                      </a:lnTo>
                      <a:lnTo>
                        <a:pt x="7431" y="993"/>
                      </a:lnTo>
                      <a:lnTo>
                        <a:pt x="7432" y="993"/>
                      </a:lnTo>
                      <a:lnTo>
                        <a:pt x="7432" y="985"/>
                      </a:lnTo>
                      <a:lnTo>
                        <a:pt x="7439" y="960"/>
                      </a:lnTo>
                      <a:lnTo>
                        <a:pt x="7432" y="958"/>
                      </a:lnTo>
                      <a:lnTo>
                        <a:pt x="7441" y="948"/>
                      </a:lnTo>
                      <a:lnTo>
                        <a:pt x="7445" y="936"/>
                      </a:lnTo>
                      <a:lnTo>
                        <a:pt x="7441" y="924"/>
                      </a:lnTo>
                      <a:lnTo>
                        <a:pt x="7441" y="912"/>
                      </a:lnTo>
                      <a:lnTo>
                        <a:pt x="7455" y="904"/>
                      </a:lnTo>
                      <a:lnTo>
                        <a:pt x="7466" y="883"/>
                      </a:lnTo>
                      <a:lnTo>
                        <a:pt x="7459" y="873"/>
                      </a:lnTo>
                      <a:lnTo>
                        <a:pt x="7475" y="849"/>
                      </a:lnTo>
                      <a:lnTo>
                        <a:pt x="7466" y="846"/>
                      </a:lnTo>
                      <a:lnTo>
                        <a:pt x="7466" y="836"/>
                      </a:lnTo>
                      <a:lnTo>
                        <a:pt x="7467" y="825"/>
                      </a:lnTo>
                      <a:lnTo>
                        <a:pt x="7489" y="801"/>
                      </a:lnTo>
                      <a:lnTo>
                        <a:pt x="7494" y="822"/>
                      </a:lnTo>
                      <a:lnTo>
                        <a:pt x="7501" y="809"/>
                      </a:lnTo>
                      <a:lnTo>
                        <a:pt x="7504" y="798"/>
                      </a:lnTo>
                      <a:lnTo>
                        <a:pt x="7508" y="801"/>
                      </a:lnTo>
                      <a:lnTo>
                        <a:pt x="7519" y="822"/>
                      </a:lnTo>
                      <a:lnTo>
                        <a:pt x="7522" y="809"/>
                      </a:lnTo>
                      <a:lnTo>
                        <a:pt x="7504" y="777"/>
                      </a:lnTo>
                      <a:lnTo>
                        <a:pt x="7501" y="781"/>
                      </a:lnTo>
                      <a:lnTo>
                        <a:pt x="7501" y="771"/>
                      </a:lnTo>
                      <a:lnTo>
                        <a:pt x="7508" y="760"/>
                      </a:lnTo>
                      <a:lnTo>
                        <a:pt x="7504" y="771"/>
                      </a:lnTo>
                      <a:lnTo>
                        <a:pt x="7524" y="808"/>
                      </a:lnTo>
                      <a:lnTo>
                        <a:pt x="7527" y="798"/>
                      </a:lnTo>
                      <a:lnTo>
                        <a:pt x="7519" y="785"/>
                      </a:lnTo>
                      <a:lnTo>
                        <a:pt x="7522" y="771"/>
                      </a:lnTo>
                      <a:lnTo>
                        <a:pt x="7527" y="768"/>
                      </a:lnTo>
                      <a:lnTo>
                        <a:pt x="7534" y="781"/>
                      </a:lnTo>
                      <a:lnTo>
                        <a:pt x="7531" y="789"/>
                      </a:lnTo>
                      <a:lnTo>
                        <a:pt x="7545" y="795"/>
                      </a:lnTo>
                      <a:lnTo>
                        <a:pt x="7538" y="774"/>
                      </a:lnTo>
                      <a:lnTo>
                        <a:pt x="7538" y="761"/>
                      </a:lnTo>
                      <a:lnTo>
                        <a:pt x="7541" y="760"/>
                      </a:lnTo>
                      <a:lnTo>
                        <a:pt x="7541" y="771"/>
                      </a:lnTo>
                      <a:lnTo>
                        <a:pt x="7545" y="784"/>
                      </a:lnTo>
                      <a:lnTo>
                        <a:pt x="7554" y="789"/>
                      </a:lnTo>
                      <a:lnTo>
                        <a:pt x="7554" y="777"/>
                      </a:lnTo>
                      <a:lnTo>
                        <a:pt x="7554" y="765"/>
                      </a:lnTo>
                      <a:lnTo>
                        <a:pt x="7557" y="757"/>
                      </a:lnTo>
                      <a:lnTo>
                        <a:pt x="7571" y="757"/>
                      </a:lnTo>
                      <a:lnTo>
                        <a:pt x="7584" y="761"/>
                      </a:lnTo>
                      <a:lnTo>
                        <a:pt x="7587" y="750"/>
                      </a:lnTo>
                      <a:lnTo>
                        <a:pt x="7598" y="737"/>
                      </a:lnTo>
                      <a:lnTo>
                        <a:pt x="7594" y="726"/>
                      </a:lnTo>
                      <a:lnTo>
                        <a:pt x="7594" y="713"/>
                      </a:lnTo>
                      <a:lnTo>
                        <a:pt x="7594" y="705"/>
                      </a:lnTo>
                      <a:lnTo>
                        <a:pt x="7598" y="693"/>
                      </a:lnTo>
                      <a:lnTo>
                        <a:pt x="7598" y="681"/>
                      </a:lnTo>
                      <a:lnTo>
                        <a:pt x="7591" y="672"/>
                      </a:lnTo>
                      <a:lnTo>
                        <a:pt x="7607" y="662"/>
                      </a:lnTo>
                      <a:lnTo>
                        <a:pt x="7605" y="645"/>
                      </a:lnTo>
                      <a:lnTo>
                        <a:pt x="7614" y="654"/>
                      </a:lnTo>
                      <a:lnTo>
                        <a:pt x="7614" y="666"/>
                      </a:lnTo>
                      <a:lnTo>
                        <a:pt x="7624" y="662"/>
                      </a:lnTo>
                      <a:lnTo>
                        <a:pt x="7624" y="675"/>
                      </a:lnTo>
                      <a:lnTo>
                        <a:pt x="7617" y="681"/>
                      </a:lnTo>
                      <a:lnTo>
                        <a:pt x="7640" y="681"/>
                      </a:lnTo>
                      <a:lnTo>
                        <a:pt x="7659" y="686"/>
                      </a:lnTo>
                      <a:lnTo>
                        <a:pt x="7651" y="675"/>
                      </a:lnTo>
                      <a:lnTo>
                        <a:pt x="7651" y="666"/>
                      </a:lnTo>
                      <a:lnTo>
                        <a:pt x="7654" y="654"/>
                      </a:lnTo>
                      <a:lnTo>
                        <a:pt x="7651" y="645"/>
                      </a:lnTo>
                      <a:lnTo>
                        <a:pt x="7663" y="654"/>
                      </a:lnTo>
                      <a:lnTo>
                        <a:pt x="7673" y="645"/>
                      </a:lnTo>
                      <a:lnTo>
                        <a:pt x="7670" y="634"/>
                      </a:lnTo>
                      <a:lnTo>
                        <a:pt x="7703" y="642"/>
                      </a:lnTo>
                      <a:lnTo>
                        <a:pt x="7710" y="654"/>
                      </a:lnTo>
                      <a:lnTo>
                        <a:pt x="7716" y="642"/>
                      </a:lnTo>
                      <a:lnTo>
                        <a:pt x="7710" y="634"/>
                      </a:lnTo>
                      <a:lnTo>
                        <a:pt x="7719" y="627"/>
                      </a:lnTo>
                      <a:lnTo>
                        <a:pt x="7723" y="635"/>
                      </a:lnTo>
                      <a:lnTo>
                        <a:pt x="7723" y="627"/>
                      </a:lnTo>
                      <a:lnTo>
                        <a:pt x="7726" y="635"/>
                      </a:lnTo>
                      <a:lnTo>
                        <a:pt x="7730" y="627"/>
                      </a:lnTo>
                      <a:lnTo>
                        <a:pt x="7726" y="614"/>
                      </a:lnTo>
                      <a:lnTo>
                        <a:pt x="7733" y="603"/>
                      </a:lnTo>
                      <a:lnTo>
                        <a:pt x="7742" y="614"/>
                      </a:lnTo>
                      <a:lnTo>
                        <a:pt x="7749" y="614"/>
                      </a:lnTo>
                      <a:lnTo>
                        <a:pt x="7753" y="603"/>
                      </a:lnTo>
                      <a:lnTo>
                        <a:pt x="7763" y="603"/>
                      </a:lnTo>
                      <a:lnTo>
                        <a:pt x="7763" y="594"/>
                      </a:lnTo>
                      <a:lnTo>
                        <a:pt x="7772" y="587"/>
                      </a:lnTo>
                      <a:lnTo>
                        <a:pt x="7776" y="587"/>
                      </a:lnTo>
                      <a:lnTo>
                        <a:pt x="7776" y="582"/>
                      </a:lnTo>
                      <a:lnTo>
                        <a:pt x="7786" y="582"/>
                      </a:lnTo>
                      <a:lnTo>
                        <a:pt x="7779" y="573"/>
                      </a:lnTo>
                      <a:lnTo>
                        <a:pt x="7798" y="573"/>
                      </a:lnTo>
                      <a:lnTo>
                        <a:pt x="7809" y="566"/>
                      </a:lnTo>
                      <a:lnTo>
                        <a:pt x="7823" y="546"/>
                      </a:lnTo>
                      <a:lnTo>
                        <a:pt x="7823" y="534"/>
                      </a:lnTo>
                      <a:lnTo>
                        <a:pt x="7809" y="525"/>
                      </a:lnTo>
                      <a:lnTo>
                        <a:pt x="7813" y="528"/>
                      </a:lnTo>
                      <a:lnTo>
                        <a:pt x="7805" y="539"/>
                      </a:lnTo>
                      <a:lnTo>
                        <a:pt x="7793" y="531"/>
                      </a:lnTo>
                      <a:lnTo>
                        <a:pt x="7809" y="512"/>
                      </a:lnTo>
                      <a:lnTo>
                        <a:pt x="7786" y="491"/>
                      </a:lnTo>
                      <a:lnTo>
                        <a:pt x="7786" y="488"/>
                      </a:lnTo>
                      <a:lnTo>
                        <a:pt x="7783" y="488"/>
                      </a:lnTo>
                      <a:lnTo>
                        <a:pt x="7776" y="485"/>
                      </a:lnTo>
                      <a:lnTo>
                        <a:pt x="7767" y="485"/>
                      </a:lnTo>
                      <a:lnTo>
                        <a:pt x="7756" y="498"/>
                      </a:lnTo>
                      <a:lnTo>
                        <a:pt x="7742" y="485"/>
                      </a:lnTo>
                      <a:lnTo>
                        <a:pt x="7737" y="474"/>
                      </a:lnTo>
                      <a:lnTo>
                        <a:pt x="7737" y="464"/>
                      </a:lnTo>
                      <a:lnTo>
                        <a:pt x="7726" y="453"/>
                      </a:lnTo>
                      <a:lnTo>
                        <a:pt x="7723" y="443"/>
                      </a:lnTo>
                      <a:lnTo>
                        <a:pt x="7726" y="432"/>
                      </a:lnTo>
                      <a:lnTo>
                        <a:pt x="7719" y="426"/>
                      </a:lnTo>
                      <a:lnTo>
                        <a:pt x="7707" y="429"/>
                      </a:lnTo>
                      <a:lnTo>
                        <a:pt x="7696" y="429"/>
                      </a:lnTo>
                      <a:lnTo>
                        <a:pt x="7684" y="423"/>
                      </a:lnTo>
                      <a:lnTo>
                        <a:pt x="7670" y="423"/>
                      </a:lnTo>
                      <a:lnTo>
                        <a:pt x="7666" y="413"/>
                      </a:lnTo>
                      <a:lnTo>
                        <a:pt x="7666" y="405"/>
                      </a:lnTo>
                      <a:lnTo>
                        <a:pt x="7659" y="392"/>
                      </a:lnTo>
                      <a:lnTo>
                        <a:pt x="7659" y="381"/>
                      </a:lnTo>
                      <a:lnTo>
                        <a:pt x="7647" y="344"/>
                      </a:lnTo>
                      <a:lnTo>
                        <a:pt x="7594" y="200"/>
                      </a:lnTo>
                      <a:lnTo>
                        <a:pt x="7584" y="197"/>
                      </a:lnTo>
                      <a:lnTo>
                        <a:pt x="7557" y="183"/>
                      </a:lnTo>
                      <a:lnTo>
                        <a:pt x="7534" y="173"/>
                      </a:lnTo>
                      <a:lnTo>
                        <a:pt x="7522" y="170"/>
                      </a:lnTo>
                      <a:lnTo>
                        <a:pt x="7508" y="173"/>
                      </a:lnTo>
                      <a:lnTo>
                        <a:pt x="7497" y="184"/>
                      </a:lnTo>
                      <a:lnTo>
                        <a:pt x="7485" y="191"/>
                      </a:lnTo>
                      <a:lnTo>
                        <a:pt x="7475" y="204"/>
                      </a:lnTo>
                      <a:lnTo>
                        <a:pt x="7466" y="207"/>
                      </a:lnTo>
                      <a:lnTo>
                        <a:pt x="7452" y="218"/>
                      </a:lnTo>
                      <a:lnTo>
                        <a:pt x="7439" y="215"/>
                      </a:lnTo>
                      <a:lnTo>
                        <a:pt x="7425" y="207"/>
                      </a:lnTo>
                      <a:lnTo>
                        <a:pt x="7418" y="183"/>
                      </a:lnTo>
                      <a:lnTo>
                        <a:pt x="7406" y="183"/>
                      </a:lnTo>
                      <a:lnTo>
                        <a:pt x="7395" y="184"/>
                      </a:lnTo>
                      <a:lnTo>
                        <a:pt x="7339" y="335"/>
                      </a:lnTo>
                      <a:lnTo>
                        <a:pt x="7346" y="381"/>
                      </a:lnTo>
                      <a:lnTo>
                        <a:pt x="7335" y="395"/>
                      </a:lnTo>
                      <a:lnTo>
                        <a:pt x="7328" y="429"/>
                      </a:lnTo>
                      <a:lnTo>
                        <a:pt x="7335" y="440"/>
                      </a:lnTo>
                      <a:lnTo>
                        <a:pt x="7335" y="461"/>
                      </a:lnTo>
                      <a:lnTo>
                        <a:pt x="7350" y="471"/>
                      </a:lnTo>
                      <a:lnTo>
                        <a:pt x="7332" y="495"/>
                      </a:lnTo>
                      <a:lnTo>
                        <a:pt x="7339" y="504"/>
                      </a:lnTo>
                      <a:lnTo>
                        <a:pt x="7320" y="525"/>
                      </a:lnTo>
                      <a:lnTo>
                        <a:pt x="7313" y="536"/>
                      </a:lnTo>
                      <a:lnTo>
                        <a:pt x="7309" y="549"/>
                      </a:lnTo>
                      <a:lnTo>
                        <a:pt x="7309" y="552"/>
                      </a:lnTo>
                      <a:lnTo>
                        <a:pt x="7320" y="573"/>
                      </a:lnTo>
                      <a:lnTo>
                        <a:pt x="7309" y="566"/>
                      </a:lnTo>
                      <a:lnTo>
                        <a:pt x="7306" y="570"/>
                      </a:lnTo>
                      <a:lnTo>
                        <a:pt x="7302" y="579"/>
                      </a:lnTo>
                      <a:lnTo>
                        <a:pt x="7306" y="590"/>
                      </a:lnTo>
                      <a:lnTo>
                        <a:pt x="7293" y="594"/>
                      </a:lnTo>
                      <a:lnTo>
                        <a:pt x="7283" y="590"/>
                      </a:lnTo>
                      <a:lnTo>
                        <a:pt x="7274" y="600"/>
                      </a:lnTo>
                      <a:lnTo>
                        <a:pt x="7260" y="611"/>
                      </a:lnTo>
                      <a:lnTo>
                        <a:pt x="7249" y="610"/>
                      </a:lnTo>
                      <a:lnTo>
                        <a:pt x="7237" y="618"/>
                      </a:lnTo>
                      <a:lnTo>
                        <a:pt x="7237" y="627"/>
                      </a:lnTo>
                      <a:lnTo>
                        <a:pt x="7233" y="651"/>
                      </a:lnTo>
                      <a:lnTo>
                        <a:pt x="7233" y="659"/>
                      </a:lnTo>
                      <a:lnTo>
                        <a:pt x="7233" y="662"/>
                      </a:lnTo>
                      <a:lnTo>
                        <a:pt x="7233" y="662"/>
                      </a:lnTo>
                      <a:lnTo>
                        <a:pt x="7041" y="709"/>
                      </a:lnTo>
                      <a:lnTo>
                        <a:pt x="7001" y="718"/>
                      </a:lnTo>
                      <a:lnTo>
                        <a:pt x="6996" y="716"/>
                      </a:lnTo>
                      <a:lnTo>
                        <a:pt x="6994" y="720"/>
                      </a:lnTo>
                      <a:lnTo>
                        <a:pt x="6902" y="744"/>
                      </a:lnTo>
                      <a:lnTo>
                        <a:pt x="6816" y="760"/>
                      </a:lnTo>
                      <a:lnTo>
                        <a:pt x="6806" y="760"/>
                      </a:lnTo>
                      <a:lnTo>
                        <a:pt x="6779" y="771"/>
                      </a:lnTo>
                      <a:lnTo>
                        <a:pt x="6737" y="813"/>
                      </a:lnTo>
                      <a:lnTo>
                        <a:pt x="6700" y="873"/>
                      </a:lnTo>
                      <a:lnTo>
                        <a:pt x="6700" y="884"/>
                      </a:lnTo>
                      <a:lnTo>
                        <a:pt x="6681" y="910"/>
                      </a:lnTo>
                      <a:lnTo>
                        <a:pt x="6677" y="915"/>
                      </a:lnTo>
                      <a:lnTo>
                        <a:pt x="6665" y="928"/>
                      </a:lnTo>
                      <a:lnTo>
                        <a:pt x="6640" y="948"/>
                      </a:lnTo>
                      <a:lnTo>
                        <a:pt x="6640" y="958"/>
                      </a:lnTo>
                      <a:lnTo>
                        <a:pt x="6651" y="966"/>
                      </a:lnTo>
                      <a:lnTo>
                        <a:pt x="6654" y="972"/>
                      </a:lnTo>
                      <a:lnTo>
                        <a:pt x="6651" y="960"/>
                      </a:lnTo>
                      <a:lnTo>
                        <a:pt x="6665" y="955"/>
                      </a:lnTo>
                      <a:lnTo>
                        <a:pt x="6665" y="972"/>
                      </a:lnTo>
                      <a:lnTo>
                        <a:pt x="6681" y="963"/>
                      </a:lnTo>
                      <a:lnTo>
                        <a:pt x="6674" y="976"/>
                      </a:lnTo>
                      <a:lnTo>
                        <a:pt x="6670" y="985"/>
                      </a:lnTo>
                      <a:lnTo>
                        <a:pt x="6661" y="990"/>
                      </a:lnTo>
                      <a:lnTo>
                        <a:pt x="6670" y="1011"/>
                      </a:lnTo>
                      <a:lnTo>
                        <a:pt x="6674" y="1020"/>
                      </a:lnTo>
                      <a:lnTo>
                        <a:pt x="6677" y="1030"/>
                      </a:lnTo>
                      <a:lnTo>
                        <a:pt x="6681" y="1041"/>
                      </a:lnTo>
                      <a:lnTo>
                        <a:pt x="6670" y="1054"/>
                      </a:lnTo>
                      <a:lnTo>
                        <a:pt x="6658" y="1054"/>
                      </a:lnTo>
                      <a:lnTo>
                        <a:pt x="6644" y="1065"/>
                      </a:lnTo>
                      <a:lnTo>
                        <a:pt x="6631" y="1075"/>
                      </a:lnTo>
                      <a:lnTo>
                        <a:pt x="6624" y="1086"/>
                      </a:lnTo>
                      <a:lnTo>
                        <a:pt x="6614" y="1099"/>
                      </a:lnTo>
                      <a:lnTo>
                        <a:pt x="6601" y="1105"/>
                      </a:lnTo>
                      <a:lnTo>
                        <a:pt x="6594" y="1113"/>
                      </a:lnTo>
                      <a:lnTo>
                        <a:pt x="6585" y="1110"/>
                      </a:lnTo>
                      <a:lnTo>
                        <a:pt x="6559" y="1113"/>
                      </a:lnTo>
                      <a:lnTo>
                        <a:pt x="6534" y="1116"/>
                      </a:lnTo>
                      <a:lnTo>
                        <a:pt x="6508" y="1132"/>
                      </a:lnTo>
                      <a:lnTo>
                        <a:pt x="6478" y="1119"/>
                      </a:lnTo>
                      <a:lnTo>
                        <a:pt x="6429" y="1119"/>
                      </a:lnTo>
                      <a:lnTo>
                        <a:pt x="6383" y="1129"/>
                      </a:lnTo>
                      <a:lnTo>
                        <a:pt x="6357" y="1137"/>
                      </a:lnTo>
                      <a:lnTo>
                        <a:pt x="6346" y="1147"/>
                      </a:lnTo>
                      <a:lnTo>
                        <a:pt x="6334" y="1150"/>
                      </a:lnTo>
                      <a:lnTo>
                        <a:pt x="6320" y="1156"/>
                      </a:lnTo>
                      <a:lnTo>
                        <a:pt x="6311" y="1161"/>
                      </a:lnTo>
                      <a:lnTo>
                        <a:pt x="6316" y="1183"/>
                      </a:lnTo>
                      <a:lnTo>
                        <a:pt x="6313" y="1191"/>
                      </a:lnTo>
                      <a:lnTo>
                        <a:pt x="6339" y="1194"/>
                      </a:lnTo>
                      <a:lnTo>
                        <a:pt x="6339" y="1201"/>
                      </a:lnTo>
                      <a:lnTo>
                        <a:pt x="6337" y="1207"/>
                      </a:lnTo>
                      <a:lnTo>
                        <a:pt x="6350" y="1231"/>
                      </a:lnTo>
                      <a:lnTo>
                        <a:pt x="6350" y="1242"/>
                      </a:lnTo>
                      <a:lnTo>
                        <a:pt x="6330" y="1263"/>
                      </a:lnTo>
                      <a:lnTo>
                        <a:pt x="6323" y="1276"/>
                      </a:lnTo>
                      <a:lnTo>
                        <a:pt x="6313" y="1286"/>
                      </a:lnTo>
                      <a:lnTo>
                        <a:pt x="6300" y="1300"/>
                      </a:lnTo>
                      <a:lnTo>
                        <a:pt x="6281" y="1321"/>
                      </a:lnTo>
                      <a:lnTo>
                        <a:pt x="6255" y="1348"/>
                      </a:lnTo>
                      <a:lnTo>
                        <a:pt x="6247" y="1351"/>
                      </a:lnTo>
                      <a:lnTo>
                        <a:pt x="6247" y="1351"/>
                      </a:lnTo>
                      <a:lnTo>
                        <a:pt x="6207" y="1378"/>
                      </a:lnTo>
                      <a:lnTo>
                        <a:pt x="6207" y="1375"/>
                      </a:lnTo>
                      <a:lnTo>
                        <a:pt x="6195" y="1386"/>
                      </a:lnTo>
                      <a:lnTo>
                        <a:pt x="6172" y="1405"/>
                      </a:lnTo>
                      <a:lnTo>
                        <a:pt x="6154" y="1413"/>
                      </a:lnTo>
                      <a:lnTo>
                        <a:pt x="6082" y="1453"/>
                      </a:lnTo>
                      <a:lnTo>
                        <a:pt x="6059" y="1468"/>
                      </a:lnTo>
                      <a:lnTo>
                        <a:pt x="6045" y="1477"/>
                      </a:lnTo>
                      <a:lnTo>
                        <a:pt x="6034" y="1485"/>
                      </a:lnTo>
                      <a:lnTo>
                        <a:pt x="6022" y="1504"/>
                      </a:lnTo>
                      <a:lnTo>
                        <a:pt x="5999" y="1522"/>
                      </a:lnTo>
                      <a:lnTo>
                        <a:pt x="5976" y="1525"/>
                      </a:lnTo>
                      <a:lnTo>
                        <a:pt x="5962" y="1525"/>
                      </a:lnTo>
                      <a:lnTo>
                        <a:pt x="5936" y="1535"/>
                      </a:lnTo>
                      <a:lnTo>
                        <a:pt x="5925" y="1543"/>
                      </a:lnTo>
                      <a:lnTo>
                        <a:pt x="5913" y="1546"/>
                      </a:lnTo>
                      <a:lnTo>
                        <a:pt x="5902" y="1556"/>
                      </a:lnTo>
                      <a:lnTo>
                        <a:pt x="5890" y="1552"/>
                      </a:lnTo>
                      <a:lnTo>
                        <a:pt x="5876" y="1546"/>
                      </a:lnTo>
                      <a:lnTo>
                        <a:pt x="5850" y="1546"/>
                      </a:lnTo>
                      <a:lnTo>
                        <a:pt x="5841" y="1556"/>
                      </a:lnTo>
                      <a:lnTo>
                        <a:pt x="5827" y="1556"/>
                      </a:lnTo>
                      <a:lnTo>
                        <a:pt x="5841" y="1543"/>
                      </a:lnTo>
                      <a:lnTo>
                        <a:pt x="5860" y="1540"/>
                      </a:lnTo>
                      <a:lnTo>
                        <a:pt x="5846" y="1528"/>
                      </a:lnTo>
                      <a:lnTo>
                        <a:pt x="5837" y="1540"/>
                      </a:lnTo>
                      <a:lnTo>
                        <a:pt x="5823" y="1536"/>
                      </a:lnTo>
                      <a:lnTo>
                        <a:pt x="5811" y="1528"/>
                      </a:lnTo>
                      <a:lnTo>
                        <a:pt x="5793" y="1525"/>
                      </a:lnTo>
                      <a:lnTo>
                        <a:pt x="5784" y="1522"/>
                      </a:lnTo>
                      <a:lnTo>
                        <a:pt x="5758" y="1519"/>
                      </a:lnTo>
                      <a:lnTo>
                        <a:pt x="5755" y="1512"/>
                      </a:lnTo>
                      <a:lnTo>
                        <a:pt x="5755" y="1512"/>
                      </a:lnTo>
                      <a:lnTo>
                        <a:pt x="5760" y="1492"/>
                      </a:lnTo>
                      <a:lnTo>
                        <a:pt x="5784" y="1460"/>
                      </a:lnTo>
                      <a:lnTo>
                        <a:pt x="5784" y="1426"/>
                      </a:lnTo>
                      <a:lnTo>
                        <a:pt x="5788" y="1413"/>
                      </a:lnTo>
                      <a:lnTo>
                        <a:pt x="5790" y="1410"/>
                      </a:lnTo>
                      <a:lnTo>
                        <a:pt x="5790" y="1409"/>
                      </a:lnTo>
                      <a:lnTo>
                        <a:pt x="5807" y="1399"/>
                      </a:lnTo>
                      <a:lnTo>
                        <a:pt x="5814" y="1386"/>
                      </a:lnTo>
                      <a:lnTo>
                        <a:pt x="5814" y="1362"/>
                      </a:lnTo>
                      <a:lnTo>
                        <a:pt x="5823" y="1354"/>
                      </a:lnTo>
                      <a:lnTo>
                        <a:pt x="5823" y="1345"/>
                      </a:lnTo>
                      <a:lnTo>
                        <a:pt x="5837" y="1338"/>
                      </a:lnTo>
                      <a:lnTo>
                        <a:pt x="5843" y="1345"/>
                      </a:lnTo>
                      <a:lnTo>
                        <a:pt x="5846" y="1357"/>
                      </a:lnTo>
                      <a:lnTo>
                        <a:pt x="5843" y="1361"/>
                      </a:lnTo>
                      <a:lnTo>
                        <a:pt x="5853" y="1357"/>
                      </a:lnTo>
                      <a:lnTo>
                        <a:pt x="5860" y="1345"/>
                      </a:lnTo>
                      <a:lnTo>
                        <a:pt x="5864" y="1321"/>
                      </a:lnTo>
                      <a:lnTo>
                        <a:pt x="5860" y="1311"/>
                      </a:lnTo>
                      <a:lnTo>
                        <a:pt x="5860" y="1287"/>
                      </a:lnTo>
                      <a:lnTo>
                        <a:pt x="5864" y="1286"/>
                      </a:lnTo>
                      <a:lnTo>
                        <a:pt x="5864" y="1276"/>
                      </a:lnTo>
                      <a:lnTo>
                        <a:pt x="5850" y="1258"/>
                      </a:lnTo>
                      <a:lnTo>
                        <a:pt x="5843" y="1246"/>
                      </a:lnTo>
                      <a:lnTo>
                        <a:pt x="5837" y="1222"/>
                      </a:lnTo>
                      <a:lnTo>
                        <a:pt x="5830" y="1201"/>
                      </a:lnTo>
                      <a:lnTo>
                        <a:pt x="5823" y="1188"/>
                      </a:lnTo>
                      <a:lnTo>
                        <a:pt x="5811" y="1147"/>
                      </a:lnTo>
                      <a:lnTo>
                        <a:pt x="5797" y="1126"/>
                      </a:lnTo>
                      <a:lnTo>
                        <a:pt x="5784" y="1113"/>
                      </a:lnTo>
                      <a:lnTo>
                        <a:pt x="5774" y="1110"/>
                      </a:lnTo>
                      <a:lnTo>
                        <a:pt x="5760" y="1108"/>
                      </a:lnTo>
                      <a:lnTo>
                        <a:pt x="5740" y="1119"/>
                      </a:lnTo>
                      <a:lnTo>
                        <a:pt x="5732" y="1126"/>
                      </a:lnTo>
                      <a:lnTo>
                        <a:pt x="5718" y="1135"/>
                      </a:lnTo>
                      <a:lnTo>
                        <a:pt x="5705" y="1137"/>
                      </a:lnTo>
                      <a:lnTo>
                        <a:pt x="5707" y="1150"/>
                      </a:lnTo>
                      <a:lnTo>
                        <a:pt x="5702" y="1167"/>
                      </a:lnTo>
                      <a:lnTo>
                        <a:pt x="5691" y="1177"/>
                      </a:lnTo>
                      <a:lnTo>
                        <a:pt x="5684" y="1188"/>
                      </a:lnTo>
                      <a:lnTo>
                        <a:pt x="5675" y="1201"/>
                      </a:lnTo>
                      <a:lnTo>
                        <a:pt x="5665" y="1194"/>
                      </a:lnTo>
                      <a:lnTo>
                        <a:pt x="5651" y="1194"/>
                      </a:lnTo>
                      <a:lnTo>
                        <a:pt x="5635" y="1183"/>
                      </a:lnTo>
                      <a:lnTo>
                        <a:pt x="5635" y="1164"/>
                      </a:lnTo>
                      <a:lnTo>
                        <a:pt x="5638" y="1140"/>
                      </a:lnTo>
                      <a:lnTo>
                        <a:pt x="5649" y="1135"/>
                      </a:lnTo>
                      <a:lnTo>
                        <a:pt x="5661" y="1132"/>
                      </a:lnTo>
                      <a:lnTo>
                        <a:pt x="5675" y="1113"/>
                      </a:lnTo>
                      <a:lnTo>
                        <a:pt x="5675" y="1092"/>
                      </a:lnTo>
                      <a:lnTo>
                        <a:pt x="5677" y="1081"/>
                      </a:lnTo>
                      <a:lnTo>
                        <a:pt x="5691" y="1075"/>
                      </a:lnTo>
                      <a:lnTo>
                        <a:pt x="5702" y="1065"/>
                      </a:lnTo>
                      <a:lnTo>
                        <a:pt x="5698" y="1030"/>
                      </a:lnTo>
                      <a:lnTo>
                        <a:pt x="5698" y="1009"/>
                      </a:lnTo>
                      <a:lnTo>
                        <a:pt x="5691" y="985"/>
                      </a:lnTo>
                      <a:lnTo>
                        <a:pt x="5688" y="976"/>
                      </a:lnTo>
                      <a:lnTo>
                        <a:pt x="5675" y="966"/>
                      </a:lnTo>
                      <a:lnTo>
                        <a:pt x="5668" y="958"/>
                      </a:lnTo>
                      <a:lnTo>
                        <a:pt x="5672" y="942"/>
                      </a:lnTo>
                      <a:lnTo>
                        <a:pt x="5684" y="942"/>
                      </a:lnTo>
                      <a:lnTo>
                        <a:pt x="5684" y="931"/>
                      </a:lnTo>
                      <a:lnTo>
                        <a:pt x="5677" y="928"/>
                      </a:lnTo>
                      <a:lnTo>
                        <a:pt x="5668" y="915"/>
                      </a:lnTo>
                      <a:lnTo>
                        <a:pt x="5665" y="907"/>
                      </a:lnTo>
                      <a:lnTo>
                        <a:pt x="5651" y="897"/>
                      </a:lnTo>
                      <a:lnTo>
                        <a:pt x="5638" y="897"/>
                      </a:lnTo>
                      <a:lnTo>
                        <a:pt x="5624" y="891"/>
                      </a:lnTo>
                      <a:lnTo>
                        <a:pt x="5601" y="884"/>
                      </a:lnTo>
                      <a:lnTo>
                        <a:pt x="5589" y="880"/>
                      </a:lnTo>
                      <a:lnTo>
                        <a:pt x="5575" y="880"/>
                      </a:lnTo>
                      <a:lnTo>
                        <a:pt x="5566" y="876"/>
                      </a:lnTo>
                      <a:lnTo>
                        <a:pt x="5559" y="867"/>
                      </a:lnTo>
                      <a:lnTo>
                        <a:pt x="5545" y="860"/>
                      </a:lnTo>
                      <a:lnTo>
                        <a:pt x="5536" y="859"/>
                      </a:lnTo>
                      <a:lnTo>
                        <a:pt x="5522" y="859"/>
                      </a:lnTo>
                      <a:lnTo>
                        <a:pt x="5512" y="859"/>
                      </a:lnTo>
                      <a:lnTo>
                        <a:pt x="5499" y="852"/>
                      </a:lnTo>
                      <a:lnTo>
                        <a:pt x="5489" y="849"/>
                      </a:lnTo>
                      <a:lnTo>
                        <a:pt x="5476" y="840"/>
                      </a:lnTo>
                      <a:lnTo>
                        <a:pt x="5466" y="849"/>
                      </a:lnTo>
                      <a:lnTo>
                        <a:pt x="5453" y="856"/>
                      </a:lnTo>
                      <a:lnTo>
                        <a:pt x="5446" y="867"/>
                      </a:lnTo>
                      <a:lnTo>
                        <a:pt x="5436" y="880"/>
                      </a:lnTo>
                      <a:lnTo>
                        <a:pt x="5436" y="891"/>
                      </a:lnTo>
                      <a:lnTo>
                        <a:pt x="5439" y="900"/>
                      </a:lnTo>
                      <a:lnTo>
                        <a:pt x="5453" y="910"/>
                      </a:lnTo>
                      <a:lnTo>
                        <a:pt x="5453" y="918"/>
                      </a:lnTo>
                      <a:lnTo>
                        <a:pt x="5436" y="918"/>
                      </a:lnTo>
                      <a:lnTo>
                        <a:pt x="5424" y="924"/>
                      </a:lnTo>
                      <a:lnTo>
                        <a:pt x="5413" y="934"/>
                      </a:lnTo>
                      <a:lnTo>
                        <a:pt x="5402" y="942"/>
                      </a:lnTo>
                      <a:lnTo>
                        <a:pt x="5409" y="979"/>
                      </a:lnTo>
                      <a:lnTo>
                        <a:pt x="5409" y="990"/>
                      </a:lnTo>
                      <a:lnTo>
                        <a:pt x="5406" y="999"/>
                      </a:lnTo>
                      <a:lnTo>
                        <a:pt x="5402" y="1011"/>
                      </a:lnTo>
                      <a:lnTo>
                        <a:pt x="5394" y="1023"/>
                      </a:lnTo>
                      <a:lnTo>
                        <a:pt x="5397" y="1011"/>
                      </a:lnTo>
                      <a:lnTo>
                        <a:pt x="5397" y="990"/>
                      </a:lnTo>
                      <a:lnTo>
                        <a:pt x="5394" y="990"/>
                      </a:lnTo>
                      <a:lnTo>
                        <a:pt x="5390" y="1014"/>
                      </a:lnTo>
                      <a:lnTo>
                        <a:pt x="5380" y="1023"/>
                      </a:lnTo>
                      <a:lnTo>
                        <a:pt x="5380" y="1014"/>
                      </a:lnTo>
                      <a:lnTo>
                        <a:pt x="5383" y="1003"/>
                      </a:lnTo>
                      <a:lnTo>
                        <a:pt x="5376" y="990"/>
                      </a:lnTo>
                      <a:lnTo>
                        <a:pt x="5380" y="985"/>
                      </a:lnTo>
                      <a:lnTo>
                        <a:pt x="5383" y="952"/>
                      </a:lnTo>
                      <a:lnTo>
                        <a:pt x="5374" y="960"/>
                      </a:lnTo>
                      <a:lnTo>
                        <a:pt x="5367" y="972"/>
                      </a:lnTo>
                      <a:lnTo>
                        <a:pt x="5360" y="982"/>
                      </a:lnTo>
                      <a:lnTo>
                        <a:pt x="5357" y="993"/>
                      </a:lnTo>
                      <a:lnTo>
                        <a:pt x="5350" y="1003"/>
                      </a:lnTo>
                      <a:lnTo>
                        <a:pt x="5337" y="999"/>
                      </a:lnTo>
                      <a:lnTo>
                        <a:pt x="5320" y="1020"/>
                      </a:lnTo>
                      <a:lnTo>
                        <a:pt x="5323" y="1030"/>
                      </a:lnTo>
                      <a:lnTo>
                        <a:pt x="5314" y="1041"/>
                      </a:lnTo>
                      <a:lnTo>
                        <a:pt x="5300" y="1051"/>
                      </a:lnTo>
                      <a:lnTo>
                        <a:pt x="5307" y="1071"/>
                      </a:lnTo>
                      <a:lnTo>
                        <a:pt x="5304" y="1089"/>
                      </a:lnTo>
                      <a:lnTo>
                        <a:pt x="5307" y="1102"/>
                      </a:lnTo>
                      <a:lnTo>
                        <a:pt x="5307" y="1113"/>
                      </a:lnTo>
                      <a:lnTo>
                        <a:pt x="5293" y="1147"/>
                      </a:lnTo>
                      <a:lnTo>
                        <a:pt x="5281" y="1156"/>
                      </a:lnTo>
                      <a:lnTo>
                        <a:pt x="5281" y="1167"/>
                      </a:lnTo>
                      <a:lnTo>
                        <a:pt x="5288" y="1177"/>
                      </a:lnTo>
                      <a:lnTo>
                        <a:pt x="5297" y="1210"/>
                      </a:lnTo>
                      <a:lnTo>
                        <a:pt x="5292" y="1222"/>
                      </a:lnTo>
                      <a:lnTo>
                        <a:pt x="5284" y="1234"/>
                      </a:lnTo>
                      <a:lnTo>
                        <a:pt x="5288" y="1242"/>
                      </a:lnTo>
                      <a:lnTo>
                        <a:pt x="5320" y="1303"/>
                      </a:lnTo>
                      <a:lnTo>
                        <a:pt x="5334" y="1297"/>
                      </a:lnTo>
                      <a:lnTo>
                        <a:pt x="5323" y="1310"/>
                      </a:lnTo>
                      <a:lnTo>
                        <a:pt x="5341" y="1341"/>
                      </a:lnTo>
                      <a:lnTo>
                        <a:pt x="5350" y="1386"/>
                      </a:lnTo>
                      <a:lnTo>
                        <a:pt x="5350" y="1420"/>
                      </a:lnTo>
                      <a:lnTo>
                        <a:pt x="5341" y="1460"/>
                      </a:lnTo>
                      <a:lnTo>
                        <a:pt x="5337" y="1471"/>
                      </a:lnTo>
                      <a:lnTo>
                        <a:pt x="5323" y="1492"/>
                      </a:lnTo>
                      <a:lnTo>
                        <a:pt x="5314" y="1525"/>
                      </a:lnTo>
                      <a:lnTo>
                        <a:pt x="5307" y="1536"/>
                      </a:lnTo>
                      <a:lnTo>
                        <a:pt x="5300" y="1549"/>
                      </a:lnTo>
                      <a:lnTo>
                        <a:pt x="5288" y="1559"/>
                      </a:lnTo>
                      <a:lnTo>
                        <a:pt x="5284" y="1560"/>
                      </a:lnTo>
                      <a:lnTo>
                        <a:pt x="5284" y="1560"/>
                      </a:lnTo>
                      <a:lnTo>
                        <a:pt x="5258" y="1580"/>
                      </a:lnTo>
                      <a:lnTo>
                        <a:pt x="5235" y="1591"/>
                      </a:lnTo>
                      <a:lnTo>
                        <a:pt x="5221" y="1594"/>
                      </a:lnTo>
                      <a:lnTo>
                        <a:pt x="5205" y="1591"/>
                      </a:lnTo>
                      <a:lnTo>
                        <a:pt x="5188" y="1580"/>
                      </a:lnTo>
                      <a:lnTo>
                        <a:pt x="5175" y="1560"/>
                      </a:lnTo>
                      <a:lnTo>
                        <a:pt x="5172" y="1552"/>
                      </a:lnTo>
                      <a:lnTo>
                        <a:pt x="5165" y="1540"/>
                      </a:lnTo>
                      <a:lnTo>
                        <a:pt x="5161" y="1522"/>
                      </a:lnTo>
                      <a:lnTo>
                        <a:pt x="5152" y="1512"/>
                      </a:lnTo>
                      <a:lnTo>
                        <a:pt x="5138" y="1492"/>
                      </a:lnTo>
                      <a:lnTo>
                        <a:pt x="5135" y="1484"/>
                      </a:lnTo>
                      <a:lnTo>
                        <a:pt x="5135" y="1460"/>
                      </a:lnTo>
                      <a:lnTo>
                        <a:pt x="5135" y="1450"/>
                      </a:lnTo>
                      <a:lnTo>
                        <a:pt x="5135" y="1450"/>
                      </a:lnTo>
                      <a:lnTo>
                        <a:pt x="5131" y="1426"/>
                      </a:lnTo>
                      <a:lnTo>
                        <a:pt x="5135" y="1413"/>
                      </a:lnTo>
                      <a:lnTo>
                        <a:pt x="5135" y="1405"/>
                      </a:lnTo>
                      <a:lnTo>
                        <a:pt x="5131" y="1393"/>
                      </a:lnTo>
                      <a:lnTo>
                        <a:pt x="5123" y="1381"/>
                      </a:lnTo>
                      <a:lnTo>
                        <a:pt x="5123" y="1372"/>
                      </a:lnTo>
                      <a:lnTo>
                        <a:pt x="5112" y="1361"/>
                      </a:lnTo>
                      <a:lnTo>
                        <a:pt x="5115" y="1351"/>
                      </a:lnTo>
                      <a:lnTo>
                        <a:pt x="5108" y="1324"/>
                      </a:lnTo>
                      <a:lnTo>
                        <a:pt x="5108" y="1303"/>
                      </a:lnTo>
                      <a:lnTo>
                        <a:pt x="5119" y="1282"/>
                      </a:lnTo>
                      <a:lnTo>
                        <a:pt x="5115" y="1270"/>
                      </a:lnTo>
                      <a:lnTo>
                        <a:pt x="5119" y="1258"/>
                      </a:lnTo>
                      <a:lnTo>
                        <a:pt x="5126" y="1246"/>
                      </a:lnTo>
                      <a:lnTo>
                        <a:pt x="5126" y="1236"/>
                      </a:lnTo>
                      <a:lnTo>
                        <a:pt x="5119" y="1212"/>
                      </a:lnTo>
                      <a:lnTo>
                        <a:pt x="5119" y="1201"/>
                      </a:lnTo>
                      <a:lnTo>
                        <a:pt x="5126" y="1180"/>
                      </a:lnTo>
                      <a:lnTo>
                        <a:pt x="5131" y="1167"/>
                      </a:lnTo>
                      <a:lnTo>
                        <a:pt x="5142" y="1159"/>
                      </a:lnTo>
                      <a:lnTo>
                        <a:pt x="5145" y="1153"/>
                      </a:lnTo>
                      <a:lnTo>
                        <a:pt x="5135" y="1132"/>
                      </a:lnTo>
                      <a:lnTo>
                        <a:pt x="5138" y="1119"/>
                      </a:lnTo>
                      <a:lnTo>
                        <a:pt x="5142" y="1099"/>
                      </a:lnTo>
                      <a:lnTo>
                        <a:pt x="5154" y="1065"/>
                      </a:lnTo>
                      <a:lnTo>
                        <a:pt x="5154" y="1057"/>
                      </a:lnTo>
                      <a:lnTo>
                        <a:pt x="5152" y="1044"/>
                      </a:lnTo>
                      <a:lnTo>
                        <a:pt x="5138" y="1035"/>
                      </a:lnTo>
                      <a:lnTo>
                        <a:pt x="5128" y="1041"/>
                      </a:lnTo>
                      <a:lnTo>
                        <a:pt x="5115" y="1047"/>
                      </a:lnTo>
                      <a:lnTo>
                        <a:pt x="5108" y="1057"/>
                      </a:lnTo>
                      <a:lnTo>
                        <a:pt x="5105" y="1068"/>
                      </a:lnTo>
                      <a:lnTo>
                        <a:pt x="5100" y="1081"/>
                      </a:lnTo>
                      <a:lnTo>
                        <a:pt x="5086" y="1089"/>
                      </a:lnTo>
                      <a:lnTo>
                        <a:pt x="5079" y="1099"/>
                      </a:lnTo>
                      <a:lnTo>
                        <a:pt x="5070" y="1099"/>
                      </a:lnTo>
                      <a:lnTo>
                        <a:pt x="5066" y="1086"/>
                      </a:lnTo>
                      <a:lnTo>
                        <a:pt x="5070" y="1075"/>
                      </a:lnTo>
                      <a:lnTo>
                        <a:pt x="5079" y="1051"/>
                      </a:lnTo>
                      <a:lnTo>
                        <a:pt x="5086" y="1038"/>
                      </a:lnTo>
                      <a:lnTo>
                        <a:pt x="5089" y="1030"/>
                      </a:lnTo>
                      <a:lnTo>
                        <a:pt x="5100" y="1023"/>
                      </a:lnTo>
                      <a:lnTo>
                        <a:pt x="5112" y="1017"/>
                      </a:lnTo>
                      <a:lnTo>
                        <a:pt x="5112" y="1009"/>
                      </a:lnTo>
                      <a:lnTo>
                        <a:pt x="5115" y="999"/>
                      </a:lnTo>
                      <a:lnTo>
                        <a:pt x="5115" y="987"/>
                      </a:lnTo>
                      <a:lnTo>
                        <a:pt x="5128" y="969"/>
                      </a:lnTo>
                      <a:lnTo>
                        <a:pt x="5145" y="936"/>
                      </a:lnTo>
                      <a:lnTo>
                        <a:pt x="5152" y="915"/>
                      </a:lnTo>
                      <a:lnTo>
                        <a:pt x="5158" y="904"/>
                      </a:lnTo>
                      <a:lnTo>
                        <a:pt x="5168" y="891"/>
                      </a:lnTo>
                      <a:lnTo>
                        <a:pt x="5175" y="870"/>
                      </a:lnTo>
                      <a:lnTo>
                        <a:pt x="5184" y="856"/>
                      </a:lnTo>
                      <a:lnTo>
                        <a:pt x="5179" y="867"/>
                      </a:lnTo>
                      <a:lnTo>
                        <a:pt x="5184" y="876"/>
                      </a:lnTo>
                      <a:lnTo>
                        <a:pt x="5191" y="888"/>
                      </a:lnTo>
                      <a:lnTo>
                        <a:pt x="5202" y="880"/>
                      </a:lnTo>
                      <a:lnTo>
                        <a:pt x="5205" y="873"/>
                      </a:lnTo>
                      <a:lnTo>
                        <a:pt x="5218" y="860"/>
                      </a:lnTo>
                      <a:lnTo>
                        <a:pt x="5228" y="856"/>
                      </a:lnTo>
                      <a:lnTo>
                        <a:pt x="5240" y="859"/>
                      </a:lnTo>
                      <a:lnTo>
                        <a:pt x="5237" y="870"/>
                      </a:lnTo>
                      <a:lnTo>
                        <a:pt x="5228" y="880"/>
                      </a:lnTo>
                      <a:lnTo>
                        <a:pt x="5221" y="891"/>
                      </a:lnTo>
                      <a:lnTo>
                        <a:pt x="5235" y="894"/>
                      </a:lnTo>
                      <a:lnTo>
                        <a:pt x="5240" y="883"/>
                      </a:lnTo>
                      <a:lnTo>
                        <a:pt x="5255" y="870"/>
                      </a:lnTo>
                      <a:lnTo>
                        <a:pt x="5265" y="860"/>
                      </a:lnTo>
                      <a:lnTo>
                        <a:pt x="5267" y="849"/>
                      </a:lnTo>
                      <a:lnTo>
                        <a:pt x="5274" y="840"/>
                      </a:lnTo>
                      <a:lnTo>
                        <a:pt x="5284" y="835"/>
                      </a:lnTo>
                      <a:lnTo>
                        <a:pt x="5297" y="832"/>
                      </a:lnTo>
                      <a:lnTo>
                        <a:pt x="5307" y="835"/>
                      </a:lnTo>
                      <a:lnTo>
                        <a:pt x="5330" y="825"/>
                      </a:lnTo>
                      <a:lnTo>
                        <a:pt x="5344" y="825"/>
                      </a:lnTo>
                      <a:lnTo>
                        <a:pt x="5357" y="819"/>
                      </a:lnTo>
                      <a:lnTo>
                        <a:pt x="5367" y="805"/>
                      </a:lnTo>
                      <a:lnTo>
                        <a:pt x="5390" y="801"/>
                      </a:lnTo>
                      <a:lnTo>
                        <a:pt x="5402" y="805"/>
                      </a:lnTo>
                      <a:lnTo>
                        <a:pt x="5413" y="801"/>
                      </a:lnTo>
                      <a:lnTo>
                        <a:pt x="5439" y="809"/>
                      </a:lnTo>
                      <a:lnTo>
                        <a:pt x="5462" y="829"/>
                      </a:lnTo>
                      <a:lnTo>
                        <a:pt x="5476" y="835"/>
                      </a:lnTo>
                      <a:lnTo>
                        <a:pt x="5476" y="813"/>
                      </a:lnTo>
                      <a:lnTo>
                        <a:pt x="5480" y="801"/>
                      </a:lnTo>
                      <a:lnTo>
                        <a:pt x="5489" y="798"/>
                      </a:lnTo>
                      <a:lnTo>
                        <a:pt x="5503" y="805"/>
                      </a:lnTo>
                      <a:lnTo>
                        <a:pt x="5515" y="801"/>
                      </a:lnTo>
                      <a:lnTo>
                        <a:pt x="5571" y="801"/>
                      </a:lnTo>
                      <a:lnTo>
                        <a:pt x="5582" y="798"/>
                      </a:lnTo>
                      <a:lnTo>
                        <a:pt x="5575" y="789"/>
                      </a:lnTo>
                      <a:lnTo>
                        <a:pt x="5563" y="784"/>
                      </a:lnTo>
                      <a:lnTo>
                        <a:pt x="5563" y="774"/>
                      </a:lnTo>
                      <a:lnTo>
                        <a:pt x="5549" y="768"/>
                      </a:lnTo>
                      <a:lnTo>
                        <a:pt x="5545" y="768"/>
                      </a:lnTo>
                      <a:lnTo>
                        <a:pt x="5536" y="760"/>
                      </a:lnTo>
                      <a:lnTo>
                        <a:pt x="5536" y="747"/>
                      </a:lnTo>
                      <a:lnTo>
                        <a:pt x="5529" y="737"/>
                      </a:lnTo>
                      <a:lnTo>
                        <a:pt x="5522" y="726"/>
                      </a:lnTo>
                      <a:lnTo>
                        <a:pt x="5512" y="713"/>
                      </a:lnTo>
                      <a:lnTo>
                        <a:pt x="5503" y="717"/>
                      </a:lnTo>
                      <a:lnTo>
                        <a:pt x="5503" y="720"/>
                      </a:lnTo>
                      <a:lnTo>
                        <a:pt x="5496" y="729"/>
                      </a:lnTo>
                      <a:lnTo>
                        <a:pt x="5483" y="733"/>
                      </a:lnTo>
                      <a:lnTo>
                        <a:pt x="5476" y="723"/>
                      </a:lnTo>
                      <a:lnTo>
                        <a:pt x="5453" y="733"/>
                      </a:lnTo>
                      <a:lnTo>
                        <a:pt x="5427" y="729"/>
                      </a:lnTo>
                      <a:lnTo>
                        <a:pt x="5424" y="720"/>
                      </a:lnTo>
                      <a:lnTo>
                        <a:pt x="5420" y="678"/>
                      </a:lnTo>
                      <a:lnTo>
                        <a:pt x="5397" y="685"/>
                      </a:lnTo>
                      <a:lnTo>
                        <a:pt x="5387" y="686"/>
                      </a:lnTo>
                      <a:lnTo>
                        <a:pt x="5364" y="699"/>
                      </a:lnTo>
                      <a:lnTo>
                        <a:pt x="5350" y="702"/>
                      </a:lnTo>
                      <a:lnTo>
                        <a:pt x="5300" y="705"/>
                      </a:lnTo>
                      <a:lnTo>
                        <a:pt x="5292" y="710"/>
                      </a:lnTo>
                      <a:lnTo>
                        <a:pt x="5270" y="713"/>
                      </a:lnTo>
                      <a:lnTo>
                        <a:pt x="5258" y="726"/>
                      </a:lnTo>
                      <a:lnTo>
                        <a:pt x="5235" y="737"/>
                      </a:lnTo>
                      <a:lnTo>
                        <a:pt x="5214" y="761"/>
                      </a:lnTo>
                      <a:lnTo>
                        <a:pt x="5205" y="757"/>
                      </a:lnTo>
                      <a:lnTo>
                        <a:pt x="5191" y="760"/>
                      </a:lnTo>
                      <a:lnTo>
                        <a:pt x="5179" y="757"/>
                      </a:lnTo>
                      <a:lnTo>
                        <a:pt x="5168" y="747"/>
                      </a:lnTo>
                      <a:lnTo>
                        <a:pt x="5138" y="757"/>
                      </a:lnTo>
                      <a:lnTo>
                        <a:pt x="5128" y="757"/>
                      </a:lnTo>
                      <a:lnTo>
                        <a:pt x="5115" y="750"/>
                      </a:lnTo>
                      <a:lnTo>
                        <a:pt x="5108" y="741"/>
                      </a:lnTo>
                      <a:lnTo>
                        <a:pt x="5086" y="720"/>
                      </a:lnTo>
                      <a:lnTo>
                        <a:pt x="5079" y="709"/>
                      </a:lnTo>
                      <a:lnTo>
                        <a:pt x="5070" y="705"/>
                      </a:lnTo>
                      <a:lnTo>
                        <a:pt x="5056" y="696"/>
                      </a:lnTo>
                      <a:lnTo>
                        <a:pt x="5043" y="693"/>
                      </a:lnTo>
                      <a:lnTo>
                        <a:pt x="5019" y="693"/>
                      </a:lnTo>
                      <a:lnTo>
                        <a:pt x="5006" y="696"/>
                      </a:lnTo>
                      <a:lnTo>
                        <a:pt x="4999" y="709"/>
                      </a:lnTo>
                      <a:lnTo>
                        <a:pt x="4992" y="710"/>
                      </a:lnTo>
                      <a:lnTo>
                        <a:pt x="5003" y="689"/>
                      </a:lnTo>
                      <a:lnTo>
                        <a:pt x="4992" y="699"/>
                      </a:lnTo>
                      <a:lnTo>
                        <a:pt x="4980" y="705"/>
                      </a:lnTo>
                      <a:lnTo>
                        <a:pt x="4976" y="717"/>
                      </a:lnTo>
                      <a:lnTo>
                        <a:pt x="4973" y="720"/>
                      </a:lnTo>
                      <a:lnTo>
                        <a:pt x="4969" y="710"/>
                      </a:lnTo>
                      <a:lnTo>
                        <a:pt x="4969" y="686"/>
                      </a:lnTo>
                      <a:lnTo>
                        <a:pt x="4950" y="666"/>
                      </a:lnTo>
                      <a:lnTo>
                        <a:pt x="4943" y="662"/>
                      </a:lnTo>
                      <a:lnTo>
                        <a:pt x="4934" y="651"/>
                      </a:lnTo>
                      <a:lnTo>
                        <a:pt x="4909" y="678"/>
                      </a:lnTo>
                      <a:lnTo>
                        <a:pt x="4904" y="686"/>
                      </a:lnTo>
                      <a:lnTo>
                        <a:pt x="4878" y="696"/>
                      </a:lnTo>
                      <a:lnTo>
                        <a:pt x="4864" y="709"/>
                      </a:lnTo>
                      <a:lnTo>
                        <a:pt x="4853" y="717"/>
                      </a:lnTo>
                      <a:lnTo>
                        <a:pt x="4841" y="720"/>
                      </a:lnTo>
                      <a:lnTo>
                        <a:pt x="4827" y="723"/>
                      </a:lnTo>
                      <a:lnTo>
                        <a:pt x="4818" y="726"/>
                      </a:lnTo>
                      <a:lnTo>
                        <a:pt x="4804" y="726"/>
                      </a:lnTo>
                      <a:lnTo>
                        <a:pt x="4792" y="733"/>
                      </a:lnTo>
                      <a:lnTo>
                        <a:pt x="4769" y="753"/>
                      </a:lnTo>
                      <a:lnTo>
                        <a:pt x="4732" y="768"/>
                      </a:lnTo>
                      <a:lnTo>
                        <a:pt x="4721" y="774"/>
                      </a:lnTo>
                      <a:lnTo>
                        <a:pt x="4702" y="774"/>
                      </a:lnTo>
                      <a:lnTo>
                        <a:pt x="4688" y="768"/>
                      </a:lnTo>
                      <a:lnTo>
                        <a:pt x="4675" y="765"/>
                      </a:lnTo>
                      <a:lnTo>
                        <a:pt x="4665" y="771"/>
                      </a:lnTo>
                      <a:lnTo>
                        <a:pt x="4652" y="771"/>
                      </a:lnTo>
                      <a:lnTo>
                        <a:pt x="4656" y="765"/>
                      </a:lnTo>
                      <a:lnTo>
                        <a:pt x="4658" y="753"/>
                      </a:lnTo>
                      <a:lnTo>
                        <a:pt x="4658" y="744"/>
                      </a:lnTo>
                      <a:lnTo>
                        <a:pt x="4668" y="733"/>
                      </a:lnTo>
                      <a:lnTo>
                        <a:pt x="4668" y="720"/>
                      </a:lnTo>
                      <a:lnTo>
                        <a:pt x="4658" y="710"/>
                      </a:lnTo>
                      <a:lnTo>
                        <a:pt x="4642" y="720"/>
                      </a:lnTo>
                      <a:lnTo>
                        <a:pt x="4630" y="726"/>
                      </a:lnTo>
                      <a:lnTo>
                        <a:pt x="4619" y="733"/>
                      </a:lnTo>
                      <a:lnTo>
                        <a:pt x="4605" y="737"/>
                      </a:lnTo>
                      <a:lnTo>
                        <a:pt x="4582" y="750"/>
                      </a:lnTo>
                      <a:lnTo>
                        <a:pt x="4533" y="765"/>
                      </a:lnTo>
                      <a:lnTo>
                        <a:pt x="4522" y="768"/>
                      </a:lnTo>
                      <a:lnTo>
                        <a:pt x="4510" y="765"/>
                      </a:lnTo>
                      <a:lnTo>
                        <a:pt x="4496" y="757"/>
                      </a:lnTo>
                      <a:lnTo>
                        <a:pt x="4494" y="760"/>
                      </a:lnTo>
                      <a:lnTo>
                        <a:pt x="4491" y="761"/>
                      </a:lnTo>
                      <a:lnTo>
                        <a:pt x="4487" y="774"/>
                      </a:lnTo>
                      <a:lnTo>
                        <a:pt x="4491" y="761"/>
                      </a:lnTo>
                      <a:lnTo>
                        <a:pt x="4494" y="760"/>
                      </a:lnTo>
                      <a:lnTo>
                        <a:pt x="4496" y="757"/>
                      </a:lnTo>
                      <a:lnTo>
                        <a:pt x="4503" y="747"/>
                      </a:lnTo>
                      <a:lnTo>
                        <a:pt x="4540" y="720"/>
                      </a:lnTo>
                      <a:lnTo>
                        <a:pt x="4549" y="710"/>
                      </a:lnTo>
                      <a:lnTo>
                        <a:pt x="4559" y="702"/>
                      </a:lnTo>
                      <a:lnTo>
                        <a:pt x="4570" y="693"/>
                      </a:lnTo>
                      <a:lnTo>
                        <a:pt x="4603" y="659"/>
                      </a:lnTo>
                      <a:lnTo>
                        <a:pt x="4615" y="642"/>
                      </a:lnTo>
                      <a:lnTo>
                        <a:pt x="4661" y="600"/>
                      </a:lnTo>
                      <a:lnTo>
                        <a:pt x="4698" y="582"/>
                      </a:lnTo>
                      <a:lnTo>
                        <a:pt x="4721" y="573"/>
                      </a:lnTo>
                      <a:lnTo>
                        <a:pt x="4735" y="566"/>
                      </a:lnTo>
                      <a:lnTo>
                        <a:pt x="4774" y="549"/>
                      </a:lnTo>
                      <a:lnTo>
                        <a:pt x="4785" y="542"/>
                      </a:lnTo>
                      <a:lnTo>
                        <a:pt x="4797" y="534"/>
                      </a:lnTo>
                      <a:lnTo>
                        <a:pt x="4807" y="525"/>
                      </a:lnTo>
                      <a:lnTo>
                        <a:pt x="4781" y="525"/>
                      </a:lnTo>
                      <a:lnTo>
                        <a:pt x="4769" y="531"/>
                      </a:lnTo>
                      <a:lnTo>
                        <a:pt x="4755" y="525"/>
                      </a:lnTo>
                      <a:lnTo>
                        <a:pt x="4755" y="522"/>
                      </a:lnTo>
                      <a:lnTo>
                        <a:pt x="4740" y="509"/>
                      </a:lnTo>
                      <a:lnTo>
                        <a:pt x="4718" y="512"/>
                      </a:lnTo>
                      <a:lnTo>
                        <a:pt x="4705" y="515"/>
                      </a:lnTo>
                      <a:lnTo>
                        <a:pt x="4682" y="515"/>
                      </a:lnTo>
                      <a:lnTo>
                        <a:pt x="4668" y="518"/>
                      </a:lnTo>
                      <a:lnTo>
                        <a:pt x="4656" y="518"/>
                      </a:lnTo>
                      <a:lnTo>
                        <a:pt x="4652" y="507"/>
                      </a:lnTo>
                      <a:lnTo>
                        <a:pt x="4645" y="504"/>
                      </a:lnTo>
                      <a:lnTo>
                        <a:pt x="4645" y="498"/>
                      </a:lnTo>
                      <a:lnTo>
                        <a:pt x="4631" y="498"/>
                      </a:lnTo>
                      <a:lnTo>
                        <a:pt x="4608" y="512"/>
                      </a:lnTo>
                      <a:lnTo>
                        <a:pt x="4600" y="525"/>
                      </a:lnTo>
                      <a:lnTo>
                        <a:pt x="4573" y="534"/>
                      </a:lnTo>
                      <a:lnTo>
                        <a:pt x="4559" y="534"/>
                      </a:lnTo>
                      <a:lnTo>
                        <a:pt x="4536" y="522"/>
                      </a:lnTo>
                      <a:lnTo>
                        <a:pt x="4533" y="512"/>
                      </a:lnTo>
                      <a:lnTo>
                        <a:pt x="4499" y="501"/>
                      </a:lnTo>
                      <a:lnTo>
                        <a:pt x="4494" y="488"/>
                      </a:lnTo>
                      <a:lnTo>
                        <a:pt x="4480" y="485"/>
                      </a:lnTo>
                      <a:lnTo>
                        <a:pt x="4464" y="488"/>
                      </a:lnTo>
                      <a:lnTo>
                        <a:pt x="4461" y="504"/>
                      </a:lnTo>
                      <a:lnTo>
                        <a:pt x="4446" y="501"/>
                      </a:lnTo>
                      <a:lnTo>
                        <a:pt x="4439" y="491"/>
                      </a:lnTo>
                      <a:lnTo>
                        <a:pt x="4438" y="483"/>
                      </a:lnTo>
                      <a:lnTo>
                        <a:pt x="4427" y="471"/>
                      </a:lnTo>
                      <a:lnTo>
                        <a:pt x="4413" y="474"/>
                      </a:lnTo>
                      <a:lnTo>
                        <a:pt x="4417" y="461"/>
                      </a:lnTo>
                      <a:lnTo>
                        <a:pt x="4367" y="443"/>
                      </a:lnTo>
                      <a:lnTo>
                        <a:pt x="4341" y="443"/>
                      </a:lnTo>
                      <a:lnTo>
                        <a:pt x="4330" y="443"/>
                      </a:lnTo>
                      <a:lnTo>
                        <a:pt x="4325" y="447"/>
                      </a:lnTo>
                      <a:lnTo>
                        <a:pt x="4322" y="447"/>
                      </a:lnTo>
                      <a:lnTo>
                        <a:pt x="4314" y="450"/>
                      </a:lnTo>
                      <a:lnTo>
                        <a:pt x="4307" y="459"/>
                      </a:lnTo>
                      <a:lnTo>
                        <a:pt x="4277" y="464"/>
                      </a:lnTo>
                      <a:lnTo>
                        <a:pt x="4265" y="459"/>
                      </a:lnTo>
                      <a:lnTo>
                        <a:pt x="4262" y="450"/>
                      </a:lnTo>
                      <a:lnTo>
                        <a:pt x="4209" y="443"/>
                      </a:lnTo>
                      <a:lnTo>
                        <a:pt x="4195" y="434"/>
                      </a:lnTo>
                      <a:lnTo>
                        <a:pt x="4172" y="434"/>
                      </a:lnTo>
                      <a:lnTo>
                        <a:pt x="4160" y="432"/>
                      </a:lnTo>
                      <a:lnTo>
                        <a:pt x="4149" y="423"/>
                      </a:lnTo>
                      <a:lnTo>
                        <a:pt x="4152" y="405"/>
                      </a:lnTo>
                      <a:lnTo>
                        <a:pt x="4138" y="375"/>
                      </a:lnTo>
                      <a:lnTo>
                        <a:pt x="4133" y="338"/>
                      </a:lnTo>
                      <a:lnTo>
                        <a:pt x="4123" y="330"/>
                      </a:lnTo>
                      <a:lnTo>
                        <a:pt x="4100" y="327"/>
                      </a:lnTo>
                      <a:lnTo>
                        <a:pt x="4093" y="324"/>
                      </a:lnTo>
                      <a:lnTo>
                        <a:pt x="4093" y="378"/>
                      </a:lnTo>
                      <a:lnTo>
                        <a:pt x="4089" y="386"/>
                      </a:lnTo>
                      <a:lnTo>
                        <a:pt x="3994" y="389"/>
                      </a:lnTo>
                      <a:lnTo>
                        <a:pt x="3832" y="389"/>
                      </a:lnTo>
                      <a:lnTo>
                        <a:pt x="3723" y="389"/>
                      </a:lnTo>
                      <a:lnTo>
                        <a:pt x="3468" y="384"/>
                      </a:lnTo>
                      <a:lnTo>
                        <a:pt x="3172" y="371"/>
                      </a:lnTo>
                      <a:lnTo>
                        <a:pt x="2975" y="360"/>
                      </a:lnTo>
                      <a:lnTo>
                        <a:pt x="2885" y="354"/>
                      </a:lnTo>
                      <a:lnTo>
                        <a:pt x="2640" y="335"/>
                      </a:lnTo>
                      <a:lnTo>
                        <a:pt x="2445" y="314"/>
                      </a:lnTo>
                      <a:lnTo>
                        <a:pt x="2263" y="293"/>
                      </a:lnTo>
                      <a:lnTo>
                        <a:pt x="1978" y="258"/>
                      </a:lnTo>
                      <a:lnTo>
                        <a:pt x="1658" y="207"/>
                      </a:lnTo>
                      <a:lnTo>
                        <a:pt x="1475" y="173"/>
                      </a:lnTo>
                      <a:lnTo>
                        <a:pt x="1445" y="170"/>
                      </a:lnTo>
                      <a:lnTo>
                        <a:pt x="1353" y="153"/>
                      </a:lnTo>
                      <a:lnTo>
                        <a:pt x="1234" y="129"/>
                      </a:lnTo>
                      <a:lnTo>
                        <a:pt x="1012" y="84"/>
                      </a:lnTo>
                      <a:lnTo>
                        <a:pt x="820" y="37"/>
                      </a:lnTo>
                      <a:lnTo>
                        <a:pt x="651" y="0"/>
                      </a:lnTo>
                      <a:close/>
                      <a:moveTo>
                        <a:pt x="204" y="1835"/>
                      </a:moveTo>
                      <a:lnTo>
                        <a:pt x="204" y="1835"/>
                      </a:lnTo>
                      <a:lnTo>
                        <a:pt x="218" y="1835"/>
                      </a:lnTo>
                      <a:lnTo>
                        <a:pt x="227" y="1843"/>
                      </a:lnTo>
                      <a:lnTo>
                        <a:pt x="251" y="1846"/>
                      </a:lnTo>
                      <a:lnTo>
                        <a:pt x="248" y="1850"/>
                      </a:lnTo>
                      <a:lnTo>
                        <a:pt x="251" y="1850"/>
                      </a:lnTo>
                      <a:lnTo>
                        <a:pt x="248" y="1852"/>
                      </a:lnTo>
                      <a:lnTo>
                        <a:pt x="249" y="1852"/>
                      </a:lnTo>
                      <a:lnTo>
                        <a:pt x="248" y="1853"/>
                      </a:lnTo>
                      <a:lnTo>
                        <a:pt x="211" y="1837"/>
                      </a:lnTo>
                      <a:lnTo>
                        <a:pt x="199" y="1837"/>
                      </a:lnTo>
                      <a:lnTo>
                        <a:pt x="204" y="183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7" name="Freeform 55"/>
                <p:cNvSpPr>
                  <a:spLocks/>
                </p:cNvSpPr>
                <p:nvPr/>
              </p:nvSpPr>
              <p:spPr bwMode="auto">
                <a:xfrm>
                  <a:off x="7736066" y="1047955"/>
                  <a:ext cx="28517" cy="31636"/>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8" name="Freeform 56"/>
                <p:cNvSpPr>
                  <a:spLocks/>
                </p:cNvSpPr>
                <p:nvPr/>
              </p:nvSpPr>
              <p:spPr bwMode="auto">
                <a:xfrm>
                  <a:off x="7907168" y="940395"/>
                  <a:ext cx="15843" cy="30054"/>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grpSp>
        <p:nvGrpSpPr>
          <p:cNvPr id="533" name="群組 532"/>
          <p:cNvGrpSpPr/>
          <p:nvPr/>
        </p:nvGrpSpPr>
        <p:grpSpPr>
          <a:xfrm>
            <a:off x="1604522" y="1417340"/>
            <a:ext cx="7143942" cy="2168134"/>
            <a:chOff x="735204" y="1316859"/>
            <a:chExt cx="7143942" cy="2168134"/>
          </a:xfrm>
        </p:grpSpPr>
        <p:sp>
          <p:nvSpPr>
            <p:cNvPr id="534" name="文字版面配置區 2"/>
            <p:cNvSpPr txBox="1">
              <a:spLocks/>
            </p:cNvSpPr>
            <p:nvPr/>
          </p:nvSpPr>
          <p:spPr>
            <a:xfrm>
              <a:off x="807212" y="1972855"/>
              <a:ext cx="7071934" cy="1512138"/>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kumimoji="1" lang="zh-TW" altLang="zh-TW" sz="2400" dirty="0">
                  <a:latin typeface="微軟正黑體" panose="020B0604030504040204" pitchFamily="34" charset="-120"/>
                  <a:ea typeface="微軟正黑體" panose="020B0604030504040204" pitchFamily="34" charset="-120"/>
                </a:rPr>
                <a:t>美國紐澤西州最高法院判定，植物人</a:t>
              </a:r>
              <a:r>
                <a:rPr kumimoji="1" lang="en-US" altLang="zh-TW" sz="2400" dirty="0">
                  <a:latin typeface="微軟正黑體" panose="020B0604030504040204" pitchFamily="34" charset="-120"/>
                  <a:ea typeface="微軟正黑體" panose="020B0604030504040204" pitchFamily="34" charset="-120"/>
                </a:rPr>
                <a:t>Quinlan</a:t>
              </a:r>
              <a:r>
                <a:rPr kumimoji="1" lang="en-US" altLang="zh-TW" sz="1800" dirty="0">
                  <a:latin typeface="微軟正黑體" panose="020B0604030504040204" pitchFamily="34" charset="-120"/>
                  <a:ea typeface="微軟正黑體" panose="020B0604030504040204" pitchFamily="34" charset="-120"/>
                </a:rPr>
                <a:t>(</a:t>
              </a:r>
              <a:r>
                <a:rPr kumimoji="1" lang="zh-TW" altLang="zh-TW" sz="1800" dirty="0">
                  <a:latin typeface="微軟正黑體" panose="020B0604030504040204" pitchFamily="34" charset="-120"/>
                  <a:ea typeface="微軟正黑體" panose="020B0604030504040204" pitchFamily="34" charset="-120"/>
                </a:rPr>
                <a:t>代理人為其父親</a:t>
              </a:r>
              <a:r>
                <a:rPr kumimoji="1" lang="en-US" altLang="zh-TW" sz="1800" dirty="0">
                  <a:latin typeface="微軟正黑體" panose="020B0604030504040204" pitchFamily="34" charset="-120"/>
                  <a:ea typeface="微軟正黑體" panose="020B0604030504040204" pitchFamily="34" charset="-120"/>
                </a:rPr>
                <a:t>)</a:t>
              </a:r>
              <a:r>
                <a:rPr kumimoji="1" lang="zh-TW" altLang="zh-TW" sz="2400" dirty="0">
                  <a:latin typeface="微軟正黑體" panose="020B0604030504040204" pitchFamily="34" charset="-120"/>
                  <a:ea typeface="微軟正黑體" panose="020B0604030504040204" pitchFamily="34" charset="-120"/>
                </a:rPr>
                <a:t>有拒絕任何醫療的權利，包含了撤除維生所需的人工呼吸器，且病人拒絕醫療的決定高於醫師的行善</a:t>
              </a:r>
              <a:r>
                <a:rPr kumimoji="1" lang="zh-TW" altLang="zh-TW" sz="2400" dirty="0" smtClean="0">
                  <a:latin typeface="微軟正黑體" panose="020B0604030504040204" pitchFamily="34" charset="-120"/>
                  <a:ea typeface="微軟正黑體" panose="020B0604030504040204" pitchFamily="34" charset="-120"/>
                </a:rPr>
                <a:t>義務</a:t>
              </a:r>
              <a:r>
                <a:rPr kumimoji="1" lang="zh-TW" altLang="en-US" sz="2400" dirty="0" smtClean="0">
                  <a:latin typeface="微軟正黑體" panose="020B0604030504040204" pitchFamily="34" charset="-120"/>
                  <a:ea typeface="微軟正黑體" panose="020B0604030504040204" pitchFamily="34" charset="-120"/>
                </a:rPr>
                <a:t>。</a:t>
              </a:r>
              <a:endParaRPr kumimoji="1" lang="zh-TW" altLang="en-US" sz="2400" dirty="0">
                <a:latin typeface="微軟正黑體" panose="020B0604030504040204" pitchFamily="34" charset="-120"/>
                <a:ea typeface="微軟正黑體" panose="020B0604030504040204" pitchFamily="34" charset="-120"/>
              </a:endParaRPr>
            </a:p>
          </p:txBody>
        </p:sp>
        <p:grpSp>
          <p:nvGrpSpPr>
            <p:cNvPr id="535" name="群組 534"/>
            <p:cNvGrpSpPr/>
            <p:nvPr/>
          </p:nvGrpSpPr>
          <p:grpSpPr>
            <a:xfrm>
              <a:off x="735204" y="1316859"/>
              <a:ext cx="1797629" cy="653117"/>
              <a:chOff x="735204" y="1316859"/>
              <a:chExt cx="1797629" cy="653117"/>
            </a:xfrm>
          </p:grpSpPr>
          <p:pic>
            <p:nvPicPr>
              <p:cNvPr id="536" name="圖片 5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537" name="文字方塊 536"/>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1976</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sp>
        <p:nvSpPr>
          <p:cNvPr id="275" name="文字版面配置區 2"/>
          <p:cNvSpPr txBox="1">
            <a:spLocks/>
          </p:cNvSpPr>
          <p:nvPr/>
        </p:nvSpPr>
        <p:spPr>
          <a:xfrm>
            <a:off x="1547664" y="697260"/>
            <a:ext cx="3513242" cy="753833"/>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4400" b="1" dirty="0" smtClean="0">
                <a:solidFill>
                  <a:srgbClr val="008080"/>
                </a:solidFill>
                <a:latin typeface="微軟正黑體" panose="020B0604030504040204" pitchFamily="34" charset="-120"/>
                <a:ea typeface="微軟正黑體" panose="020B0604030504040204" pitchFamily="34" charset="-120"/>
              </a:rPr>
              <a:t>他國之參考</a:t>
            </a:r>
            <a:endParaRPr lang="zh-TW" altLang="zh-TW" sz="4400" b="1" dirty="0">
              <a:solidFill>
                <a:srgbClr val="008080"/>
              </a:solidFill>
              <a:latin typeface="微軟正黑體" panose="020B0604030504040204" pitchFamily="34" charset="-120"/>
              <a:ea typeface="微軟正黑體" panose="020B0604030504040204" pitchFamily="34" charset="-120"/>
            </a:endParaRPr>
          </a:p>
        </p:txBody>
      </p:sp>
      <p:sp>
        <p:nvSpPr>
          <p:cNvPr id="276"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4455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3"/>
                                        </p:tgtEl>
                                        <p:attrNameLst>
                                          <p:attrName>style.visibility</p:attrName>
                                        </p:attrNameLst>
                                      </p:cBhvr>
                                      <p:to>
                                        <p:strVal val="visible"/>
                                      </p:to>
                                    </p:set>
                                    <p:animEffect transition="in" filter="fade">
                                      <p:cBhvr>
                                        <p:cTn id="12" dur="1000"/>
                                        <p:tgtEl>
                                          <p:spTgt spid="533"/>
                                        </p:tgtEl>
                                      </p:cBhvr>
                                    </p:animEffect>
                                    <p:anim calcmode="lin" valueType="num">
                                      <p:cBhvr>
                                        <p:cTn id="13" dur="1000" fill="hold"/>
                                        <p:tgtEl>
                                          <p:spTgt spid="533"/>
                                        </p:tgtEl>
                                        <p:attrNameLst>
                                          <p:attrName>ppt_x</p:attrName>
                                        </p:attrNameLst>
                                      </p:cBhvr>
                                      <p:tavLst>
                                        <p:tav tm="0">
                                          <p:val>
                                            <p:strVal val="#ppt_x"/>
                                          </p:val>
                                        </p:tav>
                                        <p:tav tm="100000">
                                          <p:val>
                                            <p:strVal val="#ppt_x"/>
                                          </p:val>
                                        </p:tav>
                                      </p:tavLst>
                                    </p:anim>
                                    <p:anim calcmode="lin" valueType="num">
                                      <p:cBhvr>
                                        <p:cTn id="14" dur="1000" fill="hold"/>
                                        <p:tgtEl>
                                          <p:spTgt spid="5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4838"/>
          <a:stretch/>
        </p:blipFill>
        <p:spPr>
          <a:xfrm>
            <a:off x="-55437" y="1037844"/>
            <a:ext cx="9199437" cy="4677156"/>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87</a:t>
            </a:fld>
            <a:endParaRPr lang="zh-TW" altLang="en-US" b="1" dirty="0">
              <a:solidFill>
                <a:schemeClr val="bg1"/>
              </a:solidFill>
              <a:latin typeface="+mj-lt"/>
            </a:endParaRPr>
          </a:p>
        </p:txBody>
      </p:sp>
      <p:grpSp>
        <p:nvGrpSpPr>
          <p:cNvPr id="2" name="群組 1"/>
          <p:cNvGrpSpPr/>
          <p:nvPr/>
        </p:nvGrpSpPr>
        <p:grpSpPr>
          <a:xfrm>
            <a:off x="317875" y="1057300"/>
            <a:ext cx="1229789" cy="1462275"/>
            <a:chOff x="317875" y="1214129"/>
            <a:chExt cx="1229789" cy="1462275"/>
          </a:xfrm>
        </p:grpSpPr>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875" y="1214129"/>
              <a:ext cx="1229789" cy="1462275"/>
            </a:xfrm>
            <a:prstGeom prst="rect">
              <a:avLst/>
            </a:prstGeom>
            <a:effectLst>
              <a:outerShdw sx="102000" sy="102000" algn="ctr" rotWithShape="0">
                <a:schemeClr val="bg1">
                  <a:lumMod val="85000"/>
                  <a:alpha val="40000"/>
                </a:schemeClr>
              </a:outerShdw>
            </a:effectLst>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957" y="1415799"/>
              <a:ext cx="285331" cy="192123"/>
            </a:xfrm>
            <a:prstGeom prst="rect">
              <a:avLst/>
            </a:prstGeom>
            <a:effectLst>
              <a:outerShdw sx="107000" sy="107000" algn="ctr" rotWithShape="0">
                <a:schemeClr val="bg1">
                  <a:lumMod val="65000"/>
                  <a:alpha val="40000"/>
                </a:schemeClr>
              </a:outerShdw>
            </a:effectLst>
          </p:spPr>
        </p:pic>
        <p:sp>
          <p:nvSpPr>
            <p:cNvPr id="13" name="矩形 12"/>
            <p:cNvSpPr/>
            <p:nvPr/>
          </p:nvSpPr>
          <p:spPr>
            <a:xfrm>
              <a:off x="452515" y="2212950"/>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美國</a:t>
              </a:r>
            </a:p>
          </p:txBody>
        </p:sp>
        <p:grpSp>
          <p:nvGrpSpPr>
            <p:cNvPr id="284" name="Group 3"/>
            <p:cNvGrpSpPr/>
            <p:nvPr/>
          </p:nvGrpSpPr>
          <p:grpSpPr>
            <a:xfrm>
              <a:off x="566184" y="1730706"/>
              <a:ext cx="751556" cy="421299"/>
              <a:chOff x="434130" y="434226"/>
              <a:chExt cx="7488881" cy="4198035"/>
            </a:xfrm>
          </p:grpSpPr>
          <p:grpSp>
            <p:nvGrpSpPr>
              <p:cNvPr id="285" name="Group 459"/>
              <p:cNvGrpSpPr/>
              <p:nvPr/>
            </p:nvGrpSpPr>
            <p:grpSpPr>
              <a:xfrm>
                <a:off x="434130" y="434226"/>
                <a:ext cx="7488880" cy="4198035"/>
                <a:chOff x="1028701" y="1378665"/>
                <a:chExt cx="4290441" cy="2405088"/>
              </a:xfrm>
              <a:solidFill>
                <a:schemeClr val="accent1"/>
              </a:solidFill>
            </p:grpSpPr>
            <p:sp>
              <p:nvSpPr>
                <p:cNvPr id="339" name="Freeform 7"/>
                <p:cNvSpPr>
                  <a:spLocks/>
                </p:cNvSpPr>
                <p:nvPr/>
              </p:nvSpPr>
              <p:spPr bwMode="auto">
                <a:xfrm>
                  <a:off x="1125731" y="1852183"/>
                  <a:ext cx="1921" cy="174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0" name="Freeform 15"/>
                <p:cNvSpPr>
                  <a:spLocks/>
                </p:cNvSpPr>
                <p:nvPr/>
              </p:nvSpPr>
              <p:spPr bwMode="auto">
                <a:xfrm>
                  <a:off x="1080578" y="1606268"/>
                  <a:ext cx="656151" cy="497063"/>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1" name="Freeform 16"/>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2" name="Freeform 17"/>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3" name="Freeform 18"/>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4" name="Freeform 19"/>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45" name="Group 457"/>
                <p:cNvGrpSpPr/>
                <p:nvPr/>
              </p:nvGrpSpPr>
              <p:grpSpPr>
                <a:xfrm>
                  <a:off x="1223722" y="1378665"/>
                  <a:ext cx="543750" cy="357537"/>
                  <a:chOff x="1223722" y="1378665"/>
                  <a:chExt cx="543750" cy="357537"/>
                </a:xfrm>
                <a:grpFill/>
              </p:grpSpPr>
              <p:sp>
                <p:nvSpPr>
                  <p:cNvPr id="521" name="Freeform 8"/>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2" name="Freeform 9"/>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3" name="Freeform 10"/>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4" name="Freeform 11"/>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5" name="Freeform 12"/>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6" name="Freeform 13"/>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7" name="Freeform 20"/>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46" name="Freeform 21"/>
                <p:cNvSpPr>
                  <a:spLocks/>
                </p:cNvSpPr>
                <p:nvPr/>
              </p:nvSpPr>
              <p:spPr bwMode="auto">
                <a:xfrm>
                  <a:off x="1322672" y="2057113"/>
                  <a:ext cx="518773" cy="729898"/>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7" name="Freeform 22"/>
                <p:cNvSpPr>
                  <a:spLocks/>
                </p:cNvSpPr>
                <p:nvPr/>
              </p:nvSpPr>
              <p:spPr bwMode="auto">
                <a:xfrm>
                  <a:off x="1603194" y="2606498"/>
                  <a:ext cx="550475" cy="586883"/>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8" name="Freeform 23"/>
                <p:cNvSpPr>
                  <a:spLocks/>
                </p:cNvSpPr>
                <p:nvPr/>
              </p:nvSpPr>
              <p:spPr bwMode="auto">
                <a:xfrm>
                  <a:off x="1618565" y="1462381"/>
                  <a:ext cx="486109" cy="713329"/>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9" name="Freeform 24"/>
                <p:cNvSpPr>
                  <a:spLocks/>
                </p:cNvSpPr>
                <p:nvPr/>
              </p:nvSpPr>
              <p:spPr bwMode="auto">
                <a:xfrm>
                  <a:off x="1751140" y="2142573"/>
                  <a:ext cx="454406" cy="521480"/>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0" name="Freeform 25"/>
                <p:cNvSpPr>
                  <a:spLocks/>
                </p:cNvSpPr>
                <p:nvPr/>
              </p:nvSpPr>
              <p:spPr bwMode="auto">
                <a:xfrm>
                  <a:off x="1813585" y="1473717"/>
                  <a:ext cx="838682" cy="473518"/>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1" name="Freeform 26"/>
                <p:cNvSpPr>
                  <a:spLocks/>
                </p:cNvSpPr>
                <p:nvPr/>
              </p:nvSpPr>
              <p:spPr bwMode="auto">
                <a:xfrm>
                  <a:off x="2052796" y="1896657"/>
                  <a:ext cx="568728" cy="426428"/>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2" name="Freeform 27"/>
                <p:cNvSpPr>
                  <a:spLocks/>
                </p:cNvSpPr>
                <p:nvPr/>
              </p:nvSpPr>
              <p:spPr bwMode="auto">
                <a:xfrm>
                  <a:off x="2079696" y="2664053"/>
                  <a:ext cx="564886" cy="536305"/>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3" name="Freeform 28"/>
                <p:cNvSpPr>
                  <a:spLocks/>
                </p:cNvSpPr>
                <p:nvPr/>
              </p:nvSpPr>
              <p:spPr bwMode="auto">
                <a:xfrm>
                  <a:off x="2153669" y="2288203"/>
                  <a:ext cx="591785" cy="42119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4" name="Freeform 29"/>
                <p:cNvSpPr>
                  <a:spLocks/>
                </p:cNvSpPr>
                <p:nvPr/>
              </p:nvSpPr>
              <p:spPr bwMode="auto">
                <a:xfrm>
                  <a:off x="2592704" y="2134724"/>
                  <a:ext cx="675365" cy="300854"/>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5" name="Freeform 30"/>
                <p:cNvSpPr>
                  <a:spLocks/>
                </p:cNvSpPr>
                <p:nvPr/>
              </p:nvSpPr>
              <p:spPr bwMode="auto">
                <a:xfrm>
                  <a:off x="2607115" y="1859159"/>
                  <a:ext cx="568728" cy="339224"/>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6" name="Freeform 31"/>
                <p:cNvSpPr>
                  <a:spLocks/>
                </p:cNvSpPr>
                <p:nvPr/>
              </p:nvSpPr>
              <p:spPr bwMode="auto">
                <a:xfrm>
                  <a:off x="2630171" y="1575746"/>
                  <a:ext cx="536065" cy="300854"/>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7" name="Freeform 32"/>
                <p:cNvSpPr>
                  <a:spLocks/>
                </p:cNvSpPr>
                <p:nvPr/>
              </p:nvSpPr>
              <p:spPr bwMode="auto">
                <a:xfrm>
                  <a:off x="2642660" y="2705039"/>
                  <a:ext cx="708028" cy="327887"/>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8" name="Freeform 33"/>
                <p:cNvSpPr>
                  <a:spLocks/>
                </p:cNvSpPr>
                <p:nvPr/>
              </p:nvSpPr>
              <p:spPr bwMode="auto">
                <a:xfrm>
                  <a:off x="2726240" y="2425986"/>
                  <a:ext cx="603313" cy="292134"/>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59" name="Group 456"/>
                <p:cNvGrpSpPr/>
                <p:nvPr/>
              </p:nvGrpSpPr>
              <p:grpSpPr>
                <a:xfrm>
                  <a:off x="2293930" y="2752129"/>
                  <a:ext cx="1147064" cy="1013311"/>
                  <a:chOff x="2293930" y="2752129"/>
                  <a:chExt cx="1147064" cy="1013311"/>
                </a:xfrm>
                <a:grpFill/>
              </p:grpSpPr>
              <p:sp>
                <p:nvSpPr>
                  <p:cNvPr id="510" name="Freeform 34"/>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1" name="Freeform 35"/>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2" name="Freeform 36"/>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3" name="Freeform 37"/>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4" name="Freeform 38"/>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5" name="Freeform 39"/>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6" name="Freeform 40"/>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7" name="Freeform 41"/>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8" name="Freeform 42"/>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9" name="Freeform 43"/>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0" name="Freeform 44"/>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60" name="Freeform 53"/>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1" name="Freeform 54"/>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2" name="Freeform 67"/>
                <p:cNvSpPr>
                  <a:spLocks/>
                </p:cNvSpPr>
                <p:nvPr/>
              </p:nvSpPr>
              <p:spPr bwMode="auto">
                <a:xfrm>
                  <a:off x="3120123" y="1555689"/>
                  <a:ext cx="532222" cy="5493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3" name="Freeform 68"/>
                <p:cNvSpPr>
                  <a:spLocks/>
                </p:cNvSpPr>
                <p:nvPr/>
              </p:nvSpPr>
              <p:spPr bwMode="auto">
                <a:xfrm>
                  <a:off x="3163354" y="2093738"/>
                  <a:ext cx="494755" cy="294750"/>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4" name="Freeform 69"/>
                <p:cNvSpPr>
                  <a:spLocks/>
                </p:cNvSpPr>
                <p:nvPr/>
              </p:nvSpPr>
              <p:spPr bwMode="auto">
                <a:xfrm>
                  <a:off x="3231563" y="2365815"/>
                  <a:ext cx="547593" cy="430788"/>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5" name="Freeform 70"/>
                <p:cNvSpPr>
                  <a:spLocks/>
                </p:cNvSpPr>
                <p:nvPr/>
              </p:nvSpPr>
              <p:spPr bwMode="auto">
                <a:xfrm>
                  <a:off x="3330514" y="2747769"/>
                  <a:ext cx="410215" cy="343584"/>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66" name="Group 455"/>
                <p:cNvGrpSpPr/>
                <p:nvPr/>
              </p:nvGrpSpPr>
              <p:grpSpPr>
                <a:xfrm>
                  <a:off x="3389116" y="3081761"/>
                  <a:ext cx="464013" cy="372361"/>
                  <a:chOff x="3389116" y="3081761"/>
                  <a:chExt cx="464013" cy="372361"/>
                </a:xfrm>
                <a:grpFill/>
              </p:grpSpPr>
              <p:sp>
                <p:nvSpPr>
                  <p:cNvPr id="505" name="Freeform 45"/>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6" name="Freeform 46"/>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7" name="Freeform 47"/>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8" name="Freeform 48"/>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9" name="Freeform 71"/>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67" name="Freeform 72"/>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8" name="Freeform 73"/>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9" name="Freeform 74"/>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0" name="Freeform 75"/>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1" name="Freeform 76"/>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2" name="Freeform 80"/>
                <p:cNvSpPr>
                  <a:spLocks/>
                </p:cNvSpPr>
                <p:nvPr/>
              </p:nvSpPr>
              <p:spPr bwMode="auto">
                <a:xfrm>
                  <a:off x="3432347" y="1766723"/>
                  <a:ext cx="409254" cy="41683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3" name="Freeform 81"/>
                <p:cNvSpPr>
                  <a:spLocks/>
                </p:cNvSpPr>
                <p:nvPr/>
              </p:nvSpPr>
              <p:spPr bwMode="auto">
                <a:xfrm>
                  <a:off x="3563962" y="2170478"/>
                  <a:ext cx="326635" cy="525841"/>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74" name="Group 454"/>
                <p:cNvGrpSpPr/>
                <p:nvPr/>
              </p:nvGrpSpPr>
              <p:grpSpPr>
                <a:xfrm>
                  <a:off x="3605271" y="2876831"/>
                  <a:ext cx="293010" cy="472646"/>
                  <a:chOff x="3605271" y="2876831"/>
                  <a:chExt cx="293010" cy="472646"/>
                </a:xfrm>
                <a:grpFill/>
              </p:grpSpPr>
              <p:sp>
                <p:nvSpPr>
                  <p:cNvPr id="500" name="Freeform 49"/>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1" name="Freeform 50"/>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2" name="Freeform 51"/>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3" name="Freeform 52"/>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4" name="Freeform 83"/>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75" name="Freeform 84"/>
                <p:cNvSpPr>
                  <a:spLocks/>
                </p:cNvSpPr>
                <p:nvPr/>
              </p:nvSpPr>
              <p:spPr bwMode="auto">
                <a:xfrm>
                  <a:off x="3695576" y="2665797"/>
                  <a:ext cx="693618" cy="224114"/>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6" name="Freeform 85"/>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7" name="Freeform 86"/>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8" name="Freeform 87"/>
                <p:cNvSpPr>
                  <a:spLocks/>
                </p:cNvSpPr>
                <p:nvPr/>
              </p:nvSpPr>
              <p:spPr bwMode="auto">
                <a:xfrm>
                  <a:off x="3757060" y="2460868"/>
                  <a:ext cx="592746" cy="283413"/>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9" name="Freeform 88"/>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0" name="Freeform 89"/>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1" name="Freeform 90"/>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2" name="Freeform 92"/>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3" name="Freeform 93"/>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4" name="Freeform 94"/>
                <p:cNvSpPr>
                  <a:spLocks/>
                </p:cNvSpPr>
                <p:nvPr/>
              </p:nvSpPr>
              <p:spPr bwMode="auto">
                <a:xfrm>
                  <a:off x="3853129" y="2216696"/>
                  <a:ext cx="252661" cy="396779"/>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85" name="Group 448"/>
                <p:cNvGrpSpPr/>
                <p:nvPr/>
              </p:nvGrpSpPr>
              <p:grpSpPr>
                <a:xfrm>
                  <a:off x="3605271" y="1704808"/>
                  <a:ext cx="623488" cy="525840"/>
                  <a:chOff x="3605271" y="1704808"/>
                  <a:chExt cx="623488" cy="525840"/>
                </a:xfrm>
                <a:grpFill/>
              </p:grpSpPr>
              <p:sp>
                <p:nvSpPr>
                  <p:cNvPr id="496" name="Freeform 79"/>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7" name="Freeform 82"/>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8" name="Freeform 91"/>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9" name="Freeform 96"/>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86" name="Group 458"/>
                <p:cNvGrpSpPr/>
                <p:nvPr/>
              </p:nvGrpSpPr>
              <p:grpSpPr>
                <a:xfrm>
                  <a:off x="3961687" y="3206462"/>
                  <a:ext cx="747417" cy="577291"/>
                  <a:chOff x="3961687" y="3206462"/>
                  <a:chExt cx="747417" cy="577291"/>
                </a:xfrm>
                <a:grpFill/>
              </p:grpSpPr>
              <p:sp>
                <p:nvSpPr>
                  <p:cNvPr id="479" name="Freeform 99"/>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0" name="Freeform 100"/>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1" name="Freeform 101"/>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2" name="Freeform 102"/>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3" name="Freeform 103"/>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4" name="Freeform 104"/>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5" name="Freeform 105"/>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6" name="Freeform 106"/>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7" name="Freeform 107"/>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8" name="Freeform 108"/>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9" name="Freeform 109"/>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0" name="Freeform 110"/>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1" name="Freeform 111"/>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2" name="Freeform 112"/>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3" name="Freeform 113"/>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4" name="Freeform 114"/>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5" name="Freeform 115"/>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87" name="Group 453"/>
                <p:cNvGrpSpPr/>
                <p:nvPr/>
              </p:nvGrpSpPr>
              <p:grpSpPr>
                <a:xfrm>
                  <a:off x="3872343" y="2857646"/>
                  <a:ext cx="317988" cy="466542"/>
                  <a:chOff x="3872343" y="2857646"/>
                  <a:chExt cx="317988" cy="466542"/>
                </a:xfrm>
                <a:grpFill/>
              </p:grpSpPr>
              <p:sp>
                <p:nvSpPr>
                  <p:cNvPr id="474" name="Freeform 95"/>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5" name="Freeform 97"/>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6" name="Freeform 98"/>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7" name="Freeform 116"/>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8" name="Freeform 117"/>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88" name="Freeform 118"/>
                <p:cNvSpPr>
                  <a:spLocks/>
                </p:cNvSpPr>
                <p:nvPr/>
              </p:nvSpPr>
              <p:spPr bwMode="auto">
                <a:xfrm>
                  <a:off x="4067363" y="2150421"/>
                  <a:ext cx="343927" cy="355793"/>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9" name="Freeform 119"/>
                <p:cNvSpPr>
                  <a:spLocks/>
                </p:cNvSpPr>
                <p:nvPr/>
              </p:nvSpPr>
              <p:spPr bwMode="auto">
                <a:xfrm>
                  <a:off x="4087538" y="2831485"/>
                  <a:ext cx="447682" cy="419452"/>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0" name="Freeform 123"/>
                <p:cNvSpPr>
                  <a:spLocks/>
                </p:cNvSpPr>
                <p:nvPr/>
              </p:nvSpPr>
              <p:spPr bwMode="auto">
                <a:xfrm>
                  <a:off x="4286401" y="2275123"/>
                  <a:ext cx="365062" cy="333120"/>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1" name="Freeform 124"/>
                <p:cNvSpPr>
                  <a:spLocks/>
                </p:cNvSpPr>
                <p:nvPr/>
              </p:nvSpPr>
              <p:spPr bwMode="auto">
                <a:xfrm>
                  <a:off x="4280636" y="2793115"/>
                  <a:ext cx="414057" cy="28864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2" name="Freeform 126"/>
                <p:cNvSpPr>
                  <a:spLocks/>
                </p:cNvSpPr>
                <p:nvPr/>
              </p:nvSpPr>
              <p:spPr bwMode="auto">
                <a:xfrm>
                  <a:off x="4387273" y="2078914"/>
                  <a:ext cx="475542" cy="28166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3" name="Freeform 130"/>
                <p:cNvSpPr>
                  <a:spLocks/>
                </p:cNvSpPr>
                <p:nvPr/>
              </p:nvSpPr>
              <p:spPr bwMode="auto">
                <a:xfrm>
                  <a:off x="4791723" y="2278611"/>
                  <a:ext cx="88383" cy="132550"/>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94" name="Group 449"/>
                <p:cNvGrpSpPr/>
                <p:nvPr/>
              </p:nvGrpSpPr>
              <p:grpSpPr>
                <a:xfrm>
                  <a:off x="4226838" y="2360583"/>
                  <a:ext cx="636937" cy="326143"/>
                  <a:chOff x="4226838" y="2360583"/>
                  <a:chExt cx="636937" cy="326143"/>
                </a:xfrm>
                <a:grpFill/>
              </p:grpSpPr>
              <p:sp>
                <p:nvSpPr>
                  <p:cNvPr id="472" name="Freeform 122"/>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3" name="Freeform 132"/>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95" name="Freeform 133"/>
                <p:cNvSpPr>
                  <a:spLocks/>
                </p:cNvSpPr>
                <p:nvPr/>
              </p:nvSpPr>
              <p:spPr bwMode="auto">
                <a:xfrm>
                  <a:off x="4846483" y="1740562"/>
                  <a:ext cx="137379" cy="234579"/>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96" name="Group 452"/>
                <p:cNvGrpSpPr/>
                <p:nvPr/>
              </p:nvGrpSpPr>
              <p:grpSpPr>
                <a:xfrm>
                  <a:off x="4196096" y="2578593"/>
                  <a:ext cx="720518" cy="298238"/>
                  <a:chOff x="4196096" y="2578593"/>
                  <a:chExt cx="720518" cy="298238"/>
                </a:xfrm>
                <a:grpFill/>
              </p:grpSpPr>
              <p:sp>
                <p:nvSpPr>
                  <p:cNvPr id="452" name="Freeform 5"/>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3" name="Freeform 55"/>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4" name="Freeform 56"/>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5" name="Freeform 57"/>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6" name="Freeform 58"/>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7" name="Freeform 59"/>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8" name="Freeform 60"/>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9" name="Freeform 61"/>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0" name="Freeform 62"/>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1" name="Freeform 63"/>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2" name="Freeform 64"/>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3" name="Freeform 65"/>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4" name="Freeform 66"/>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5" name="Freeform 120"/>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6" name="Freeform 134"/>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7" name="Freeform 135"/>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8" name="Freeform 136"/>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9" name="Freeform 137"/>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0" name="Freeform 138"/>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1" name="Freeform 139"/>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97" name="Group 450"/>
                <p:cNvGrpSpPr/>
                <p:nvPr/>
              </p:nvGrpSpPr>
              <p:grpSpPr>
                <a:xfrm>
                  <a:off x="4508320" y="2295180"/>
                  <a:ext cx="369866" cy="163944"/>
                  <a:chOff x="4508320" y="2295180"/>
                  <a:chExt cx="369866" cy="163944"/>
                </a:xfrm>
                <a:grpFill/>
              </p:grpSpPr>
              <p:sp>
                <p:nvSpPr>
                  <p:cNvPr id="445" name="Freeform 127"/>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6" name="Freeform 128"/>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7" name="Freeform 129"/>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8" name="Freeform 140"/>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9" name="Freeform 141"/>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0" name="Freeform 142"/>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1" name="Freeform 143"/>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98" name="Freeform 145"/>
                <p:cNvSpPr>
                  <a:spLocks/>
                </p:cNvSpPr>
                <p:nvPr/>
              </p:nvSpPr>
              <p:spPr bwMode="auto">
                <a:xfrm>
                  <a:off x="4910849" y="2017871"/>
                  <a:ext cx="141221" cy="124702"/>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9" name="Freeform 146"/>
                <p:cNvSpPr>
                  <a:spLocks/>
                </p:cNvSpPr>
                <p:nvPr/>
              </p:nvSpPr>
              <p:spPr bwMode="auto">
                <a:xfrm>
                  <a:off x="4951198" y="1706552"/>
                  <a:ext cx="137379" cy="258996"/>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0" name="Freeform 148"/>
                <p:cNvSpPr>
                  <a:spLocks/>
                </p:cNvSpPr>
                <p:nvPr/>
              </p:nvSpPr>
              <p:spPr bwMode="auto">
                <a:xfrm>
                  <a:off x="5035739" y="2011767"/>
                  <a:ext cx="43231" cy="69763"/>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1" name="Freeform 149"/>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2" name="Freeform 150"/>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3" name="Freeform 151"/>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4" name="Freeform 152"/>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5" name="Freeform 153"/>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6" name="Freeform 154"/>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407" name="Group 444"/>
                <p:cNvGrpSpPr/>
                <p:nvPr/>
              </p:nvGrpSpPr>
              <p:grpSpPr>
                <a:xfrm>
                  <a:off x="1028701" y="1983861"/>
                  <a:ext cx="665758" cy="1012439"/>
                  <a:chOff x="1028701" y="1983861"/>
                  <a:chExt cx="665758" cy="1012439"/>
                </a:xfrm>
                <a:grpFill/>
              </p:grpSpPr>
              <p:sp>
                <p:nvSpPr>
                  <p:cNvPr id="429" name="Freeform 14"/>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0" name="Freeform 309"/>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1" name="Freeform 310"/>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2" name="Freeform 311"/>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3" name="Freeform 312"/>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4" name="Freeform 313"/>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5" name="Freeform 314"/>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6" name="Freeform 315"/>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7" name="Freeform 316"/>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8" name="Freeform 317"/>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9" name="Freeform 318"/>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0" name="Freeform 319"/>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1" name="Freeform 320"/>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2" name="Freeform 321"/>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3" name="Freeform 322"/>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4" name="Freeform 323"/>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08" name="Group 451"/>
                <p:cNvGrpSpPr/>
                <p:nvPr/>
              </p:nvGrpSpPr>
              <p:grpSpPr>
                <a:xfrm>
                  <a:off x="4813819" y="2127748"/>
                  <a:ext cx="108558" cy="225859"/>
                  <a:chOff x="4813819" y="2127748"/>
                  <a:chExt cx="108558" cy="225859"/>
                </a:xfrm>
                <a:grpFill/>
              </p:grpSpPr>
              <p:sp>
                <p:nvSpPr>
                  <p:cNvPr id="426" name="Freeform 131"/>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7" name="Freeform 324"/>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8" name="Freeform 325"/>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09" name="Group 445"/>
                <p:cNvGrpSpPr/>
                <p:nvPr/>
              </p:nvGrpSpPr>
              <p:grpSpPr>
                <a:xfrm>
                  <a:off x="4438189" y="1771956"/>
                  <a:ext cx="613881" cy="415091"/>
                  <a:chOff x="4438189" y="1771956"/>
                  <a:chExt cx="613881" cy="415091"/>
                </a:xfrm>
                <a:grpFill/>
              </p:grpSpPr>
              <p:sp>
                <p:nvSpPr>
                  <p:cNvPr id="424" name="Freeform 326"/>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5" name="Freeform 329"/>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10" name="Group 446"/>
                <p:cNvGrpSpPr/>
                <p:nvPr/>
              </p:nvGrpSpPr>
              <p:grpSpPr>
                <a:xfrm>
                  <a:off x="4907967" y="1921074"/>
                  <a:ext cx="285325" cy="141272"/>
                  <a:chOff x="4907967" y="1921074"/>
                  <a:chExt cx="285325" cy="141272"/>
                </a:xfrm>
                <a:grpFill/>
              </p:grpSpPr>
              <p:sp>
                <p:nvSpPr>
                  <p:cNvPr id="417" name="Freeform 144"/>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8" name="Freeform 330"/>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9" name="Freeform 331"/>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0" name="Freeform 332"/>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1" name="Freeform 333"/>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2" name="Freeform 334"/>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3" name="Freeform 335"/>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11" name="Group 447"/>
                <p:cNvGrpSpPr/>
                <p:nvPr/>
              </p:nvGrpSpPr>
              <p:grpSpPr>
                <a:xfrm>
                  <a:off x="4998272" y="1471973"/>
                  <a:ext cx="320870" cy="429916"/>
                  <a:chOff x="4998272" y="1471973"/>
                  <a:chExt cx="320870" cy="429916"/>
                </a:xfrm>
                <a:grpFill/>
              </p:grpSpPr>
              <p:sp>
                <p:nvSpPr>
                  <p:cNvPr id="412" name="Freeform 147"/>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3" name="Freeform 336"/>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4" name="Freeform 337"/>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5" name="Freeform 338"/>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6" name="Freeform 339"/>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nvGrpSpPr>
              <p:cNvPr id="286" name="Group 1"/>
              <p:cNvGrpSpPr/>
              <p:nvPr/>
            </p:nvGrpSpPr>
            <p:grpSpPr>
              <a:xfrm>
                <a:off x="434131" y="434226"/>
                <a:ext cx="7488880" cy="4198035"/>
                <a:chOff x="434131" y="434226"/>
                <a:chExt cx="7488880" cy="4198035"/>
              </a:xfrm>
            </p:grpSpPr>
            <p:sp>
              <p:nvSpPr>
                <p:cNvPr id="287" name="Freeform 5"/>
                <p:cNvSpPr>
                  <a:spLocks/>
                </p:cNvSpPr>
                <p:nvPr/>
              </p:nvSpPr>
              <p:spPr bwMode="auto">
                <a:xfrm>
                  <a:off x="985460" y="478516"/>
                  <a:ext cx="19011" cy="25308"/>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8" name="Freeform 6"/>
                <p:cNvSpPr>
                  <a:spLocks/>
                </p:cNvSpPr>
                <p:nvPr/>
              </p:nvSpPr>
              <p:spPr bwMode="auto">
                <a:xfrm>
                  <a:off x="1013977" y="473770"/>
                  <a:ext cx="22180" cy="17400"/>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9" name="Freeform 7"/>
                <p:cNvSpPr>
                  <a:spLocks/>
                </p:cNvSpPr>
                <p:nvPr/>
              </p:nvSpPr>
              <p:spPr bwMode="auto">
                <a:xfrm>
                  <a:off x="1017145" y="530714"/>
                  <a:ext cx="36439" cy="79089"/>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0" name="Freeform 8"/>
                <p:cNvSpPr>
                  <a:spLocks/>
                </p:cNvSpPr>
                <p:nvPr/>
              </p:nvSpPr>
              <p:spPr bwMode="auto">
                <a:xfrm>
                  <a:off x="4054205" y="4447193"/>
                  <a:ext cx="1585" cy="4746"/>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1" name="Freeform 9"/>
                <p:cNvSpPr>
                  <a:spLocks/>
                </p:cNvSpPr>
                <p:nvPr/>
              </p:nvSpPr>
              <p:spPr bwMode="auto">
                <a:xfrm>
                  <a:off x="4052621" y="4451938"/>
                  <a:ext cx="25348" cy="71180"/>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2" name="Freeform 10"/>
                <p:cNvSpPr>
                  <a:spLocks/>
                </p:cNvSpPr>
                <p:nvPr/>
              </p:nvSpPr>
              <p:spPr bwMode="auto">
                <a:xfrm>
                  <a:off x="4077969" y="4523118"/>
                  <a:ext cx="6337" cy="33218"/>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3" name="Freeform 11"/>
                <p:cNvSpPr>
                  <a:spLocks/>
                </p:cNvSpPr>
                <p:nvPr/>
              </p:nvSpPr>
              <p:spPr bwMode="auto">
                <a:xfrm>
                  <a:off x="4046284" y="4387085"/>
                  <a:ext cx="7922" cy="60108"/>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4" name="Freeform 12"/>
                <p:cNvSpPr>
                  <a:spLocks/>
                </p:cNvSpPr>
                <p:nvPr/>
              </p:nvSpPr>
              <p:spPr bwMode="auto">
                <a:xfrm>
                  <a:off x="4049452" y="4281107"/>
                  <a:ext cx="42776" cy="96489"/>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5" name="Freeform 13"/>
                <p:cNvSpPr>
                  <a:spLocks/>
                </p:cNvSpPr>
                <p:nvPr/>
              </p:nvSpPr>
              <p:spPr bwMode="auto">
                <a:xfrm>
                  <a:off x="4413836" y="4028022"/>
                  <a:ext cx="44360" cy="39545"/>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6" name="Freeform 14"/>
                <p:cNvSpPr>
                  <a:spLocks/>
                </p:cNvSpPr>
                <p:nvPr/>
              </p:nvSpPr>
              <p:spPr bwMode="auto">
                <a:xfrm>
                  <a:off x="4111239" y="4232071"/>
                  <a:ext cx="25348" cy="33218"/>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7" name="Freeform 15"/>
                <p:cNvSpPr>
                  <a:spLocks/>
                </p:cNvSpPr>
                <p:nvPr/>
              </p:nvSpPr>
              <p:spPr bwMode="auto">
                <a:xfrm>
                  <a:off x="4142925" y="4186200"/>
                  <a:ext cx="63371" cy="45872"/>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8" name="Freeform 16"/>
                <p:cNvSpPr>
                  <a:spLocks/>
                </p:cNvSpPr>
                <p:nvPr/>
              </p:nvSpPr>
              <p:spPr bwMode="auto">
                <a:xfrm>
                  <a:off x="5969596" y="3868262"/>
                  <a:ext cx="41191" cy="17400"/>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9" name="Freeform 17"/>
                <p:cNvSpPr>
                  <a:spLocks/>
                </p:cNvSpPr>
                <p:nvPr/>
              </p:nvSpPr>
              <p:spPr bwMode="auto">
                <a:xfrm>
                  <a:off x="6015541" y="3854027"/>
                  <a:ext cx="11090" cy="11073"/>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0" name="Freeform 18"/>
                <p:cNvSpPr>
                  <a:spLocks/>
                </p:cNvSpPr>
                <p:nvPr/>
              </p:nvSpPr>
              <p:spPr bwMode="auto">
                <a:xfrm>
                  <a:off x="6010788" y="3865099"/>
                  <a:ext cx="4753" cy="3164"/>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1" name="Freeform 19"/>
                <p:cNvSpPr>
                  <a:spLocks/>
                </p:cNvSpPr>
                <p:nvPr/>
              </p:nvSpPr>
              <p:spPr bwMode="auto">
                <a:xfrm>
                  <a:off x="4887535" y="3966333"/>
                  <a:ext cx="49113" cy="23727"/>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2" name="Freeform 20"/>
                <p:cNvSpPr>
                  <a:spLocks/>
                </p:cNvSpPr>
                <p:nvPr/>
              </p:nvSpPr>
              <p:spPr bwMode="auto">
                <a:xfrm>
                  <a:off x="5003187" y="4002714"/>
                  <a:ext cx="25348" cy="23727"/>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3" name="Freeform 21"/>
                <p:cNvSpPr>
                  <a:spLocks/>
                </p:cNvSpPr>
                <p:nvPr/>
              </p:nvSpPr>
              <p:spPr bwMode="auto">
                <a:xfrm>
                  <a:off x="4898625" y="1111226"/>
                  <a:ext cx="14259" cy="9491"/>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4" name="Freeform 22"/>
                <p:cNvSpPr>
                  <a:spLocks/>
                </p:cNvSpPr>
                <p:nvPr/>
              </p:nvSpPr>
              <p:spPr bwMode="auto">
                <a:xfrm>
                  <a:off x="4919221" y="1093826"/>
                  <a:ext cx="4753" cy="12654"/>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5" name="Freeform 23"/>
                <p:cNvSpPr>
                  <a:spLocks/>
                </p:cNvSpPr>
                <p:nvPr/>
              </p:nvSpPr>
              <p:spPr bwMode="auto">
                <a:xfrm>
                  <a:off x="5302616" y="3863518"/>
                  <a:ext cx="15843" cy="11073"/>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6" name="Freeform 24"/>
                <p:cNvSpPr>
                  <a:spLocks/>
                </p:cNvSpPr>
                <p:nvPr/>
              </p:nvSpPr>
              <p:spPr bwMode="auto">
                <a:xfrm>
                  <a:off x="5397673" y="3833463"/>
                  <a:ext cx="22180" cy="3164"/>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7" name="Freeform 25"/>
                <p:cNvSpPr>
                  <a:spLocks/>
                </p:cNvSpPr>
                <p:nvPr/>
              </p:nvSpPr>
              <p:spPr bwMode="auto">
                <a:xfrm>
                  <a:off x="5331133" y="1348493"/>
                  <a:ext cx="47528" cy="806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8" name="Freeform 26"/>
                <p:cNvSpPr>
                  <a:spLocks/>
                </p:cNvSpPr>
                <p:nvPr/>
              </p:nvSpPr>
              <p:spPr bwMode="auto">
                <a:xfrm>
                  <a:off x="5754135" y="1171334"/>
                  <a:ext cx="47528" cy="30054"/>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0" name="Freeform 28"/>
                <p:cNvSpPr>
                  <a:spLocks/>
                </p:cNvSpPr>
                <p:nvPr/>
              </p:nvSpPr>
              <p:spPr bwMode="auto">
                <a:xfrm>
                  <a:off x="5144188" y="1003666"/>
                  <a:ext cx="106147" cy="83835"/>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1" name="Freeform 29"/>
                <p:cNvSpPr>
                  <a:spLocks/>
                </p:cNvSpPr>
                <p:nvPr/>
              </p:nvSpPr>
              <p:spPr bwMode="auto">
                <a:xfrm>
                  <a:off x="5546595" y="1253586"/>
                  <a:ext cx="11090" cy="268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2" name="Freeform 30"/>
                <p:cNvSpPr>
                  <a:spLocks/>
                </p:cNvSpPr>
                <p:nvPr/>
              </p:nvSpPr>
              <p:spPr bwMode="auto">
                <a:xfrm>
                  <a:off x="6785500" y="4550009"/>
                  <a:ext cx="7922" cy="6327"/>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3" name="Freeform 31"/>
                <p:cNvSpPr>
                  <a:spLocks/>
                </p:cNvSpPr>
                <p:nvPr/>
              </p:nvSpPr>
              <p:spPr bwMode="auto">
                <a:xfrm>
                  <a:off x="6620735" y="4627515"/>
                  <a:ext cx="12674" cy="4746"/>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4" name="Freeform 32"/>
                <p:cNvSpPr>
                  <a:spLocks/>
                </p:cNvSpPr>
                <p:nvPr/>
              </p:nvSpPr>
              <p:spPr bwMode="auto">
                <a:xfrm>
                  <a:off x="6680937" y="4591135"/>
                  <a:ext cx="15843" cy="12654"/>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5" name="Freeform 33"/>
                <p:cNvSpPr>
                  <a:spLocks/>
                </p:cNvSpPr>
                <p:nvPr/>
              </p:nvSpPr>
              <p:spPr bwMode="auto">
                <a:xfrm>
                  <a:off x="6503498" y="4323814"/>
                  <a:ext cx="25348" cy="14236"/>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6" name="Freeform 34"/>
                <p:cNvSpPr>
                  <a:spLocks/>
                </p:cNvSpPr>
                <p:nvPr/>
              </p:nvSpPr>
              <p:spPr bwMode="auto">
                <a:xfrm>
                  <a:off x="6807680" y="4467756"/>
                  <a:ext cx="42776" cy="71180"/>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7" name="Freeform 35"/>
                <p:cNvSpPr>
                  <a:spLocks/>
                </p:cNvSpPr>
                <p:nvPr/>
              </p:nvSpPr>
              <p:spPr bwMode="auto">
                <a:xfrm>
                  <a:off x="6853623" y="4440866"/>
                  <a:ext cx="3169" cy="11073"/>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8" name="Freeform 36"/>
                <p:cNvSpPr>
                  <a:spLocks/>
                </p:cNvSpPr>
                <p:nvPr/>
              </p:nvSpPr>
              <p:spPr bwMode="auto">
                <a:xfrm>
                  <a:off x="5467381" y="3827136"/>
                  <a:ext cx="14259" cy="3164"/>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9" name="Freeform 37"/>
                <p:cNvSpPr>
                  <a:spLocks/>
                </p:cNvSpPr>
                <p:nvPr/>
              </p:nvSpPr>
              <p:spPr bwMode="auto">
                <a:xfrm>
                  <a:off x="5614718" y="3781265"/>
                  <a:ext cx="110899" cy="22145"/>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0" name="Freeform 38"/>
                <p:cNvSpPr>
                  <a:spLocks/>
                </p:cNvSpPr>
                <p:nvPr/>
              </p:nvSpPr>
              <p:spPr bwMode="auto">
                <a:xfrm>
                  <a:off x="7023141" y="2870162"/>
                  <a:ext cx="49113" cy="12654"/>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1" name="Freeform 39"/>
                <p:cNvSpPr>
                  <a:spLocks/>
                </p:cNvSpPr>
                <p:nvPr/>
              </p:nvSpPr>
              <p:spPr bwMode="auto">
                <a:xfrm>
                  <a:off x="7100771" y="2821126"/>
                  <a:ext cx="30102" cy="56944"/>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2" name="Freeform 40"/>
                <p:cNvSpPr>
                  <a:spLocks/>
                </p:cNvSpPr>
                <p:nvPr/>
              </p:nvSpPr>
              <p:spPr bwMode="auto">
                <a:xfrm>
                  <a:off x="7140378" y="2795818"/>
                  <a:ext cx="11090" cy="7909"/>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3" name="Freeform 41"/>
                <p:cNvSpPr>
                  <a:spLocks/>
                </p:cNvSpPr>
                <p:nvPr/>
              </p:nvSpPr>
              <p:spPr bwMode="auto">
                <a:xfrm>
                  <a:off x="7159389" y="2765765"/>
                  <a:ext cx="22180" cy="17400"/>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4" name="Freeform 42"/>
                <p:cNvSpPr>
                  <a:spLocks/>
                </p:cNvSpPr>
                <p:nvPr/>
              </p:nvSpPr>
              <p:spPr bwMode="auto">
                <a:xfrm>
                  <a:off x="7200580" y="2662949"/>
                  <a:ext cx="19011" cy="91743"/>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5" name="Freeform 43"/>
                <p:cNvSpPr>
                  <a:spLocks/>
                </p:cNvSpPr>
                <p:nvPr/>
              </p:nvSpPr>
              <p:spPr bwMode="auto">
                <a:xfrm>
                  <a:off x="7130872" y="2288068"/>
                  <a:ext cx="15843" cy="31636"/>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6" name="Freeform 44"/>
                <p:cNvSpPr>
                  <a:spLocks/>
                </p:cNvSpPr>
                <p:nvPr/>
              </p:nvSpPr>
              <p:spPr bwMode="auto">
                <a:xfrm>
                  <a:off x="7143546" y="2245360"/>
                  <a:ext cx="9506" cy="45872"/>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7" name="Freeform 45"/>
                <p:cNvSpPr>
                  <a:spLocks/>
                </p:cNvSpPr>
                <p:nvPr/>
              </p:nvSpPr>
              <p:spPr bwMode="auto">
                <a:xfrm>
                  <a:off x="7520605" y="1584177"/>
                  <a:ext cx="17428" cy="33218"/>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8" name="Freeform 46"/>
                <p:cNvSpPr>
                  <a:spLocks/>
                </p:cNvSpPr>
                <p:nvPr/>
              </p:nvSpPr>
              <p:spPr bwMode="auto">
                <a:xfrm>
                  <a:off x="701874" y="2892307"/>
                  <a:ext cx="30102" cy="17400"/>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9" name="Freeform 47"/>
                <p:cNvSpPr>
                  <a:spLocks/>
                </p:cNvSpPr>
                <p:nvPr/>
              </p:nvSpPr>
              <p:spPr bwMode="auto">
                <a:xfrm>
                  <a:off x="754155" y="2889143"/>
                  <a:ext cx="49113" cy="23727"/>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0" name="Freeform 48"/>
                <p:cNvSpPr>
                  <a:spLocks/>
                </p:cNvSpPr>
                <p:nvPr/>
              </p:nvSpPr>
              <p:spPr bwMode="auto">
                <a:xfrm>
                  <a:off x="763661" y="3029921"/>
                  <a:ext cx="19011" cy="12654"/>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1" name="Freeform 49"/>
                <p:cNvSpPr>
                  <a:spLocks/>
                </p:cNvSpPr>
                <p:nvPr/>
              </p:nvSpPr>
              <p:spPr bwMode="auto">
                <a:xfrm>
                  <a:off x="896740" y="3094774"/>
                  <a:ext cx="28517" cy="42708"/>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2" name="Freeform 50"/>
                <p:cNvSpPr>
                  <a:spLocks/>
                </p:cNvSpPr>
                <p:nvPr/>
              </p:nvSpPr>
              <p:spPr bwMode="auto">
                <a:xfrm>
                  <a:off x="915751" y="3023594"/>
                  <a:ext cx="38023" cy="34799"/>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3" name="Freeform 51"/>
                <p:cNvSpPr>
                  <a:spLocks/>
                </p:cNvSpPr>
                <p:nvPr/>
              </p:nvSpPr>
              <p:spPr bwMode="auto">
                <a:xfrm>
                  <a:off x="7216423" y="1987531"/>
                  <a:ext cx="9506" cy="31636"/>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4" name="Freeform 52"/>
                <p:cNvSpPr>
                  <a:spLocks/>
                </p:cNvSpPr>
                <p:nvPr/>
              </p:nvSpPr>
              <p:spPr bwMode="auto">
                <a:xfrm>
                  <a:off x="7588728" y="1598414"/>
                  <a:ext cx="34854" cy="28472"/>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5" name="Freeform 53"/>
                <p:cNvSpPr>
                  <a:spLocks/>
                </p:cNvSpPr>
                <p:nvPr/>
              </p:nvSpPr>
              <p:spPr bwMode="auto">
                <a:xfrm>
                  <a:off x="7674279" y="1592086"/>
                  <a:ext cx="28517" cy="22145"/>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6" name="Freeform 54"/>
                <p:cNvSpPr>
                  <a:spLocks noEditPoints="1"/>
                </p:cNvSpPr>
                <p:nvPr/>
              </p:nvSpPr>
              <p:spPr bwMode="auto">
                <a:xfrm>
                  <a:off x="434131" y="434226"/>
                  <a:ext cx="7450857" cy="4166399"/>
                </a:xfrm>
                <a:custGeom>
                  <a:avLst/>
                  <a:gdLst>
                    <a:gd name="T0" fmla="*/ 535 w 7823"/>
                    <a:gd name="T1" fmla="*/ 287 h 4373"/>
                    <a:gd name="T2" fmla="*/ 612 w 7823"/>
                    <a:gd name="T3" fmla="*/ 173 h 4373"/>
                    <a:gd name="T4" fmla="*/ 376 w 7823"/>
                    <a:gd name="T5" fmla="*/ 317 h 4373"/>
                    <a:gd name="T6" fmla="*/ 357 w 7823"/>
                    <a:gd name="T7" fmla="*/ 453 h 4373"/>
                    <a:gd name="T8" fmla="*/ 161 w 7823"/>
                    <a:gd name="T9" fmla="*/ 888 h 4373"/>
                    <a:gd name="T10" fmla="*/ 33 w 7823"/>
                    <a:gd name="T11" fmla="*/ 1447 h 4373"/>
                    <a:gd name="T12" fmla="*/ 142 w 7823"/>
                    <a:gd name="T13" fmla="*/ 1856 h 4373"/>
                    <a:gd name="T14" fmla="*/ 121 w 7823"/>
                    <a:gd name="T15" fmla="*/ 1920 h 4373"/>
                    <a:gd name="T16" fmla="*/ 274 w 7823"/>
                    <a:gd name="T17" fmla="*/ 2381 h 4373"/>
                    <a:gd name="T18" fmla="*/ 665 w 7823"/>
                    <a:gd name="T19" fmla="*/ 2778 h 4373"/>
                    <a:gd name="T20" fmla="*/ 2482 w 7823"/>
                    <a:gd name="T21" fmla="*/ 3438 h 4373"/>
                    <a:gd name="T22" fmla="*/ 2971 w 7823"/>
                    <a:gd name="T23" fmla="*/ 3679 h 4373"/>
                    <a:gd name="T24" fmla="*/ 3438 w 7823"/>
                    <a:gd name="T25" fmla="*/ 4076 h 4373"/>
                    <a:gd name="T26" fmla="*/ 3818 w 7823"/>
                    <a:gd name="T27" fmla="*/ 4338 h 4373"/>
                    <a:gd name="T28" fmla="*/ 3834 w 7823"/>
                    <a:gd name="T29" fmla="*/ 3986 h 4373"/>
                    <a:gd name="T30" fmla="*/ 4040 w 7823"/>
                    <a:gd name="T31" fmla="*/ 3895 h 4373"/>
                    <a:gd name="T32" fmla="*/ 4383 w 7823"/>
                    <a:gd name="T33" fmla="*/ 3679 h 4373"/>
                    <a:gd name="T34" fmla="*/ 4804 w 7823"/>
                    <a:gd name="T35" fmla="*/ 3718 h 4373"/>
                    <a:gd name="T36" fmla="*/ 5126 w 7823"/>
                    <a:gd name="T37" fmla="*/ 3772 h 4373"/>
                    <a:gd name="T38" fmla="*/ 5029 w 7823"/>
                    <a:gd name="T39" fmla="*/ 3628 h 4373"/>
                    <a:gd name="T40" fmla="*/ 5228 w 7823"/>
                    <a:gd name="T41" fmla="*/ 3544 h 4373"/>
                    <a:gd name="T42" fmla="*/ 5459 w 7823"/>
                    <a:gd name="T43" fmla="*/ 3505 h 4373"/>
                    <a:gd name="T44" fmla="*/ 5751 w 7823"/>
                    <a:gd name="T45" fmla="*/ 3550 h 4373"/>
                    <a:gd name="T46" fmla="*/ 6085 w 7823"/>
                    <a:gd name="T47" fmla="*/ 3577 h 4373"/>
                    <a:gd name="T48" fmla="*/ 6260 w 7823"/>
                    <a:gd name="T49" fmla="*/ 3935 h 4373"/>
                    <a:gd name="T50" fmla="*/ 6564 w 7823"/>
                    <a:gd name="T51" fmla="*/ 4216 h 4373"/>
                    <a:gd name="T52" fmla="*/ 6677 w 7823"/>
                    <a:gd name="T53" fmla="*/ 3919 h 4373"/>
                    <a:gd name="T54" fmla="*/ 6353 w 7823"/>
                    <a:gd name="T55" fmla="*/ 3337 h 4373"/>
                    <a:gd name="T56" fmla="*/ 6436 w 7823"/>
                    <a:gd name="T57" fmla="*/ 3096 h 4373"/>
                    <a:gd name="T58" fmla="*/ 6624 w 7823"/>
                    <a:gd name="T59" fmla="*/ 2908 h 4373"/>
                    <a:gd name="T60" fmla="*/ 6869 w 7823"/>
                    <a:gd name="T61" fmla="*/ 2586 h 4373"/>
                    <a:gd name="T62" fmla="*/ 6975 w 7823"/>
                    <a:gd name="T63" fmla="*/ 2465 h 4373"/>
                    <a:gd name="T64" fmla="*/ 6959 w 7823"/>
                    <a:gd name="T65" fmla="*/ 2331 h 4373"/>
                    <a:gd name="T66" fmla="*/ 6996 w 7823"/>
                    <a:gd name="T67" fmla="*/ 2222 h 4373"/>
                    <a:gd name="T68" fmla="*/ 6782 w 7823"/>
                    <a:gd name="T69" fmla="*/ 2128 h 4373"/>
                    <a:gd name="T70" fmla="*/ 6901 w 7823"/>
                    <a:gd name="T71" fmla="*/ 2065 h 4373"/>
                    <a:gd name="T72" fmla="*/ 6806 w 7823"/>
                    <a:gd name="T73" fmla="*/ 1968 h 4373"/>
                    <a:gd name="T74" fmla="*/ 6774 w 7823"/>
                    <a:gd name="T75" fmla="*/ 1925 h 4373"/>
                    <a:gd name="T76" fmla="*/ 6820 w 7823"/>
                    <a:gd name="T77" fmla="*/ 1771 h 4373"/>
                    <a:gd name="T78" fmla="*/ 6879 w 7823"/>
                    <a:gd name="T79" fmla="*/ 1856 h 4373"/>
                    <a:gd name="T80" fmla="*/ 6989 w 7823"/>
                    <a:gd name="T81" fmla="*/ 2096 h 4373"/>
                    <a:gd name="T82" fmla="*/ 6929 w 7823"/>
                    <a:gd name="T83" fmla="*/ 1687 h 4373"/>
                    <a:gd name="T84" fmla="*/ 7105 w 7823"/>
                    <a:gd name="T85" fmla="*/ 1682 h 4373"/>
                    <a:gd name="T86" fmla="*/ 7108 w 7823"/>
                    <a:gd name="T87" fmla="*/ 1477 h 4373"/>
                    <a:gd name="T88" fmla="*/ 7124 w 7823"/>
                    <a:gd name="T89" fmla="*/ 1436 h 4373"/>
                    <a:gd name="T90" fmla="*/ 7409 w 7823"/>
                    <a:gd name="T91" fmla="*/ 1191 h 4373"/>
                    <a:gd name="T92" fmla="*/ 7494 w 7823"/>
                    <a:gd name="T93" fmla="*/ 1126 h 4373"/>
                    <a:gd name="T94" fmla="*/ 7519 w 7823"/>
                    <a:gd name="T95" fmla="*/ 822 h 4373"/>
                    <a:gd name="T96" fmla="*/ 7651 w 7823"/>
                    <a:gd name="T97" fmla="*/ 666 h 4373"/>
                    <a:gd name="T98" fmla="*/ 7737 w 7823"/>
                    <a:gd name="T99" fmla="*/ 464 h 4373"/>
                    <a:gd name="T100" fmla="*/ 7309 w 7823"/>
                    <a:gd name="T101" fmla="*/ 566 h 4373"/>
                    <a:gd name="T102" fmla="*/ 6670 w 7823"/>
                    <a:gd name="T103" fmla="*/ 1054 h 4373"/>
                    <a:gd name="T104" fmla="*/ 6022 w 7823"/>
                    <a:gd name="T105" fmla="*/ 1504 h 4373"/>
                    <a:gd name="T106" fmla="*/ 5864 w 7823"/>
                    <a:gd name="T107" fmla="*/ 1286 h 4373"/>
                    <a:gd name="T108" fmla="*/ 5665 w 7823"/>
                    <a:gd name="T109" fmla="*/ 907 h 4373"/>
                    <a:gd name="T110" fmla="*/ 5367 w 7823"/>
                    <a:gd name="T111" fmla="*/ 972 h 4373"/>
                    <a:gd name="T112" fmla="*/ 5161 w 7823"/>
                    <a:gd name="T113" fmla="*/ 1522 h 4373"/>
                    <a:gd name="T114" fmla="*/ 5070 w 7823"/>
                    <a:gd name="T115" fmla="*/ 1075 h 4373"/>
                    <a:gd name="T116" fmla="*/ 5462 w 7823"/>
                    <a:gd name="T117" fmla="*/ 829 h 4373"/>
                    <a:gd name="T118" fmla="*/ 5115 w 7823"/>
                    <a:gd name="T119" fmla="*/ 750 h 4373"/>
                    <a:gd name="T120" fmla="*/ 4658 w 7823"/>
                    <a:gd name="T121" fmla="*/ 710 h 4373"/>
                    <a:gd name="T122" fmla="*/ 4631 w 7823"/>
                    <a:gd name="T123" fmla="*/ 498 h 4373"/>
                    <a:gd name="T124" fmla="*/ 3468 w 7823"/>
                    <a:gd name="T125" fmla="*/ 384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23" h="4373">
                      <a:moveTo>
                        <a:pt x="651" y="0"/>
                      </a:moveTo>
                      <a:lnTo>
                        <a:pt x="651" y="0"/>
                      </a:lnTo>
                      <a:lnTo>
                        <a:pt x="640" y="6"/>
                      </a:lnTo>
                      <a:lnTo>
                        <a:pt x="644" y="17"/>
                      </a:lnTo>
                      <a:lnTo>
                        <a:pt x="647" y="26"/>
                      </a:lnTo>
                      <a:lnTo>
                        <a:pt x="647" y="29"/>
                      </a:lnTo>
                      <a:lnTo>
                        <a:pt x="658" y="41"/>
                      </a:lnTo>
                      <a:lnTo>
                        <a:pt x="670" y="47"/>
                      </a:lnTo>
                      <a:lnTo>
                        <a:pt x="667" y="60"/>
                      </a:lnTo>
                      <a:lnTo>
                        <a:pt x="667" y="68"/>
                      </a:lnTo>
                      <a:lnTo>
                        <a:pt x="667" y="81"/>
                      </a:lnTo>
                      <a:lnTo>
                        <a:pt x="654" y="74"/>
                      </a:lnTo>
                      <a:lnTo>
                        <a:pt x="661" y="84"/>
                      </a:lnTo>
                      <a:lnTo>
                        <a:pt x="658" y="95"/>
                      </a:lnTo>
                      <a:lnTo>
                        <a:pt x="644" y="89"/>
                      </a:lnTo>
                      <a:lnTo>
                        <a:pt x="635" y="89"/>
                      </a:lnTo>
                      <a:lnTo>
                        <a:pt x="635" y="98"/>
                      </a:lnTo>
                      <a:lnTo>
                        <a:pt x="647" y="98"/>
                      </a:lnTo>
                      <a:lnTo>
                        <a:pt x="651" y="109"/>
                      </a:lnTo>
                      <a:lnTo>
                        <a:pt x="661" y="122"/>
                      </a:lnTo>
                      <a:lnTo>
                        <a:pt x="658" y="132"/>
                      </a:lnTo>
                      <a:lnTo>
                        <a:pt x="661" y="137"/>
                      </a:lnTo>
                      <a:lnTo>
                        <a:pt x="658" y="159"/>
                      </a:lnTo>
                      <a:lnTo>
                        <a:pt x="665" y="170"/>
                      </a:lnTo>
                      <a:lnTo>
                        <a:pt x="665" y="183"/>
                      </a:lnTo>
                      <a:lnTo>
                        <a:pt x="651" y="191"/>
                      </a:lnTo>
                      <a:lnTo>
                        <a:pt x="639" y="207"/>
                      </a:lnTo>
                      <a:lnTo>
                        <a:pt x="640" y="218"/>
                      </a:lnTo>
                      <a:lnTo>
                        <a:pt x="628" y="224"/>
                      </a:lnTo>
                      <a:lnTo>
                        <a:pt x="635" y="236"/>
                      </a:lnTo>
                      <a:lnTo>
                        <a:pt x="624" y="245"/>
                      </a:lnTo>
                      <a:lnTo>
                        <a:pt x="628" y="269"/>
                      </a:lnTo>
                      <a:lnTo>
                        <a:pt x="614" y="282"/>
                      </a:lnTo>
                      <a:lnTo>
                        <a:pt x="591" y="287"/>
                      </a:lnTo>
                      <a:lnTo>
                        <a:pt x="584" y="296"/>
                      </a:lnTo>
                      <a:lnTo>
                        <a:pt x="575" y="306"/>
                      </a:lnTo>
                      <a:lnTo>
                        <a:pt x="561" y="306"/>
                      </a:lnTo>
                      <a:lnTo>
                        <a:pt x="556" y="293"/>
                      </a:lnTo>
                      <a:lnTo>
                        <a:pt x="542" y="300"/>
                      </a:lnTo>
                      <a:lnTo>
                        <a:pt x="542" y="311"/>
                      </a:lnTo>
                      <a:lnTo>
                        <a:pt x="531" y="303"/>
                      </a:lnTo>
                      <a:lnTo>
                        <a:pt x="535" y="293"/>
                      </a:lnTo>
                      <a:lnTo>
                        <a:pt x="522" y="290"/>
                      </a:lnTo>
                      <a:lnTo>
                        <a:pt x="535" y="287"/>
                      </a:lnTo>
                      <a:lnTo>
                        <a:pt x="545" y="279"/>
                      </a:lnTo>
                      <a:lnTo>
                        <a:pt x="568" y="263"/>
                      </a:lnTo>
                      <a:lnTo>
                        <a:pt x="565" y="276"/>
                      </a:lnTo>
                      <a:lnTo>
                        <a:pt x="561" y="285"/>
                      </a:lnTo>
                      <a:lnTo>
                        <a:pt x="561" y="296"/>
                      </a:lnTo>
                      <a:lnTo>
                        <a:pt x="565" y="290"/>
                      </a:lnTo>
                      <a:lnTo>
                        <a:pt x="568" y="279"/>
                      </a:lnTo>
                      <a:lnTo>
                        <a:pt x="579" y="269"/>
                      </a:lnTo>
                      <a:lnTo>
                        <a:pt x="587" y="266"/>
                      </a:lnTo>
                      <a:lnTo>
                        <a:pt x="579" y="279"/>
                      </a:lnTo>
                      <a:lnTo>
                        <a:pt x="591" y="285"/>
                      </a:lnTo>
                      <a:lnTo>
                        <a:pt x="612" y="245"/>
                      </a:lnTo>
                      <a:lnTo>
                        <a:pt x="605" y="234"/>
                      </a:lnTo>
                      <a:lnTo>
                        <a:pt x="591" y="236"/>
                      </a:lnTo>
                      <a:lnTo>
                        <a:pt x="591" y="224"/>
                      </a:lnTo>
                      <a:lnTo>
                        <a:pt x="605" y="228"/>
                      </a:lnTo>
                      <a:lnTo>
                        <a:pt x="605" y="218"/>
                      </a:lnTo>
                      <a:lnTo>
                        <a:pt x="605" y="207"/>
                      </a:lnTo>
                      <a:lnTo>
                        <a:pt x="614" y="210"/>
                      </a:lnTo>
                      <a:lnTo>
                        <a:pt x="624" y="204"/>
                      </a:lnTo>
                      <a:lnTo>
                        <a:pt x="628" y="191"/>
                      </a:lnTo>
                      <a:lnTo>
                        <a:pt x="621" y="180"/>
                      </a:lnTo>
                      <a:lnTo>
                        <a:pt x="591" y="204"/>
                      </a:lnTo>
                      <a:lnTo>
                        <a:pt x="588" y="207"/>
                      </a:lnTo>
                      <a:lnTo>
                        <a:pt x="587" y="210"/>
                      </a:lnTo>
                      <a:lnTo>
                        <a:pt x="587" y="208"/>
                      </a:lnTo>
                      <a:lnTo>
                        <a:pt x="582" y="215"/>
                      </a:lnTo>
                      <a:lnTo>
                        <a:pt x="558" y="221"/>
                      </a:lnTo>
                      <a:lnTo>
                        <a:pt x="531" y="242"/>
                      </a:lnTo>
                      <a:lnTo>
                        <a:pt x="535" y="255"/>
                      </a:lnTo>
                      <a:lnTo>
                        <a:pt x="549" y="252"/>
                      </a:lnTo>
                      <a:lnTo>
                        <a:pt x="561" y="252"/>
                      </a:lnTo>
                      <a:lnTo>
                        <a:pt x="535" y="258"/>
                      </a:lnTo>
                      <a:lnTo>
                        <a:pt x="526" y="248"/>
                      </a:lnTo>
                      <a:lnTo>
                        <a:pt x="531" y="236"/>
                      </a:lnTo>
                      <a:lnTo>
                        <a:pt x="558" y="218"/>
                      </a:lnTo>
                      <a:lnTo>
                        <a:pt x="568" y="212"/>
                      </a:lnTo>
                      <a:lnTo>
                        <a:pt x="591" y="188"/>
                      </a:lnTo>
                      <a:lnTo>
                        <a:pt x="587" y="197"/>
                      </a:lnTo>
                      <a:lnTo>
                        <a:pt x="587" y="208"/>
                      </a:lnTo>
                      <a:lnTo>
                        <a:pt x="588" y="207"/>
                      </a:lnTo>
                      <a:lnTo>
                        <a:pt x="591" y="197"/>
                      </a:lnTo>
                      <a:lnTo>
                        <a:pt x="605" y="188"/>
                      </a:lnTo>
                      <a:lnTo>
                        <a:pt x="612" y="173"/>
                      </a:lnTo>
                      <a:lnTo>
                        <a:pt x="605" y="146"/>
                      </a:lnTo>
                      <a:lnTo>
                        <a:pt x="609" y="135"/>
                      </a:lnTo>
                      <a:lnTo>
                        <a:pt x="595" y="143"/>
                      </a:lnTo>
                      <a:lnTo>
                        <a:pt x="591" y="156"/>
                      </a:lnTo>
                      <a:lnTo>
                        <a:pt x="584" y="137"/>
                      </a:lnTo>
                      <a:lnTo>
                        <a:pt x="572" y="140"/>
                      </a:lnTo>
                      <a:lnTo>
                        <a:pt x="572" y="132"/>
                      </a:lnTo>
                      <a:lnTo>
                        <a:pt x="568" y="119"/>
                      </a:lnTo>
                      <a:lnTo>
                        <a:pt x="556" y="122"/>
                      </a:lnTo>
                      <a:lnTo>
                        <a:pt x="542" y="122"/>
                      </a:lnTo>
                      <a:lnTo>
                        <a:pt x="529" y="116"/>
                      </a:lnTo>
                      <a:lnTo>
                        <a:pt x="505" y="109"/>
                      </a:lnTo>
                      <a:lnTo>
                        <a:pt x="492" y="101"/>
                      </a:lnTo>
                      <a:lnTo>
                        <a:pt x="470" y="95"/>
                      </a:lnTo>
                      <a:lnTo>
                        <a:pt x="448" y="85"/>
                      </a:lnTo>
                      <a:lnTo>
                        <a:pt x="443" y="77"/>
                      </a:lnTo>
                      <a:lnTo>
                        <a:pt x="429" y="71"/>
                      </a:lnTo>
                      <a:lnTo>
                        <a:pt x="417" y="60"/>
                      </a:lnTo>
                      <a:lnTo>
                        <a:pt x="396" y="41"/>
                      </a:lnTo>
                      <a:lnTo>
                        <a:pt x="383" y="34"/>
                      </a:lnTo>
                      <a:lnTo>
                        <a:pt x="387" y="47"/>
                      </a:lnTo>
                      <a:lnTo>
                        <a:pt x="383" y="50"/>
                      </a:lnTo>
                      <a:lnTo>
                        <a:pt x="380" y="61"/>
                      </a:lnTo>
                      <a:lnTo>
                        <a:pt x="369" y="74"/>
                      </a:lnTo>
                      <a:lnTo>
                        <a:pt x="369" y="84"/>
                      </a:lnTo>
                      <a:lnTo>
                        <a:pt x="366" y="95"/>
                      </a:lnTo>
                      <a:lnTo>
                        <a:pt x="366" y="108"/>
                      </a:lnTo>
                      <a:lnTo>
                        <a:pt x="369" y="116"/>
                      </a:lnTo>
                      <a:lnTo>
                        <a:pt x="380" y="132"/>
                      </a:lnTo>
                      <a:lnTo>
                        <a:pt x="387" y="153"/>
                      </a:lnTo>
                      <a:lnTo>
                        <a:pt x="387" y="164"/>
                      </a:lnTo>
                      <a:lnTo>
                        <a:pt x="380" y="210"/>
                      </a:lnTo>
                      <a:lnTo>
                        <a:pt x="387" y="236"/>
                      </a:lnTo>
                      <a:lnTo>
                        <a:pt x="383" y="269"/>
                      </a:lnTo>
                      <a:lnTo>
                        <a:pt x="376" y="282"/>
                      </a:lnTo>
                      <a:lnTo>
                        <a:pt x="383" y="285"/>
                      </a:lnTo>
                      <a:lnTo>
                        <a:pt x="387" y="272"/>
                      </a:lnTo>
                      <a:lnTo>
                        <a:pt x="396" y="282"/>
                      </a:lnTo>
                      <a:lnTo>
                        <a:pt x="410" y="293"/>
                      </a:lnTo>
                      <a:lnTo>
                        <a:pt x="419" y="296"/>
                      </a:lnTo>
                      <a:lnTo>
                        <a:pt x="399" y="300"/>
                      </a:lnTo>
                      <a:lnTo>
                        <a:pt x="383" y="306"/>
                      </a:lnTo>
                      <a:lnTo>
                        <a:pt x="380" y="296"/>
                      </a:lnTo>
                      <a:lnTo>
                        <a:pt x="376" y="317"/>
                      </a:lnTo>
                      <a:lnTo>
                        <a:pt x="380" y="330"/>
                      </a:lnTo>
                      <a:lnTo>
                        <a:pt x="406" y="335"/>
                      </a:lnTo>
                      <a:lnTo>
                        <a:pt x="410" y="344"/>
                      </a:lnTo>
                      <a:lnTo>
                        <a:pt x="406" y="344"/>
                      </a:lnTo>
                      <a:lnTo>
                        <a:pt x="392" y="338"/>
                      </a:lnTo>
                      <a:lnTo>
                        <a:pt x="387" y="351"/>
                      </a:lnTo>
                      <a:lnTo>
                        <a:pt x="390" y="360"/>
                      </a:lnTo>
                      <a:lnTo>
                        <a:pt x="380" y="371"/>
                      </a:lnTo>
                      <a:lnTo>
                        <a:pt x="387" y="384"/>
                      </a:lnTo>
                      <a:lnTo>
                        <a:pt x="387" y="386"/>
                      </a:lnTo>
                      <a:lnTo>
                        <a:pt x="380" y="378"/>
                      </a:lnTo>
                      <a:lnTo>
                        <a:pt x="366" y="378"/>
                      </a:lnTo>
                      <a:lnTo>
                        <a:pt x="373" y="357"/>
                      </a:lnTo>
                      <a:lnTo>
                        <a:pt x="369" y="344"/>
                      </a:lnTo>
                      <a:lnTo>
                        <a:pt x="357" y="402"/>
                      </a:lnTo>
                      <a:lnTo>
                        <a:pt x="366" y="402"/>
                      </a:lnTo>
                      <a:lnTo>
                        <a:pt x="376" y="413"/>
                      </a:lnTo>
                      <a:lnTo>
                        <a:pt x="403" y="408"/>
                      </a:lnTo>
                      <a:lnTo>
                        <a:pt x="410" y="416"/>
                      </a:lnTo>
                      <a:lnTo>
                        <a:pt x="419" y="419"/>
                      </a:lnTo>
                      <a:lnTo>
                        <a:pt x="422" y="423"/>
                      </a:lnTo>
                      <a:lnTo>
                        <a:pt x="429" y="426"/>
                      </a:lnTo>
                      <a:lnTo>
                        <a:pt x="433" y="426"/>
                      </a:lnTo>
                      <a:lnTo>
                        <a:pt x="436" y="434"/>
                      </a:lnTo>
                      <a:lnTo>
                        <a:pt x="448" y="447"/>
                      </a:lnTo>
                      <a:lnTo>
                        <a:pt x="459" y="447"/>
                      </a:lnTo>
                      <a:lnTo>
                        <a:pt x="459" y="447"/>
                      </a:lnTo>
                      <a:lnTo>
                        <a:pt x="459" y="447"/>
                      </a:lnTo>
                      <a:lnTo>
                        <a:pt x="448" y="450"/>
                      </a:lnTo>
                      <a:lnTo>
                        <a:pt x="436" y="447"/>
                      </a:lnTo>
                      <a:lnTo>
                        <a:pt x="436" y="443"/>
                      </a:lnTo>
                      <a:lnTo>
                        <a:pt x="426" y="434"/>
                      </a:lnTo>
                      <a:lnTo>
                        <a:pt x="417" y="426"/>
                      </a:lnTo>
                      <a:lnTo>
                        <a:pt x="403" y="429"/>
                      </a:lnTo>
                      <a:lnTo>
                        <a:pt x="390" y="429"/>
                      </a:lnTo>
                      <a:lnTo>
                        <a:pt x="387" y="423"/>
                      </a:lnTo>
                      <a:lnTo>
                        <a:pt x="380" y="423"/>
                      </a:lnTo>
                      <a:lnTo>
                        <a:pt x="376" y="426"/>
                      </a:lnTo>
                      <a:lnTo>
                        <a:pt x="383" y="432"/>
                      </a:lnTo>
                      <a:lnTo>
                        <a:pt x="380" y="432"/>
                      </a:lnTo>
                      <a:lnTo>
                        <a:pt x="376" y="429"/>
                      </a:lnTo>
                      <a:lnTo>
                        <a:pt x="366" y="416"/>
                      </a:lnTo>
                      <a:lnTo>
                        <a:pt x="360" y="429"/>
                      </a:lnTo>
                      <a:lnTo>
                        <a:pt x="357" y="453"/>
                      </a:lnTo>
                      <a:lnTo>
                        <a:pt x="346" y="461"/>
                      </a:lnTo>
                      <a:lnTo>
                        <a:pt x="346" y="464"/>
                      </a:lnTo>
                      <a:lnTo>
                        <a:pt x="343" y="474"/>
                      </a:lnTo>
                      <a:lnTo>
                        <a:pt x="339" y="485"/>
                      </a:lnTo>
                      <a:lnTo>
                        <a:pt x="339" y="498"/>
                      </a:lnTo>
                      <a:lnTo>
                        <a:pt x="343" y="504"/>
                      </a:lnTo>
                      <a:lnTo>
                        <a:pt x="334" y="515"/>
                      </a:lnTo>
                      <a:lnTo>
                        <a:pt x="327" y="528"/>
                      </a:lnTo>
                      <a:lnTo>
                        <a:pt x="336" y="536"/>
                      </a:lnTo>
                      <a:lnTo>
                        <a:pt x="323" y="534"/>
                      </a:lnTo>
                      <a:lnTo>
                        <a:pt x="323" y="542"/>
                      </a:lnTo>
                      <a:lnTo>
                        <a:pt x="316" y="555"/>
                      </a:lnTo>
                      <a:lnTo>
                        <a:pt x="316" y="563"/>
                      </a:lnTo>
                      <a:lnTo>
                        <a:pt x="309" y="576"/>
                      </a:lnTo>
                      <a:lnTo>
                        <a:pt x="308" y="587"/>
                      </a:lnTo>
                      <a:lnTo>
                        <a:pt x="297" y="606"/>
                      </a:lnTo>
                      <a:lnTo>
                        <a:pt x="293" y="618"/>
                      </a:lnTo>
                      <a:lnTo>
                        <a:pt x="274" y="648"/>
                      </a:lnTo>
                      <a:lnTo>
                        <a:pt x="267" y="669"/>
                      </a:lnTo>
                      <a:lnTo>
                        <a:pt x="257" y="693"/>
                      </a:lnTo>
                      <a:lnTo>
                        <a:pt x="260" y="705"/>
                      </a:lnTo>
                      <a:lnTo>
                        <a:pt x="260" y="709"/>
                      </a:lnTo>
                      <a:lnTo>
                        <a:pt x="251" y="713"/>
                      </a:lnTo>
                      <a:lnTo>
                        <a:pt x="244" y="723"/>
                      </a:lnTo>
                      <a:lnTo>
                        <a:pt x="237" y="747"/>
                      </a:lnTo>
                      <a:lnTo>
                        <a:pt x="214" y="801"/>
                      </a:lnTo>
                      <a:lnTo>
                        <a:pt x="204" y="813"/>
                      </a:lnTo>
                      <a:lnTo>
                        <a:pt x="200" y="825"/>
                      </a:lnTo>
                      <a:lnTo>
                        <a:pt x="214" y="819"/>
                      </a:lnTo>
                      <a:lnTo>
                        <a:pt x="218" y="825"/>
                      </a:lnTo>
                      <a:lnTo>
                        <a:pt x="204" y="825"/>
                      </a:lnTo>
                      <a:lnTo>
                        <a:pt x="195" y="835"/>
                      </a:lnTo>
                      <a:lnTo>
                        <a:pt x="177" y="856"/>
                      </a:lnTo>
                      <a:lnTo>
                        <a:pt x="174" y="867"/>
                      </a:lnTo>
                      <a:lnTo>
                        <a:pt x="177" y="870"/>
                      </a:lnTo>
                      <a:lnTo>
                        <a:pt x="181" y="870"/>
                      </a:lnTo>
                      <a:lnTo>
                        <a:pt x="181" y="876"/>
                      </a:lnTo>
                      <a:lnTo>
                        <a:pt x="184" y="870"/>
                      </a:lnTo>
                      <a:lnTo>
                        <a:pt x="181" y="876"/>
                      </a:lnTo>
                      <a:lnTo>
                        <a:pt x="181" y="870"/>
                      </a:lnTo>
                      <a:lnTo>
                        <a:pt x="177" y="870"/>
                      </a:lnTo>
                      <a:lnTo>
                        <a:pt x="177" y="870"/>
                      </a:lnTo>
                      <a:lnTo>
                        <a:pt x="169" y="876"/>
                      </a:lnTo>
                      <a:lnTo>
                        <a:pt x="161" y="888"/>
                      </a:lnTo>
                      <a:lnTo>
                        <a:pt x="158" y="876"/>
                      </a:lnTo>
                      <a:lnTo>
                        <a:pt x="135" y="921"/>
                      </a:lnTo>
                      <a:lnTo>
                        <a:pt x="112" y="948"/>
                      </a:lnTo>
                      <a:lnTo>
                        <a:pt x="112" y="969"/>
                      </a:lnTo>
                      <a:lnTo>
                        <a:pt x="117" y="993"/>
                      </a:lnTo>
                      <a:lnTo>
                        <a:pt x="116" y="1006"/>
                      </a:lnTo>
                      <a:lnTo>
                        <a:pt x="105" y="1017"/>
                      </a:lnTo>
                      <a:lnTo>
                        <a:pt x="102" y="1027"/>
                      </a:lnTo>
                      <a:lnTo>
                        <a:pt x="95" y="1041"/>
                      </a:lnTo>
                      <a:lnTo>
                        <a:pt x="98" y="1084"/>
                      </a:lnTo>
                      <a:lnTo>
                        <a:pt x="109" y="1108"/>
                      </a:lnTo>
                      <a:lnTo>
                        <a:pt x="102" y="1129"/>
                      </a:lnTo>
                      <a:lnTo>
                        <a:pt x="95" y="1140"/>
                      </a:lnTo>
                      <a:lnTo>
                        <a:pt x="96" y="1142"/>
                      </a:lnTo>
                      <a:lnTo>
                        <a:pt x="95" y="1143"/>
                      </a:lnTo>
                      <a:lnTo>
                        <a:pt x="102" y="1155"/>
                      </a:lnTo>
                      <a:lnTo>
                        <a:pt x="102" y="1164"/>
                      </a:lnTo>
                      <a:lnTo>
                        <a:pt x="102" y="1185"/>
                      </a:lnTo>
                      <a:lnTo>
                        <a:pt x="102" y="1188"/>
                      </a:lnTo>
                      <a:lnTo>
                        <a:pt x="98" y="1210"/>
                      </a:lnTo>
                      <a:lnTo>
                        <a:pt x="68" y="1258"/>
                      </a:lnTo>
                      <a:lnTo>
                        <a:pt x="69" y="1261"/>
                      </a:lnTo>
                      <a:lnTo>
                        <a:pt x="69" y="1261"/>
                      </a:lnTo>
                      <a:lnTo>
                        <a:pt x="71" y="1267"/>
                      </a:lnTo>
                      <a:lnTo>
                        <a:pt x="65" y="1279"/>
                      </a:lnTo>
                      <a:lnTo>
                        <a:pt x="59" y="1287"/>
                      </a:lnTo>
                      <a:lnTo>
                        <a:pt x="52" y="1300"/>
                      </a:lnTo>
                      <a:lnTo>
                        <a:pt x="54" y="1301"/>
                      </a:lnTo>
                      <a:lnTo>
                        <a:pt x="53" y="1303"/>
                      </a:lnTo>
                      <a:lnTo>
                        <a:pt x="54" y="1304"/>
                      </a:lnTo>
                      <a:lnTo>
                        <a:pt x="42" y="1311"/>
                      </a:lnTo>
                      <a:lnTo>
                        <a:pt x="33" y="1318"/>
                      </a:lnTo>
                      <a:lnTo>
                        <a:pt x="22" y="1327"/>
                      </a:lnTo>
                      <a:lnTo>
                        <a:pt x="12" y="1338"/>
                      </a:lnTo>
                      <a:lnTo>
                        <a:pt x="3" y="1361"/>
                      </a:lnTo>
                      <a:lnTo>
                        <a:pt x="3" y="1378"/>
                      </a:lnTo>
                      <a:lnTo>
                        <a:pt x="0" y="1389"/>
                      </a:lnTo>
                      <a:lnTo>
                        <a:pt x="0" y="1391"/>
                      </a:lnTo>
                      <a:lnTo>
                        <a:pt x="0" y="1392"/>
                      </a:lnTo>
                      <a:lnTo>
                        <a:pt x="22" y="1425"/>
                      </a:lnTo>
                      <a:lnTo>
                        <a:pt x="22" y="1436"/>
                      </a:lnTo>
                      <a:lnTo>
                        <a:pt x="23" y="1436"/>
                      </a:lnTo>
                      <a:lnTo>
                        <a:pt x="23" y="1439"/>
                      </a:lnTo>
                      <a:lnTo>
                        <a:pt x="33" y="1447"/>
                      </a:lnTo>
                      <a:lnTo>
                        <a:pt x="42" y="1481"/>
                      </a:lnTo>
                      <a:lnTo>
                        <a:pt x="42" y="1488"/>
                      </a:lnTo>
                      <a:lnTo>
                        <a:pt x="42" y="1490"/>
                      </a:lnTo>
                      <a:lnTo>
                        <a:pt x="42" y="1491"/>
                      </a:lnTo>
                      <a:lnTo>
                        <a:pt x="45" y="1502"/>
                      </a:lnTo>
                      <a:lnTo>
                        <a:pt x="42" y="1511"/>
                      </a:lnTo>
                      <a:lnTo>
                        <a:pt x="42" y="1525"/>
                      </a:lnTo>
                      <a:lnTo>
                        <a:pt x="35" y="1536"/>
                      </a:lnTo>
                      <a:lnTo>
                        <a:pt x="22" y="1559"/>
                      </a:lnTo>
                      <a:lnTo>
                        <a:pt x="26" y="1600"/>
                      </a:lnTo>
                      <a:lnTo>
                        <a:pt x="22" y="1618"/>
                      </a:lnTo>
                      <a:lnTo>
                        <a:pt x="12" y="1631"/>
                      </a:lnTo>
                      <a:lnTo>
                        <a:pt x="13" y="1633"/>
                      </a:lnTo>
                      <a:lnTo>
                        <a:pt x="12" y="1633"/>
                      </a:lnTo>
                      <a:lnTo>
                        <a:pt x="23" y="1654"/>
                      </a:lnTo>
                      <a:lnTo>
                        <a:pt x="39" y="1675"/>
                      </a:lnTo>
                      <a:lnTo>
                        <a:pt x="53" y="1709"/>
                      </a:lnTo>
                      <a:lnTo>
                        <a:pt x="60" y="1720"/>
                      </a:lnTo>
                      <a:lnTo>
                        <a:pt x="69" y="1733"/>
                      </a:lnTo>
                      <a:lnTo>
                        <a:pt x="76" y="1741"/>
                      </a:lnTo>
                      <a:lnTo>
                        <a:pt x="79" y="1751"/>
                      </a:lnTo>
                      <a:lnTo>
                        <a:pt x="75" y="1762"/>
                      </a:lnTo>
                      <a:lnTo>
                        <a:pt x="78" y="1758"/>
                      </a:lnTo>
                      <a:lnTo>
                        <a:pt x="76" y="1765"/>
                      </a:lnTo>
                      <a:lnTo>
                        <a:pt x="79" y="1760"/>
                      </a:lnTo>
                      <a:lnTo>
                        <a:pt x="79" y="1761"/>
                      </a:lnTo>
                      <a:lnTo>
                        <a:pt x="79" y="1763"/>
                      </a:lnTo>
                      <a:lnTo>
                        <a:pt x="91" y="1784"/>
                      </a:lnTo>
                      <a:lnTo>
                        <a:pt x="95" y="1802"/>
                      </a:lnTo>
                      <a:lnTo>
                        <a:pt x="86" y="1781"/>
                      </a:lnTo>
                      <a:lnTo>
                        <a:pt x="82" y="1792"/>
                      </a:lnTo>
                      <a:lnTo>
                        <a:pt x="75" y="1805"/>
                      </a:lnTo>
                      <a:lnTo>
                        <a:pt x="72" y="1816"/>
                      </a:lnTo>
                      <a:lnTo>
                        <a:pt x="74" y="1815"/>
                      </a:lnTo>
                      <a:lnTo>
                        <a:pt x="72" y="1819"/>
                      </a:lnTo>
                      <a:lnTo>
                        <a:pt x="83" y="1811"/>
                      </a:lnTo>
                      <a:lnTo>
                        <a:pt x="95" y="1822"/>
                      </a:lnTo>
                      <a:lnTo>
                        <a:pt x="99" y="1835"/>
                      </a:lnTo>
                      <a:lnTo>
                        <a:pt x="113" y="1840"/>
                      </a:lnTo>
                      <a:lnTo>
                        <a:pt x="118" y="1852"/>
                      </a:lnTo>
                      <a:lnTo>
                        <a:pt x="132" y="1864"/>
                      </a:lnTo>
                      <a:lnTo>
                        <a:pt x="143" y="1859"/>
                      </a:lnTo>
                      <a:lnTo>
                        <a:pt x="141" y="1856"/>
                      </a:lnTo>
                      <a:lnTo>
                        <a:pt x="142" y="1856"/>
                      </a:lnTo>
                      <a:lnTo>
                        <a:pt x="136" y="1845"/>
                      </a:lnTo>
                      <a:lnTo>
                        <a:pt x="144" y="1838"/>
                      </a:lnTo>
                      <a:lnTo>
                        <a:pt x="143" y="1825"/>
                      </a:lnTo>
                      <a:lnTo>
                        <a:pt x="148" y="1816"/>
                      </a:lnTo>
                      <a:lnTo>
                        <a:pt x="162" y="1811"/>
                      </a:lnTo>
                      <a:lnTo>
                        <a:pt x="174" y="1819"/>
                      </a:lnTo>
                      <a:lnTo>
                        <a:pt x="181" y="1832"/>
                      </a:lnTo>
                      <a:lnTo>
                        <a:pt x="187" y="1834"/>
                      </a:lnTo>
                      <a:lnTo>
                        <a:pt x="181" y="1832"/>
                      </a:lnTo>
                      <a:lnTo>
                        <a:pt x="170" y="1835"/>
                      </a:lnTo>
                      <a:lnTo>
                        <a:pt x="158" y="1835"/>
                      </a:lnTo>
                      <a:lnTo>
                        <a:pt x="151" y="1846"/>
                      </a:lnTo>
                      <a:lnTo>
                        <a:pt x="152" y="1848"/>
                      </a:lnTo>
                      <a:lnTo>
                        <a:pt x="151" y="1849"/>
                      </a:lnTo>
                      <a:lnTo>
                        <a:pt x="161" y="1858"/>
                      </a:lnTo>
                      <a:lnTo>
                        <a:pt x="158" y="1867"/>
                      </a:lnTo>
                      <a:lnTo>
                        <a:pt x="159" y="1870"/>
                      </a:lnTo>
                      <a:lnTo>
                        <a:pt x="158" y="1870"/>
                      </a:lnTo>
                      <a:lnTo>
                        <a:pt x="162" y="1883"/>
                      </a:lnTo>
                      <a:lnTo>
                        <a:pt x="169" y="1886"/>
                      </a:lnTo>
                      <a:lnTo>
                        <a:pt x="170" y="1904"/>
                      </a:lnTo>
                      <a:lnTo>
                        <a:pt x="170" y="1925"/>
                      </a:lnTo>
                      <a:lnTo>
                        <a:pt x="171" y="1925"/>
                      </a:lnTo>
                      <a:lnTo>
                        <a:pt x="171" y="1928"/>
                      </a:lnTo>
                      <a:lnTo>
                        <a:pt x="178" y="1936"/>
                      </a:lnTo>
                      <a:lnTo>
                        <a:pt x="170" y="1934"/>
                      </a:lnTo>
                      <a:lnTo>
                        <a:pt x="158" y="1922"/>
                      </a:lnTo>
                      <a:lnTo>
                        <a:pt x="151" y="1910"/>
                      </a:lnTo>
                      <a:lnTo>
                        <a:pt x="140" y="1905"/>
                      </a:lnTo>
                      <a:lnTo>
                        <a:pt x="143" y="1894"/>
                      </a:lnTo>
                      <a:lnTo>
                        <a:pt x="148" y="1886"/>
                      </a:lnTo>
                      <a:lnTo>
                        <a:pt x="147" y="1883"/>
                      </a:lnTo>
                      <a:lnTo>
                        <a:pt x="147" y="1883"/>
                      </a:lnTo>
                      <a:lnTo>
                        <a:pt x="144" y="1872"/>
                      </a:lnTo>
                      <a:lnTo>
                        <a:pt x="144" y="1870"/>
                      </a:lnTo>
                      <a:lnTo>
                        <a:pt x="144" y="1870"/>
                      </a:lnTo>
                      <a:lnTo>
                        <a:pt x="144" y="1867"/>
                      </a:lnTo>
                      <a:lnTo>
                        <a:pt x="132" y="1867"/>
                      </a:lnTo>
                      <a:lnTo>
                        <a:pt x="124" y="1877"/>
                      </a:lnTo>
                      <a:lnTo>
                        <a:pt x="124" y="1886"/>
                      </a:lnTo>
                      <a:lnTo>
                        <a:pt x="116" y="1910"/>
                      </a:lnTo>
                      <a:lnTo>
                        <a:pt x="117" y="1912"/>
                      </a:lnTo>
                      <a:lnTo>
                        <a:pt x="116" y="1913"/>
                      </a:lnTo>
                      <a:lnTo>
                        <a:pt x="121" y="1920"/>
                      </a:lnTo>
                      <a:lnTo>
                        <a:pt x="121" y="1942"/>
                      </a:lnTo>
                      <a:lnTo>
                        <a:pt x="117" y="1952"/>
                      </a:lnTo>
                      <a:lnTo>
                        <a:pt x="116" y="1962"/>
                      </a:lnTo>
                      <a:lnTo>
                        <a:pt x="116" y="1969"/>
                      </a:lnTo>
                      <a:lnTo>
                        <a:pt x="117" y="1982"/>
                      </a:lnTo>
                      <a:lnTo>
                        <a:pt x="118" y="1983"/>
                      </a:lnTo>
                      <a:lnTo>
                        <a:pt x="118" y="1985"/>
                      </a:lnTo>
                      <a:lnTo>
                        <a:pt x="139" y="2017"/>
                      </a:lnTo>
                      <a:lnTo>
                        <a:pt x="151" y="2027"/>
                      </a:lnTo>
                      <a:lnTo>
                        <a:pt x="174" y="2027"/>
                      </a:lnTo>
                      <a:lnTo>
                        <a:pt x="181" y="2049"/>
                      </a:lnTo>
                      <a:lnTo>
                        <a:pt x="181" y="2072"/>
                      </a:lnTo>
                      <a:lnTo>
                        <a:pt x="177" y="2069"/>
                      </a:lnTo>
                      <a:lnTo>
                        <a:pt x="170" y="2078"/>
                      </a:lnTo>
                      <a:lnTo>
                        <a:pt x="147" y="2089"/>
                      </a:lnTo>
                      <a:lnTo>
                        <a:pt x="147" y="2113"/>
                      </a:lnTo>
                      <a:lnTo>
                        <a:pt x="144" y="2136"/>
                      </a:lnTo>
                      <a:lnTo>
                        <a:pt x="145" y="2137"/>
                      </a:lnTo>
                      <a:lnTo>
                        <a:pt x="144" y="2138"/>
                      </a:lnTo>
                      <a:lnTo>
                        <a:pt x="151" y="2150"/>
                      </a:lnTo>
                      <a:lnTo>
                        <a:pt x="171" y="2170"/>
                      </a:lnTo>
                      <a:lnTo>
                        <a:pt x="174" y="2192"/>
                      </a:lnTo>
                      <a:lnTo>
                        <a:pt x="174" y="2192"/>
                      </a:lnTo>
                      <a:lnTo>
                        <a:pt x="174" y="2194"/>
                      </a:lnTo>
                      <a:lnTo>
                        <a:pt x="185" y="2204"/>
                      </a:lnTo>
                      <a:lnTo>
                        <a:pt x="188" y="2222"/>
                      </a:lnTo>
                      <a:lnTo>
                        <a:pt x="188" y="2222"/>
                      </a:lnTo>
                      <a:lnTo>
                        <a:pt x="188" y="2225"/>
                      </a:lnTo>
                      <a:lnTo>
                        <a:pt x="200" y="2245"/>
                      </a:lnTo>
                      <a:lnTo>
                        <a:pt x="200" y="2256"/>
                      </a:lnTo>
                      <a:lnTo>
                        <a:pt x="201" y="2256"/>
                      </a:lnTo>
                      <a:lnTo>
                        <a:pt x="201" y="2258"/>
                      </a:lnTo>
                      <a:lnTo>
                        <a:pt x="208" y="2270"/>
                      </a:lnTo>
                      <a:lnTo>
                        <a:pt x="222" y="2282"/>
                      </a:lnTo>
                      <a:lnTo>
                        <a:pt x="227" y="2303"/>
                      </a:lnTo>
                      <a:lnTo>
                        <a:pt x="252" y="2324"/>
                      </a:lnTo>
                      <a:lnTo>
                        <a:pt x="253" y="2334"/>
                      </a:lnTo>
                      <a:lnTo>
                        <a:pt x="244" y="2339"/>
                      </a:lnTo>
                      <a:lnTo>
                        <a:pt x="241" y="2351"/>
                      </a:lnTo>
                      <a:lnTo>
                        <a:pt x="242" y="2353"/>
                      </a:lnTo>
                      <a:lnTo>
                        <a:pt x="241" y="2354"/>
                      </a:lnTo>
                      <a:lnTo>
                        <a:pt x="252" y="2365"/>
                      </a:lnTo>
                      <a:lnTo>
                        <a:pt x="264" y="2369"/>
                      </a:lnTo>
                      <a:lnTo>
                        <a:pt x="274" y="2381"/>
                      </a:lnTo>
                      <a:lnTo>
                        <a:pt x="274" y="2390"/>
                      </a:lnTo>
                      <a:lnTo>
                        <a:pt x="260" y="2406"/>
                      </a:lnTo>
                      <a:lnTo>
                        <a:pt x="260" y="2427"/>
                      </a:lnTo>
                      <a:lnTo>
                        <a:pt x="253" y="2438"/>
                      </a:lnTo>
                      <a:lnTo>
                        <a:pt x="254" y="2440"/>
                      </a:lnTo>
                      <a:lnTo>
                        <a:pt x="254" y="2441"/>
                      </a:lnTo>
                      <a:lnTo>
                        <a:pt x="256" y="2451"/>
                      </a:lnTo>
                      <a:lnTo>
                        <a:pt x="248" y="2462"/>
                      </a:lnTo>
                      <a:lnTo>
                        <a:pt x="248" y="2471"/>
                      </a:lnTo>
                      <a:lnTo>
                        <a:pt x="248" y="2471"/>
                      </a:lnTo>
                      <a:lnTo>
                        <a:pt x="248" y="2474"/>
                      </a:lnTo>
                      <a:lnTo>
                        <a:pt x="257" y="2477"/>
                      </a:lnTo>
                      <a:lnTo>
                        <a:pt x="264" y="2488"/>
                      </a:lnTo>
                      <a:lnTo>
                        <a:pt x="275" y="2501"/>
                      </a:lnTo>
                      <a:lnTo>
                        <a:pt x="310" y="2504"/>
                      </a:lnTo>
                      <a:lnTo>
                        <a:pt x="324" y="2511"/>
                      </a:lnTo>
                      <a:lnTo>
                        <a:pt x="336" y="2511"/>
                      </a:lnTo>
                      <a:lnTo>
                        <a:pt x="361" y="2525"/>
                      </a:lnTo>
                      <a:lnTo>
                        <a:pt x="370" y="2532"/>
                      </a:lnTo>
                      <a:lnTo>
                        <a:pt x="396" y="2532"/>
                      </a:lnTo>
                      <a:lnTo>
                        <a:pt x="417" y="2546"/>
                      </a:lnTo>
                      <a:lnTo>
                        <a:pt x="423" y="2559"/>
                      </a:lnTo>
                      <a:lnTo>
                        <a:pt x="437" y="2567"/>
                      </a:lnTo>
                      <a:lnTo>
                        <a:pt x="440" y="2586"/>
                      </a:lnTo>
                      <a:lnTo>
                        <a:pt x="440" y="2586"/>
                      </a:lnTo>
                      <a:lnTo>
                        <a:pt x="440" y="2589"/>
                      </a:lnTo>
                      <a:lnTo>
                        <a:pt x="467" y="2610"/>
                      </a:lnTo>
                      <a:lnTo>
                        <a:pt x="489" y="2621"/>
                      </a:lnTo>
                      <a:lnTo>
                        <a:pt x="539" y="2631"/>
                      </a:lnTo>
                      <a:lnTo>
                        <a:pt x="542" y="2634"/>
                      </a:lnTo>
                      <a:lnTo>
                        <a:pt x="549" y="2655"/>
                      </a:lnTo>
                      <a:lnTo>
                        <a:pt x="552" y="2664"/>
                      </a:lnTo>
                      <a:lnTo>
                        <a:pt x="549" y="2673"/>
                      </a:lnTo>
                      <a:lnTo>
                        <a:pt x="549" y="2685"/>
                      </a:lnTo>
                      <a:lnTo>
                        <a:pt x="549" y="2686"/>
                      </a:lnTo>
                      <a:lnTo>
                        <a:pt x="549" y="2688"/>
                      </a:lnTo>
                      <a:lnTo>
                        <a:pt x="562" y="2693"/>
                      </a:lnTo>
                      <a:lnTo>
                        <a:pt x="569" y="2685"/>
                      </a:lnTo>
                      <a:lnTo>
                        <a:pt x="579" y="2688"/>
                      </a:lnTo>
                      <a:lnTo>
                        <a:pt x="592" y="2693"/>
                      </a:lnTo>
                      <a:lnTo>
                        <a:pt x="606" y="2712"/>
                      </a:lnTo>
                      <a:lnTo>
                        <a:pt x="613" y="2723"/>
                      </a:lnTo>
                      <a:lnTo>
                        <a:pt x="625" y="2733"/>
                      </a:lnTo>
                      <a:lnTo>
                        <a:pt x="665" y="2778"/>
                      </a:lnTo>
                      <a:lnTo>
                        <a:pt x="678" y="2802"/>
                      </a:lnTo>
                      <a:lnTo>
                        <a:pt x="685" y="2825"/>
                      </a:lnTo>
                      <a:lnTo>
                        <a:pt x="688" y="2844"/>
                      </a:lnTo>
                      <a:lnTo>
                        <a:pt x="684" y="2868"/>
                      </a:lnTo>
                      <a:lnTo>
                        <a:pt x="681" y="2888"/>
                      </a:lnTo>
                      <a:lnTo>
                        <a:pt x="681" y="2901"/>
                      </a:lnTo>
                      <a:lnTo>
                        <a:pt x="681" y="2900"/>
                      </a:lnTo>
                      <a:lnTo>
                        <a:pt x="681" y="2904"/>
                      </a:lnTo>
                      <a:lnTo>
                        <a:pt x="685" y="2894"/>
                      </a:lnTo>
                      <a:lnTo>
                        <a:pt x="693" y="2900"/>
                      </a:lnTo>
                      <a:lnTo>
                        <a:pt x="691" y="2911"/>
                      </a:lnTo>
                      <a:lnTo>
                        <a:pt x="693" y="2925"/>
                      </a:lnTo>
                      <a:lnTo>
                        <a:pt x="693" y="2925"/>
                      </a:lnTo>
                      <a:lnTo>
                        <a:pt x="694" y="2928"/>
                      </a:lnTo>
                      <a:lnTo>
                        <a:pt x="701" y="2931"/>
                      </a:lnTo>
                      <a:lnTo>
                        <a:pt x="1073" y="2964"/>
                      </a:lnTo>
                      <a:lnTo>
                        <a:pt x="1054" y="2986"/>
                      </a:lnTo>
                      <a:lnTo>
                        <a:pt x="1052" y="2997"/>
                      </a:lnTo>
                      <a:lnTo>
                        <a:pt x="1087" y="3015"/>
                      </a:lnTo>
                      <a:lnTo>
                        <a:pt x="1403" y="3181"/>
                      </a:lnTo>
                      <a:lnTo>
                        <a:pt x="1607" y="3286"/>
                      </a:lnTo>
                      <a:lnTo>
                        <a:pt x="1846" y="3315"/>
                      </a:lnTo>
                      <a:lnTo>
                        <a:pt x="1925" y="3325"/>
                      </a:lnTo>
                      <a:lnTo>
                        <a:pt x="1929" y="3318"/>
                      </a:lnTo>
                      <a:lnTo>
                        <a:pt x="1925" y="3325"/>
                      </a:lnTo>
                      <a:lnTo>
                        <a:pt x="2050" y="3337"/>
                      </a:lnTo>
                      <a:lnTo>
                        <a:pt x="2061" y="3334"/>
                      </a:lnTo>
                      <a:lnTo>
                        <a:pt x="2068" y="3277"/>
                      </a:lnTo>
                      <a:lnTo>
                        <a:pt x="2073" y="3262"/>
                      </a:lnTo>
                      <a:lnTo>
                        <a:pt x="2332" y="3288"/>
                      </a:lnTo>
                      <a:lnTo>
                        <a:pt x="2340" y="3291"/>
                      </a:lnTo>
                      <a:lnTo>
                        <a:pt x="2346" y="3294"/>
                      </a:lnTo>
                      <a:lnTo>
                        <a:pt x="2351" y="3294"/>
                      </a:lnTo>
                      <a:lnTo>
                        <a:pt x="2352" y="3295"/>
                      </a:lnTo>
                      <a:lnTo>
                        <a:pt x="2362" y="3304"/>
                      </a:lnTo>
                      <a:lnTo>
                        <a:pt x="2369" y="3315"/>
                      </a:lnTo>
                      <a:lnTo>
                        <a:pt x="2373" y="3325"/>
                      </a:lnTo>
                      <a:lnTo>
                        <a:pt x="2381" y="3345"/>
                      </a:lnTo>
                      <a:lnTo>
                        <a:pt x="2396" y="3355"/>
                      </a:lnTo>
                      <a:lnTo>
                        <a:pt x="2418" y="3366"/>
                      </a:lnTo>
                      <a:lnTo>
                        <a:pt x="2429" y="3376"/>
                      </a:lnTo>
                      <a:lnTo>
                        <a:pt x="2455" y="3406"/>
                      </a:lnTo>
                      <a:lnTo>
                        <a:pt x="2478" y="3427"/>
                      </a:lnTo>
                      <a:lnTo>
                        <a:pt x="2482" y="3438"/>
                      </a:lnTo>
                      <a:lnTo>
                        <a:pt x="2505" y="3460"/>
                      </a:lnTo>
                      <a:lnTo>
                        <a:pt x="2517" y="3468"/>
                      </a:lnTo>
                      <a:lnTo>
                        <a:pt x="2528" y="3472"/>
                      </a:lnTo>
                      <a:lnTo>
                        <a:pt x="2550" y="3492"/>
                      </a:lnTo>
                      <a:lnTo>
                        <a:pt x="2565" y="3499"/>
                      </a:lnTo>
                      <a:lnTo>
                        <a:pt x="2566" y="3508"/>
                      </a:lnTo>
                      <a:lnTo>
                        <a:pt x="2577" y="3513"/>
                      </a:lnTo>
                      <a:lnTo>
                        <a:pt x="2580" y="3526"/>
                      </a:lnTo>
                      <a:lnTo>
                        <a:pt x="2584" y="3547"/>
                      </a:lnTo>
                      <a:lnTo>
                        <a:pt x="2591" y="3553"/>
                      </a:lnTo>
                      <a:lnTo>
                        <a:pt x="2600" y="3574"/>
                      </a:lnTo>
                      <a:lnTo>
                        <a:pt x="2607" y="3584"/>
                      </a:lnTo>
                      <a:lnTo>
                        <a:pt x="2607" y="3595"/>
                      </a:lnTo>
                      <a:lnTo>
                        <a:pt x="2603" y="3607"/>
                      </a:lnTo>
                      <a:lnTo>
                        <a:pt x="2603" y="3628"/>
                      </a:lnTo>
                      <a:lnTo>
                        <a:pt x="2630" y="3683"/>
                      </a:lnTo>
                      <a:lnTo>
                        <a:pt x="2647" y="3697"/>
                      </a:lnTo>
                      <a:lnTo>
                        <a:pt x="2660" y="3703"/>
                      </a:lnTo>
                      <a:lnTo>
                        <a:pt x="2670" y="3710"/>
                      </a:lnTo>
                      <a:lnTo>
                        <a:pt x="2679" y="3721"/>
                      </a:lnTo>
                      <a:lnTo>
                        <a:pt x="2705" y="3742"/>
                      </a:lnTo>
                      <a:lnTo>
                        <a:pt x="2716" y="3748"/>
                      </a:lnTo>
                      <a:lnTo>
                        <a:pt x="2742" y="3751"/>
                      </a:lnTo>
                      <a:lnTo>
                        <a:pt x="2749" y="3762"/>
                      </a:lnTo>
                      <a:lnTo>
                        <a:pt x="2783" y="3778"/>
                      </a:lnTo>
                      <a:lnTo>
                        <a:pt x="2792" y="3790"/>
                      </a:lnTo>
                      <a:lnTo>
                        <a:pt x="2806" y="3799"/>
                      </a:lnTo>
                      <a:lnTo>
                        <a:pt x="2815" y="3799"/>
                      </a:lnTo>
                      <a:lnTo>
                        <a:pt x="2815" y="3802"/>
                      </a:lnTo>
                      <a:lnTo>
                        <a:pt x="2829" y="3806"/>
                      </a:lnTo>
                      <a:lnTo>
                        <a:pt x="2848" y="3806"/>
                      </a:lnTo>
                      <a:lnTo>
                        <a:pt x="2851" y="3796"/>
                      </a:lnTo>
                      <a:lnTo>
                        <a:pt x="2866" y="3788"/>
                      </a:lnTo>
                      <a:lnTo>
                        <a:pt x="2871" y="3778"/>
                      </a:lnTo>
                      <a:lnTo>
                        <a:pt x="2885" y="3775"/>
                      </a:lnTo>
                      <a:lnTo>
                        <a:pt x="2888" y="3762"/>
                      </a:lnTo>
                      <a:lnTo>
                        <a:pt x="2892" y="3751"/>
                      </a:lnTo>
                      <a:lnTo>
                        <a:pt x="2897" y="3748"/>
                      </a:lnTo>
                      <a:lnTo>
                        <a:pt x="2918" y="3703"/>
                      </a:lnTo>
                      <a:lnTo>
                        <a:pt x="2927" y="3687"/>
                      </a:lnTo>
                      <a:lnTo>
                        <a:pt x="2934" y="3686"/>
                      </a:lnTo>
                      <a:lnTo>
                        <a:pt x="2945" y="3683"/>
                      </a:lnTo>
                      <a:lnTo>
                        <a:pt x="2957" y="3676"/>
                      </a:lnTo>
                      <a:lnTo>
                        <a:pt x="2971" y="3679"/>
                      </a:lnTo>
                      <a:lnTo>
                        <a:pt x="2980" y="3676"/>
                      </a:lnTo>
                      <a:lnTo>
                        <a:pt x="2987" y="3663"/>
                      </a:lnTo>
                      <a:lnTo>
                        <a:pt x="3001" y="3663"/>
                      </a:lnTo>
                      <a:lnTo>
                        <a:pt x="3020" y="3676"/>
                      </a:lnTo>
                      <a:lnTo>
                        <a:pt x="3035" y="3679"/>
                      </a:lnTo>
                      <a:lnTo>
                        <a:pt x="3047" y="3676"/>
                      </a:lnTo>
                      <a:lnTo>
                        <a:pt x="3057" y="3679"/>
                      </a:lnTo>
                      <a:lnTo>
                        <a:pt x="3070" y="3679"/>
                      </a:lnTo>
                      <a:lnTo>
                        <a:pt x="3103" y="3687"/>
                      </a:lnTo>
                      <a:lnTo>
                        <a:pt x="3117" y="3679"/>
                      </a:lnTo>
                      <a:lnTo>
                        <a:pt x="3126" y="3686"/>
                      </a:lnTo>
                      <a:lnTo>
                        <a:pt x="3140" y="3691"/>
                      </a:lnTo>
                      <a:lnTo>
                        <a:pt x="3144" y="3703"/>
                      </a:lnTo>
                      <a:lnTo>
                        <a:pt x="3153" y="3713"/>
                      </a:lnTo>
                      <a:lnTo>
                        <a:pt x="3156" y="3721"/>
                      </a:lnTo>
                      <a:lnTo>
                        <a:pt x="3167" y="3718"/>
                      </a:lnTo>
                      <a:lnTo>
                        <a:pt x="3172" y="3731"/>
                      </a:lnTo>
                      <a:lnTo>
                        <a:pt x="3182" y="3739"/>
                      </a:lnTo>
                      <a:lnTo>
                        <a:pt x="3197" y="3745"/>
                      </a:lnTo>
                      <a:lnTo>
                        <a:pt x="3197" y="3755"/>
                      </a:lnTo>
                      <a:lnTo>
                        <a:pt x="3232" y="3778"/>
                      </a:lnTo>
                      <a:lnTo>
                        <a:pt x="3246" y="3799"/>
                      </a:lnTo>
                      <a:lnTo>
                        <a:pt x="3255" y="3812"/>
                      </a:lnTo>
                      <a:lnTo>
                        <a:pt x="3262" y="3838"/>
                      </a:lnTo>
                      <a:lnTo>
                        <a:pt x="3276" y="3863"/>
                      </a:lnTo>
                      <a:lnTo>
                        <a:pt x="3283" y="3874"/>
                      </a:lnTo>
                      <a:lnTo>
                        <a:pt x="3283" y="3878"/>
                      </a:lnTo>
                      <a:lnTo>
                        <a:pt x="3288" y="3887"/>
                      </a:lnTo>
                      <a:lnTo>
                        <a:pt x="3295" y="3898"/>
                      </a:lnTo>
                      <a:lnTo>
                        <a:pt x="3306" y="3911"/>
                      </a:lnTo>
                      <a:lnTo>
                        <a:pt x="3302" y="3913"/>
                      </a:lnTo>
                      <a:lnTo>
                        <a:pt x="3309" y="3935"/>
                      </a:lnTo>
                      <a:lnTo>
                        <a:pt x="3318" y="3959"/>
                      </a:lnTo>
                      <a:lnTo>
                        <a:pt x="3332" y="3967"/>
                      </a:lnTo>
                      <a:lnTo>
                        <a:pt x="3344" y="3970"/>
                      </a:lnTo>
                      <a:lnTo>
                        <a:pt x="3355" y="3986"/>
                      </a:lnTo>
                      <a:lnTo>
                        <a:pt x="3359" y="3997"/>
                      </a:lnTo>
                      <a:lnTo>
                        <a:pt x="3367" y="4004"/>
                      </a:lnTo>
                      <a:lnTo>
                        <a:pt x="3378" y="4015"/>
                      </a:lnTo>
                      <a:lnTo>
                        <a:pt x="3381" y="4028"/>
                      </a:lnTo>
                      <a:lnTo>
                        <a:pt x="3404" y="4058"/>
                      </a:lnTo>
                      <a:lnTo>
                        <a:pt x="3424" y="4061"/>
                      </a:lnTo>
                      <a:lnTo>
                        <a:pt x="3434" y="4069"/>
                      </a:lnTo>
                      <a:lnTo>
                        <a:pt x="3438" y="4076"/>
                      </a:lnTo>
                      <a:lnTo>
                        <a:pt x="3438" y="4088"/>
                      </a:lnTo>
                      <a:lnTo>
                        <a:pt x="3441" y="4096"/>
                      </a:lnTo>
                      <a:lnTo>
                        <a:pt x="3441" y="4109"/>
                      </a:lnTo>
                      <a:lnTo>
                        <a:pt x="3434" y="4120"/>
                      </a:lnTo>
                      <a:lnTo>
                        <a:pt x="3447" y="4130"/>
                      </a:lnTo>
                      <a:lnTo>
                        <a:pt x="3447" y="4138"/>
                      </a:lnTo>
                      <a:lnTo>
                        <a:pt x="3445" y="4151"/>
                      </a:lnTo>
                      <a:lnTo>
                        <a:pt x="3447" y="4162"/>
                      </a:lnTo>
                      <a:lnTo>
                        <a:pt x="3457" y="4172"/>
                      </a:lnTo>
                      <a:lnTo>
                        <a:pt x="3468" y="4192"/>
                      </a:lnTo>
                      <a:lnTo>
                        <a:pt x="3476" y="4205"/>
                      </a:lnTo>
                      <a:lnTo>
                        <a:pt x="3487" y="4229"/>
                      </a:lnTo>
                      <a:lnTo>
                        <a:pt x="3491" y="4250"/>
                      </a:lnTo>
                      <a:lnTo>
                        <a:pt x="3503" y="4263"/>
                      </a:lnTo>
                      <a:lnTo>
                        <a:pt x="3501" y="4274"/>
                      </a:lnTo>
                      <a:lnTo>
                        <a:pt x="3506" y="4277"/>
                      </a:lnTo>
                      <a:lnTo>
                        <a:pt x="3533" y="4277"/>
                      </a:lnTo>
                      <a:lnTo>
                        <a:pt x="3543" y="4283"/>
                      </a:lnTo>
                      <a:lnTo>
                        <a:pt x="3550" y="4283"/>
                      </a:lnTo>
                      <a:lnTo>
                        <a:pt x="3563" y="4288"/>
                      </a:lnTo>
                      <a:lnTo>
                        <a:pt x="3570" y="4301"/>
                      </a:lnTo>
                      <a:lnTo>
                        <a:pt x="3580" y="4304"/>
                      </a:lnTo>
                      <a:lnTo>
                        <a:pt x="3589" y="4301"/>
                      </a:lnTo>
                      <a:lnTo>
                        <a:pt x="3603" y="4307"/>
                      </a:lnTo>
                      <a:lnTo>
                        <a:pt x="3616" y="4311"/>
                      </a:lnTo>
                      <a:lnTo>
                        <a:pt x="3640" y="4328"/>
                      </a:lnTo>
                      <a:lnTo>
                        <a:pt x="3649" y="4335"/>
                      </a:lnTo>
                      <a:lnTo>
                        <a:pt x="3698" y="4338"/>
                      </a:lnTo>
                      <a:lnTo>
                        <a:pt x="3725" y="4338"/>
                      </a:lnTo>
                      <a:lnTo>
                        <a:pt x="3739" y="4339"/>
                      </a:lnTo>
                      <a:lnTo>
                        <a:pt x="3749" y="4343"/>
                      </a:lnTo>
                      <a:lnTo>
                        <a:pt x="3772" y="4363"/>
                      </a:lnTo>
                      <a:lnTo>
                        <a:pt x="3776" y="4363"/>
                      </a:lnTo>
                      <a:lnTo>
                        <a:pt x="3788" y="4373"/>
                      </a:lnTo>
                      <a:lnTo>
                        <a:pt x="3802" y="4373"/>
                      </a:lnTo>
                      <a:lnTo>
                        <a:pt x="3802" y="4362"/>
                      </a:lnTo>
                      <a:lnTo>
                        <a:pt x="3832" y="4355"/>
                      </a:lnTo>
                      <a:lnTo>
                        <a:pt x="3834" y="4352"/>
                      </a:lnTo>
                      <a:lnTo>
                        <a:pt x="3834" y="4339"/>
                      </a:lnTo>
                      <a:lnTo>
                        <a:pt x="3822" y="4352"/>
                      </a:lnTo>
                      <a:lnTo>
                        <a:pt x="3825" y="4339"/>
                      </a:lnTo>
                      <a:lnTo>
                        <a:pt x="3814" y="4352"/>
                      </a:lnTo>
                      <a:lnTo>
                        <a:pt x="3806" y="4338"/>
                      </a:lnTo>
                      <a:lnTo>
                        <a:pt x="3818" y="4338"/>
                      </a:lnTo>
                      <a:lnTo>
                        <a:pt x="3807" y="4325"/>
                      </a:lnTo>
                      <a:lnTo>
                        <a:pt x="3806" y="4304"/>
                      </a:lnTo>
                      <a:lnTo>
                        <a:pt x="3785" y="4264"/>
                      </a:lnTo>
                      <a:lnTo>
                        <a:pt x="3788" y="4256"/>
                      </a:lnTo>
                      <a:lnTo>
                        <a:pt x="3778" y="4216"/>
                      </a:lnTo>
                      <a:lnTo>
                        <a:pt x="3765" y="4205"/>
                      </a:lnTo>
                      <a:lnTo>
                        <a:pt x="3765" y="4196"/>
                      </a:lnTo>
                      <a:lnTo>
                        <a:pt x="3778" y="4199"/>
                      </a:lnTo>
                      <a:lnTo>
                        <a:pt x="3765" y="4188"/>
                      </a:lnTo>
                      <a:lnTo>
                        <a:pt x="3765" y="4175"/>
                      </a:lnTo>
                      <a:lnTo>
                        <a:pt x="3778" y="4175"/>
                      </a:lnTo>
                      <a:lnTo>
                        <a:pt x="3778" y="4162"/>
                      </a:lnTo>
                      <a:lnTo>
                        <a:pt x="3785" y="4154"/>
                      </a:lnTo>
                      <a:lnTo>
                        <a:pt x="3785" y="4141"/>
                      </a:lnTo>
                      <a:lnTo>
                        <a:pt x="3788" y="4130"/>
                      </a:lnTo>
                      <a:lnTo>
                        <a:pt x="3765" y="4136"/>
                      </a:lnTo>
                      <a:lnTo>
                        <a:pt x="3742" y="4130"/>
                      </a:lnTo>
                      <a:lnTo>
                        <a:pt x="3742" y="4117"/>
                      </a:lnTo>
                      <a:lnTo>
                        <a:pt x="3735" y="4112"/>
                      </a:lnTo>
                      <a:lnTo>
                        <a:pt x="3728" y="4100"/>
                      </a:lnTo>
                      <a:lnTo>
                        <a:pt x="3742" y="4109"/>
                      </a:lnTo>
                      <a:lnTo>
                        <a:pt x="3751" y="4117"/>
                      </a:lnTo>
                      <a:lnTo>
                        <a:pt x="3762" y="4117"/>
                      </a:lnTo>
                      <a:lnTo>
                        <a:pt x="3772" y="4114"/>
                      </a:lnTo>
                      <a:lnTo>
                        <a:pt x="3781" y="4117"/>
                      </a:lnTo>
                      <a:lnTo>
                        <a:pt x="3772" y="4127"/>
                      </a:lnTo>
                      <a:lnTo>
                        <a:pt x="3788" y="4120"/>
                      </a:lnTo>
                      <a:lnTo>
                        <a:pt x="3811" y="4066"/>
                      </a:lnTo>
                      <a:lnTo>
                        <a:pt x="3807" y="4055"/>
                      </a:lnTo>
                      <a:lnTo>
                        <a:pt x="3806" y="4052"/>
                      </a:lnTo>
                      <a:lnTo>
                        <a:pt x="3795" y="4042"/>
                      </a:lnTo>
                      <a:lnTo>
                        <a:pt x="3795" y="4034"/>
                      </a:lnTo>
                      <a:lnTo>
                        <a:pt x="3781" y="4037"/>
                      </a:lnTo>
                      <a:lnTo>
                        <a:pt x="3776" y="4034"/>
                      </a:lnTo>
                      <a:lnTo>
                        <a:pt x="3788" y="4028"/>
                      </a:lnTo>
                      <a:lnTo>
                        <a:pt x="3814" y="4028"/>
                      </a:lnTo>
                      <a:lnTo>
                        <a:pt x="3825" y="4037"/>
                      </a:lnTo>
                      <a:lnTo>
                        <a:pt x="3848" y="4007"/>
                      </a:lnTo>
                      <a:lnTo>
                        <a:pt x="3855" y="3997"/>
                      </a:lnTo>
                      <a:lnTo>
                        <a:pt x="3855" y="3986"/>
                      </a:lnTo>
                      <a:lnTo>
                        <a:pt x="3844" y="3994"/>
                      </a:lnTo>
                      <a:lnTo>
                        <a:pt x="3837" y="4004"/>
                      </a:lnTo>
                      <a:lnTo>
                        <a:pt x="3829" y="3994"/>
                      </a:lnTo>
                      <a:lnTo>
                        <a:pt x="3834" y="3986"/>
                      </a:lnTo>
                      <a:lnTo>
                        <a:pt x="3832" y="3980"/>
                      </a:lnTo>
                      <a:lnTo>
                        <a:pt x="3844" y="3980"/>
                      </a:lnTo>
                      <a:lnTo>
                        <a:pt x="3855" y="3973"/>
                      </a:lnTo>
                      <a:lnTo>
                        <a:pt x="3858" y="3983"/>
                      </a:lnTo>
                      <a:lnTo>
                        <a:pt x="3871" y="3973"/>
                      </a:lnTo>
                      <a:lnTo>
                        <a:pt x="3874" y="3962"/>
                      </a:lnTo>
                      <a:lnTo>
                        <a:pt x="3874" y="3973"/>
                      </a:lnTo>
                      <a:lnTo>
                        <a:pt x="3871" y="3983"/>
                      </a:lnTo>
                      <a:lnTo>
                        <a:pt x="3881" y="3980"/>
                      </a:lnTo>
                      <a:lnTo>
                        <a:pt x="3894" y="3964"/>
                      </a:lnTo>
                      <a:lnTo>
                        <a:pt x="3894" y="3953"/>
                      </a:lnTo>
                      <a:lnTo>
                        <a:pt x="3890" y="3940"/>
                      </a:lnTo>
                      <a:lnTo>
                        <a:pt x="3894" y="3929"/>
                      </a:lnTo>
                      <a:lnTo>
                        <a:pt x="3894" y="3925"/>
                      </a:lnTo>
                      <a:lnTo>
                        <a:pt x="3911" y="3946"/>
                      </a:lnTo>
                      <a:lnTo>
                        <a:pt x="3920" y="3949"/>
                      </a:lnTo>
                      <a:lnTo>
                        <a:pt x="3957" y="3932"/>
                      </a:lnTo>
                      <a:lnTo>
                        <a:pt x="3961" y="3929"/>
                      </a:lnTo>
                      <a:lnTo>
                        <a:pt x="3947" y="3922"/>
                      </a:lnTo>
                      <a:lnTo>
                        <a:pt x="3934" y="3925"/>
                      </a:lnTo>
                      <a:lnTo>
                        <a:pt x="3943" y="3913"/>
                      </a:lnTo>
                      <a:lnTo>
                        <a:pt x="3931" y="3908"/>
                      </a:lnTo>
                      <a:lnTo>
                        <a:pt x="3917" y="3887"/>
                      </a:lnTo>
                      <a:lnTo>
                        <a:pt x="3931" y="3884"/>
                      </a:lnTo>
                      <a:lnTo>
                        <a:pt x="3934" y="3892"/>
                      </a:lnTo>
                      <a:lnTo>
                        <a:pt x="3950" y="3905"/>
                      </a:lnTo>
                      <a:lnTo>
                        <a:pt x="3964" y="3902"/>
                      </a:lnTo>
                      <a:lnTo>
                        <a:pt x="3954" y="3881"/>
                      </a:lnTo>
                      <a:lnTo>
                        <a:pt x="3954" y="3878"/>
                      </a:lnTo>
                      <a:lnTo>
                        <a:pt x="3964" y="3889"/>
                      </a:lnTo>
                      <a:lnTo>
                        <a:pt x="3973" y="3895"/>
                      </a:lnTo>
                      <a:lnTo>
                        <a:pt x="3987" y="3889"/>
                      </a:lnTo>
                      <a:lnTo>
                        <a:pt x="3991" y="3898"/>
                      </a:lnTo>
                      <a:lnTo>
                        <a:pt x="4003" y="3898"/>
                      </a:lnTo>
                      <a:lnTo>
                        <a:pt x="3998" y="3905"/>
                      </a:lnTo>
                      <a:lnTo>
                        <a:pt x="4020" y="3895"/>
                      </a:lnTo>
                      <a:lnTo>
                        <a:pt x="4017" y="3908"/>
                      </a:lnTo>
                      <a:lnTo>
                        <a:pt x="3994" y="3919"/>
                      </a:lnTo>
                      <a:lnTo>
                        <a:pt x="3991" y="3922"/>
                      </a:lnTo>
                      <a:lnTo>
                        <a:pt x="4026" y="3905"/>
                      </a:lnTo>
                      <a:lnTo>
                        <a:pt x="4052" y="3895"/>
                      </a:lnTo>
                      <a:lnTo>
                        <a:pt x="4066" y="3887"/>
                      </a:lnTo>
                      <a:lnTo>
                        <a:pt x="4052" y="3889"/>
                      </a:lnTo>
                      <a:lnTo>
                        <a:pt x="4040" y="3895"/>
                      </a:lnTo>
                      <a:lnTo>
                        <a:pt x="4040" y="3887"/>
                      </a:lnTo>
                      <a:lnTo>
                        <a:pt x="4063" y="3878"/>
                      </a:lnTo>
                      <a:lnTo>
                        <a:pt x="4086" y="3878"/>
                      </a:lnTo>
                      <a:lnTo>
                        <a:pt x="4108" y="3863"/>
                      </a:lnTo>
                      <a:lnTo>
                        <a:pt x="4130" y="3854"/>
                      </a:lnTo>
                      <a:lnTo>
                        <a:pt x="4138" y="3847"/>
                      </a:lnTo>
                      <a:lnTo>
                        <a:pt x="4163" y="3826"/>
                      </a:lnTo>
                      <a:lnTo>
                        <a:pt x="4165" y="3806"/>
                      </a:lnTo>
                      <a:lnTo>
                        <a:pt x="4186" y="3793"/>
                      </a:lnTo>
                      <a:lnTo>
                        <a:pt x="4191" y="3785"/>
                      </a:lnTo>
                      <a:lnTo>
                        <a:pt x="4205" y="3778"/>
                      </a:lnTo>
                      <a:lnTo>
                        <a:pt x="4212" y="3762"/>
                      </a:lnTo>
                      <a:lnTo>
                        <a:pt x="4198" y="3761"/>
                      </a:lnTo>
                      <a:lnTo>
                        <a:pt x="4198" y="3745"/>
                      </a:lnTo>
                      <a:lnTo>
                        <a:pt x="4186" y="3737"/>
                      </a:lnTo>
                      <a:lnTo>
                        <a:pt x="4189" y="3724"/>
                      </a:lnTo>
                      <a:lnTo>
                        <a:pt x="4182" y="3713"/>
                      </a:lnTo>
                      <a:lnTo>
                        <a:pt x="4189" y="3710"/>
                      </a:lnTo>
                      <a:lnTo>
                        <a:pt x="4205" y="3718"/>
                      </a:lnTo>
                      <a:lnTo>
                        <a:pt x="4212" y="3707"/>
                      </a:lnTo>
                      <a:lnTo>
                        <a:pt x="4221" y="3700"/>
                      </a:lnTo>
                      <a:lnTo>
                        <a:pt x="4235" y="3700"/>
                      </a:lnTo>
                      <a:lnTo>
                        <a:pt x="4235" y="3718"/>
                      </a:lnTo>
                      <a:lnTo>
                        <a:pt x="4225" y="3742"/>
                      </a:lnTo>
                      <a:lnTo>
                        <a:pt x="4251" y="3734"/>
                      </a:lnTo>
                      <a:lnTo>
                        <a:pt x="4274" y="3734"/>
                      </a:lnTo>
                      <a:lnTo>
                        <a:pt x="4272" y="3739"/>
                      </a:lnTo>
                      <a:lnTo>
                        <a:pt x="4258" y="3739"/>
                      </a:lnTo>
                      <a:lnTo>
                        <a:pt x="4232" y="3758"/>
                      </a:lnTo>
                      <a:lnTo>
                        <a:pt x="4225" y="3769"/>
                      </a:lnTo>
                      <a:lnTo>
                        <a:pt x="4228" y="3769"/>
                      </a:lnTo>
                      <a:lnTo>
                        <a:pt x="4242" y="3758"/>
                      </a:lnTo>
                      <a:lnTo>
                        <a:pt x="4255" y="3751"/>
                      </a:lnTo>
                      <a:lnTo>
                        <a:pt x="4265" y="3745"/>
                      </a:lnTo>
                      <a:lnTo>
                        <a:pt x="4300" y="3731"/>
                      </a:lnTo>
                      <a:lnTo>
                        <a:pt x="4341" y="3713"/>
                      </a:lnTo>
                      <a:lnTo>
                        <a:pt x="4378" y="3710"/>
                      </a:lnTo>
                      <a:lnTo>
                        <a:pt x="4357" y="3687"/>
                      </a:lnTo>
                      <a:lnTo>
                        <a:pt x="4374" y="3663"/>
                      </a:lnTo>
                      <a:lnTo>
                        <a:pt x="4383" y="3655"/>
                      </a:lnTo>
                      <a:lnTo>
                        <a:pt x="4384" y="3655"/>
                      </a:lnTo>
                      <a:lnTo>
                        <a:pt x="4383" y="3655"/>
                      </a:lnTo>
                      <a:lnTo>
                        <a:pt x="4387" y="3667"/>
                      </a:lnTo>
                      <a:lnTo>
                        <a:pt x="4383" y="3679"/>
                      </a:lnTo>
                      <a:lnTo>
                        <a:pt x="4374" y="3686"/>
                      </a:lnTo>
                      <a:lnTo>
                        <a:pt x="4371" y="3697"/>
                      </a:lnTo>
                      <a:lnTo>
                        <a:pt x="4383" y="3707"/>
                      </a:lnTo>
                      <a:lnTo>
                        <a:pt x="4394" y="3697"/>
                      </a:lnTo>
                      <a:lnTo>
                        <a:pt x="4454" y="3691"/>
                      </a:lnTo>
                      <a:lnTo>
                        <a:pt x="4457" y="3686"/>
                      </a:lnTo>
                      <a:lnTo>
                        <a:pt x="4443" y="3679"/>
                      </a:lnTo>
                      <a:lnTo>
                        <a:pt x="4457" y="3670"/>
                      </a:lnTo>
                      <a:lnTo>
                        <a:pt x="4461" y="3643"/>
                      </a:lnTo>
                      <a:lnTo>
                        <a:pt x="4469" y="3652"/>
                      </a:lnTo>
                      <a:lnTo>
                        <a:pt x="4473" y="3663"/>
                      </a:lnTo>
                      <a:lnTo>
                        <a:pt x="4473" y="3673"/>
                      </a:lnTo>
                      <a:lnTo>
                        <a:pt x="4464" y="3679"/>
                      </a:lnTo>
                      <a:lnTo>
                        <a:pt x="4461" y="3686"/>
                      </a:lnTo>
                      <a:lnTo>
                        <a:pt x="4469" y="3687"/>
                      </a:lnTo>
                      <a:lnTo>
                        <a:pt x="4483" y="3691"/>
                      </a:lnTo>
                      <a:lnTo>
                        <a:pt x="4506" y="3694"/>
                      </a:lnTo>
                      <a:lnTo>
                        <a:pt x="4533" y="3703"/>
                      </a:lnTo>
                      <a:lnTo>
                        <a:pt x="4547" y="3710"/>
                      </a:lnTo>
                      <a:lnTo>
                        <a:pt x="4566" y="3718"/>
                      </a:lnTo>
                      <a:lnTo>
                        <a:pt x="4626" y="3724"/>
                      </a:lnTo>
                      <a:lnTo>
                        <a:pt x="4638" y="3724"/>
                      </a:lnTo>
                      <a:lnTo>
                        <a:pt x="4656" y="3715"/>
                      </a:lnTo>
                      <a:lnTo>
                        <a:pt x="4668" y="3715"/>
                      </a:lnTo>
                      <a:lnTo>
                        <a:pt x="4658" y="3700"/>
                      </a:lnTo>
                      <a:lnTo>
                        <a:pt x="4649" y="3691"/>
                      </a:lnTo>
                      <a:lnTo>
                        <a:pt x="4661" y="3687"/>
                      </a:lnTo>
                      <a:lnTo>
                        <a:pt x="4665" y="3686"/>
                      </a:lnTo>
                      <a:lnTo>
                        <a:pt x="4679" y="3679"/>
                      </a:lnTo>
                      <a:lnTo>
                        <a:pt x="4702" y="3673"/>
                      </a:lnTo>
                      <a:lnTo>
                        <a:pt x="4702" y="3686"/>
                      </a:lnTo>
                      <a:lnTo>
                        <a:pt x="4702" y="3691"/>
                      </a:lnTo>
                      <a:lnTo>
                        <a:pt x="4712" y="3687"/>
                      </a:lnTo>
                      <a:lnTo>
                        <a:pt x="4739" y="3686"/>
                      </a:lnTo>
                      <a:lnTo>
                        <a:pt x="4740" y="3697"/>
                      </a:lnTo>
                      <a:lnTo>
                        <a:pt x="4751" y="3703"/>
                      </a:lnTo>
                      <a:lnTo>
                        <a:pt x="4758" y="3718"/>
                      </a:lnTo>
                      <a:lnTo>
                        <a:pt x="4770" y="3718"/>
                      </a:lnTo>
                      <a:lnTo>
                        <a:pt x="4795" y="3724"/>
                      </a:lnTo>
                      <a:lnTo>
                        <a:pt x="4800" y="3715"/>
                      </a:lnTo>
                      <a:lnTo>
                        <a:pt x="4804" y="3713"/>
                      </a:lnTo>
                      <a:lnTo>
                        <a:pt x="4804" y="3707"/>
                      </a:lnTo>
                      <a:lnTo>
                        <a:pt x="4807" y="3715"/>
                      </a:lnTo>
                      <a:lnTo>
                        <a:pt x="4804" y="3718"/>
                      </a:lnTo>
                      <a:lnTo>
                        <a:pt x="4804" y="3727"/>
                      </a:lnTo>
                      <a:lnTo>
                        <a:pt x="4811" y="3739"/>
                      </a:lnTo>
                      <a:lnTo>
                        <a:pt x="4823" y="3745"/>
                      </a:lnTo>
                      <a:lnTo>
                        <a:pt x="4830" y="3758"/>
                      </a:lnTo>
                      <a:lnTo>
                        <a:pt x="4827" y="3769"/>
                      </a:lnTo>
                      <a:lnTo>
                        <a:pt x="4834" y="3775"/>
                      </a:lnTo>
                      <a:lnTo>
                        <a:pt x="4848" y="3769"/>
                      </a:lnTo>
                      <a:lnTo>
                        <a:pt x="4871" y="3785"/>
                      </a:lnTo>
                      <a:lnTo>
                        <a:pt x="4883" y="3778"/>
                      </a:lnTo>
                      <a:lnTo>
                        <a:pt x="4887" y="3778"/>
                      </a:lnTo>
                      <a:lnTo>
                        <a:pt x="4901" y="3785"/>
                      </a:lnTo>
                      <a:lnTo>
                        <a:pt x="4909" y="3778"/>
                      </a:lnTo>
                      <a:lnTo>
                        <a:pt x="4909" y="3762"/>
                      </a:lnTo>
                      <a:lnTo>
                        <a:pt x="4913" y="3751"/>
                      </a:lnTo>
                      <a:lnTo>
                        <a:pt x="4927" y="3751"/>
                      </a:lnTo>
                      <a:lnTo>
                        <a:pt x="4936" y="3748"/>
                      </a:lnTo>
                      <a:lnTo>
                        <a:pt x="4943" y="3745"/>
                      </a:lnTo>
                      <a:lnTo>
                        <a:pt x="4950" y="3758"/>
                      </a:lnTo>
                      <a:lnTo>
                        <a:pt x="4961" y="3751"/>
                      </a:lnTo>
                      <a:lnTo>
                        <a:pt x="4973" y="3758"/>
                      </a:lnTo>
                      <a:lnTo>
                        <a:pt x="4973" y="3772"/>
                      </a:lnTo>
                      <a:lnTo>
                        <a:pt x="4976" y="3785"/>
                      </a:lnTo>
                      <a:lnTo>
                        <a:pt x="4989" y="3778"/>
                      </a:lnTo>
                      <a:lnTo>
                        <a:pt x="4999" y="3769"/>
                      </a:lnTo>
                      <a:lnTo>
                        <a:pt x="5006" y="3761"/>
                      </a:lnTo>
                      <a:lnTo>
                        <a:pt x="4996" y="3748"/>
                      </a:lnTo>
                      <a:lnTo>
                        <a:pt x="5010" y="3745"/>
                      </a:lnTo>
                      <a:lnTo>
                        <a:pt x="5006" y="3724"/>
                      </a:lnTo>
                      <a:lnTo>
                        <a:pt x="4980" y="3713"/>
                      </a:lnTo>
                      <a:lnTo>
                        <a:pt x="4980" y="3703"/>
                      </a:lnTo>
                      <a:lnTo>
                        <a:pt x="4980" y="3700"/>
                      </a:lnTo>
                      <a:lnTo>
                        <a:pt x="5022" y="3718"/>
                      </a:lnTo>
                      <a:lnTo>
                        <a:pt x="5036" y="3718"/>
                      </a:lnTo>
                      <a:lnTo>
                        <a:pt x="5045" y="3724"/>
                      </a:lnTo>
                      <a:lnTo>
                        <a:pt x="5052" y="3727"/>
                      </a:lnTo>
                      <a:lnTo>
                        <a:pt x="5045" y="3739"/>
                      </a:lnTo>
                      <a:lnTo>
                        <a:pt x="5056" y="3739"/>
                      </a:lnTo>
                      <a:lnTo>
                        <a:pt x="5070" y="3737"/>
                      </a:lnTo>
                      <a:lnTo>
                        <a:pt x="5075" y="3748"/>
                      </a:lnTo>
                      <a:lnTo>
                        <a:pt x="5093" y="3751"/>
                      </a:lnTo>
                      <a:lnTo>
                        <a:pt x="5101" y="3748"/>
                      </a:lnTo>
                      <a:lnTo>
                        <a:pt x="5105" y="3758"/>
                      </a:lnTo>
                      <a:lnTo>
                        <a:pt x="5115" y="3769"/>
                      </a:lnTo>
                      <a:lnTo>
                        <a:pt x="5126" y="3772"/>
                      </a:lnTo>
                      <a:lnTo>
                        <a:pt x="5128" y="3758"/>
                      </a:lnTo>
                      <a:lnTo>
                        <a:pt x="5131" y="3769"/>
                      </a:lnTo>
                      <a:lnTo>
                        <a:pt x="5126" y="3782"/>
                      </a:lnTo>
                      <a:lnTo>
                        <a:pt x="5115" y="3802"/>
                      </a:lnTo>
                      <a:lnTo>
                        <a:pt x="5128" y="3793"/>
                      </a:lnTo>
                      <a:lnTo>
                        <a:pt x="5131" y="3782"/>
                      </a:lnTo>
                      <a:lnTo>
                        <a:pt x="5142" y="3769"/>
                      </a:lnTo>
                      <a:lnTo>
                        <a:pt x="5158" y="3788"/>
                      </a:lnTo>
                      <a:lnTo>
                        <a:pt x="5158" y="3778"/>
                      </a:lnTo>
                      <a:lnTo>
                        <a:pt x="5165" y="3766"/>
                      </a:lnTo>
                      <a:lnTo>
                        <a:pt x="5165" y="3761"/>
                      </a:lnTo>
                      <a:lnTo>
                        <a:pt x="5175" y="3758"/>
                      </a:lnTo>
                      <a:lnTo>
                        <a:pt x="5175" y="3751"/>
                      </a:lnTo>
                      <a:lnTo>
                        <a:pt x="5161" y="3748"/>
                      </a:lnTo>
                      <a:lnTo>
                        <a:pt x="5158" y="3739"/>
                      </a:lnTo>
                      <a:lnTo>
                        <a:pt x="5149" y="3734"/>
                      </a:lnTo>
                      <a:lnTo>
                        <a:pt x="5123" y="3731"/>
                      </a:lnTo>
                      <a:lnTo>
                        <a:pt x="5112" y="3724"/>
                      </a:lnTo>
                      <a:lnTo>
                        <a:pt x="5096" y="3724"/>
                      </a:lnTo>
                      <a:lnTo>
                        <a:pt x="5089" y="3713"/>
                      </a:lnTo>
                      <a:lnTo>
                        <a:pt x="5075" y="3707"/>
                      </a:lnTo>
                      <a:lnTo>
                        <a:pt x="5063" y="3703"/>
                      </a:lnTo>
                      <a:lnTo>
                        <a:pt x="5059" y="3691"/>
                      </a:lnTo>
                      <a:lnTo>
                        <a:pt x="5070" y="3687"/>
                      </a:lnTo>
                      <a:lnTo>
                        <a:pt x="5066" y="3683"/>
                      </a:lnTo>
                      <a:lnTo>
                        <a:pt x="5079" y="3679"/>
                      </a:lnTo>
                      <a:lnTo>
                        <a:pt x="5093" y="3686"/>
                      </a:lnTo>
                      <a:lnTo>
                        <a:pt x="5082" y="3676"/>
                      </a:lnTo>
                      <a:lnTo>
                        <a:pt x="5075" y="3663"/>
                      </a:lnTo>
                      <a:lnTo>
                        <a:pt x="5089" y="3655"/>
                      </a:lnTo>
                      <a:lnTo>
                        <a:pt x="5101" y="3655"/>
                      </a:lnTo>
                      <a:lnTo>
                        <a:pt x="5105" y="3659"/>
                      </a:lnTo>
                      <a:lnTo>
                        <a:pt x="5108" y="3649"/>
                      </a:lnTo>
                      <a:lnTo>
                        <a:pt x="5108" y="3638"/>
                      </a:lnTo>
                      <a:lnTo>
                        <a:pt x="5100" y="3631"/>
                      </a:lnTo>
                      <a:lnTo>
                        <a:pt x="5096" y="3619"/>
                      </a:lnTo>
                      <a:lnTo>
                        <a:pt x="5093" y="3611"/>
                      </a:lnTo>
                      <a:lnTo>
                        <a:pt x="5075" y="3619"/>
                      </a:lnTo>
                      <a:lnTo>
                        <a:pt x="5071" y="3631"/>
                      </a:lnTo>
                      <a:lnTo>
                        <a:pt x="5070" y="3643"/>
                      </a:lnTo>
                      <a:lnTo>
                        <a:pt x="5056" y="3643"/>
                      </a:lnTo>
                      <a:lnTo>
                        <a:pt x="5052" y="3631"/>
                      </a:lnTo>
                      <a:lnTo>
                        <a:pt x="5040" y="3635"/>
                      </a:lnTo>
                      <a:lnTo>
                        <a:pt x="5029" y="3628"/>
                      </a:lnTo>
                      <a:lnTo>
                        <a:pt x="5029" y="3625"/>
                      </a:lnTo>
                      <a:lnTo>
                        <a:pt x="5056" y="3611"/>
                      </a:lnTo>
                      <a:lnTo>
                        <a:pt x="5059" y="3598"/>
                      </a:lnTo>
                      <a:lnTo>
                        <a:pt x="5045" y="3604"/>
                      </a:lnTo>
                      <a:lnTo>
                        <a:pt x="5045" y="3595"/>
                      </a:lnTo>
                      <a:lnTo>
                        <a:pt x="5036" y="3604"/>
                      </a:lnTo>
                      <a:lnTo>
                        <a:pt x="5026" y="3598"/>
                      </a:lnTo>
                      <a:lnTo>
                        <a:pt x="5013" y="3611"/>
                      </a:lnTo>
                      <a:lnTo>
                        <a:pt x="5003" y="3612"/>
                      </a:lnTo>
                      <a:lnTo>
                        <a:pt x="4966" y="3615"/>
                      </a:lnTo>
                      <a:lnTo>
                        <a:pt x="4950" y="3615"/>
                      </a:lnTo>
                      <a:lnTo>
                        <a:pt x="4934" y="3611"/>
                      </a:lnTo>
                      <a:lnTo>
                        <a:pt x="4934" y="3598"/>
                      </a:lnTo>
                      <a:lnTo>
                        <a:pt x="4943" y="3588"/>
                      </a:lnTo>
                      <a:lnTo>
                        <a:pt x="4961" y="3564"/>
                      </a:lnTo>
                      <a:lnTo>
                        <a:pt x="4969" y="3563"/>
                      </a:lnTo>
                      <a:lnTo>
                        <a:pt x="4987" y="3564"/>
                      </a:lnTo>
                      <a:lnTo>
                        <a:pt x="4999" y="3571"/>
                      </a:lnTo>
                      <a:lnTo>
                        <a:pt x="5013" y="3580"/>
                      </a:lnTo>
                      <a:lnTo>
                        <a:pt x="5022" y="3580"/>
                      </a:lnTo>
                      <a:lnTo>
                        <a:pt x="5033" y="3587"/>
                      </a:lnTo>
                      <a:lnTo>
                        <a:pt x="5036" y="3584"/>
                      </a:lnTo>
                      <a:lnTo>
                        <a:pt x="5049" y="3591"/>
                      </a:lnTo>
                      <a:lnTo>
                        <a:pt x="5059" y="3591"/>
                      </a:lnTo>
                      <a:lnTo>
                        <a:pt x="5066" y="3591"/>
                      </a:lnTo>
                      <a:lnTo>
                        <a:pt x="5066" y="3595"/>
                      </a:lnTo>
                      <a:lnTo>
                        <a:pt x="5079" y="3588"/>
                      </a:lnTo>
                      <a:lnTo>
                        <a:pt x="5093" y="3588"/>
                      </a:lnTo>
                      <a:lnTo>
                        <a:pt x="5096" y="3577"/>
                      </a:lnTo>
                      <a:lnTo>
                        <a:pt x="5108" y="3568"/>
                      </a:lnTo>
                      <a:lnTo>
                        <a:pt x="5112" y="3563"/>
                      </a:lnTo>
                      <a:lnTo>
                        <a:pt x="5108" y="3563"/>
                      </a:lnTo>
                      <a:lnTo>
                        <a:pt x="5119" y="3560"/>
                      </a:lnTo>
                      <a:lnTo>
                        <a:pt x="5119" y="3563"/>
                      </a:lnTo>
                      <a:lnTo>
                        <a:pt x="5128" y="3560"/>
                      </a:lnTo>
                      <a:lnTo>
                        <a:pt x="5154" y="3550"/>
                      </a:lnTo>
                      <a:lnTo>
                        <a:pt x="5179" y="3547"/>
                      </a:lnTo>
                      <a:lnTo>
                        <a:pt x="5184" y="3544"/>
                      </a:lnTo>
                      <a:lnTo>
                        <a:pt x="5168" y="3540"/>
                      </a:lnTo>
                      <a:lnTo>
                        <a:pt x="5188" y="3540"/>
                      </a:lnTo>
                      <a:lnTo>
                        <a:pt x="5198" y="3547"/>
                      </a:lnTo>
                      <a:lnTo>
                        <a:pt x="5211" y="3553"/>
                      </a:lnTo>
                      <a:lnTo>
                        <a:pt x="5221" y="3547"/>
                      </a:lnTo>
                      <a:lnTo>
                        <a:pt x="5228" y="3544"/>
                      </a:lnTo>
                      <a:lnTo>
                        <a:pt x="5251" y="3553"/>
                      </a:lnTo>
                      <a:lnTo>
                        <a:pt x="5258" y="3540"/>
                      </a:lnTo>
                      <a:lnTo>
                        <a:pt x="5258" y="3536"/>
                      </a:lnTo>
                      <a:lnTo>
                        <a:pt x="5258" y="3536"/>
                      </a:lnTo>
                      <a:lnTo>
                        <a:pt x="5258" y="3536"/>
                      </a:lnTo>
                      <a:lnTo>
                        <a:pt x="5258" y="3540"/>
                      </a:lnTo>
                      <a:lnTo>
                        <a:pt x="5270" y="3537"/>
                      </a:lnTo>
                      <a:lnTo>
                        <a:pt x="5293" y="3540"/>
                      </a:lnTo>
                      <a:lnTo>
                        <a:pt x="5304" y="3540"/>
                      </a:lnTo>
                      <a:lnTo>
                        <a:pt x="5307" y="3502"/>
                      </a:lnTo>
                      <a:lnTo>
                        <a:pt x="5311" y="3489"/>
                      </a:lnTo>
                      <a:lnTo>
                        <a:pt x="5314" y="3481"/>
                      </a:lnTo>
                      <a:lnTo>
                        <a:pt x="5314" y="3478"/>
                      </a:lnTo>
                      <a:lnTo>
                        <a:pt x="5320" y="3484"/>
                      </a:lnTo>
                      <a:lnTo>
                        <a:pt x="5323" y="3488"/>
                      </a:lnTo>
                      <a:lnTo>
                        <a:pt x="5334" y="3496"/>
                      </a:lnTo>
                      <a:lnTo>
                        <a:pt x="5334" y="3508"/>
                      </a:lnTo>
                      <a:lnTo>
                        <a:pt x="5330" y="3516"/>
                      </a:lnTo>
                      <a:lnTo>
                        <a:pt x="5337" y="3529"/>
                      </a:lnTo>
                      <a:lnTo>
                        <a:pt x="5350" y="3536"/>
                      </a:lnTo>
                      <a:lnTo>
                        <a:pt x="5353" y="3532"/>
                      </a:lnTo>
                      <a:lnTo>
                        <a:pt x="5360" y="3544"/>
                      </a:lnTo>
                      <a:lnTo>
                        <a:pt x="5357" y="3556"/>
                      </a:lnTo>
                      <a:lnTo>
                        <a:pt x="5344" y="3560"/>
                      </a:lnTo>
                      <a:lnTo>
                        <a:pt x="5334" y="3560"/>
                      </a:lnTo>
                      <a:lnTo>
                        <a:pt x="5323" y="3563"/>
                      </a:lnTo>
                      <a:lnTo>
                        <a:pt x="5374" y="3556"/>
                      </a:lnTo>
                      <a:lnTo>
                        <a:pt x="5387" y="3553"/>
                      </a:lnTo>
                      <a:lnTo>
                        <a:pt x="5390" y="3540"/>
                      </a:lnTo>
                      <a:lnTo>
                        <a:pt x="5387" y="3537"/>
                      </a:lnTo>
                      <a:lnTo>
                        <a:pt x="5401" y="3540"/>
                      </a:lnTo>
                      <a:lnTo>
                        <a:pt x="5413" y="3529"/>
                      </a:lnTo>
                      <a:lnTo>
                        <a:pt x="5417" y="3512"/>
                      </a:lnTo>
                      <a:lnTo>
                        <a:pt x="5413" y="3505"/>
                      </a:lnTo>
                      <a:lnTo>
                        <a:pt x="5417" y="3512"/>
                      </a:lnTo>
                      <a:lnTo>
                        <a:pt x="5427" y="3513"/>
                      </a:lnTo>
                      <a:lnTo>
                        <a:pt x="5427" y="3520"/>
                      </a:lnTo>
                      <a:lnTo>
                        <a:pt x="5417" y="3529"/>
                      </a:lnTo>
                      <a:lnTo>
                        <a:pt x="5409" y="3540"/>
                      </a:lnTo>
                      <a:lnTo>
                        <a:pt x="5417" y="3540"/>
                      </a:lnTo>
                      <a:lnTo>
                        <a:pt x="5429" y="3537"/>
                      </a:lnTo>
                      <a:lnTo>
                        <a:pt x="5443" y="3532"/>
                      </a:lnTo>
                      <a:lnTo>
                        <a:pt x="5453" y="3516"/>
                      </a:lnTo>
                      <a:lnTo>
                        <a:pt x="5459" y="3505"/>
                      </a:lnTo>
                      <a:lnTo>
                        <a:pt x="5457" y="3502"/>
                      </a:lnTo>
                      <a:lnTo>
                        <a:pt x="5457" y="3499"/>
                      </a:lnTo>
                      <a:lnTo>
                        <a:pt x="5462" y="3492"/>
                      </a:lnTo>
                      <a:lnTo>
                        <a:pt x="5466" y="3508"/>
                      </a:lnTo>
                      <a:lnTo>
                        <a:pt x="5476" y="3499"/>
                      </a:lnTo>
                      <a:lnTo>
                        <a:pt x="5480" y="3484"/>
                      </a:lnTo>
                      <a:lnTo>
                        <a:pt x="5483" y="3496"/>
                      </a:lnTo>
                      <a:lnTo>
                        <a:pt x="5496" y="3505"/>
                      </a:lnTo>
                      <a:lnTo>
                        <a:pt x="5485" y="3516"/>
                      </a:lnTo>
                      <a:lnTo>
                        <a:pt x="5466" y="3520"/>
                      </a:lnTo>
                      <a:lnTo>
                        <a:pt x="5462" y="3523"/>
                      </a:lnTo>
                      <a:lnTo>
                        <a:pt x="5476" y="3523"/>
                      </a:lnTo>
                      <a:lnTo>
                        <a:pt x="5512" y="3513"/>
                      </a:lnTo>
                      <a:lnTo>
                        <a:pt x="5545" y="3512"/>
                      </a:lnTo>
                      <a:lnTo>
                        <a:pt x="5549" y="3508"/>
                      </a:lnTo>
                      <a:lnTo>
                        <a:pt x="5575" y="3489"/>
                      </a:lnTo>
                      <a:lnTo>
                        <a:pt x="5578" y="3499"/>
                      </a:lnTo>
                      <a:lnTo>
                        <a:pt x="5589" y="3492"/>
                      </a:lnTo>
                      <a:lnTo>
                        <a:pt x="5601" y="3489"/>
                      </a:lnTo>
                      <a:lnTo>
                        <a:pt x="5624" y="3499"/>
                      </a:lnTo>
                      <a:lnTo>
                        <a:pt x="5628" y="3508"/>
                      </a:lnTo>
                      <a:lnTo>
                        <a:pt x="5619" y="3505"/>
                      </a:lnTo>
                      <a:lnTo>
                        <a:pt x="5605" y="3502"/>
                      </a:lnTo>
                      <a:lnTo>
                        <a:pt x="5594" y="3502"/>
                      </a:lnTo>
                      <a:lnTo>
                        <a:pt x="5593" y="3508"/>
                      </a:lnTo>
                      <a:lnTo>
                        <a:pt x="5568" y="3508"/>
                      </a:lnTo>
                      <a:lnTo>
                        <a:pt x="5578" y="3512"/>
                      </a:lnTo>
                      <a:lnTo>
                        <a:pt x="5593" y="3512"/>
                      </a:lnTo>
                      <a:lnTo>
                        <a:pt x="5642" y="3520"/>
                      </a:lnTo>
                      <a:lnTo>
                        <a:pt x="5672" y="3529"/>
                      </a:lnTo>
                      <a:lnTo>
                        <a:pt x="5695" y="3544"/>
                      </a:lnTo>
                      <a:lnTo>
                        <a:pt x="5691" y="3532"/>
                      </a:lnTo>
                      <a:lnTo>
                        <a:pt x="5681" y="3526"/>
                      </a:lnTo>
                      <a:lnTo>
                        <a:pt x="5675" y="3516"/>
                      </a:lnTo>
                      <a:lnTo>
                        <a:pt x="5688" y="3516"/>
                      </a:lnTo>
                      <a:lnTo>
                        <a:pt x="5698" y="3520"/>
                      </a:lnTo>
                      <a:lnTo>
                        <a:pt x="5718" y="3508"/>
                      </a:lnTo>
                      <a:lnTo>
                        <a:pt x="5714" y="3520"/>
                      </a:lnTo>
                      <a:lnTo>
                        <a:pt x="5705" y="3523"/>
                      </a:lnTo>
                      <a:lnTo>
                        <a:pt x="5702" y="3532"/>
                      </a:lnTo>
                      <a:lnTo>
                        <a:pt x="5718" y="3540"/>
                      </a:lnTo>
                      <a:lnTo>
                        <a:pt x="5732" y="3540"/>
                      </a:lnTo>
                      <a:lnTo>
                        <a:pt x="5737" y="3553"/>
                      </a:lnTo>
                      <a:lnTo>
                        <a:pt x="5751" y="3550"/>
                      </a:lnTo>
                      <a:lnTo>
                        <a:pt x="5744" y="3560"/>
                      </a:lnTo>
                      <a:lnTo>
                        <a:pt x="5732" y="3550"/>
                      </a:lnTo>
                      <a:lnTo>
                        <a:pt x="5705" y="3540"/>
                      </a:lnTo>
                      <a:lnTo>
                        <a:pt x="5718" y="3553"/>
                      </a:lnTo>
                      <a:lnTo>
                        <a:pt x="5728" y="3560"/>
                      </a:lnTo>
                      <a:lnTo>
                        <a:pt x="5733" y="3563"/>
                      </a:lnTo>
                      <a:lnTo>
                        <a:pt x="5728" y="3563"/>
                      </a:lnTo>
                      <a:lnTo>
                        <a:pt x="5740" y="3568"/>
                      </a:lnTo>
                      <a:lnTo>
                        <a:pt x="5755" y="3571"/>
                      </a:lnTo>
                      <a:lnTo>
                        <a:pt x="5763" y="3584"/>
                      </a:lnTo>
                      <a:lnTo>
                        <a:pt x="5770" y="3595"/>
                      </a:lnTo>
                      <a:lnTo>
                        <a:pt x="5774" y="3604"/>
                      </a:lnTo>
                      <a:lnTo>
                        <a:pt x="5763" y="3607"/>
                      </a:lnTo>
                      <a:lnTo>
                        <a:pt x="5758" y="3595"/>
                      </a:lnTo>
                      <a:lnTo>
                        <a:pt x="5758" y="3587"/>
                      </a:lnTo>
                      <a:lnTo>
                        <a:pt x="5755" y="3598"/>
                      </a:lnTo>
                      <a:lnTo>
                        <a:pt x="5760" y="3607"/>
                      </a:lnTo>
                      <a:lnTo>
                        <a:pt x="5770" y="3612"/>
                      </a:lnTo>
                      <a:lnTo>
                        <a:pt x="5784" y="3611"/>
                      </a:lnTo>
                      <a:lnTo>
                        <a:pt x="5790" y="3607"/>
                      </a:lnTo>
                      <a:lnTo>
                        <a:pt x="5814" y="3601"/>
                      </a:lnTo>
                      <a:lnTo>
                        <a:pt x="5827" y="3601"/>
                      </a:lnTo>
                      <a:lnTo>
                        <a:pt x="5827" y="3595"/>
                      </a:lnTo>
                      <a:lnTo>
                        <a:pt x="5841" y="3587"/>
                      </a:lnTo>
                      <a:lnTo>
                        <a:pt x="5843" y="3591"/>
                      </a:lnTo>
                      <a:lnTo>
                        <a:pt x="5853" y="3588"/>
                      </a:lnTo>
                      <a:lnTo>
                        <a:pt x="5890" y="3563"/>
                      </a:lnTo>
                      <a:lnTo>
                        <a:pt x="5902" y="3560"/>
                      </a:lnTo>
                      <a:lnTo>
                        <a:pt x="5913" y="3556"/>
                      </a:lnTo>
                      <a:lnTo>
                        <a:pt x="5925" y="3560"/>
                      </a:lnTo>
                      <a:lnTo>
                        <a:pt x="5920" y="3547"/>
                      </a:lnTo>
                      <a:lnTo>
                        <a:pt x="5906" y="3540"/>
                      </a:lnTo>
                      <a:lnTo>
                        <a:pt x="5924" y="3547"/>
                      </a:lnTo>
                      <a:lnTo>
                        <a:pt x="5916" y="3540"/>
                      </a:lnTo>
                      <a:lnTo>
                        <a:pt x="5924" y="3529"/>
                      </a:lnTo>
                      <a:lnTo>
                        <a:pt x="5932" y="3523"/>
                      </a:lnTo>
                      <a:lnTo>
                        <a:pt x="5955" y="3520"/>
                      </a:lnTo>
                      <a:lnTo>
                        <a:pt x="5969" y="3516"/>
                      </a:lnTo>
                      <a:lnTo>
                        <a:pt x="5976" y="3516"/>
                      </a:lnTo>
                      <a:lnTo>
                        <a:pt x="6006" y="3529"/>
                      </a:lnTo>
                      <a:lnTo>
                        <a:pt x="6015" y="3532"/>
                      </a:lnTo>
                      <a:lnTo>
                        <a:pt x="6038" y="3544"/>
                      </a:lnTo>
                      <a:lnTo>
                        <a:pt x="6059" y="3568"/>
                      </a:lnTo>
                      <a:lnTo>
                        <a:pt x="6085" y="3577"/>
                      </a:lnTo>
                      <a:lnTo>
                        <a:pt x="6089" y="3588"/>
                      </a:lnTo>
                      <a:lnTo>
                        <a:pt x="6091" y="3601"/>
                      </a:lnTo>
                      <a:lnTo>
                        <a:pt x="6124" y="3622"/>
                      </a:lnTo>
                      <a:lnTo>
                        <a:pt x="6135" y="3635"/>
                      </a:lnTo>
                      <a:lnTo>
                        <a:pt x="6147" y="3638"/>
                      </a:lnTo>
                      <a:lnTo>
                        <a:pt x="6154" y="3649"/>
                      </a:lnTo>
                      <a:lnTo>
                        <a:pt x="6168" y="3652"/>
                      </a:lnTo>
                      <a:lnTo>
                        <a:pt x="6191" y="3649"/>
                      </a:lnTo>
                      <a:lnTo>
                        <a:pt x="6211" y="3667"/>
                      </a:lnTo>
                      <a:lnTo>
                        <a:pt x="6211" y="3676"/>
                      </a:lnTo>
                      <a:lnTo>
                        <a:pt x="6218" y="3687"/>
                      </a:lnTo>
                      <a:lnTo>
                        <a:pt x="6230" y="3691"/>
                      </a:lnTo>
                      <a:lnTo>
                        <a:pt x="6233" y="3703"/>
                      </a:lnTo>
                      <a:lnTo>
                        <a:pt x="6233" y="3710"/>
                      </a:lnTo>
                      <a:lnTo>
                        <a:pt x="6237" y="3742"/>
                      </a:lnTo>
                      <a:lnTo>
                        <a:pt x="6240" y="3751"/>
                      </a:lnTo>
                      <a:lnTo>
                        <a:pt x="6240" y="3766"/>
                      </a:lnTo>
                      <a:lnTo>
                        <a:pt x="6228" y="3820"/>
                      </a:lnTo>
                      <a:lnTo>
                        <a:pt x="6230" y="3833"/>
                      </a:lnTo>
                      <a:lnTo>
                        <a:pt x="6230" y="3854"/>
                      </a:lnTo>
                      <a:lnTo>
                        <a:pt x="6225" y="3871"/>
                      </a:lnTo>
                      <a:lnTo>
                        <a:pt x="6233" y="3884"/>
                      </a:lnTo>
                      <a:lnTo>
                        <a:pt x="6244" y="3892"/>
                      </a:lnTo>
                      <a:lnTo>
                        <a:pt x="6233" y="3878"/>
                      </a:lnTo>
                      <a:lnTo>
                        <a:pt x="6256" y="3892"/>
                      </a:lnTo>
                      <a:lnTo>
                        <a:pt x="6256" y="3895"/>
                      </a:lnTo>
                      <a:lnTo>
                        <a:pt x="6263" y="3887"/>
                      </a:lnTo>
                      <a:lnTo>
                        <a:pt x="6270" y="3863"/>
                      </a:lnTo>
                      <a:lnTo>
                        <a:pt x="6260" y="3863"/>
                      </a:lnTo>
                      <a:lnTo>
                        <a:pt x="6256" y="3860"/>
                      </a:lnTo>
                      <a:lnTo>
                        <a:pt x="6256" y="3850"/>
                      </a:lnTo>
                      <a:lnTo>
                        <a:pt x="6247" y="3841"/>
                      </a:lnTo>
                      <a:lnTo>
                        <a:pt x="6247" y="3838"/>
                      </a:lnTo>
                      <a:lnTo>
                        <a:pt x="6274" y="3850"/>
                      </a:lnTo>
                      <a:lnTo>
                        <a:pt x="6277" y="3863"/>
                      </a:lnTo>
                      <a:lnTo>
                        <a:pt x="6290" y="3850"/>
                      </a:lnTo>
                      <a:lnTo>
                        <a:pt x="6300" y="3863"/>
                      </a:lnTo>
                      <a:lnTo>
                        <a:pt x="6300" y="3871"/>
                      </a:lnTo>
                      <a:lnTo>
                        <a:pt x="6281" y="3905"/>
                      </a:lnTo>
                      <a:lnTo>
                        <a:pt x="6277" y="3922"/>
                      </a:lnTo>
                      <a:lnTo>
                        <a:pt x="6263" y="3925"/>
                      </a:lnTo>
                      <a:lnTo>
                        <a:pt x="6263" y="3935"/>
                      </a:lnTo>
                      <a:lnTo>
                        <a:pt x="6255" y="3925"/>
                      </a:lnTo>
                      <a:lnTo>
                        <a:pt x="6260" y="3935"/>
                      </a:lnTo>
                      <a:lnTo>
                        <a:pt x="6283" y="3946"/>
                      </a:lnTo>
                      <a:lnTo>
                        <a:pt x="6293" y="3959"/>
                      </a:lnTo>
                      <a:lnTo>
                        <a:pt x="6290" y="3962"/>
                      </a:lnTo>
                      <a:lnTo>
                        <a:pt x="6316" y="4001"/>
                      </a:lnTo>
                      <a:lnTo>
                        <a:pt x="6323" y="4013"/>
                      </a:lnTo>
                      <a:lnTo>
                        <a:pt x="6343" y="4031"/>
                      </a:lnTo>
                      <a:lnTo>
                        <a:pt x="6357" y="4034"/>
                      </a:lnTo>
                      <a:lnTo>
                        <a:pt x="6365" y="4034"/>
                      </a:lnTo>
                      <a:lnTo>
                        <a:pt x="6372" y="4034"/>
                      </a:lnTo>
                      <a:lnTo>
                        <a:pt x="6365" y="4025"/>
                      </a:lnTo>
                      <a:lnTo>
                        <a:pt x="6360" y="4013"/>
                      </a:lnTo>
                      <a:lnTo>
                        <a:pt x="6350" y="4007"/>
                      </a:lnTo>
                      <a:lnTo>
                        <a:pt x="6364" y="4007"/>
                      </a:lnTo>
                      <a:lnTo>
                        <a:pt x="6365" y="4015"/>
                      </a:lnTo>
                      <a:lnTo>
                        <a:pt x="6390" y="4004"/>
                      </a:lnTo>
                      <a:lnTo>
                        <a:pt x="6394" y="4007"/>
                      </a:lnTo>
                      <a:lnTo>
                        <a:pt x="6380" y="4013"/>
                      </a:lnTo>
                      <a:lnTo>
                        <a:pt x="6387" y="4025"/>
                      </a:lnTo>
                      <a:lnTo>
                        <a:pt x="6387" y="4045"/>
                      </a:lnTo>
                      <a:lnTo>
                        <a:pt x="6390" y="4058"/>
                      </a:lnTo>
                      <a:lnTo>
                        <a:pt x="6395" y="4069"/>
                      </a:lnTo>
                      <a:lnTo>
                        <a:pt x="6394" y="4076"/>
                      </a:lnTo>
                      <a:lnTo>
                        <a:pt x="6406" y="4076"/>
                      </a:lnTo>
                      <a:lnTo>
                        <a:pt x="6416" y="4063"/>
                      </a:lnTo>
                      <a:lnTo>
                        <a:pt x="6420" y="4052"/>
                      </a:lnTo>
                      <a:lnTo>
                        <a:pt x="6436" y="4039"/>
                      </a:lnTo>
                      <a:lnTo>
                        <a:pt x="6422" y="4058"/>
                      </a:lnTo>
                      <a:lnTo>
                        <a:pt x="6420" y="4069"/>
                      </a:lnTo>
                      <a:lnTo>
                        <a:pt x="6413" y="4079"/>
                      </a:lnTo>
                      <a:lnTo>
                        <a:pt x="6413" y="4085"/>
                      </a:lnTo>
                      <a:lnTo>
                        <a:pt x="6422" y="4088"/>
                      </a:lnTo>
                      <a:lnTo>
                        <a:pt x="6436" y="4096"/>
                      </a:lnTo>
                      <a:lnTo>
                        <a:pt x="6448" y="4138"/>
                      </a:lnTo>
                      <a:lnTo>
                        <a:pt x="6469" y="4162"/>
                      </a:lnTo>
                      <a:lnTo>
                        <a:pt x="6478" y="4162"/>
                      </a:lnTo>
                      <a:lnTo>
                        <a:pt x="6466" y="4165"/>
                      </a:lnTo>
                      <a:lnTo>
                        <a:pt x="6478" y="4172"/>
                      </a:lnTo>
                      <a:lnTo>
                        <a:pt x="6492" y="4168"/>
                      </a:lnTo>
                      <a:lnTo>
                        <a:pt x="6503" y="4168"/>
                      </a:lnTo>
                      <a:lnTo>
                        <a:pt x="6508" y="4172"/>
                      </a:lnTo>
                      <a:lnTo>
                        <a:pt x="6534" y="4181"/>
                      </a:lnTo>
                      <a:lnTo>
                        <a:pt x="6538" y="4189"/>
                      </a:lnTo>
                      <a:lnTo>
                        <a:pt x="6549" y="4199"/>
                      </a:lnTo>
                      <a:lnTo>
                        <a:pt x="6564" y="4216"/>
                      </a:lnTo>
                      <a:lnTo>
                        <a:pt x="6568" y="4229"/>
                      </a:lnTo>
                      <a:lnTo>
                        <a:pt x="6591" y="4250"/>
                      </a:lnTo>
                      <a:lnTo>
                        <a:pt x="6601" y="4253"/>
                      </a:lnTo>
                      <a:lnTo>
                        <a:pt x="6614" y="4253"/>
                      </a:lnTo>
                      <a:lnTo>
                        <a:pt x="6624" y="4263"/>
                      </a:lnTo>
                      <a:lnTo>
                        <a:pt x="6617" y="4274"/>
                      </a:lnTo>
                      <a:lnTo>
                        <a:pt x="6605" y="4264"/>
                      </a:lnTo>
                      <a:lnTo>
                        <a:pt x="6591" y="4259"/>
                      </a:lnTo>
                      <a:lnTo>
                        <a:pt x="6582" y="4267"/>
                      </a:lnTo>
                      <a:lnTo>
                        <a:pt x="6587" y="4280"/>
                      </a:lnTo>
                      <a:lnTo>
                        <a:pt x="6598" y="4291"/>
                      </a:lnTo>
                      <a:lnTo>
                        <a:pt x="6624" y="4283"/>
                      </a:lnTo>
                      <a:lnTo>
                        <a:pt x="6638" y="4274"/>
                      </a:lnTo>
                      <a:lnTo>
                        <a:pt x="6651" y="4277"/>
                      </a:lnTo>
                      <a:lnTo>
                        <a:pt x="6665" y="4277"/>
                      </a:lnTo>
                      <a:lnTo>
                        <a:pt x="6674" y="4271"/>
                      </a:lnTo>
                      <a:lnTo>
                        <a:pt x="6684" y="4263"/>
                      </a:lnTo>
                      <a:lnTo>
                        <a:pt x="6696" y="4256"/>
                      </a:lnTo>
                      <a:lnTo>
                        <a:pt x="6707" y="4263"/>
                      </a:lnTo>
                      <a:lnTo>
                        <a:pt x="6700" y="4256"/>
                      </a:lnTo>
                      <a:lnTo>
                        <a:pt x="6718" y="4263"/>
                      </a:lnTo>
                      <a:lnTo>
                        <a:pt x="6710" y="4250"/>
                      </a:lnTo>
                      <a:lnTo>
                        <a:pt x="6718" y="4237"/>
                      </a:lnTo>
                      <a:lnTo>
                        <a:pt x="6723" y="4229"/>
                      </a:lnTo>
                      <a:lnTo>
                        <a:pt x="6718" y="4208"/>
                      </a:lnTo>
                      <a:lnTo>
                        <a:pt x="6721" y="4202"/>
                      </a:lnTo>
                      <a:lnTo>
                        <a:pt x="6718" y="4189"/>
                      </a:lnTo>
                      <a:lnTo>
                        <a:pt x="6723" y="4178"/>
                      </a:lnTo>
                      <a:lnTo>
                        <a:pt x="6723" y="4168"/>
                      </a:lnTo>
                      <a:lnTo>
                        <a:pt x="6733" y="4157"/>
                      </a:lnTo>
                      <a:lnTo>
                        <a:pt x="6733" y="4148"/>
                      </a:lnTo>
                      <a:lnTo>
                        <a:pt x="6737" y="4136"/>
                      </a:lnTo>
                      <a:lnTo>
                        <a:pt x="6740" y="4148"/>
                      </a:lnTo>
                      <a:lnTo>
                        <a:pt x="6744" y="4136"/>
                      </a:lnTo>
                      <a:lnTo>
                        <a:pt x="6740" y="4124"/>
                      </a:lnTo>
                      <a:lnTo>
                        <a:pt x="6737" y="4100"/>
                      </a:lnTo>
                      <a:lnTo>
                        <a:pt x="6737" y="4069"/>
                      </a:lnTo>
                      <a:lnTo>
                        <a:pt x="6733" y="4058"/>
                      </a:lnTo>
                      <a:lnTo>
                        <a:pt x="6730" y="4007"/>
                      </a:lnTo>
                      <a:lnTo>
                        <a:pt x="6718" y="3964"/>
                      </a:lnTo>
                      <a:lnTo>
                        <a:pt x="6710" y="3962"/>
                      </a:lnTo>
                      <a:lnTo>
                        <a:pt x="6710" y="3946"/>
                      </a:lnTo>
                      <a:lnTo>
                        <a:pt x="6691" y="3925"/>
                      </a:lnTo>
                      <a:lnTo>
                        <a:pt x="6677" y="3919"/>
                      </a:lnTo>
                      <a:lnTo>
                        <a:pt x="6674" y="3922"/>
                      </a:lnTo>
                      <a:lnTo>
                        <a:pt x="6677" y="3916"/>
                      </a:lnTo>
                      <a:lnTo>
                        <a:pt x="6677" y="3908"/>
                      </a:lnTo>
                      <a:lnTo>
                        <a:pt x="6661" y="3887"/>
                      </a:lnTo>
                      <a:lnTo>
                        <a:pt x="6640" y="3847"/>
                      </a:lnTo>
                      <a:lnTo>
                        <a:pt x="6594" y="3788"/>
                      </a:lnTo>
                      <a:lnTo>
                        <a:pt x="6559" y="3734"/>
                      </a:lnTo>
                      <a:lnTo>
                        <a:pt x="6552" y="3724"/>
                      </a:lnTo>
                      <a:lnTo>
                        <a:pt x="6538" y="3691"/>
                      </a:lnTo>
                      <a:lnTo>
                        <a:pt x="6529" y="3670"/>
                      </a:lnTo>
                      <a:lnTo>
                        <a:pt x="6534" y="3670"/>
                      </a:lnTo>
                      <a:lnTo>
                        <a:pt x="6545" y="3676"/>
                      </a:lnTo>
                      <a:lnTo>
                        <a:pt x="6541" y="3686"/>
                      </a:lnTo>
                      <a:lnTo>
                        <a:pt x="6556" y="3697"/>
                      </a:lnTo>
                      <a:lnTo>
                        <a:pt x="6568" y="3691"/>
                      </a:lnTo>
                      <a:lnTo>
                        <a:pt x="6578" y="3700"/>
                      </a:lnTo>
                      <a:lnTo>
                        <a:pt x="6582" y="3713"/>
                      </a:lnTo>
                      <a:lnTo>
                        <a:pt x="6578" y="3734"/>
                      </a:lnTo>
                      <a:lnTo>
                        <a:pt x="6585" y="3766"/>
                      </a:lnTo>
                      <a:lnTo>
                        <a:pt x="6612" y="3802"/>
                      </a:lnTo>
                      <a:lnTo>
                        <a:pt x="6624" y="3814"/>
                      </a:lnTo>
                      <a:lnTo>
                        <a:pt x="6598" y="3782"/>
                      </a:lnTo>
                      <a:lnTo>
                        <a:pt x="6591" y="3769"/>
                      </a:lnTo>
                      <a:lnTo>
                        <a:pt x="6585" y="3748"/>
                      </a:lnTo>
                      <a:lnTo>
                        <a:pt x="6582" y="3727"/>
                      </a:lnTo>
                      <a:lnTo>
                        <a:pt x="6591" y="3718"/>
                      </a:lnTo>
                      <a:lnTo>
                        <a:pt x="6585" y="3707"/>
                      </a:lnTo>
                      <a:lnTo>
                        <a:pt x="6578" y="3694"/>
                      </a:lnTo>
                      <a:lnTo>
                        <a:pt x="6556" y="3673"/>
                      </a:lnTo>
                      <a:lnTo>
                        <a:pt x="6485" y="3595"/>
                      </a:lnTo>
                      <a:lnTo>
                        <a:pt x="6446" y="3537"/>
                      </a:lnTo>
                      <a:lnTo>
                        <a:pt x="6429" y="3505"/>
                      </a:lnTo>
                      <a:lnTo>
                        <a:pt x="6409" y="3462"/>
                      </a:lnTo>
                      <a:lnTo>
                        <a:pt x="6406" y="3451"/>
                      </a:lnTo>
                      <a:lnTo>
                        <a:pt x="6394" y="3430"/>
                      </a:lnTo>
                      <a:lnTo>
                        <a:pt x="6390" y="3409"/>
                      </a:lnTo>
                      <a:lnTo>
                        <a:pt x="6383" y="3400"/>
                      </a:lnTo>
                      <a:lnTo>
                        <a:pt x="6372" y="3387"/>
                      </a:lnTo>
                      <a:lnTo>
                        <a:pt x="6365" y="3376"/>
                      </a:lnTo>
                      <a:lnTo>
                        <a:pt x="6372" y="3385"/>
                      </a:lnTo>
                      <a:lnTo>
                        <a:pt x="6376" y="3361"/>
                      </a:lnTo>
                      <a:lnTo>
                        <a:pt x="6360" y="3358"/>
                      </a:lnTo>
                      <a:lnTo>
                        <a:pt x="6364" y="3345"/>
                      </a:lnTo>
                      <a:lnTo>
                        <a:pt x="6353" y="3337"/>
                      </a:lnTo>
                      <a:lnTo>
                        <a:pt x="6357" y="3325"/>
                      </a:lnTo>
                      <a:lnTo>
                        <a:pt x="6364" y="3315"/>
                      </a:lnTo>
                      <a:lnTo>
                        <a:pt x="6353" y="3315"/>
                      </a:lnTo>
                      <a:lnTo>
                        <a:pt x="6360" y="3304"/>
                      </a:lnTo>
                      <a:lnTo>
                        <a:pt x="6350" y="3294"/>
                      </a:lnTo>
                      <a:lnTo>
                        <a:pt x="6360" y="3301"/>
                      </a:lnTo>
                      <a:lnTo>
                        <a:pt x="6365" y="3288"/>
                      </a:lnTo>
                      <a:lnTo>
                        <a:pt x="6350" y="3288"/>
                      </a:lnTo>
                      <a:lnTo>
                        <a:pt x="6357" y="3277"/>
                      </a:lnTo>
                      <a:lnTo>
                        <a:pt x="6365" y="3283"/>
                      </a:lnTo>
                      <a:lnTo>
                        <a:pt x="6376" y="3267"/>
                      </a:lnTo>
                      <a:lnTo>
                        <a:pt x="6380" y="3256"/>
                      </a:lnTo>
                      <a:lnTo>
                        <a:pt x="6365" y="3253"/>
                      </a:lnTo>
                      <a:lnTo>
                        <a:pt x="6357" y="3253"/>
                      </a:lnTo>
                      <a:lnTo>
                        <a:pt x="6343" y="3246"/>
                      </a:lnTo>
                      <a:lnTo>
                        <a:pt x="6350" y="3246"/>
                      </a:lnTo>
                      <a:lnTo>
                        <a:pt x="6360" y="3250"/>
                      </a:lnTo>
                      <a:lnTo>
                        <a:pt x="6372" y="3250"/>
                      </a:lnTo>
                      <a:lnTo>
                        <a:pt x="6372" y="3237"/>
                      </a:lnTo>
                      <a:lnTo>
                        <a:pt x="6380" y="3237"/>
                      </a:lnTo>
                      <a:lnTo>
                        <a:pt x="6387" y="3216"/>
                      </a:lnTo>
                      <a:lnTo>
                        <a:pt x="6376" y="3219"/>
                      </a:lnTo>
                      <a:lnTo>
                        <a:pt x="6369" y="3213"/>
                      </a:lnTo>
                      <a:lnTo>
                        <a:pt x="6380" y="3205"/>
                      </a:lnTo>
                      <a:lnTo>
                        <a:pt x="6376" y="3195"/>
                      </a:lnTo>
                      <a:lnTo>
                        <a:pt x="6387" y="3202"/>
                      </a:lnTo>
                      <a:lnTo>
                        <a:pt x="6394" y="3189"/>
                      </a:lnTo>
                      <a:lnTo>
                        <a:pt x="6394" y="3187"/>
                      </a:lnTo>
                      <a:lnTo>
                        <a:pt x="6380" y="3189"/>
                      </a:lnTo>
                      <a:lnTo>
                        <a:pt x="6376" y="3178"/>
                      </a:lnTo>
                      <a:lnTo>
                        <a:pt x="6390" y="3178"/>
                      </a:lnTo>
                      <a:lnTo>
                        <a:pt x="6399" y="3165"/>
                      </a:lnTo>
                      <a:lnTo>
                        <a:pt x="6387" y="3157"/>
                      </a:lnTo>
                      <a:lnTo>
                        <a:pt x="6387" y="3144"/>
                      </a:lnTo>
                      <a:lnTo>
                        <a:pt x="6399" y="3150"/>
                      </a:lnTo>
                      <a:lnTo>
                        <a:pt x="6413" y="3150"/>
                      </a:lnTo>
                      <a:lnTo>
                        <a:pt x="6409" y="3138"/>
                      </a:lnTo>
                      <a:lnTo>
                        <a:pt x="6422" y="3133"/>
                      </a:lnTo>
                      <a:lnTo>
                        <a:pt x="6425" y="3120"/>
                      </a:lnTo>
                      <a:lnTo>
                        <a:pt x="6420" y="3120"/>
                      </a:lnTo>
                      <a:lnTo>
                        <a:pt x="6422" y="3096"/>
                      </a:lnTo>
                      <a:lnTo>
                        <a:pt x="6429" y="3087"/>
                      </a:lnTo>
                      <a:lnTo>
                        <a:pt x="6429" y="3096"/>
                      </a:lnTo>
                      <a:lnTo>
                        <a:pt x="6436" y="3096"/>
                      </a:lnTo>
                      <a:lnTo>
                        <a:pt x="6446" y="3085"/>
                      </a:lnTo>
                      <a:lnTo>
                        <a:pt x="6432" y="3079"/>
                      </a:lnTo>
                      <a:lnTo>
                        <a:pt x="6425" y="3069"/>
                      </a:lnTo>
                      <a:lnTo>
                        <a:pt x="6422" y="3061"/>
                      </a:lnTo>
                      <a:lnTo>
                        <a:pt x="6413" y="3039"/>
                      </a:lnTo>
                      <a:lnTo>
                        <a:pt x="6422" y="3045"/>
                      </a:lnTo>
                      <a:lnTo>
                        <a:pt x="6425" y="3058"/>
                      </a:lnTo>
                      <a:lnTo>
                        <a:pt x="6439" y="3066"/>
                      </a:lnTo>
                      <a:lnTo>
                        <a:pt x="6439" y="3045"/>
                      </a:lnTo>
                      <a:lnTo>
                        <a:pt x="6448" y="3063"/>
                      </a:lnTo>
                      <a:lnTo>
                        <a:pt x="6459" y="3072"/>
                      </a:lnTo>
                      <a:lnTo>
                        <a:pt x="6473" y="3063"/>
                      </a:lnTo>
                      <a:lnTo>
                        <a:pt x="6478" y="3045"/>
                      </a:lnTo>
                      <a:lnTo>
                        <a:pt x="6466" y="3055"/>
                      </a:lnTo>
                      <a:lnTo>
                        <a:pt x="6476" y="3045"/>
                      </a:lnTo>
                      <a:lnTo>
                        <a:pt x="6473" y="3039"/>
                      </a:lnTo>
                      <a:lnTo>
                        <a:pt x="6459" y="3039"/>
                      </a:lnTo>
                      <a:lnTo>
                        <a:pt x="6446" y="3034"/>
                      </a:lnTo>
                      <a:lnTo>
                        <a:pt x="6436" y="3037"/>
                      </a:lnTo>
                      <a:lnTo>
                        <a:pt x="6459" y="3024"/>
                      </a:lnTo>
                      <a:lnTo>
                        <a:pt x="6476" y="3027"/>
                      </a:lnTo>
                      <a:lnTo>
                        <a:pt x="6485" y="3024"/>
                      </a:lnTo>
                      <a:lnTo>
                        <a:pt x="6499" y="3021"/>
                      </a:lnTo>
                      <a:lnTo>
                        <a:pt x="6508" y="3011"/>
                      </a:lnTo>
                      <a:lnTo>
                        <a:pt x="6503" y="3007"/>
                      </a:lnTo>
                      <a:lnTo>
                        <a:pt x="6515" y="3011"/>
                      </a:lnTo>
                      <a:lnTo>
                        <a:pt x="6526" y="3003"/>
                      </a:lnTo>
                      <a:lnTo>
                        <a:pt x="6538" y="3000"/>
                      </a:lnTo>
                      <a:lnTo>
                        <a:pt x="6538" y="2994"/>
                      </a:lnTo>
                      <a:lnTo>
                        <a:pt x="6549" y="2987"/>
                      </a:lnTo>
                      <a:lnTo>
                        <a:pt x="6556" y="2976"/>
                      </a:lnTo>
                      <a:lnTo>
                        <a:pt x="6545" y="2973"/>
                      </a:lnTo>
                      <a:lnTo>
                        <a:pt x="6538" y="2955"/>
                      </a:lnTo>
                      <a:lnTo>
                        <a:pt x="6549" y="2955"/>
                      </a:lnTo>
                      <a:lnTo>
                        <a:pt x="6556" y="2967"/>
                      </a:lnTo>
                      <a:lnTo>
                        <a:pt x="6564" y="2963"/>
                      </a:lnTo>
                      <a:lnTo>
                        <a:pt x="6578" y="2955"/>
                      </a:lnTo>
                      <a:lnTo>
                        <a:pt x="6585" y="2943"/>
                      </a:lnTo>
                      <a:lnTo>
                        <a:pt x="6591" y="2940"/>
                      </a:lnTo>
                      <a:lnTo>
                        <a:pt x="6587" y="2928"/>
                      </a:lnTo>
                      <a:lnTo>
                        <a:pt x="6594" y="2916"/>
                      </a:lnTo>
                      <a:lnTo>
                        <a:pt x="6608" y="2919"/>
                      </a:lnTo>
                      <a:lnTo>
                        <a:pt x="6617" y="2916"/>
                      </a:lnTo>
                      <a:lnTo>
                        <a:pt x="6624" y="2908"/>
                      </a:lnTo>
                      <a:lnTo>
                        <a:pt x="6631" y="2895"/>
                      </a:lnTo>
                      <a:lnTo>
                        <a:pt x="6624" y="2888"/>
                      </a:lnTo>
                      <a:lnTo>
                        <a:pt x="6635" y="2892"/>
                      </a:lnTo>
                      <a:lnTo>
                        <a:pt x="6644" y="2884"/>
                      </a:lnTo>
                      <a:lnTo>
                        <a:pt x="6638" y="2871"/>
                      </a:lnTo>
                      <a:lnTo>
                        <a:pt x="6624" y="2864"/>
                      </a:lnTo>
                      <a:lnTo>
                        <a:pt x="6624" y="2853"/>
                      </a:lnTo>
                      <a:lnTo>
                        <a:pt x="6631" y="2840"/>
                      </a:lnTo>
                      <a:lnTo>
                        <a:pt x="6638" y="2837"/>
                      </a:lnTo>
                      <a:lnTo>
                        <a:pt x="6628" y="2860"/>
                      </a:lnTo>
                      <a:lnTo>
                        <a:pt x="6640" y="2864"/>
                      </a:lnTo>
                      <a:lnTo>
                        <a:pt x="6644" y="2874"/>
                      </a:lnTo>
                      <a:lnTo>
                        <a:pt x="6644" y="2837"/>
                      </a:lnTo>
                      <a:lnTo>
                        <a:pt x="6651" y="2829"/>
                      </a:lnTo>
                      <a:lnTo>
                        <a:pt x="6677" y="2785"/>
                      </a:lnTo>
                      <a:lnTo>
                        <a:pt x="6703" y="2761"/>
                      </a:lnTo>
                      <a:lnTo>
                        <a:pt x="6718" y="2751"/>
                      </a:lnTo>
                      <a:lnTo>
                        <a:pt x="6718" y="2745"/>
                      </a:lnTo>
                      <a:lnTo>
                        <a:pt x="6710" y="2741"/>
                      </a:lnTo>
                      <a:lnTo>
                        <a:pt x="6710" y="2741"/>
                      </a:lnTo>
                      <a:lnTo>
                        <a:pt x="6718" y="2745"/>
                      </a:lnTo>
                      <a:lnTo>
                        <a:pt x="6723" y="2745"/>
                      </a:lnTo>
                      <a:lnTo>
                        <a:pt x="6747" y="2737"/>
                      </a:lnTo>
                      <a:lnTo>
                        <a:pt x="6770" y="2730"/>
                      </a:lnTo>
                      <a:lnTo>
                        <a:pt x="6790" y="2730"/>
                      </a:lnTo>
                      <a:lnTo>
                        <a:pt x="6804" y="2724"/>
                      </a:lnTo>
                      <a:lnTo>
                        <a:pt x="6806" y="2700"/>
                      </a:lnTo>
                      <a:lnTo>
                        <a:pt x="6797" y="2679"/>
                      </a:lnTo>
                      <a:lnTo>
                        <a:pt x="6800" y="2679"/>
                      </a:lnTo>
                      <a:lnTo>
                        <a:pt x="6806" y="2687"/>
                      </a:lnTo>
                      <a:lnTo>
                        <a:pt x="6813" y="2714"/>
                      </a:lnTo>
                      <a:lnTo>
                        <a:pt x="6813" y="2682"/>
                      </a:lnTo>
                      <a:lnTo>
                        <a:pt x="6816" y="2669"/>
                      </a:lnTo>
                      <a:lnTo>
                        <a:pt x="6827" y="2649"/>
                      </a:lnTo>
                      <a:lnTo>
                        <a:pt x="6843" y="2628"/>
                      </a:lnTo>
                      <a:lnTo>
                        <a:pt x="6859" y="2615"/>
                      </a:lnTo>
                      <a:lnTo>
                        <a:pt x="6850" y="2625"/>
                      </a:lnTo>
                      <a:lnTo>
                        <a:pt x="6843" y="2636"/>
                      </a:lnTo>
                      <a:lnTo>
                        <a:pt x="6853" y="2625"/>
                      </a:lnTo>
                      <a:lnTo>
                        <a:pt x="6876" y="2604"/>
                      </a:lnTo>
                      <a:lnTo>
                        <a:pt x="6872" y="2604"/>
                      </a:lnTo>
                      <a:lnTo>
                        <a:pt x="6869" y="2607"/>
                      </a:lnTo>
                      <a:lnTo>
                        <a:pt x="6862" y="2594"/>
                      </a:lnTo>
                      <a:lnTo>
                        <a:pt x="6869" y="2586"/>
                      </a:lnTo>
                      <a:lnTo>
                        <a:pt x="6862" y="2577"/>
                      </a:lnTo>
                      <a:lnTo>
                        <a:pt x="6876" y="2583"/>
                      </a:lnTo>
                      <a:lnTo>
                        <a:pt x="6865" y="2591"/>
                      </a:lnTo>
                      <a:lnTo>
                        <a:pt x="6879" y="2598"/>
                      </a:lnTo>
                      <a:lnTo>
                        <a:pt x="6883" y="2594"/>
                      </a:lnTo>
                      <a:lnTo>
                        <a:pt x="6892" y="2583"/>
                      </a:lnTo>
                      <a:lnTo>
                        <a:pt x="6902" y="2561"/>
                      </a:lnTo>
                      <a:lnTo>
                        <a:pt x="6916" y="2567"/>
                      </a:lnTo>
                      <a:lnTo>
                        <a:pt x="6945" y="2553"/>
                      </a:lnTo>
                      <a:lnTo>
                        <a:pt x="6955" y="2553"/>
                      </a:lnTo>
                      <a:lnTo>
                        <a:pt x="6959" y="2546"/>
                      </a:lnTo>
                      <a:lnTo>
                        <a:pt x="6969" y="2537"/>
                      </a:lnTo>
                      <a:lnTo>
                        <a:pt x="6971" y="2550"/>
                      </a:lnTo>
                      <a:lnTo>
                        <a:pt x="6978" y="2537"/>
                      </a:lnTo>
                      <a:lnTo>
                        <a:pt x="6992" y="2543"/>
                      </a:lnTo>
                      <a:lnTo>
                        <a:pt x="6996" y="2543"/>
                      </a:lnTo>
                      <a:lnTo>
                        <a:pt x="7004" y="2522"/>
                      </a:lnTo>
                      <a:lnTo>
                        <a:pt x="7015" y="2511"/>
                      </a:lnTo>
                      <a:lnTo>
                        <a:pt x="7022" y="2502"/>
                      </a:lnTo>
                      <a:lnTo>
                        <a:pt x="7015" y="2492"/>
                      </a:lnTo>
                      <a:lnTo>
                        <a:pt x="7012" y="2492"/>
                      </a:lnTo>
                      <a:lnTo>
                        <a:pt x="7004" y="2505"/>
                      </a:lnTo>
                      <a:lnTo>
                        <a:pt x="6996" y="2508"/>
                      </a:lnTo>
                      <a:lnTo>
                        <a:pt x="6999" y="2495"/>
                      </a:lnTo>
                      <a:lnTo>
                        <a:pt x="6992" y="2486"/>
                      </a:lnTo>
                      <a:lnTo>
                        <a:pt x="6989" y="2495"/>
                      </a:lnTo>
                      <a:lnTo>
                        <a:pt x="6989" y="2498"/>
                      </a:lnTo>
                      <a:lnTo>
                        <a:pt x="6982" y="2498"/>
                      </a:lnTo>
                      <a:lnTo>
                        <a:pt x="6985" y="2511"/>
                      </a:lnTo>
                      <a:lnTo>
                        <a:pt x="6971" y="2505"/>
                      </a:lnTo>
                      <a:lnTo>
                        <a:pt x="6948" y="2519"/>
                      </a:lnTo>
                      <a:lnTo>
                        <a:pt x="6922" y="2516"/>
                      </a:lnTo>
                      <a:lnTo>
                        <a:pt x="6902" y="2498"/>
                      </a:lnTo>
                      <a:lnTo>
                        <a:pt x="6892" y="2489"/>
                      </a:lnTo>
                      <a:lnTo>
                        <a:pt x="6906" y="2495"/>
                      </a:lnTo>
                      <a:lnTo>
                        <a:pt x="6916" y="2498"/>
                      </a:lnTo>
                      <a:lnTo>
                        <a:pt x="6932" y="2508"/>
                      </a:lnTo>
                      <a:lnTo>
                        <a:pt x="6945" y="2511"/>
                      </a:lnTo>
                      <a:lnTo>
                        <a:pt x="6952" y="2505"/>
                      </a:lnTo>
                      <a:lnTo>
                        <a:pt x="6971" y="2484"/>
                      </a:lnTo>
                      <a:lnTo>
                        <a:pt x="6971" y="2471"/>
                      </a:lnTo>
                      <a:lnTo>
                        <a:pt x="6959" y="2474"/>
                      </a:lnTo>
                      <a:lnTo>
                        <a:pt x="6962" y="2465"/>
                      </a:lnTo>
                      <a:lnTo>
                        <a:pt x="6975" y="2465"/>
                      </a:lnTo>
                      <a:lnTo>
                        <a:pt x="6982" y="2454"/>
                      </a:lnTo>
                      <a:lnTo>
                        <a:pt x="6955" y="2444"/>
                      </a:lnTo>
                      <a:lnTo>
                        <a:pt x="6943" y="2444"/>
                      </a:lnTo>
                      <a:lnTo>
                        <a:pt x="6888" y="2433"/>
                      </a:lnTo>
                      <a:lnTo>
                        <a:pt x="6887" y="2427"/>
                      </a:lnTo>
                      <a:lnTo>
                        <a:pt x="6913" y="2433"/>
                      </a:lnTo>
                      <a:lnTo>
                        <a:pt x="6936" y="2433"/>
                      </a:lnTo>
                      <a:lnTo>
                        <a:pt x="6948" y="2430"/>
                      </a:lnTo>
                      <a:lnTo>
                        <a:pt x="6955" y="2430"/>
                      </a:lnTo>
                      <a:lnTo>
                        <a:pt x="6952" y="2420"/>
                      </a:lnTo>
                      <a:lnTo>
                        <a:pt x="6948" y="2409"/>
                      </a:lnTo>
                      <a:lnTo>
                        <a:pt x="6962" y="2409"/>
                      </a:lnTo>
                      <a:lnTo>
                        <a:pt x="6955" y="2414"/>
                      </a:lnTo>
                      <a:lnTo>
                        <a:pt x="6966" y="2427"/>
                      </a:lnTo>
                      <a:lnTo>
                        <a:pt x="6978" y="2430"/>
                      </a:lnTo>
                      <a:lnTo>
                        <a:pt x="6982" y="2417"/>
                      </a:lnTo>
                      <a:lnTo>
                        <a:pt x="6989" y="2427"/>
                      </a:lnTo>
                      <a:lnTo>
                        <a:pt x="6999" y="2430"/>
                      </a:lnTo>
                      <a:lnTo>
                        <a:pt x="7026" y="2430"/>
                      </a:lnTo>
                      <a:lnTo>
                        <a:pt x="7034" y="2420"/>
                      </a:lnTo>
                      <a:lnTo>
                        <a:pt x="7052" y="2387"/>
                      </a:lnTo>
                      <a:lnTo>
                        <a:pt x="7052" y="2375"/>
                      </a:lnTo>
                      <a:lnTo>
                        <a:pt x="7064" y="2379"/>
                      </a:lnTo>
                      <a:lnTo>
                        <a:pt x="7075" y="2369"/>
                      </a:lnTo>
                      <a:lnTo>
                        <a:pt x="7071" y="2358"/>
                      </a:lnTo>
                      <a:lnTo>
                        <a:pt x="7068" y="2335"/>
                      </a:lnTo>
                      <a:lnTo>
                        <a:pt x="7061" y="2324"/>
                      </a:lnTo>
                      <a:lnTo>
                        <a:pt x="7048" y="2315"/>
                      </a:lnTo>
                      <a:lnTo>
                        <a:pt x="7048" y="2321"/>
                      </a:lnTo>
                      <a:lnTo>
                        <a:pt x="7048" y="2331"/>
                      </a:lnTo>
                      <a:lnTo>
                        <a:pt x="7027" y="2331"/>
                      </a:lnTo>
                      <a:lnTo>
                        <a:pt x="7027" y="2342"/>
                      </a:lnTo>
                      <a:lnTo>
                        <a:pt x="7031" y="2363"/>
                      </a:lnTo>
                      <a:lnTo>
                        <a:pt x="7022" y="2375"/>
                      </a:lnTo>
                      <a:lnTo>
                        <a:pt x="7015" y="2369"/>
                      </a:lnTo>
                      <a:lnTo>
                        <a:pt x="7026" y="2358"/>
                      </a:lnTo>
                      <a:lnTo>
                        <a:pt x="7012" y="2355"/>
                      </a:lnTo>
                      <a:lnTo>
                        <a:pt x="7019" y="2342"/>
                      </a:lnTo>
                      <a:lnTo>
                        <a:pt x="7019" y="2331"/>
                      </a:lnTo>
                      <a:lnTo>
                        <a:pt x="7015" y="2321"/>
                      </a:lnTo>
                      <a:lnTo>
                        <a:pt x="7004" y="2318"/>
                      </a:lnTo>
                      <a:lnTo>
                        <a:pt x="6985" y="2324"/>
                      </a:lnTo>
                      <a:lnTo>
                        <a:pt x="6982" y="2335"/>
                      </a:lnTo>
                      <a:lnTo>
                        <a:pt x="6959" y="2331"/>
                      </a:lnTo>
                      <a:lnTo>
                        <a:pt x="6945" y="2339"/>
                      </a:lnTo>
                      <a:lnTo>
                        <a:pt x="6932" y="2342"/>
                      </a:lnTo>
                      <a:lnTo>
                        <a:pt x="6922" y="2345"/>
                      </a:lnTo>
                      <a:lnTo>
                        <a:pt x="6918" y="2334"/>
                      </a:lnTo>
                      <a:lnTo>
                        <a:pt x="6909" y="2321"/>
                      </a:lnTo>
                      <a:lnTo>
                        <a:pt x="6902" y="2311"/>
                      </a:lnTo>
                      <a:lnTo>
                        <a:pt x="6899" y="2300"/>
                      </a:lnTo>
                      <a:lnTo>
                        <a:pt x="6906" y="2291"/>
                      </a:lnTo>
                      <a:lnTo>
                        <a:pt x="6899" y="2283"/>
                      </a:lnTo>
                      <a:lnTo>
                        <a:pt x="6906" y="2291"/>
                      </a:lnTo>
                      <a:lnTo>
                        <a:pt x="6906" y="2294"/>
                      </a:lnTo>
                      <a:lnTo>
                        <a:pt x="6906" y="2303"/>
                      </a:lnTo>
                      <a:lnTo>
                        <a:pt x="6916" y="2324"/>
                      </a:lnTo>
                      <a:lnTo>
                        <a:pt x="6929" y="2324"/>
                      </a:lnTo>
                      <a:lnTo>
                        <a:pt x="6943" y="2331"/>
                      </a:lnTo>
                      <a:lnTo>
                        <a:pt x="6969" y="2310"/>
                      </a:lnTo>
                      <a:lnTo>
                        <a:pt x="6955" y="2300"/>
                      </a:lnTo>
                      <a:lnTo>
                        <a:pt x="6969" y="2300"/>
                      </a:lnTo>
                      <a:lnTo>
                        <a:pt x="6985" y="2303"/>
                      </a:lnTo>
                      <a:lnTo>
                        <a:pt x="6975" y="2294"/>
                      </a:lnTo>
                      <a:lnTo>
                        <a:pt x="6989" y="2297"/>
                      </a:lnTo>
                      <a:lnTo>
                        <a:pt x="6999" y="2294"/>
                      </a:lnTo>
                      <a:lnTo>
                        <a:pt x="6999" y="2286"/>
                      </a:lnTo>
                      <a:lnTo>
                        <a:pt x="6989" y="2276"/>
                      </a:lnTo>
                      <a:lnTo>
                        <a:pt x="6975" y="2270"/>
                      </a:lnTo>
                      <a:lnTo>
                        <a:pt x="6989" y="2270"/>
                      </a:lnTo>
                      <a:lnTo>
                        <a:pt x="7012" y="2283"/>
                      </a:lnTo>
                      <a:lnTo>
                        <a:pt x="7027" y="2283"/>
                      </a:lnTo>
                      <a:lnTo>
                        <a:pt x="7015" y="2273"/>
                      </a:lnTo>
                      <a:lnTo>
                        <a:pt x="7008" y="2262"/>
                      </a:lnTo>
                      <a:lnTo>
                        <a:pt x="7031" y="2280"/>
                      </a:lnTo>
                      <a:lnTo>
                        <a:pt x="7041" y="2294"/>
                      </a:lnTo>
                      <a:lnTo>
                        <a:pt x="7041" y="2283"/>
                      </a:lnTo>
                      <a:lnTo>
                        <a:pt x="7019" y="2249"/>
                      </a:lnTo>
                      <a:lnTo>
                        <a:pt x="7019" y="2246"/>
                      </a:lnTo>
                      <a:lnTo>
                        <a:pt x="7004" y="2243"/>
                      </a:lnTo>
                      <a:lnTo>
                        <a:pt x="6996" y="2232"/>
                      </a:lnTo>
                      <a:lnTo>
                        <a:pt x="6992" y="2222"/>
                      </a:lnTo>
                      <a:lnTo>
                        <a:pt x="6985" y="2223"/>
                      </a:lnTo>
                      <a:lnTo>
                        <a:pt x="6992" y="2222"/>
                      </a:lnTo>
                      <a:lnTo>
                        <a:pt x="6992" y="2221"/>
                      </a:lnTo>
                      <a:lnTo>
                        <a:pt x="6993" y="2221"/>
                      </a:lnTo>
                      <a:lnTo>
                        <a:pt x="6991" y="2217"/>
                      </a:lnTo>
                      <a:lnTo>
                        <a:pt x="6996" y="2222"/>
                      </a:lnTo>
                      <a:lnTo>
                        <a:pt x="7008" y="2232"/>
                      </a:lnTo>
                      <a:lnTo>
                        <a:pt x="7012" y="2219"/>
                      </a:lnTo>
                      <a:lnTo>
                        <a:pt x="7015" y="2219"/>
                      </a:lnTo>
                      <a:lnTo>
                        <a:pt x="7008" y="2208"/>
                      </a:lnTo>
                      <a:lnTo>
                        <a:pt x="7000" y="2198"/>
                      </a:lnTo>
                      <a:lnTo>
                        <a:pt x="7008" y="2208"/>
                      </a:lnTo>
                      <a:lnTo>
                        <a:pt x="7015" y="2219"/>
                      </a:lnTo>
                      <a:lnTo>
                        <a:pt x="7038" y="2262"/>
                      </a:lnTo>
                      <a:lnTo>
                        <a:pt x="7045" y="2270"/>
                      </a:lnTo>
                      <a:lnTo>
                        <a:pt x="7054" y="2291"/>
                      </a:lnTo>
                      <a:lnTo>
                        <a:pt x="7068" y="2300"/>
                      </a:lnTo>
                      <a:lnTo>
                        <a:pt x="7064" y="2307"/>
                      </a:lnTo>
                      <a:lnTo>
                        <a:pt x="7075" y="2310"/>
                      </a:lnTo>
                      <a:lnTo>
                        <a:pt x="7087" y="2321"/>
                      </a:lnTo>
                      <a:lnTo>
                        <a:pt x="7094" y="2334"/>
                      </a:lnTo>
                      <a:lnTo>
                        <a:pt x="7094" y="2331"/>
                      </a:lnTo>
                      <a:lnTo>
                        <a:pt x="7087" y="2318"/>
                      </a:lnTo>
                      <a:lnTo>
                        <a:pt x="7057" y="2286"/>
                      </a:lnTo>
                      <a:lnTo>
                        <a:pt x="7041" y="2264"/>
                      </a:lnTo>
                      <a:lnTo>
                        <a:pt x="7022" y="2219"/>
                      </a:lnTo>
                      <a:lnTo>
                        <a:pt x="7019" y="2216"/>
                      </a:lnTo>
                      <a:lnTo>
                        <a:pt x="7018" y="2215"/>
                      </a:lnTo>
                      <a:lnTo>
                        <a:pt x="7019" y="2215"/>
                      </a:lnTo>
                      <a:lnTo>
                        <a:pt x="7000" y="2183"/>
                      </a:lnTo>
                      <a:lnTo>
                        <a:pt x="6989" y="2160"/>
                      </a:lnTo>
                      <a:lnTo>
                        <a:pt x="6952" y="2160"/>
                      </a:lnTo>
                      <a:lnTo>
                        <a:pt x="6943" y="2159"/>
                      </a:lnTo>
                      <a:lnTo>
                        <a:pt x="6943" y="2160"/>
                      </a:lnTo>
                      <a:lnTo>
                        <a:pt x="6943" y="2160"/>
                      </a:lnTo>
                      <a:lnTo>
                        <a:pt x="6939" y="2174"/>
                      </a:lnTo>
                      <a:lnTo>
                        <a:pt x="6942" y="2178"/>
                      </a:lnTo>
                      <a:lnTo>
                        <a:pt x="6933" y="2173"/>
                      </a:lnTo>
                      <a:lnTo>
                        <a:pt x="6922" y="2173"/>
                      </a:lnTo>
                      <a:lnTo>
                        <a:pt x="6910" y="2183"/>
                      </a:lnTo>
                      <a:lnTo>
                        <a:pt x="6913" y="2173"/>
                      </a:lnTo>
                      <a:lnTo>
                        <a:pt x="6903" y="2160"/>
                      </a:lnTo>
                      <a:lnTo>
                        <a:pt x="6889" y="2155"/>
                      </a:lnTo>
                      <a:lnTo>
                        <a:pt x="6880" y="2143"/>
                      </a:lnTo>
                      <a:lnTo>
                        <a:pt x="6876" y="2135"/>
                      </a:lnTo>
                      <a:lnTo>
                        <a:pt x="6862" y="2136"/>
                      </a:lnTo>
                      <a:lnTo>
                        <a:pt x="6850" y="2135"/>
                      </a:lnTo>
                      <a:lnTo>
                        <a:pt x="6839" y="2135"/>
                      </a:lnTo>
                      <a:lnTo>
                        <a:pt x="6817" y="2128"/>
                      </a:lnTo>
                      <a:lnTo>
                        <a:pt x="6782" y="2128"/>
                      </a:lnTo>
                      <a:lnTo>
                        <a:pt x="6780" y="2127"/>
                      </a:lnTo>
                      <a:lnTo>
                        <a:pt x="6783" y="2123"/>
                      </a:lnTo>
                      <a:lnTo>
                        <a:pt x="6793" y="2126"/>
                      </a:lnTo>
                      <a:lnTo>
                        <a:pt x="6820" y="2120"/>
                      </a:lnTo>
                      <a:lnTo>
                        <a:pt x="6834" y="2129"/>
                      </a:lnTo>
                      <a:lnTo>
                        <a:pt x="6839" y="2129"/>
                      </a:lnTo>
                      <a:lnTo>
                        <a:pt x="6839" y="2128"/>
                      </a:lnTo>
                      <a:lnTo>
                        <a:pt x="6839" y="2128"/>
                      </a:lnTo>
                      <a:lnTo>
                        <a:pt x="6839" y="2117"/>
                      </a:lnTo>
                      <a:lnTo>
                        <a:pt x="6850" y="2129"/>
                      </a:lnTo>
                      <a:lnTo>
                        <a:pt x="6862" y="2136"/>
                      </a:lnTo>
                      <a:lnTo>
                        <a:pt x="6872" y="2126"/>
                      </a:lnTo>
                      <a:lnTo>
                        <a:pt x="6883" y="2137"/>
                      </a:lnTo>
                      <a:lnTo>
                        <a:pt x="6895" y="2147"/>
                      </a:lnTo>
                      <a:lnTo>
                        <a:pt x="6909" y="2150"/>
                      </a:lnTo>
                      <a:lnTo>
                        <a:pt x="6918" y="2161"/>
                      </a:lnTo>
                      <a:lnTo>
                        <a:pt x="6925" y="2156"/>
                      </a:lnTo>
                      <a:lnTo>
                        <a:pt x="6932" y="2153"/>
                      </a:lnTo>
                      <a:lnTo>
                        <a:pt x="6933" y="2152"/>
                      </a:lnTo>
                      <a:lnTo>
                        <a:pt x="6933" y="2152"/>
                      </a:lnTo>
                      <a:lnTo>
                        <a:pt x="6936" y="2143"/>
                      </a:lnTo>
                      <a:lnTo>
                        <a:pt x="6933" y="2131"/>
                      </a:lnTo>
                      <a:lnTo>
                        <a:pt x="6919" y="2128"/>
                      </a:lnTo>
                      <a:lnTo>
                        <a:pt x="6917" y="2115"/>
                      </a:lnTo>
                      <a:lnTo>
                        <a:pt x="6903" y="2119"/>
                      </a:lnTo>
                      <a:lnTo>
                        <a:pt x="6880" y="2111"/>
                      </a:lnTo>
                      <a:lnTo>
                        <a:pt x="6869" y="2101"/>
                      </a:lnTo>
                      <a:lnTo>
                        <a:pt x="6845" y="2085"/>
                      </a:lnTo>
                      <a:lnTo>
                        <a:pt x="6857" y="2085"/>
                      </a:lnTo>
                      <a:lnTo>
                        <a:pt x="6879" y="2105"/>
                      </a:lnTo>
                      <a:lnTo>
                        <a:pt x="6902" y="2113"/>
                      </a:lnTo>
                      <a:lnTo>
                        <a:pt x="6909" y="2102"/>
                      </a:lnTo>
                      <a:lnTo>
                        <a:pt x="6909" y="2102"/>
                      </a:lnTo>
                      <a:lnTo>
                        <a:pt x="6910" y="2101"/>
                      </a:lnTo>
                      <a:lnTo>
                        <a:pt x="6900" y="2092"/>
                      </a:lnTo>
                      <a:lnTo>
                        <a:pt x="6902" y="2089"/>
                      </a:lnTo>
                      <a:lnTo>
                        <a:pt x="6916" y="2089"/>
                      </a:lnTo>
                      <a:lnTo>
                        <a:pt x="6925" y="2099"/>
                      </a:lnTo>
                      <a:lnTo>
                        <a:pt x="6926" y="2098"/>
                      </a:lnTo>
                      <a:lnTo>
                        <a:pt x="6926" y="2098"/>
                      </a:lnTo>
                      <a:lnTo>
                        <a:pt x="6929" y="2088"/>
                      </a:lnTo>
                      <a:lnTo>
                        <a:pt x="6922" y="2068"/>
                      </a:lnTo>
                      <a:lnTo>
                        <a:pt x="6913" y="2068"/>
                      </a:lnTo>
                      <a:lnTo>
                        <a:pt x="6901" y="2065"/>
                      </a:lnTo>
                      <a:lnTo>
                        <a:pt x="6906" y="2062"/>
                      </a:lnTo>
                      <a:lnTo>
                        <a:pt x="6905" y="2062"/>
                      </a:lnTo>
                      <a:lnTo>
                        <a:pt x="6906" y="2061"/>
                      </a:lnTo>
                      <a:lnTo>
                        <a:pt x="6892" y="2053"/>
                      </a:lnTo>
                      <a:lnTo>
                        <a:pt x="6880" y="2053"/>
                      </a:lnTo>
                      <a:lnTo>
                        <a:pt x="6869" y="2044"/>
                      </a:lnTo>
                      <a:lnTo>
                        <a:pt x="6866" y="2037"/>
                      </a:lnTo>
                      <a:lnTo>
                        <a:pt x="6839" y="2029"/>
                      </a:lnTo>
                      <a:lnTo>
                        <a:pt x="6831" y="2016"/>
                      </a:lnTo>
                      <a:lnTo>
                        <a:pt x="6820" y="2010"/>
                      </a:lnTo>
                      <a:lnTo>
                        <a:pt x="6809" y="2005"/>
                      </a:lnTo>
                      <a:lnTo>
                        <a:pt x="6804" y="1996"/>
                      </a:lnTo>
                      <a:lnTo>
                        <a:pt x="6780" y="1981"/>
                      </a:lnTo>
                      <a:lnTo>
                        <a:pt x="6773" y="1981"/>
                      </a:lnTo>
                      <a:lnTo>
                        <a:pt x="6779" y="1979"/>
                      </a:lnTo>
                      <a:lnTo>
                        <a:pt x="6793" y="1985"/>
                      </a:lnTo>
                      <a:lnTo>
                        <a:pt x="6806" y="1993"/>
                      </a:lnTo>
                      <a:lnTo>
                        <a:pt x="6820" y="2006"/>
                      </a:lnTo>
                      <a:lnTo>
                        <a:pt x="6830" y="2009"/>
                      </a:lnTo>
                      <a:lnTo>
                        <a:pt x="6839" y="2021"/>
                      </a:lnTo>
                      <a:lnTo>
                        <a:pt x="6850" y="2024"/>
                      </a:lnTo>
                      <a:lnTo>
                        <a:pt x="6872" y="2038"/>
                      </a:lnTo>
                      <a:lnTo>
                        <a:pt x="6887" y="2041"/>
                      </a:lnTo>
                      <a:lnTo>
                        <a:pt x="6887" y="2045"/>
                      </a:lnTo>
                      <a:lnTo>
                        <a:pt x="6899" y="2048"/>
                      </a:lnTo>
                      <a:lnTo>
                        <a:pt x="6906" y="2033"/>
                      </a:lnTo>
                      <a:lnTo>
                        <a:pt x="6906" y="2033"/>
                      </a:lnTo>
                      <a:lnTo>
                        <a:pt x="6906" y="2032"/>
                      </a:lnTo>
                      <a:lnTo>
                        <a:pt x="6906" y="2020"/>
                      </a:lnTo>
                      <a:lnTo>
                        <a:pt x="6897" y="2010"/>
                      </a:lnTo>
                      <a:lnTo>
                        <a:pt x="6909" y="2011"/>
                      </a:lnTo>
                      <a:lnTo>
                        <a:pt x="6909" y="2010"/>
                      </a:lnTo>
                      <a:lnTo>
                        <a:pt x="6910" y="2010"/>
                      </a:lnTo>
                      <a:lnTo>
                        <a:pt x="6910" y="1999"/>
                      </a:lnTo>
                      <a:lnTo>
                        <a:pt x="6883" y="1989"/>
                      </a:lnTo>
                      <a:lnTo>
                        <a:pt x="6873" y="1989"/>
                      </a:lnTo>
                      <a:lnTo>
                        <a:pt x="6873" y="1986"/>
                      </a:lnTo>
                      <a:lnTo>
                        <a:pt x="6861" y="1986"/>
                      </a:lnTo>
                      <a:lnTo>
                        <a:pt x="6861" y="1981"/>
                      </a:lnTo>
                      <a:lnTo>
                        <a:pt x="6850" y="1972"/>
                      </a:lnTo>
                      <a:lnTo>
                        <a:pt x="6846" y="1965"/>
                      </a:lnTo>
                      <a:lnTo>
                        <a:pt x="6824" y="1972"/>
                      </a:lnTo>
                      <a:lnTo>
                        <a:pt x="6820" y="1968"/>
                      </a:lnTo>
                      <a:lnTo>
                        <a:pt x="6806" y="1968"/>
                      </a:lnTo>
                      <a:lnTo>
                        <a:pt x="6801" y="1968"/>
                      </a:lnTo>
                      <a:lnTo>
                        <a:pt x="6780" y="1951"/>
                      </a:lnTo>
                      <a:lnTo>
                        <a:pt x="6780" y="1941"/>
                      </a:lnTo>
                      <a:lnTo>
                        <a:pt x="6767" y="1941"/>
                      </a:lnTo>
                      <a:lnTo>
                        <a:pt x="6753" y="1951"/>
                      </a:lnTo>
                      <a:lnTo>
                        <a:pt x="6744" y="1954"/>
                      </a:lnTo>
                      <a:lnTo>
                        <a:pt x="6734" y="1954"/>
                      </a:lnTo>
                      <a:lnTo>
                        <a:pt x="6727" y="1942"/>
                      </a:lnTo>
                      <a:lnTo>
                        <a:pt x="6733" y="1942"/>
                      </a:lnTo>
                      <a:lnTo>
                        <a:pt x="6733" y="1941"/>
                      </a:lnTo>
                      <a:lnTo>
                        <a:pt x="6734" y="1941"/>
                      </a:lnTo>
                      <a:lnTo>
                        <a:pt x="6730" y="1930"/>
                      </a:lnTo>
                      <a:lnTo>
                        <a:pt x="6737" y="1898"/>
                      </a:lnTo>
                      <a:lnTo>
                        <a:pt x="6744" y="1904"/>
                      </a:lnTo>
                      <a:lnTo>
                        <a:pt x="6747" y="1904"/>
                      </a:lnTo>
                      <a:lnTo>
                        <a:pt x="6751" y="1898"/>
                      </a:lnTo>
                      <a:lnTo>
                        <a:pt x="6751" y="1897"/>
                      </a:lnTo>
                      <a:lnTo>
                        <a:pt x="6751" y="1897"/>
                      </a:lnTo>
                      <a:lnTo>
                        <a:pt x="6748" y="1891"/>
                      </a:lnTo>
                      <a:lnTo>
                        <a:pt x="6760" y="1883"/>
                      </a:lnTo>
                      <a:lnTo>
                        <a:pt x="6760" y="1883"/>
                      </a:lnTo>
                      <a:lnTo>
                        <a:pt x="6760" y="1882"/>
                      </a:lnTo>
                      <a:lnTo>
                        <a:pt x="6757" y="1869"/>
                      </a:lnTo>
                      <a:lnTo>
                        <a:pt x="6753" y="1863"/>
                      </a:lnTo>
                      <a:lnTo>
                        <a:pt x="6752" y="1854"/>
                      </a:lnTo>
                      <a:lnTo>
                        <a:pt x="6756" y="1859"/>
                      </a:lnTo>
                      <a:lnTo>
                        <a:pt x="6760" y="1867"/>
                      </a:lnTo>
                      <a:lnTo>
                        <a:pt x="6767" y="1859"/>
                      </a:lnTo>
                      <a:lnTo>
                        <a:pt x="6767" y="1850"/>
                      </a:lnTo>
                      <a:lnTo>
                        <a:pt x="6753" y="1840"/>
                      </a:lnTo>
                      <a:lnTo>
                        <a:pt x="6767" y="1850"/>
                      </a:lnTo>
                      <a:lnTo>
                        <a:pt x="6767" y="1859"/>
                      </a:lnTo>
                      <a:lnTo>
                        <a:pt x="6760" y="1867"/>
                      </a:lnTo>
                      <a:lnTo>
                        <a:pt x="6763" y="1880"/>
                      </a:lnTo>
                      <a:lnTo>
                        <a:pt x="6753" y="1891"/>
                      </a:lnTo>
                      <a:lnTo>
                        <a:pt x="6751" y="1904"/>
                      </a:lnTo>
                      <a:lnTo>
                        <a:pt x="6744" y="1912"/>
                      </a:lnTo>
                      <a:lnTo>
                        <a:pt x="6740" y="1915"/>
                      </a:lnTo>
                      <a:lnTo>
                        <a:pt x="6737" y="1925"/>
                      </a:lnTo>
                      <a:lnTo>
                        <a:pt x="6740" y="1936"/>
                      </a:lnTo>
                      <a:lnTo>
                        <a:pt x="6751" y="1949"/>
                      </a:lnTo>
                      <a:lnTo>
                        <a:pt x="6760" y="1936"/>
                      </a:lnTo>
                      <a:lnTo>
                        <a:pt x="6760" y="1928"/>
                      </a:lnTo>
                      <a:lnTo>
                        <a:pt x="6774" y="1925"/>
                      </a:lnTo>
                      <a:lnTo>
                        <a:pt x="6779" y="1936"/>
                      </a:lnTo>
                      <a:lnTo>
                        <a:pt x="6790" y="1946"/>
                      </a:lnTo>
                      <a:lnTo>
                        <a:pt x="6804" y="1955"/>
                      </a:lnTo>
                      <a:lnTo>
                        <a:pt x="6804" y="1942"/>
                      </a:lnTo>
                      <a:lnTo>
                        <a:pt x="6804" y="1936"/>
                      </a:lnTo>
                      <a:lnTo>
                        <a:pt x="6809" y="1949"/>
                      </a:lnTo>
                      <a:lnTo>
                        <a:pt x="6820" y="1958"/>
                      </a:lnTo>
                      <a:lnTo>
                        <a:pt x="6834" y="1955"/>
                      </a:lnTo>
                      <a:lnTo>
                        <a:pt x="6846" y="1955"/>
                      </a:lnTo>
                      <a:lnTo>
                        <a:pt x="6857" y="1966"/>
                      </a:lnTo>
                      <a:lnTo>
                        <a:pt x="6860" y="1963"/>
                      </a:lnTo>
                      <a:lnTo>
                        <a:pt x="6872" y="1963"/>
                      </a:lnTo>
                      <a:lnTo>
                        <a:pt x="6883" y="1973"/>
                      </a:lnTo>
                      <a:lnTo>
                        <a:pt x="6887" y="1963"/>
                      </a:lnTo>
                      <a:lnTo>
                        <a:pt x="6872" y="1942"/>
                      </a:lnTo>
                      <a:lnTo>
                        <a:pt x="6860" y="1936"/>
                      </a:lnTo>
                      <a:lnTo>
                        <a:pt x="6846" y="1928"/>
                      </a:lnTo>
                      <a:lnTo>
                        <a:pt x="6830" y="1918"/>
                      </a:lnTo>
                      <a:lnTo>
                        <a:pt x="6823" y="1910"/>
                      </a:lnTo>
                      <a:lnTo>
                        <a:pt x="6813" y="1888"/>
                      </a:lnTo>
                      <a:lnTo>
                        <a:pt x="6813" y="1880"/>
                      </a:lnTo>
                      <a:lnTo>
                        <a:pt x="6816" y="1891"/>
                      </a:lnTo>
                      <a:lnTo>
                        <a:pt x="6830" y="1912"/>
                      </a:lnTo>
                      <a:lnTo>
                        <a:pt x="6843" y="1922"/>
                      </a:lnTo>
                      <a:lnTo>
                        <a:pt x="6853" y="1925"/>
                      </a:lnTo>
                      <a:lnTo>
                        <a:pt x="6860" y="1931"/>
                      </a:lnTo>
                      <a:lnTo>
                        <a:pt x="6865" y="1922"/>
                      </a:lnTo>
                      <a:lnTo>
                        <a:pt x="6843" y="1901"/>
                      </a:lnTo>
                      <a:lnTo>
                        <a:pt x="6835" y="1877"/>
                      </a:lnTo>
                      <a:lnTo>
                        <a:pt x="6830" y="1864"/>
                      </a:lnTo>
                      <a:lnTo>
                        <a:pt x="6834" y="1856"/>
                      </a:lnTo>
                      <a:lnTo>
                        <a:pt x="6830" y="1843"/>
                      </a:lnTo>
                      <a:lnTo>
                        <a:pt x="6830" y="1822"/>
                      </a:lnTo>
                      <a:lnTo>
                        <a:pt x="6820" y="1816"/>
                      </a:lnTo>
                      <a:lnTo>
                        <a:pt x="6823" y="1816"/>
                      </a:lnTo>
                      <a:lnTo>
                        <a:pt x="6835" y="1816"/>
                      </a:lnTo>
                      <a:lnTo>
                        <a:pt x="6839" y="1816"/>
                      </a:lnTo>
                      <a:lnTo>
                        <a:pt x="6830" y="1811"/>
                      </a:lnTo>
                      <a:lnTo>
                        <a:pt x="6830" y="1799"/>
                      </a:lnTo>
                      <a:lnTo>
                        <a:pt x="6804" y="1784"/>
                      </a:lnTo>
                      <a:lnTo>
                        <a:pt x="6813" y="1781"/>
                      </a:lnTo>
                      <a:lnTo>
                        <a:pt x="6820" y="1781"/>
                      </a:lnTo>
                      <a:lnTo>
                        <a:pt x="6830" y="1781"/>
                      </a:lnTo>
                      <a:lnTo>
                        <a:pt x="6820" y="1771"/>
                      </a:lnTo>
                      <a:lnTo>
                        <a:pt x="6830" y="1775"/>
                      </a:lnTo>
                      <a:lnTo>
                        <a:pt x="6830" y="1760"/>
                      </a:lnTo>
                      <a:lnTo>
                        <a:pt x="6830" y="1754"/>
                      </a:lnTo>
                      <a:lnTo>
                        <a:pt x="6834" y="1747"/>
                      </a:lnTo>
                      <a:lnTo>
                        <a:pt x="6843" y="1760"/>
                      </a:lnTo>
                      <a:lnTo>
                        <a:pt x="6843" y="1741"/>
                      </a:lnTo>
                      <a:lnTo>
                        <a:pt x="6846" y="1736"/>
                      </a:lnTo>
                      <a:lnTo>
                        <a:pt x="6850" y="1747"/>
                      </a:lnTo>
                      <a:lnTo>
                        <a:pt x="6860" y="1744"/>
                      </a:lnTo>
                      <a:lnTo>
                        <a:pt x="6869" y="1733"/>
                      </a:lnTo>
                      <a:lnTo>
                        <a:pt x="6862" y="1720"/>
                      </a:lnTo>
                      <a:lnTo>
                        <a:pt x="6862" y="1714"/>
                      </a:lnTo>
                      <a:lnTo>
                        <a:pt x="6872" y="1711"/>
                      </a:lnTo>
                      <a:lnTo>
                        <a:pt x="6883" y="1709"/>
                      </a:lnTo>
                      <a:lnTo>
                        <a:pt x="6879" y="1720"/>
                      </a:lnTo>
                      <a:lnTo>
                        <a:pt x="6888" y="1711"/>
                      </a:lnTo>
                      <a:lnTo>
                        <a:pt x="6892" y="1714"/>
                      </a:lnTo>
                      <a:lnTo>
                        <a:pt x="6876" y="1738"/>
                      </a:lnTo>
                      <a:lnTo>
                        <a:pt x="6892" y="1738"/>
                      </a:lnTo>
                      <a:lnTo>
                        <a:pt x="6883" y="1744"/>
                      </a:lnTo>
                      <a:lnTo>
                        <a:pt x="6869" y="1747"/>
                      </a:lnTo>
                      <a:lnTo>
                        <a:pt x="6860" y="1757"/>
                      </a:lnTo>
                      <a:lnTo>
                        <a:pt x="6853" y="1789"/>
                      </a:lnTo>
                      <a:lnTo>
                        <a:pt x="6862" y="1802"/>
                      </a:lnTo>
                      <a:lnTo>
                        <a:pt x="6865" y="1792"/>
                      </a:lnTo>
                      <a:lnTo>
                        <a:pt x="6872" y="1792"/>
                      </a:lnTo>
                      <a:lnTo>
                        <a:pt x="6872" y="1802"/>
                      </a:lnTo>
                      <a:lnTo>
                        <a:pt x="6872" y="1808"/>
                      </a:lnTo>
                      <a:lnTo>
                        <a:pt x="6862" y="1816"/>
                      </a:lnTo>
                      <a:lnTo>
                        <a:pt x="6850" y="1819"/>
                      </a:lnTo>
                      <a:lnTo>
                        <a:pt x="6850" y="1840"/>
                      </a:lnTo>
                      <a:lnTo>
                        <a:pt x="6853" y="1832"/>
                      </a:lnTo>
                      <a:lnTo>
                        <a:pt x="6862" y="1822"/>
                      </a:lnTo>
                      <a:lnTo>
                        <a:pt x="6865" y="1819"/>
                      </a:lnTo>
                      <a:lnTo>
                        <a:pt x="6876" y="1832"/>
                      </a:lnTo>
                      <a:lnTo>
                        <a:pt x="6887" y="1832"/>
                      </a:lnTo>
                      <a:lnTo>
                        <a:pt x="6879" y="1840"/>
                      </a:lnTo>
                      <a:lnTo>
                        <a:pt x="6887" y="1853"/>
                      </a:lnTo>
                      <a:lnTo>
                        <a:pt x="6872" y="1843"/>
                      </a:lnTo>
                      <a:lnTo>
                        <a:pt x="6862" y="1846"/>
                      </a:lnTo>
                      <a:lnTo>
                        <a:pt x="6860" y="1859"/>
                      </a:lnTo>
                      <a:lnTo>
                        <a:pt x="6865" y="1870"/>
                      </a:lnTo>
                      <a:lnTo>
                        <a:pt x="6865" y="1859"/>
                      </a:lnTo>
                      <a:lnTo>
                        <a:pt x="6879" y="1856"/>
                      </a:lnTo>
                      <a:lnTo>
                        <a:pt x="6887" y="1859"/>
                      </a:lnTo>
                      <a:lnTo>
                        <a:pt x="6888" y="1870"/>
                      </a:lnTo>
                      <a:lnTo>
                        <a:pt x="6906" y="1874"/>
                      </a:lnTo>
                      <a:lnTo>
                        <a:pt x="6916" y="1870"/>
                      </a:lnTo>
                      <a:lnTo>
                        <a:pt x="6909" y="1880"/>
                      </a:lnTo>
                      <a:lnTo>
                        <a:pt x="6879" y="1877"/>
                      </a:lnTo>
                      <a:lnTo>
                        <a:pt x="6876" y="1888"/>
                      </a:lnTo>
                      <a:lnTo>
                        <a:pt x="6888" y="1883"/>
                      </a:lnTo>
                      <a:lnTo>
                        <a:pt x="6883" y="1904"/>
                      </a:lnTo>
                      <a:lnTo>
                        <a:pt x="6883" y="1915"/>
                      </a:lnTo>
                      <a:lnTo>
                        <a:pt x="6892" y="1928"/>
                      </a:lnTo>
                      <a:lnTo>
                        <a:pt x="6888" y="1915"/>
                      </a:lnTo>
                      <a:lnTo>
                        <a:pt x="6902" y="1922"/>
                      </a:lnTo>
                      <a:lnTo>
                        <a:pt x="6913" y="1931"/>
                      </a:lnTo>
                      <a:lnTo>
                        <a:pt x="6925" y="1934"/>
                      </a:lnTo>
                      <a:lnTo>
                        <a:pt x="6922" y="1925"/>
                      </a:lnTo>
                      <a:lnTo>
                        <a:pt x="6925" y="1912"/>
                      </a:lnTo>
                      <a:lnTo>
                        <a:pt x="6925" y="1925"/>
                      </a:lnTo>
                      <a:lnTo>
                        <a:pt x="6932" y="1928"/>
                      </a:lnTo>
                      <a:lnTo>
                        <a:pt x="6943" y="1907"/>
                      </a:lnTo>
                      <a:lnTo>
                        <a:pt x="6943" y="1928"/>
                      </a:lnTo>
                      <a:lnTo>
                        <a:pt x="6948" y="1931"/>
                      </a:lnTo>
                      <a:lnTo>
                        <a:pt x="6939" y="1942"/>
                      </a:lnTo>
                      <a:lnTo>
                        <a:pt x="6943" y="1952"/>
                      </a:lnTo>
                      <a:lnTo>
                        <a:pt x="6952" y="1946"/>
                      </a:lnTo>
                      <a:lnTo>
                        <a:pt x="6959" y="1955"/>
                      </a:lnTo>
                      <a:lnTo>
                        <a:pt x="6969" y="1949"/>
                      </a:lnTo>
                      <a:lnTo>
                        <a:pt x="6966" y="1962"/>
                      </a:lnTo>
                      <a:lnTo>
                        <a:pt x="6955" y="1973"/>
                      </a:lnTo>
                      <a:lnTo>
                        <a:pt x="6955" y="1979"/>
                      </a:lnTo>
                      <a:lnTo>
                        <a:pt x="6982" y="1973"/>
                      </a:lnTo>
                      <a:lnTo>
                        <a:pt x="6992" y="1973"/>
                      </a:lnTo>
                      <a:lnTo>
                        <a:pt x="6982" y="1982"/>
                      </a:lnTo>
                      <a:lnTo>
                        <a:pt x="6992" y="1990"/>
                      </a:lnTo>
                      <a:lnTo>
                        <a:pt x="6989" y="2003"/>
                      </a:lnTo>
                      <a:lnTo>
                        <a:pt x="6978" y="2003"/>
                      </a:lnTo>
                      <a:lnTo>
                        <a:pt x="6975" y="2024"/>
                      </a:lnTo>
                      <a:lnTo>
                        <a:pt x="6969" y="2041"/>
                      </a:lnTo>
                      <a:lnTo>
                        <a:pt x="6966" y="2065"/>
                      </a:lnTo>
                      <a:lnTo>
                        <a:pt x="6969" y="2078"/>
                      </a:lnTo>
                      <a:lnTo>
                        <a:pt x="6966" y="2081"/>
                      </a:lnTo>
                      <a:lnTo>
                        <a:pt x="6966" y="2102"/>
                      </a:lnTo>
                      <a:lnTo>
                        <a:pt x="6978" y="2117"/>
                      </a:lnTo>
                      <a:lnTo>
                        <a:pt x="6989" y="2096"/>
                      </a:lnTo>
                      <a:lnTo>
                        <a:pt x="6989" y="2078"/>
                      </a:lnTo>
                      <a:lnTo>
                        <a:pt x="6989" y="2065"/>
                      </a:lnTo>
                      <a:lnTo>
                        <a:pt x="6996" y="2054"/>
                      </a:lnTo>
                      <a:lnTo>
                        <a:pt x="6999" y="2045"/>
                      </a:lnTo>
                      <a:lnTo>
                        <a:pt x="7008" y="2051"/>
                      </a:lnTo>
                      <a:lnTo>
                        <a:pt x="7012" y="2051"/>
                      </a:lnTo>
                      <a:lnTo>
                        <a:pt x="7015" y="2038"/>
                      </a:lnTo>
                      <a:lnTo>
                        <a:pt x="7012" y="2017"/>
                      </a:lnTo>
                      <a:lnTo>
                        <a:pt x="7019" y="1997"/>
                      </a:lnTo>
                      <a:lnTo>
                        <a:pt x="7026" y="1979"/>
                      </a:lnTo>
                      <a:lnTo>
                        <a:pt x="7026" y="1969"/>
                      </a:lnTo>
                      <a:lnTo>
                        <a:pt x="7027" y="1952"/>
                      </a:lnTo>
                      <a:lnTo>
                        <a:pt x="7027" y="1942"/>
                      </a:lnTo>
                      <a:lnTo>
                        <a:pt x="7034" y="1931"/>
                      </a:lnTo>
                      <a:lnTo>
                        <a:pt x="7041" y="1910"/>
                      </a:lnTo>
                      <a:lnTo>
                        <a:pt x="7048" y="1912"/>
                      </a:lnTo>
                      <a:lnTo>
                        <a:pt x="7054" y="1891"/>
                      </a:lnTo>
                      <a:lnTo>
                        <a:pt x="7041" y="1880"/>
                      </a:lnTo>
                      <a:lnTo>
                        <a:pt x="7048" y="1877"/>
                      </a:lnTo>
                      <a:lnTo>
                        <a:pt x="7052" y="1874"/>
                      </a:lnTo>
                      <a:lnTo>
                        <a:pt x="7024" y="1879"/>
                      </a:lnTo>
                      <a:lnTo>
                        <a:pt x="7052" y="1874"/>
                      </a:lnTo>
                      <a:lnTo>
                        <a:pt x="7054" y="1870"/>
                      </a:lnTo>
                      <a:lnTo>
                        <a:pt x="7057" y="1870"/>
                      </a:lnTo>
                      <a:lnTo>
                        <a:pt x="7048" y="1850"/>
                      </a:lnTo>
                      <a:lnTo>
                        <a:pt x="7034" y="1853"/>
                      </a:lnTo>
                      <a:lnTo>
                        <a:pt x="7031" y="1856"/>
                      </a:lnTo>
                      <a:lnTo>
                        <a:pt x="7041" y="1843"/>
                      </a:lnTo>
                      <a:lnTo>
                        <a:pt x="7034" y="1840"/>
                      </a:lnTo>
                      <a:lnTo>
                        <a:pt x="7034" y="1832"/>
                      </a:lnTo>
                      <a:lnTo>
                        <a:pt x="7038" y="1819"/>
                      </a:lnTo>
                      <a:lnTo>
                        <a:pt x="7034" y="1813"/>
                      </a:lnTo>
                      <a:lnTo>
                        <a:pt x="7022" y="1816"/>
                      </a:lnTo>
                      <a:lnTo>
                        <a:pt x="6999" y="1799"/>
                      </a:lnTo>
                      <a:lnTo>
                        <a:pt x="6996" y="1786"/>
                      </a:lnTo>
                      <a:lnTo>
                        <a:pt x="6982" y="1778"/>
                      </a:lnTo>
                      <a:lnTo>
                        <a:pt x="6975" y="1762"/>
                      </a:lnTo>
                      <a:lnTo>
                        <a:pt x="6971" y="1751"/>
                      </a:lnTo>
                      <a:lnTo>
                        <a:pt x="6966" y="1738"/>
                      </a:lnTo>
                      <a:lnTo>
                        <a:pt x="6952" y="1730"/>
                      </a:lnTo>
                      <a:lnTo>
                        <a:pt x="6943" y="1720"/>
                      </a:lnTo>
                      <a:lnTo>
                        <a:pt x="6936" y="1709"/>
                      </a:lnTo>
                      <a:lnTo>
                        <a:pt x="6936" y="1699"/>
                      </a:lnTo>
                      <a:lnTo>
                        <a:pt x="6929" y="1687"/>
                      </a:lnTo>
                      <a:lnTo>
                        <a:pt x="6932" y="1682"/>
                      </a:lnTo>
                      <a:lnTo>
                        <a:pt x="6939" y="1669"/>
                      </a:lnTo>
                      <a:lnTo>
                        <a:pt x="6939" y="1658"/>
                      </a:lnTo>
                      <a:lnTo>
                        <a:pt x="6945" y="1655"/>
                      </a:lnTo>
                      <a:lnTo>
                        <a:pt x="6943" y="1651"/>
                      </a:lnTo>
                      <a:lnTo>
                        <a:pt x="6945" y="1655"/>
                      </a:lnTo>
                      <a:lnTo>
                        <a:pt x="6955" y="1642"/>
                      </a:lnTo>
                      <a:lnTo>
                        <a:pt x="6969" y="1639"/>
                      </a:lnTo>
                      <a:lnTo>
                        <a:pt x="6982" y="1631"/>
                      </a:lnTo>
                      <a:lnTo>
                        <a:pt x="6982" y="1618"/>
                      </a:lnTo>
                      <a:lnTo>
                        <a:pt x="6989" y="1610"/>
                      </a:lnTo>
                      <a:lnTo>
                        <a:pt x="6985" y="1621"/>
                      </a:lnTo>
                      <a:lnTo>
                        <a:pt x="6985" y="1631"/>
                      </a:lnTo>
                      <a:lnTo>
                        <a:pt x="6971" y="1639"/>
                      </a:lnTo>
                      <a:lnTo>
                        <a:pt x="6969" y="1642"/>
                      </a:lnTo>
                      <a:lnTo>
                        <a:pt x="6959" y="1645"/>
                      </a:lnTo>
                      <a:lnTo>
                        <a:pt x="6948" y="1655"/>
                      </a:lnTo>
                      <a:lnTo>
                        <a:pt x="6943" y="1666"/>
                      </a:lnTo>
                      <a:lnTo>
                        <a:pt x="6939" y="1682"/>
                      </a:lnTo>
                      <a:lnTo>
                        <a:pt x="6936" y="1687"/>
                      </a:lnTo>
                      <a:lnTo>
                        <a:pt x="6936" y="1690"/>
                      </a:lnTo>
                      <a:lnTo>
                        <a:pt x="6943" y="1703"/>
                      </a:lnTo>
                      <a:lnTo>
                        <a:pt x="6943" y="1709"/>
                      </a:lnTo>
                      <a:lnTo>
                        <a:pt x="6966" y="1727"/>
                      </a:lnTo>
                      <a:lnTo>
                        <a:pt x="6975" y="1730"/>
                      </a:lnTo>
                      <a:lnTo>
                        <a:pt x="6989" y="1736"/>
                      </a:lnTo>
                      <a:lnTo>
                        <a:pt x="7008" y="1751"/>
                      </a:lnTo>
                      <a:lnTo>
                        <a:pt x="7022" y="1744"/>
                      </a:lnTo>
                      <a:lnTo>
                        <a:pt x="7045" y="1744"/>
                      </a:lnTo>
                      <a:lnTo>
                        <a:pt x="7052" y="1757"/>
                      </a:lnTo>
                      <a:lnTo>
                        <a:pt x="7045" y="1775"/>
                      </a:lnTo>
                      <a:lnTo>
                        <a:pt x="7048" y="1786"/>
                      </a:lnTo>
                      <a:lnTo>
                        <a:pt x="7057" y="1784"/>
                      </a:lnTo>
                      <a:lnTo>
                        <a:pt x="7064" y="1778"/>
                      </a:lnTo>
                      <a:lnTo>
                        <a:pt x="7068" y="1765"/>
                      </a:lnTo>
                      <a:lnTo>
                        <a:pt x="7075" y="1754"/>
                      </a:lnTo>
                      <a:lnTo>
                        <a:pt x="7082" y="1733"/>
                      </a:lnTo>
                      <a:lnTo>
                        <a:pt x="7087" y="1720"/>
                      </a:lnTo>
                      <a:lnTo>
                        <a:pt x="7082" y="1720"/>
                      </a:lnTo>
                      <a:lnTo>
                        <a:pt x="7082" y="1714"/>
                      </a:lnTo>
                      <a:lnTo>
                        <a:pt x="7091" y="1703"/>
                      </a:lnTo>
                      <a:lnTo>
                        <a:pt x="7105" y="1703"/>
                      </a:lnTo>
                      <a:lnTo>
                        <a:pt x="7098" y="1693"/>
                      </a:lnTo>
                      <a:lnTo>
                        <a:pt x="7105" y="1682"/>
                      </a:lnTo>
                      <a:lnTo>
                        <a:pt x="7101" y="1672"/>
                      </a:lnTo>
                      <a:lnTo>
                        <a:pt x="7110" y="1666"/>
                      </a:lnTo>
                      <a:lnTo>
                        <a:pt x="7114" y="1655"/>
                      </a:lnTo>
                      <a:lnTo>
                        <a:pt x="7121" y="1642"/>
                      </a:lnTo>
                      <a:lnTo>
                        <a:pt x="7128" y="1634"/>
                      </a:lnTo>
                      <a:lnTo>
                        <a:pt x="7121" y="1621"/>
                      </a:lnTo>
                      <a:lnTo>
                        <a:pt x="7124" y="1612"/>
                      </a:lnTo>
                      <a:lnTo>
                        <a:pt x="7121" y="1594"/>
                      </a:lnTo>
                      <a:lnTo>
                        <a:pt x="7117" y="1583"/>
                      </a:lnTo>
                      <a:lnTo>
                        <a:pt x="7121" y="1583"/>
                      </a:lnTo>
                      <a:lnTo>
                        <a:pt x="7124" y="1570"/>
                      </a:lnTo>
                      <a:lnTo>
                        <a:pt x="7131" y="1580"/>
                      </a:lnTo>
                      <a:lnTo>
                        <a:pt x="7128" y="1591"/>
                      </a:lnTo>
                      <a:lnTo>
                        <a:pt x="7131" y="1612"/>
                      </a:lnTo>
                      <a:lnTo>
                        <a:pt x="7135" y="1600"/>
                      </a:lnTo>
                      <a:lnTo>
                        <a:pt x="7131" y="1570"/>
                      </a:lnTo>
                      <a:lnTo>
                        <a:pt x="7128" y="1559"/>
                      </a:lnTo>
                      <a:lnTo>
                        <a:pt x="7128" y="1525"/>
                      </a:lnTo>
                      <a:lnTo>
                        <a:pt x="7124" y="1511"/>
                      </a:lnTo>
                      <a:lnTo>
                        <a:pt x="7098" y="1508"/>
                      </a:lnTo>
                      <a:lnTo>
                        <a:pt x="7087" y="1511"/>
                      </a:lnTo>
                      <a:lnTo>
                        <a:pt x="7078" y="1508"/>
                      </a:lnTo>
                      <a:lnTo>
                        <a:pt x="7078" y="1477"/>
                      </a:lnTo>
                      <a:lnTo>
                        <a:pt x="7084" y="1465"/>
                      </a:lnTo>
                      <a:lnTo>
                        <a:pt x="7087" y="1465"/>
                      </a:lnTo>
                      <a:lnTo>
                        <a:pt x="7101" y="1457"/>
                      </a:lnTo>
                      <a:lnTo>
                        <a:pt x="7098" y="1447"/>
                      </a:lnTo>
                      <a:lnTo>
                        <a:pt x="7105" y="1433"/>
                      </a:lnTo>
                      <a:lnTo>
                        <a:pt x="7105" y="1420"/>
                      </a:lnTo>
                      <a:lnTo>
                        <a:pt x="7105" y="1409"/>
                      </a:lnTo>
                      <a:lnTo>
                        <a:pt x="7105" y="1409"/>
                      </a:lnTo>
                      <a:lnTo>
                        <a:pt x="7094" y="1381"/>
                      </a:lnTo>
                      <a:lnTo>
                        <a:pt x="7084" y="1372"/>
                      </a:lnTo>
                      <a:lnTo>
                        <a:pt x="7082" y="1361"/>
                      </a:lnTo>
                      <a:lnTo>
                        <a:pt x="7084" y="1357"/>
                      </a:lnTo>
                      <a:lnTo>
                        <a:pt x="7087" y="1369"/>
                      </a:lnTo>
                      <a:lnTo>
                        <a:pt x="7098" y="1375"/>
                      </a:lnTo>
                      <a:lnTo>
                        <a:pt x="7105" y="1393"/>
                      </a:lnTo>
                      <a:lnTo>
                        <a:pt x="7108" y="1426"/>
                      </a:lnTo>
                      <a:lnTo>
                        <a:pt x="7101" y="1450"/>
                      </a:lnTo>
                      <a:lnTo>
                        <a:pt x="7108" y="1450"/>
                      </a:lnTo>
                      <a:lnTo>
                        <a:pt x="7105" y="1465"/>
                      </a:lnTo>
                      <a:lnTo>
                        <a:pt x="7105" y="1474"/>
                      </a:lnTo>
                      <a:lnTo>
                        <a:pt x="7108" y="1477"/>
                      </a:lnTo>
                      <a:lnTo>
                        <a:pt x="7131" y="1471"/>
                      </a:lnTo>
                      <a:lnTo>
                        <a:pt x="7117" y="1480"/>
                      </a:lnTo>
                      <a:lnTo>
                        <a:pt x="7144" y="1471"/>
                      </a:lnTo>
                      <a:lnTo>
                        <a:pt x="7188" y="1447"/>
                      </a:lnTo>
                      <a:lnTo>
                        <a:pt x="7191" y="1447"/>
                      </a:lnTo>
                      <a:lnTo>
                        <a:pt x="7207" y="1437"/>
                      </a:lnTo>
                      <a:lnTo>
                        <a:pt x="7217" y="1433"/>
                      </a:lnTo>
                      <a:lnTo>
                        <a:pt x="7244" y="1420"/>
                      </a:lnTo>
                      <a:lnTo>
                        <a:pt x="7256" y="1413"/>
                      </a:lnTo>
                      <a:lnTo>
                        <a:pt x="7270" y="1409"/>
                      </a:lnTo>
                      <a:lnTo>
                        <a:pt x="7279" y="1405"/>
                      </a:lnTo>
                      <a:lnTo>
                        <a:pt x="7302" y="1389"/>
                      </a:lnTo>
                      <a:lnTo>
                        <a:pt x="7306" y="1381"/>
                      </a:lnTo>
                      <a:lnTo>
                        <a:pt x="7320" y="1378"/>
                      </a:lnTo>
                      <a:lnTo>
                        <a:pt x="7342" y="1361"/>
                      </a:lnTo>
                      <a:lnTo>
                        <a:pt x="7357" y="1354"/>
                      </a:lnTo>
                      <a:lnTo>
                        <a:pt x="7372" y="1335"/>
                      </a:lnTo>
                      <a:lnTo>
                        <a:pt x="7358" y="1341"/>
                      </a:lnTo>
                      <a:lnTo>
                        <a:pt x="7350" y="1348"/>
                      </a:lnTo>
                      <a:lnTo>
                        <a:pt x="7342" y="1345"/>
                      </a:lnTo>
                      <a:lnTo>
                        <a:pt x="7332" y="1348"/>
                      </a:lnTo>
                      <a:lnTo>
                        <a:pt x="7320" y="1354"/>
                      </a:lnTo>
                      <a:lnTo>
                        <a:pt x="7302" y="1375"/>
                      </a:lnTo>
                      <a:lnTo>
                        <a:pt x="7297" y="1378"/>
                      </a:lnTo>
                      <a:lnTo>
                        <a:pt x="7283" y="1381"/>
                      </a:lnTo>
                      <a:lnTo>
                        <a:pt x="7293" y="1369"/>
                      </a:lnTo>
                      <a:lnTo>
                        <a:pt x="7306" y="1361"/>
                      </a:lnTo>
                      <a:lnTo>
                        <a:pt x="7306" y="1348"/>
                      </a:lnTo>
                      <a:lnTo>
                        <a:pt x="7316" y="1330"/>
                      </a:lnTo>
                      <a:lnTo>
                        <a:pt x="7279" y="1369"/>
                      </a:lnTo>
                      <a:lnTo>
                        <a:pt x="7256" y="1378"/>
                      </a:lnTo>
                      <a:lnTo>
                        <a:pt x="7219" y="1386"/>
                      </a:lnTo>
                      <a:lnTo>
                        <a:pt x="7210" y="1389"/>
                      </a:lnTo>
                      <a:lnTo>
                        <a:pt x="7203" y="1399"/>
                      </a:lnTo>
                      <a:lnTo>
                        <a:pt x="7191" y="1399"/>
                      </a:lnTo>
                      <a:lnTo>
                        <a:pt x="7166" y="1410"/>
                      </a:lnTo>
                      <a:lnTo>
                        <a:pt x="7158" y="1410"/>
                      </a:lnTo>
                      <a:lnTo>
                        <a:pt x="7144" y="1417"/>
                      </a:lnTo>
                      <a:lnTo>
                        <a:pt x="7147" y="1429"/>
                      </a:lnTo>
                      <a:lnTo>
                        <a:pt x="7135" y="1426"/>
                      </a:lnTo>
                      <a:lnTo>
                        <a:pt x="7131" y="1437"/>
                      </a:lnTo>
                      <a:lnTo>
                        <a:pt x="7108" y="1450"/>
                      </a:lnTo>
                      <a:lnTo>
                        <a:pt x="7110" y="1437"/>
                      </a:lnTo>
                      <a:lnTo>
                        <a:pt x="7124" y="1436"/>
                      </a:lnTo>
                      <a:lnTo>
                        <a:pt x="7128" y="1423"/>
                      </a:lnTo>
                      <a:lnTo>
                        <a:pt x="7137" y="1399"/>
                      </a:lnTo>
                      <a:lnTo>
                        <a:pt x="7136" y="1399"/>
                      </a:lnTo>
                      <a:lnTo>
                        <a:pt x="7128" y="1386"/>
                      </a:lnTo>
                      <a:lnTo>
                        <a:pt x="7128" y="1385"/>
                      </a:lnTo>
                      <a:lnTo>
                        <a:pt x="7128" y="1386"/>
                      </a:lnTo>
                      <a:lnTo>
                        <a:pt x="7137" y="1399"/>
                      </a:lnTo>
                      <a:lnTo>
                        <a:pt x="7151" y="1393"/>
                      </a:lnTo>
                      <a:lnTo>
                        <a:pt x="7173" y="1372"/>
                      </a:lnTo>
                      <a:lnTo>
                        <a:pt x="7188" y="1365"/>
                      </a:lnTo>
                      <a:lnTo>
                        <a:pt x="7193" y="1354"/>
                      </a:lnTo>
                      <a:lnTo>
                        <a:pt x="7200" y="1357"/>
                      </a:lnTo>
                      <a:lnTo>
                        <a:pt x="7219" y="1335"/>
                      </a:lnTo>
                      <a:lnTo>
                        <a:pt x="7233" y="1333"/>
                      </a:lnTo>
                      <a:lnTo>
                        <a:pt x="7244" y="1327"/>
                      </a:lnTo>
                      <a:lnTo>
                        <a:pt x="7256" y="1327"/>
                      </a:lnTo>
                      <a:lnTo>
                        <a:pt x="7263" y="1321"/>
                      </a:lnTo>
                      <a:lnTo>
                        <a:pt x="7300" y="1314"/>
                      </a:lnTo>
                      <a:lnTo>
                        <a:pt x="7300" y="1306"/>
                      </a:lnTo>
                      <a:lnTo>
                        <a:pt x="7297" y="1300"/>
                      </a:lnTo>
                      <a:lnTo>
                        <a:pt x="7302" y="1300"/>
                      </a:lnTo>
                      <a:lnTo>
                        <a:pt x="7302" y="1306"/>
                      </a:lnTo>
                      <a:lnTo>
                        <a:pt x="7316" y="1306"/>
                      </a:lnTo>
                      <a:lnTo>
                        <a:pt x="7339" y="1294"/>
                      </a:lnTo>
                      <a:lnTo>
                        <a:pt x="7362" y="1286"/>
                      </a:lnTo>
                      <a:lnTo>
                        <a:pt x="7372" y="1287"/>
                      </a:lnTo>
                      <a:lnTo>
                        <a:pt x="7369" y="1282"/>
                      </a:lnTo>
                      <a:lnTo>
                        <a:pt x="7369" y="1279"/>
                      </a:lnTo>
                      <a:lnTo>
                        <a:pt x="7372" y="1270"/>
                      </a:lnTo>
                      <a:lnTo>
                        <a:pt x="7369" y="1258"/>
                      </a:lnTo>
                      <a:lnTo>
                        <a:pt x="7369" y="1258"/>
                      </a:lnTo>
                      <a:lnTo>
                        <a:pt x="7369" y="1258"/>
                      </a:lnTo>
                      <a:lnTo>
                        <a:pt x="7372" y="1270"/>
                      </a:lnTo>
                      <a:lnTo>
                        <a:pt x="7369" y="1279"/>
                      </a:lnTo>
                      <a:lnTo>
                        <a:pt x="7369" y="1282"/>
                      </a:lnTo>
                      <a:lnTo>
                        <a:pt x="7372" y="1287"/>
                      </a:lnTo>
                      <a:lnTo>
                        <a:pt x="7383" y="1282"/>
                      </a:lnTo>
                      <a:lnTo>
                        <a:pt x="7418" y="1260"/>
                      </a:lnTo>
                      <a:lnTo>
                        <a:pt x="7418" y="1249"/>
                      </a:lnTo>
                      <a:lnTo>
                        <a:pt x="7415" y="1236"/>
                      </a:lnTo>
                      <a:lnTo>
                        <a:pt x="7415" y="1225"/>
                      </a:lnTo>
                      <a:lnTo>
                        <a:pt x="7406" y="1212"/>
                      </a:lnTo>
                      <a:lnTo>
                        <a:pt x="7411" y="1204"/>
                      </a:lnTo>
                      <a:lnTo>
                        <a:pt x="7409" y="1191"/>
                      </a:lnTo>
                      <a:lnTo>
                        <a:pt x="7418" y="1204"/>
                      </a:lnTo>
                      <a:lnTo>
                        <a:pt x="7422" y="1198"/>
                      </a:lnTo>
                      <a:lnTo>
                        <a:pt x="7425" y="1210"/>
                      </a:lnTo>
                      <a:lnTo>
                        <a:pt x="7432" y="1204"/>
                      </a:lnTo>
                      <a:lnTo>
                        <a:pt x="7441" y="1207"/>
                      </a:lnTo>
                      <a:lnTo>
                        <a:pt x="7445" y="1198"/>
                      </a:lnTo>
                      <a:lnTo>
                        <a:pt x="7441" y="1207"/>
                      </a:lnTo>
                      <a:lnTo>
                        <a:pt x="7452" y="1210"/>
                      </a:lnTo>
                      <a:lnTo>
                        <a:pt x="7459" y="1228"/>
                      </a:lnTo>
                      <a:lnTo>
                        <a:pt x="7459" y="1234"/>
                      </a:lnTo>
                      <a:lnTo>
                        <a:pt x="7466" y="1222"/>
                      </a:lnTo>
                      <a:lnTo>
                        <a:pt x="7478" y="1222"/>
                      </a:lnTo>
                      <a:lnTo>
                        <a:pt x="7485" y="1204"/>
                      </a:lnTo>
                      <a:lnTo>
                        <a:pt x="7497" y="1194"/>
                      </a:lnTo>
                      <a:lnTo>
                        <a:pt x="7501" y="1185"/>
                      </a:lnTo>
                      <a:lnTo>
                        <a:pt x="7515" y="1177"/>
                      </a:lnTo>
                      <a:lnTo>
                        <a:pt x="7515" y="1188"/>
                      </a:lnTo>
                      <a:lnTo>
                        <a:pt x="7522" y="1210"/>
                      </a:lnTo>
                      <a:lnTo>
                        <a:pt x="7534" y="1207"/>
                      </a:lnTo>
                      <a:lnTo>
                        <a:pt x="7545" y="1201"/>
                      </a:lnTo>
                      <a:lnTo>
                        <a:pt x="7548" y="1188"/>
                      </a:lnTo>
                      <a:lnTo>
                        <a:pt x="7554" y="1188"/>
                      </a:lnTo>
                      <a:lnTo>
                        <a:pt x="7587" y="1170"/>
                      </a:lnTo>
                      <a:lnTo>
                        <a:pt x="7605" y="1167"/>
                      </a:lnTo>
                      <a:lnTo>
                        <a:pt x="7610" y="1156"/>
                      </a:lnTo>
                      <a:lnTo>
                        <a:pt x="7605" y="1135"/>
                      </a:lnTo>
                      <a:lnTo>
                        <a:pt x="7587" y="1113"/>
                      </a:lnTo>
                      <a:lnTo>
                        <a:pt x="7575" y="1108"/>
                      </a:lnTo>
                      <a:lnTo>
                        <a:pt x="7561" y="1102"/>
                      </a:lnTo>
                      <a:lnTo>
                        <a:pt x="7548" y="1105"/>
                      </a:lnTo>
                      <a:lnTo>
                        <a:pt x="7561" y="1108"/>
                      </a:lnTo>
                      <a:lnTo>
                        <a:pt x="7575" y="1113"/>
                      </a:lnTo>
                      <a:lnTo>
                        <a:pt x="7580" y="1126"/>
                      </a:lnTo>
                      <a:lnTo>
                        <a:pt x="7591" y="1126"/>
                      </a:lnTo>
                      <a:lnTo>
                        <a:pt x="7598" y="1143"/>
                      </a:lnTo>
                      <a:lnTo>
                        <a:pt x="7584" y="1153"/>
                      </a:lnTo>
                      <a:lnTo>
                        <a:pt x="7561" y="1170"/>
                      </a:lnTo>
                      <a:lnTo>
                        <a:pt x="7548" y="1167"/>
                      </a:lnTo>
                      <a:lnTo>
                        <a:pt x="7538" y="1167"/>
                      </a:lnTo>
                      <a:lnTo>
                        <a:pt x="7527" y="1164"/>
                      </a:lnTo>
                      <a:lnTo>
                        <a:pt x="7519" y="1143"/>
                      </a:lnTo>
                      <a:lnTo>
                        <a:pt x="7504" y="1140"/>
                      </a:lnTo>
                      <a:lnTo>
                        <a:pt x="7494" y="1135"/>
                      </a:lnTo>
                      <a:lnTo>
                        <a:pt x="7494" y="1126"/>
                      </a:lnTo>
                      <a:lnTo>
                        <a:pt x="7504" y="1132"/>
                      </a:lnTo>
                      <a:lnTo>
                        <a:pt x="7494" y="1119"/>
                      </a:lnTo>
                      <a:lnTo>
                        <a:pt x="7471" y="1099"/>
                      </a:lnTo>
                      <a:lnTo>
                        <a:pt x="7459" y="1095"/>
                      </a:lnTo>
                      <a:lnTo>
                        <a:pt x="7445" y="1102"/>
                      </a:lnTo>
                      <a:lnTo>
                        <a:pt x="7436" y="1095"/>
                      </a:lnTo>
                      <a:lnTo>
                        <a:pt x="7425" y="1086"/>
                      </a:lnTo>
                      <a:lnTo>
                        <a:pt x="7439" y="1086"/>
                      </a:lnTo>
                      <a:lnTo>
                        <a:pt x="7436" y="1075"/>
                      </a:lnTo>
                      <a:lnTo>
                        <a:pt x="7445" y="1062"/>
                      </a:lnTo>
                      <a:lnTo>
                        <a:pt x="7441" y="1060"/>
                      </a:lnTo>
                      <a:lnTo>
                        <a:pt x="7448" y="1047"/>
                      </a:lnTo>
                      <a:lnTo>
                        <a:pt x="7471" y="1035"/>
                      </a:lnTo>
                      <a:lnTo>
                        <a:pt x="7475" y="1023"/>
                      </a:lnTo>
                      <a:lnTo>
                        <a:pt x="7462" y="1023"/>
                      </a:lnTo>
                      <a:lnTo>
                        <a:pt x="7466" y="1027"/>
                      </a:lnTo>
                      <a:lnTo>
                        <a:pt x="7452" y="1030"/>
                      </a:lnTo>
                      <a:lnTo>
                        <a:pt x="7441" y="1020"/>
                      </a:lnTo>
                      <a:lnTo>
                        <a:pt x="7439" y="1009"/>
                      </a:lnTo>
                      <a:lnTo>
                        <a:pt x="7429" y="1006"/>
                      </a:lnTo>
                      <a:lnTo>
                        <a:pt x="7432" y="993"/>
                      </a:lnTo>
                      <a:lnTo>
                        <a:pt x="7431" y="993"/>
                      </a:lnTo>
                      <a:lnTo>
                        <a:pt x="7431" y="993"/>
                      </a:lnTo>
                      <a:lnTo>
                        <a:pt x="7432" y="993"/>
                      </a:lnTo>
                      <a:lnTo>
                        <a:pt x="7432" y="985"/>
                      </a:lnTo>
                      <a:lnTo>
                        <a:pt x="7439" y="960"/>
                      </a:lnTo>
                      <a:lnTo>
                        <a:pt x="7432" y="958"/>
                      </a:lnTo>
                      <a:lnTo>
                        <a:pt x="7441" y="948"/>
                      </a:lnTo>
                      <a:lnTo>
                        <a:pt x="7445" y="936"/>
                      </a:lnTo>
                      <a:lnTo>
                        <a:pt x="7441" y="924"/>
                      </a:lnTo>
                      <a:lnTo>
                        <a:pt x="7441" y="912"/>
                      </a:lnTo>
                      <a:lnTo>
                        <a:pt x="7455" y="904"/>
                      </a:lnTo>
                      <a:lnTo>
                        <a:pt x="7466" y="883"/>
                      </a:lnTo>
                      <a:lnTo>
                        <a:pt x="7459" y="873"/>
                      </a:lnTo>
                      <a:lnTo>
                        <a:pt x="7475" y="849"/>
                      </a:lnTo>
                      <a:lnTo>
                        <a:pt x="7466" y="846"/>
                      </a:lnTo>
                      <a:lnTo>
                        <a:pt x="7466" y="836"/>
                      </a:lnTo>
                      <a:lnTo>
                        <a:pt x="7467" y="825"/>
                      </a:lnTo>
                      <a:lnTo>
                        <a:pt x="7489" y="801"/>
                      </a:lnTo>
                      <a:lnTo>
                        <a:pt x="7494" y="822"/>
                      </a:lnTo>
                      <a:lnTo>
                        <a:pt x="7501" y="809"/>
                      </a:lnTo>
                      <a:lnTo>
                        <a:pt x="7504" y="798"/>
                      </a:lnTo>
                      <a:lnTo>
                        <a:pt x="7508" y="801"/>
                      </a:lnTo>
                      <a:lnTo>
                        <a:pt x="7519" y="822"/>
                      </a:lnTo>
                      <a:lnTo>
                        <a:pt x="7522" y="809"/>
                      </a:lnTo>
                      <a:lnTo>
                        <a:pt x="7504" y="777"/>
                      </a:lnTo>
                      <a:lnTo>
                        <a:pt x="7501" y="781"/>
                      </a:lnTo>
                      <a:lnTo>
                        <a:pt x="7501" y="771"/>
                      </a:lnTo>
                      <a:lnTo>
                        <a:pt x="7508" y="760"/>
                      </a:lnTo>
                      <a:lnTo>
                        <a:pt x="7504" y="771"/>
                      </a:lnTo>
                      <a:lnTo>
                        <a:pt x="7524" y="808"/>
                      </a:lnTo>
                      <a:lnTo>
                        <a:pt x="7527" y="798"/>
                      </a:lnTo>
                      <a:lnTo>
                        <a:pt x="7519" y="785"/>
                      </a:lnTo>
                      <a:lnTo>
                        <a:pt x="7522" y="771"/>
                      </a:lnTo>
                      <a:lnTo>
                        <a:pt x="7527" y="768"/>
                      </a:lnTo>
                      <a:lnTo>
                        <a:pt x="7534" y="781"/>
                      </a:lnTo>
                      <a:lnTo>
                        <a:pt x="7531" y="789"/>
                      </a:lnTo>
                      <a:lnTo>
                        <a:pt x="7545" y="795"/>
                      </a:lnTo>
                      <a:lnTo>
                        <a:pt x="7538" y="774"/>
                      </a:lnTo>
                      <a:lnTo>
                        <a:pt x="7538" y="761"/>
                      </a:lnTo>
                      <a:lnTo>
                        <a:pt x="7541" y="760"/>
                      </a:lnTo>
                      <a:lnTo>
                        <a:pt x="7541" y="771"/>
                      </a:lnTo>
                      <a:lnTo>
                        <a:pt x="7545" y="784"/>
                      </a:lnTo>
                      <a:lnTo>
                        <a:pt x="7554" y="789"/>
                      </a:lnTo>
                      <a:lnTo>
                        <a:pt x="7554" y="777"/>
                      </a:lnTo>
                      <a:lnTo>
                        <a:pt x="7554" y="765"/>
                      </a:lnTo>
                      <a:lnTo>
                        <a:pt x="7557" y="757"/>
                      </a:lnTo>
                      <a:lnTo>
                        <a:pt x="7571" y="757"/>
                      </a:lnTo>
                      <a:lnTo>
                        <a:pt x="7584" y="761"/>
                      </a:lnTo>
                      <a:lnTo>
                        <a:pt x="7587" y="750"/>
                      </a:lnTo>
                      <a:lnTo>
                        <a:pt x="7598" y="737"/>
                      </a:lnTo>
                      <a:lnTo>
                        <a:pt x="7594" y="726"/>
                      </a:lnTo>
                      <a:lnTo>
                        <a:pt x="7594" y="713"/>
                      </a:lnTo>
                      <a:lnTo>
                        <a:pt x="7594" y="705"/>
                      </a:lnTo>
                      <a:lnTo>
                        <a:pt x="7598" y="693"/>
                      </a:lnTo>
                      <a:lnTo>
                        <a:pt x="7598" y="681"/>
                      </a:lnTo>
                      <a:lnTo>
                        <a:pt x="7591" y="672"/>
                      </a:lnTo>
                      <a:lnTo>
                        <a:pt x="7607" y="662"/>
                      </a:lnTo>
                      <a:lnTo>
                        <a:pt x="7605" y="645"/>
                      </a:lnTo>
                      <a:lnTo>
                        <a:pt x="7614" y="654"/>
                      </a:lnTo>
                      <a:lnTo>
                        <a:pt x="7614" y="666"/>
                      </a:lnTo>
                      <a:lnTo>
                        <a:pt x="7624" y="662"/>
                      </a:lnTo>
                      <a:lnTo>
                        <a:pt x="7624" y="675"/>
                      </a:lnTo>
                      <a:lnTo>
                        <a:pt x="7617" y="681"/>
                      </a:lnTo>
                      <a:lnTo>
                        <a:pt x="7640" y="681"/>
                      </a:lnTo>
                      <a:lnTo>
                        <a:pt x="7659" y="686"/>
                      </a:lnTo>
                      <a:lnTo>
                        <a:pt x="7651" y="675"/>
                      </a:lnTo>
                      <a:lnTo>
                        <a:pt x="7651" y="666"/>
                      </a:lnTo>
                      <a:lnTo>
                        <a:pt x="7654" y="654"/>
                      </a:lnTo>
                      <a:lnTo>
                        <a:pt x="7651" y="645"/>
                      </a:lnTo>
                      <a:lnTo>
                        <a:pt x="7663" y="654"/>
                      </a:lnTo>
                      <a:lnTo>
                        <a:pt x="7673" y="645"/>
                      </a:lnTo>
                      <a:lnTo>
                        <a:pt x="7670" y="634"/>
                      </a:lnTo>
                      <a:lnTo>
                        <a:pt x="7703" y="642"/>
                      </a:lnTo>
                      <a:lnTo>
                        <a:pt x="7710" y="654"/>
                      </a:lnTo>
                      <a:lnTo>
                        <a:pt x="7716" y="642"/>
                      </a:lnTo>
                      <a:lnTo>
                        <a:pt x="7710" y="634"/>
                      </a:lnTo>
                      <a:lnTo>
                        <a:pt x="7719" y="627"/>
                      </a:lnTo>
                      <a:lnTo>
                        <a:pt x="7723" y="635"/>
                      </a:lnTo>
                      <a:lnTo>
                        <a:pt x="7723" y="627"/>
                      </a:lnTo>
                      <a:lnTo>
                        <a:pt x="7726" y="635"/>
                      </a:lnTo>
                      <a:lnTo>
                        <a:pt x="7730" y="627"/>
                      </a:lnTo>
                      <a:lnTo>
                        <a:pt x="7726" y="614"/>
                      </a:lnTo>
                      <a:lnTo>
                        <a:pt x="7733" y="603"/>
                      </a:lnTo>
                      <a:lnTo>
                        <a:pt x="7742" y="614"/>
                      </a:lnTo>
                      <a:lnTo>
                        <a:pt x="7749" y="614"/>
                      </a:lnTo>
                      <a:lnTo>
                        <a:pt x="7753" y="603"/>
                      </a:lnTo>
                      <a:lnTo>
                        <a:pt x="7763" y="603"/>
                      </a:lnTo>
                      <a:lnTo>
                        <a:pt x="7763" y="594"/>
                      </a:lnTo>
                      <a:lnTo>
                        <a:pt x="7772" y="587"/>
                      </a:lnTo>
                      <a:lnTo>
                        <a:pt x="7776" y="587"/>
                      </a:lnTo>
                      <a:lnTo>
                        <a:pt x="7776" y="582"/>
                      </a:lnTo>
                      <a:lnTo>
                        <a:pt x="7786" y="582"/>
                      </a:lnTo>
                      <a:lnTo>
                        <a:pt x="7779" y="573"/>
                      </a:lnTo>
                      <a:lnTo>
                        <a:pt x="7798" y="573"/>
                      </a:lnTo>
                      <a:lnTo>
                        <a:pt x="7809" y="566"/>
                      </a:lnTo>
                      <a:lnTo>
                        <a:pt x="7823" y="546"/>
                      </a:lnTo>
                      <a:lnTo>
                        <a:pt x="7823" y="534"/>
                      </a:lnTo>
                      <a:lnTo>
                        <a:pt x="7809" y="525"/>
                      </a:lnTo>
                      <a:lnTo>
                        <a:pt x="7813" y="528"/>
                      </a:lnTo>
                      <a:lnTo>
                        <a:pt x="7805" y="539"/>
                      </a:lnTo>
                      <a:lnTo>
                        <a:pt x="7793" y="531"/>
                      </a:lnTo>
                      <a:lnTo>
                        <a:pt x="7809" y="512"/>
                      </a:lnTo>
                      <a:lnTo>
                        <a:pt x="7786" y="491"/>
                      </a:lnTo>
                      <a:lnTo>
                        <a:pt x="7786" y="488"/>
                      </a:lnTo>
                      <a:lnTo>
                        <a:pt x="7783" y="488"/>
                      </a:lnTo>
                      <a:lnTo>
                        <a:pt x="7776" y="485"/>
                      </a:lnTo>
                      <a:lnTo>
                        <a:pt x="7767" y="485"/>
                      </a:lnTo>
                      <a:lnTo>
                        <a:pt x="7756" y="498"/>
                      </a:lnTo>
                      <a:lnTo>
                        <a:pt x="7742" y="485"/>
                      </a:lnTo>
                      <a:lnTo>
                        <a:pt x="7737" y="474"/>
                      </a:lnTo>
                      <a:lnTo>
                        <a:pt x="7737" y="464"/>
                      </a:lnTo>
                      <a:lnTo>
                        <a:pt x="7726" y="453"/>
                      </a:lnTo>
                      <a:lnTo>
                        <a:pt x="7723" y="443"/>
                      </a:lnTo>
                      <a:lnTo>
                        <a:pt x="7726" y="432"/>
                      </a:lnTo>
                      <a:lnTo>
                        <a:pt x="7719" y="426"/>
                      </a:lnTo>
                      <a:lnTo>
                        <a:pt x="7707" y="429"/>
                      </a:lnTo>
                      <a:lnTo>
                        <a:pt x="7696" y="429"/>
                      </a:lnTo>
                      <a:lnTo>
                        <a:pt x="7684" y="423"/>
                      </a:lnTo>
                      <a:lnTo>
                        <a:pt x="7670" y="423"/>
                      </a:lnTo>
                      <a:lnTo>
                        <a:pt x="7666" y="413"/>
                      </a:lnTo>
                      <a:lnTo>
                        <a:pt x="7666" y="405"/>
                      </a:lnTo>
                      <a:lnTo>
                        <a:pt x="7659" y="392"/>
                      </a:lnTo>
                      <a:lnTo>
                        <a:pt x="7659" y="381"/>
                      </a:lnTo>
                      <a:lnTo>
                        <a:pt x="7647" y="344"/>
                      </a:lnTo>
                      <a:lnTo>
                        <a:pt x="7594" y="200"/>
                      </a:lnTo>
                      <a:lnTo>
                        <a:pt x="7584" y="197"/>
                      </a:lnTo>
                      <a:lnTo>
                        <a:pt x="7557" y="183"/>
                      </a:lnTo>
                      <a:lnTo>
                        <a:pt x="7534" y="173"/>
                      </a:lnTo>
                      <a:lnTo>
                        <a:pt x="7522" y="170"/>
                      </a:lnTo>
                      <a:lnTo>
                        <a:pt x="7508" y="173"/>
                      </a:lnTo>
                      <a:lnTo>
                        <a:pt x="7497" y="184"/>
                      </a:lnTo>
                      <a:lnTo>
                        <a:pt x="7485" y="191"/>
                      </a:lnTo>
                      <a:lnTo>
                        <a:pt x="7475" y="204"/>
                      </a:lnTo>
                      <a:lnTo>
                        <a:pt x="7466" y="207"/>
                      </a:lnTo>
                      <a:lnTo>
                        <a:pt x="7452" y="218"/>
                      </a:lnTo>
                      <a:lnTo>
                        <a:pt x="7439" y="215"/>
                      </a:lnTo>
                      <a:lnTo>
                        <a:pt x="7425" y="207"/>
                      </a:lnTo>
                      <a:lnTo>
                        <a:pt x="7418" y="183"/>
                      </a:lnTo>
                      <a:lnTo>
                        <a:pt x="7406" y="183"/>
                      </a:lnTo>
                      <a:lnTo>
                        <a:pt x="7395" y="184"/>
                      </a:lnTo>
                      <a:lnTo>
                        <a:pt x="7339" y="335"/>
                      </a:lnTo>
                      <a:lnTo>
                        <a:pt x="7346" y="381"/>
                      </a:lnTo>
                      <a:lnTo>
                        <a:pt x="7335" y="395"/>
                      </a:lnTo>
                      <a:lnTo>
                        <a:pt x="7328" y="429"/>
                      </a:lnTo>
                      <a:lnTo>
                        <a:pt x="7335" y="440"/>
                      </a:lnTo>
                      <a:lnTo>
                        <a:pt x="7335" y="461"/>
                      </a:lnTo>
                      <a:lnTo>
                        <a:pt x="7350" y="471"/>
                      </a:lnTo>
                      <a:lnTo>
                        <a:pt x="7332" y="495"/>
                      </a:lnTo>
                      <a:lnTo>
                        <a:pt x="7339" y="504"/>
                      </a:lnTo>
                      <a:lnTo>
                        <a:pt x="7320" y="525"/>
                      </a:lnTo>
                      <a:lnTo>
                        <a:pt x="7313" y="536"/>
                      </a:lnTo>
                      <a:lnTo>
                        <a:pt x="7309" y="549"/>
                      </a:lnTo>
                      <a:lnTo>
                        <a:pt x="7309" y="552"/>
                      </a:lnTo>
                      <a:lnTo>
                        <a:pt x="7320" y="573"/>
                      </a:lnTo>
                      <a:lnTo>
                        <a:pt x="7309" y="566"/>
                      </a:lnTo>
                      <a:lnTo>
                        <a:pt x="7306" y="570"/>
                      </a:lnTo>
                      <a:lnTo>
                        <a:pt x="7302" y="579"/>
                      </a:lnTo>
                      <a:lnTo>
                        <a:pt x="7306" y="590"/>
                      </a:lnTo>
                      <a:lnTo>
                        <a:pt x="7293" y="594"/>
                      </a:lnTo>
                      <a:lnTo>
                        <a:pt x="7283" y="590"/>
                      </a:lnTo>
                      <a:lnTo>
                        <a:pt x="7274" y="600"/>
                      </a:lnTo>
                      <a:lnTo>
                        <a:pt x="7260" y="611"/>
                      </a:lnTo>
                      <a:lnTo>
                        <a:pt x="7249" y="610"/>
                      </a:lnTo>
                      <a:lnTo>
                        <a:pt x="7237" y="618"/>
                      </a:lnTo>
                      <a:lnTo>
                        <a:pt x="7237" y="627"/>
                      </a:lnTo>
                      <a:lnTo>
                        <a:pt x="7233" y="651"/>
                      </a:lnTo>
                      <a:lnTo>
                        <a:pt x="7233" y="659"/>
                      </a:lnTo>
                      <a:lnTo>
                        <a:pt x="7233" y="662"/>
                      </a:lnTo>
                      <a:lnTo>
                        <a:pt x="7233" y="662"/>
                      </a:lnTo>
                      <a:lnTo>
                        <a:pt x="7041" y="709"/>
                      </a:lnTo>
                      <a:lnTo>
                        <a:pt x="7001" y="718"/>
                      </a:lnTo>
                      <a:lnTo>
                        <a:pt x="6996" y="716"/>
                      </a:lnTo>
                      <a:lnTo>
                        <a:pt x="6994" y="720"/>
                      </a:lnTo>
                      <a:lnTo>
                        <a:pt x="6902" y="744"/>
                      </a:lnTo>
                      <a:lnTo>
                        <a:pt x="6816" y="760"/>
                      </a:lnTo>
                      <a:lnTo>
                        <a:pt x="6806" y="760"/>
                      </a:lnTo>
                      <a:lnTo>
                        <a:pt x="6779" y="771"/>
                      </a:lnTo>
                      <a:lnTo>
                        <a:pt x="6737" y="813"/>
                      </a:lnTo>
                      <a:lnTo>
                        <a:pt x="6700" y="873"/>
                      </a:lnTo>
                      <a:lnTo>
                        <a:pt x="6700" y="884"/>
                      </a:lnTo>
                      <a:lnTo>
                        <a:pt x="6681" y="910"/>
                      </a:lnTo>
                      <a:lnTo>
                        <a:pt x="6677" y="915"/>
                      </a:lnTo>
                      <a:lnTo>
                        <a:pt x="6665" y="928"/>
                      </a:lnTo>
                      <a:lnTo>
                        <a:pt x="6640" y="948"/>
                      </a:lnTo>
                      <a:lnTo>
                        <a:pt x="6640" y="958"/>
                      </a:lnTo>
                      <a:lnTo>
                        <a:pt x="6651" y="966"/>
                      </a:lnTo>
                      <a:lnTo>
                        <a:pt x="6654" y="972"/>
                      </a:lnTo>
                      <a:lnTo>
                        <a:pt x="6651" y="960"/>
                      </a:lnTo>
                      <a:lnTo>
                        <a:pt x="6665" y="955"/>
                      </a:lnTo>
                      <a:lnTo>
                        <a:pt x="6665" y="972"/>
                      </a:lnTo>
                      <a:lnTo>
                        <a:pt x="6681" y="963"/>
                      </a:lnTo>
                      <a:lnTo>
                        <a:pt x="6674" y="976"/>
                      </a:lnTo>
                      <a:lnTo>
                        <a:pt x="6670" y="985"/>
                      </a:lnTo>
                      <a:lnTo>
                        <a:pt x="6661" y="990"/>
                      </a:lnTo>
                      <a:lnTo>
                        <a:pt x="6670" y="1011"/>
                      </a:lnTo>
                      <a:lnTo>
                        <a:pt x="6674" y="1020"/>
                      </a:lnTo>
                      <a:lnTo>
                        <a:pt x="6677" y="1030"/>
                      </a:lnTo>
                      <a:lnTo>
                        <a:pt x="6681" y="1041"/>
                      </a:lnTo>
                      <a:lnTo>
                        <a:pt x="6670" y="1054"/>
                      </a:lnTo>
                      <a:lnTo>
                        <a:pt x="6658" y="1054"/>
                      </a:lnTo>
                      <a:lnTo>
                        <a:pt x="6644" y="1065"/>
                      </a:lnTo>
                      <a:lnTo>
                        <a:pt x="6631" y="1075"/>
                      </a:lnTo>
                      <a:lnTo>
                        <a:pt x="6624" y="1086"/>
                      </a:lnTo>
                      <a:lnTo>
                        <a:pt x="6614" y="1099"/>
                      </a:lnTo>
                      <a:lnTo>
                        <a:pt x="6601" y="1105"/>
                      </a:lnTo>
                      <a:lnTo>
                        <a:pt x="6594" y="1113"/>
                      </a:lnTo>
                      <a:lnTo>
                        <a:pt x="6585" y="1110"/>
                      </a:lnTo>
                      <a:lnTo>
                        <a:pt x="6559" y="1113"/>
                      </a:lnTo>
                      <a:lnTo>
                        <a:pt x="6534" y="1116"/>
                      </a:lnTo>
                      <a:lnTo>
                        <a:pt x="6508" y="1132"/>
                      </a:lnTo>
                      <a:lnTo>
                        <a:pt x="6478" y="1119"/>
                      </a:lnTo>
                      <a:lnTo>
                        <a:pt x="6429" y="1119"/>
                      </a:lnTo>
                      <a:lnTo>
                        <a:pt x="6383" y="1129"/>
                      </a:lnTo>
                      <a:lnTo>
                        <a:pt x="6357" y="1137"/>
                      </a:lnTo>
                      <a:lnTo>
                        <a:pt x="6346" y="1147"/>
                      </a:lnTo>
                      <a:lnTo>
                        <a:pt x="6334" y="1150"/>
                      </a:lnTo>
                      <a:lnTo>
                        <a:pt x="6320" y="1156"/>
                      </a:lnTo>
                      <a:lnTo>
                        <a:pt x="6311" y="1161"/>
                      </a:lnTo>
                      <a:lnTo>
                        <a:pt x="6316" y="1183"/>
                      </a:lnTo>
                      <a:lnTo>
                        <a:pt x="6313" y="1191"/>
                      </a:lnTo>
                      <a:lnTo>
                        <a:pt x="6339" y="1194"/>
                      </a:lnTo>
                      <a:lnTo>
                        <a:pt x="6339" y="1201"/>
                      </a:lnTo>
                      <a:lnTo>
                        <a:pt x="6337" y="1207"/>
                      </a:lnTo>
                      <a:lnTo>
                        <a:pt x="6350" y="1231"/>
                      </a:lnTo>
                      <a:lnTo>
                        <a:pt x="6350" y="1242"/>
                      </a:lnTo>
                      <a:lnTo>
                        <a:pt x="6330" y="1263"/>
                      </a:lnTo>
                      <a:lnTo>
                        <a:pt x="6323" y="1276"/>
                      </a:lnTo>
                      <a:lnTo>
                        <a:pt x="6313" y="1286"/>
                      </a:lnTo>
                      <a:lnTo>
                        <a:pt x="6300" y="1300"/>
                      </a:lnTo>
                      <a:lnTo>
                        <a:pt x="6281" y="1321"/>
                      </a:lnTo>
                      <a:lnTo>
                        <a:pt x="6255" y="1348"/>
                      </a:lnTo>
                      <a:lnTo>
                        <a:pt x="6247" y="1351"/>
                      </a:lnTo>
                      <a:lnTo>
                        <a:pt x="6247" y="1351"/>
                      </a:lnTo>
                      <a:lnTo>
                        <a:pt x="6207" y="1378"/>
                      </a:lnTo>
                      <a:lnTo>
                        <a:pt x="6207" y="1375"/>
                      </a:lnTo>
                      <a:lnTo>
                        <a:pt x="6195" y="1386"/>
                      </a:lnTo>
                      <a:lnTo>
                        <a:pt x="6172" y="1405"/>
                      </a:lnTo>
                      <a:lnTo>
                        <a:pt x="6154" y="1413"/>
                      </a:lnTo>
                      <a:lnTo>
                        <a:pt x="6082" y="1453"/>
                      </a:lnTo>
                      <a:lnTo>
                        <a:pt x="6059" y="1468"/>
                      </a:lnTo>
                      <a:lnTo>
                        <a:pt x="6045" y="1477"/>
                      </a:lnTo>
                      <a:lnTo>
                        <a:pt x="6034" y="1485"/>
                      </a:lnTo>
                      <a:lnTo>
                        <a:pt x="6022" y="1504"/>
                      </a:lnTo>
                      <a:lnTo>
                        <a:pt x="5999" y="1522"/>
                      </a:lnTo>
                      <a:lnTo>
                        <a:pt x="5976" y="1525"/>
                      </a:lnTo>
                      <a:lnTo>
                        <a:pt x="5962" y="1525"/>
                      </a:lnTo>
                      <a:lnTo>
                        <a:pt x="5936" y="1535"/>
                      </a:lnTo>
                      <a:lnTo>
                        <a:pt x="5925" y="1543"/>
                      </a:lnTo>
                      <a:lnTo>
                        <a:pt x="5913" y="1546"/>
                      </a:lnTo>
                      <a:lnTo>
                        <a:pt x="5902" y="1556"/>
                      </a:lnTo>
                      <a:lnTo>
                        <a:pt x="5890" y="1552"/>
                      </a:lnTo>
                      <a:lnTo>
                        <a:pt x="5876" y="1546"/>
                      </a:lnTo>
                      <a:lnTo>
                        <a:pt x="5850" y="1546"/>
                      </a:lnTo>
                      <a:lnTo>
                        <a:pt x="5841" y="1556"/>
                      </a:lnTo>
                      <a:lnTo>
                        <a:pt x="5827" y="1556"/>
                      </a:lnTo>
                      <a:lnTo>
                        <a:pt x="5841" y="1543"/>
                      </a:lnTo>
                      <a:lnTo>
                        <a:pt x="5860" y="1540"/>
                      </a:lnTo>
                      <a:lnTo>
                        <a:pt x="5846" y="1528"/>
                      </a:lnTo>
                      <a:lnTo>
                        <a:pt x="5837" y="1540"/>
                      </a:lnTo>
                      <a:lnTo>
                        <a:pt x="5823" y="1536"/>
                      </a:lnTo>
                      <a:lnTo>
                        <a:pt x="5811" y="1528"/>
                      </a:lnTo>
                      <a:lnTo>
                        <a:pt x="5793" y="1525"/>
                      </a:lnTo>
                      <a:lnTo>
                        <a:pt x="5784" y="1522"/>
                      </a:lnTo>
                      <a:lnTo>
                        <a:pt x="5758" y="1519"/>
                      </a:lnTo>
                      <a:lnTo>
                        <a:pt x="5755" y="1512"/>
                      </a:lnTo>
                      <a:lnTo>
                        <a:pt x="5755" y="1512"/>
                      </a:lnTo>
                      <a:lnTo>
                        <a:pt x="5760" y="1492"/>
                      </a:lnTo>
                      <a:lnTo>
                        <a:pt x="5784" y="1460"/>
                      </a:lnTo>
                      <a:lnTo>
                        <a:pt x="5784" y="1426"/>
                      </a:lnTo>
                      <a:lnTo>
                        <a:pt x="5788" y="1413"/>
                      </a:lnTo>
                      <a:lnTo>
                        <a:pt x="5790" y="1410"/>
                      </a:lnTo>
                      <a:lnTo>
                        <a:pt x="5790" y="1409"/>
                      </a:lnTo>
                      <a:lnTo>
                        <a:pt x="5807" y="1399"/>
                      </a:lnTo>
                      <a:lnTo>
                        <a:pt x="5814" y="1386"/>
                      </a:lnTo>
                      <a:lnTo>
                        <a:pt x="5814" y="1362"/>
                      </a:lnTo>
                      <a:lnTo>
                        <a:pt x="5823" y="1354"/>
                      </a:lnTo>
                      <a:lnTo>
                        <a:pt x="5823" y="1345"/>
                      </a:lnTo>
                      <a:lnTo>
                        <a:pt x="5837" y="1338"/>
                      </a:lnTo>
                      <a:lnTo>
                        <a:pt x="5843" y="1345"/>
                      </a:lnTo>
                      <a:lnTo>
                        <a:pt x="5846" y="1357"/>
                      </a:lnTo>
                      <a:lnTo>
                        <a:pt x="5843" y="1361"/>
                      </a:lnTo>
                      <a:lnTo>
                        <a:pt x="5853" y="1357"/>
                      </a:lnTo>
                      <a:lnTo>
                        <a:pt x="5860" y="1345"/>
                      </a:lnTo>
                      <a:lnTo>
                        <a:pt x="5864" y="1321"/>
                      </a:lnTo>
                      <a:lnTo>
                        <a:pt x="5860" y="1311"/>
                      </a:lnTo>
                      <a:lnTo>
                        <a:pt x="5860" y="1287"/>
                      </a:lnTo>
                      <a:lnTo>
                        <a:pt x="5864" y="1286"/>
                      </a:lnTo>
                      <a:lnTo>
                        <a:pt x="5864" y="1276"/>
                      </a:lnTo>
                      <a:lnTo>
                        <a:pt x="5850" y="1258"/>
                      </a:lnTo>
                      <a:lnTo>
                        <a:pt x="5843" y="1246"/>
                      </a:lnTo>
                      <a:lnTo>
                        <a:pt x="5837" y="1222"/>
                      </a:lnTo>
                      <a:lnTo>
                        <a:pt x="5830" y="1201"/>
                      </a:lnTo>
                      <a:lnTo>
                        <a:pt x="5823" y="1188"/>
                      </a:lnTo>
                      <a:lnTo>
                        <a:pt x="5811" y="1147"/>
                      </a:lnTo>
                      <a:lnTo>
                        <a:pt x="5797" y="1126"/>
                      </a:lnTo>
                      <a:lnTo>
                        <a:pt x="5784" y="1113"/>
                      </a:lnTo>
                      <a:lnTo>
                        <a:pt x="5774" y="1110"/>
                      </a:lnTo>
                      <a:lnTo>
                        <a:pt x="5760" y="1108"/>
                      </a:lnTo>
                      <a:lnTo>
                        <a:pt x="5740" y="1119"/>
                      </a:lnTo>
                      <a:lnTo>
                        <a:pt x="5732" y="1126"/>
                      </a:lnTo>
                      <a:lnTo>
                        <a:pt x="5718" y="1135"/>
                      </a:lnTo>
                      <a:lnTo>
                        <a:pt x="5705" y="1137"/>
                      </a:lnTo>
                      <a:lnTo>
                        <a:pt x="5707" y="1150"/>
                      </a:lnTo>
                      <a:lnTo>
                        <a:pt x="5702" y="1167"/>
                      </a:lnTo>
                      <a:lnTo>
                        <a:pt x="5691" y="1177"/>
                      </a:lnTo>
                      <a:lnTo>
                        <a:pt x="5684" y="1188"/>
                      </a:lnTo>
                      <a:lnTo>
                        <a:pt x="5675" y="1201"/>
                      </a:lnTo>
                      <a:lnTo>
                        <a:pt x="5665" y="1194"/>
                      </a:lnTo>
                      <a:lnTo>
                        <a:pt x="5651" y="1194"/>
                      </a:lnTo>
                      <a:lnTo>
                        <a:pt x="5635" y="1183"/>
                      </a:lnTo>
                      <a:lnTo>
                        <a:pt x="5635" y="1164"/>
                      </a:lnTo>
                      <a:lnTo>
                        <a:pt x="5638" y="1140"/>
                      </a:lnTo>
                      <a:lnTo>
                        <a:pt x="5649" y="1135"/>
                      </a:lnTo>
                      <a:lnTo>
                        <a:pt x="5661" y="1132"/>
                      </a:lnTo>
                      <a:lnTo>
                        <a:pt x="5675" y="1113"/>
                      </a:lnTo>
                      <a:lnTo>
                        <a:pt x="5675" y="1092"/>
                      </a:lnTo>
                      <a:lnTo>
                        <a:pt x="5677" y="1081"/>
                      </a:lnTo>
                      <a:lnTo>
                        <a:pt x="5691" y="1075"/>
                      </a:lnTo>
                      <a:lnTo>
                        <a:pt x="5702" y="1065"/>
                      </a:lnTo>
                      <a:lnTo>
                        <a:pt x="5698" y="1030"/>
                      </a:lnTo>
                      <a:lnTo>
                        <a:pt x="5698" y="1009"/>
                      </a:lnTo>
                      <a:lnTo>
                        <a:pt x="5691" y="985"/>
                      </a:lnTo>
                      <a:lnTo>
                        <a:pt x="5688" y="976"/>
                      </a:lnTo>
                      <a:lnTo>
                        <a:pt x="5675" y="966"/>
                      </a:lnTo>
                      <a:lnTo>
                        <a:pt x="5668" y="958"/>
                      </a:lnTo>
                      <a:lnTo>
                        <a:pt x="5672" y="942"/>
                      </a:lnTo>
                      <a:lnTo>
                        <a:pt x="5684" y="942"/>
                      </a:lnTo>
                      <a:lnTo>
                        <a:pt x="5684" y="931"/>
                      </a:lnTo>
                      <a:lnTo>
                        <a:pt x="5677" y="928"/>
                      </a:lnTo>
                      <a:lnTo>
                        <a:pt x="5668" y="915"/>
                      </a:lnTo>
                      <a:lnTo>
                        <a:pt x="5665" y="907"/>
                      </a:lnTo>
                      <a:lnTo>
                        <a:pt x="5651" y="897"/>
                      </a:lnTo>
                      <a:lnTo>
                        <a:pt x="5638" y="897"/>
                      </a:lnTo>
                      <a:lnTo>
                        <a:pt x="5624" y="891"/>
                      </a:lnTo>
                      <a:lnTo>
                        <a:pt x="5601" y="884"/>
                      </a:lnTo>
                      <a:lnTo>
                        <a:pt x="5589" y="880"/>
                      </a:lnTo>
                      <a:lnTo>
                        <a:pt x="5575" y="880"/>
                      </a:lnTo>
                      <a:lnTo>
                        <a:pt x="5566" y="876"/>
                      </a:lnTo>
                      <a:lnTo>
                        <a:pt x="5559" y="867"/>
                      </a:lnTo>
                      <a:lnTo>
                        <a:pt x="5545" y="860"/>
                      </a:lnTo>
                      <a:lnTo>
                        <a:pt x="5536" y="859"/>
                      </a:lnTo>
                      <a:lnTo>
                        <a:pt x="5522" y="859"/>
                      </a:lnTo>
                      <a:lnTo>
                        <a:pt x="5512" y="859"/>
                      </a:lnTo>
                      <a:lnTo>
                        <a:pt x="5499" y="852"/>
                      </a:lnTo>
                      <a:lnTo>
                        <a:pt x="5489" y="849"/>
                      </a:lnTo>
                      <a:lnTo>
                        <a:pt x="5476" y="840"/>
                      </a:lnTo>
                      <a:lnTo>
                        <a:pt x="5466" y="849"/>
                      </a:lnTo>
                      <a:lnTo>
                        <a:pt x="5453" y="856"/>
                      </a:lnTo>
                      <a:lnTo>
                        <a:pt x="5446" y="867"/>
                      </a:lnTo>
                      <a:lnTo>
                        <a:pt x="5436" y="880"/>
                      </a:lnTo>
                      <a:lnTo>
                        <a:pt x="5436" y="891"/>
                      </a:lnTo>
                      <a:lnTo>
                        <a:pt x="5439" y="900"/>
                      </a:lnTo>
                      <a:lnTo>
                        <a:pt x="5453" y="910"/>
                      </a:lnTo>
                      <a:lnTo>
                        <a:pt x="5453" y="918"/>
                      </a:lnTo>
                      <a:lnTo>
                        <a:pt x="5436" y="918"/>
                      </a:lnTo>
                      <a:lnTo>
                        <a:pt x="5424" y="924"/>
                      </a:lnTo>
                      <a:lnTo>
                        <a:pt x="5413" y="934"/>
                      </a:lnTo>
                      <a:lnTo>
                        <a:pt x="5402" y="942"/>
                      </a:lnTo>
                      <a:lnTo>
                        <a:pt x="5409" y="979"/>
                      </a:lnTo>
                      <a:lnTo>
                        <a:pt x="5409" y="990"/>
                      </a:lnTo>
                      <a:lnTo>
                        <a:pt x="5406" y="999"/>
                      </a:lnTo>
                      <a:lnTo>
                        <a:pt x="5402" y="1011"/>
                      </a:lnTo>
                      <a:lnTo>
                        <a:pt x="5394" y="1023"/>
                      </a:lnTo>
                      <a:lnTo>
                        <a:pt x="5397" y="1011"/>
                      </a:lnTo>
                      <a:lnTo>
                        <a:pt x="5397" y="990"/>
                      </a:lnTo>
                      <a:lnTo>
                        <a:pt x="5394" y="990"/>
                      </a:lnTo>
                      <a:lnTo>
                        <a:pt x="5390" y="1014"/>
                      </a:lnTo>
                      <a:lnTo>
                        <a:pt x="5380" y="1023"/>
                      </a:lnTo>
                      <a:lnTo>
                        <a:pt x="5380" y="1014"/>
                      </a:lnTo>
                      <a:lnTo>
                        <a:pt x="5383" y="1003"/>
                      </a:lnTo>
                      <a:lnTo>
                        <a:pt x="5376" y="990"/>
                      </a:lnTo>
                      <a:lnTo>
                        <a:pt x="5380" y="985"/>
                      </a:lnTo>
                      <a:lnTo>
                        <a:pt x="5383" y="952"/>
                      </a:lnTo>
                      <a:lnTo>
                        <a:pt x="5374" y="960"/>
                      </a:lnTo>
                      <a:lnTo>
                        <a:pt x="5367" y="972"/>
                      </a:lnTo>
                      <a:lnTo>
                        <a:pt x="5360" y="982"/>
                      </a:lnTo>
                      <a:lnTo>
                        <a:pt x="5357" y="993"/>
                      </a:lnTo>
                      <a:lnTo>
                        <a:pt x="5350" y="1003"/>
                      </a:lnTo>
                      <a:lnTo>
                        <a:pt x="5337" y="999"/>
                      </a:lnTo>
                      <a:lnTo>
                        <a:pt x="5320" y="1020"/>
                      </a:lnTo>
                      <a:lnTo>
                        <a:pt x="5323" y="1030"/>
                      </a:lnTo>
                      <a:lnTo>
                        <a:pt x="5314" y="1041"/>
                      </a:lnTo>
                      <a:lnTo>
                        <a:pt x="5300" y="1051"/>
                      </a:lnTo>
                      <a:lnTo>
                        <a:pt x="5307" y="1071"/>
                      </a:lnTo>
                      <a:lnTo>
                        <a:pt x="5304" y="1089"/>
                      </a:lnTo>
                      <a:lnTo>
                        <a:pt x="5307" y="1102"/>
                      </a:lnTo>
                      <a:lnTo>
                        <a:pt x="5307" y="1113"/>
                      </a:lnTo>
                      <a:lnTo>
                        <a:pt x="5293" y="1147"/>
                      </a:lnTo>
                      <a:lnTo>
                        <a:pt x="5281" y="1156"/>
                      </a:lnTo>
                      <a:lnTo>
                        <a:pt x="5281" y="1167"/>
                      </a:lnTo>
                      <a:lnTo>
                        <a:pt x="5288" y="1177"/>
                      </a:lnTo>
                      <a:lnTo>
                        <a:pt x="5297" y="1210"/>
                      </a:lnTo>
                      <a:lnTo>
                        <a:pt x="5292" y="1222"/>
                      </a:lnTo>
                      <a:lnTo>
                        <a:pt x="5284" y="1234"/>
                      </a:lnTo>
                      <a:lnTo>
                        <a:pt x="5288" y="1242"/>
                      </a:lnTo>
                      <a:lnTo>
                        <a:pt x="5320" y="1303"/>
                      </a:lnTo>
                      <a:lnTo>
                        <a:pt x="5334" y="1297"/>
                      </a:lnTo>
                      <a:lnTo>
                        <a:pt x="5323" y="1310"/>
                      </a:lnTo>
                      <a:lnTo>
                        <a:pt x="5341" y="1341"/>
                      </a:lnTo>
                      <a:lnTo>
                        <a:pt x="5350" y="1386"/>
                      </a:lnTo>
                      <a:lnTo>
                        <a:pt x="5350" y="1420"/>
                      </a:lnTo>
                      <a:lnTo>
                        <a:pt x="5341" y="1460"/>
                      </a:lnTo>
                      <a:lnTo>
                        <a:pt x="5337" y="1471"/>
                      </a:lnTo>
                      <a:lnTo>
                        <a:pt x="5323" y="1492"/>
                      </a:lnTo>
                      <a:lnTo>
                        <a:pt x="5314" y="1525"/>
                      </a:lnTo>
                      <a:lnTo>
                        <a:pt x="5307" y="1536"/>
                      </a:lnTo>
                      <a:lnTo>
                        <a:pt x="5300" y="1549"/>
                      </a:lnTo>
                      <a:lnTo>
                        <a:pt x="5288" y="1559"/>
                      </a:lnTo>
                      <a:lnTo>
                        <a:pt x="5284" y="1560"/>
                      </a:lnTo>
                      <a:lnTo>
                        <a:pt x="5284" y="1560"/>
                      </a:lnTo>
                      <a:lnTo>
                        <a:pt x="5258" y="1580"/>
                      </a:lnTo>
                      <a:lnTo>
                        <a:pt x="5235" y="1591"/>
                      </a:lnTo>
                      <a:lnTo>
                        <a:pt x="5221" y="1594"/>
                      </a:lnTo>
                      <a:lnTo>
                        <a:pt x="5205" y="1591"/>
                      </a:lnTo>
                      <a:lnTo>
                        <a:pt x="5188" y="1580"/>
                      </a:lnTo>
                      <a:lnTo>
                        <a:pt x="5175" y="1560"/>
                      </a:lnTo>
                      <a:lnTo>
                        <a:pt x="5172" y="1552"/>
                      </a:lnTo>
                      <a:lnTo>
                        <a:pt x="5165" y="1540"/>
                      </a:lnTo>
                      <a:lnTo>
                        <a:pt x="5161" y="1522"/>
                      </a:lnTo>
                      <a:lnTo>
                        <a:pt x="5152" y="1512"/>
                      </a:lnTo>
                      <a:lnTo>
                        <a:pt x="5138" y="1492"/>
                      </a:lnTo>
                      <a:lnTo>
                        <a:pt x="5135" y="1484"/>
                      </a:lnTo>
                      <a:lnTo>
                        <a:pt x="5135" y="1460"/>
                      </a:lnTo>
                      <a:lnTo>
                        <a:pt x="5135" y="1450"/>
                      </a:lnTo>
                      <a:lnTo>
                        <a:pt x="5135" y="1450"/>
                      </a:lnTo>
                      <a:lnTo>
                        <a:pt x="5131" y="1426"/>
                      </a:lnTo>
                      <a:lnTo>
                        <a:pt x="5135" y="1413"/>
                      </a:lnTo>
                      <a:lnTo>
                        <a:pt x="5135" y="1405"/>
                      </a:lnTo>
                      <a:lnTo>
                        <a:pt x="5131" y="1393"/>
                      </a:lnTo>
                      <a:lnTo>
                        <a:pt x="5123" y="1381"/>
                      </a:lnTo>
                      <a:lnTo>
                        <a:pt x="5123" y="1372"/>
                      </a:lnTo>
                      <a:lnTo>
                        <a:pt x="5112" y="1361"/>
                      </a:lnTo>
                      <a:lnTo>
                        <a:pt x="5115" y="1351"/>
                      </a:lnTo>
                      <a:lnTo>
                        <a:pt x="5108" y="1324"/>
                      </a:lnTo>
                      <a:lnTo>
                        <a:pt x="5108" y="1303"/>
                      </a:lnTo>
                      <a:lnTo>
                        <a:pt x="5119" y="1282"/>
                      </a:lnTo>
                      <a:lnTo>
                        <a:pt x="5115" y="1270"/>
                      </a:lnTo>
                      <a:lnTo>
                        <a:pt x="5119" y="1258"/>
                      </a:lnTo>
                      <a:lnTo>
                        <a:pt x="5126" y="1246"/>
                      </a:lnTo>
                      <a:lnTo>
                        <a:pt x="5126" y="1236"/>
                      </a:lnTo>
                      <a:lnTo>
                        <a:pt x="5119" y="1212"/>
                      </a:lnTo>
                      <a:lnTo>
                        <a:pt x="5119" y="1201"/>
                      </a:lnTo>
                      <a:lnTo>
                        <a:pt x="5126" y="1180"/>
                      </a:lnTo>
                      <a:lnTo>
                        <a:pt x="5131" y="1167"/>
                      </a:lnTo>
                      <a:lnTo>
                        <a:pt x="5142" y="1159"/>
                      </a:lnTo>
                      <a:lnTo>
                        <a:pt x="5145" y="1153"/>
                      </a:lnTo>
                      <a:lnTo>
                        <a:pt x="5135" y="1132"/>
                      </a:lnTo>
                      <a:lnTo>
                        <a:pt x="5138" y="1119"/>
                      </a:lnTo>
                      <a:lnTo>
                        <a:pt x="5142" y="1099"/>
                      </a:lnTo>
                      <a:lnTo>
                        <a:pt x="5154" y="1065"/>
                      </a:lnTo>
                      <a:lnTo>
                        <a:pt x="5154" y="1057"/>
                      </a:lnTo>
                      <a:lnTo>
                        <a:pt x="5152" y="1044"/>
                      </a:lnTo>
                      <a:lnTo>
                        <a:pt x="5138" y="1035"/>
                      </a:lnTo>
                      <a:lnTo>
                        <a:pt x="5128" y="1041"/>
                      </a:lnTo>
                      <a:lnTo>
                        <a:pt x="5115" y="1047"/>
                      </a:lnTo>
                      <a:lnTo>
                        <a:pt x="5108" y="1057"/>
                      </a:lnTo>
                      <a:lnTo>
                        <a:pt x="5105" y="1068"/>
                      </a:lnTo>
                      <a:lnTo>
                        <a:pt x="5100" y="1081"/>
                      </a:lnTo>
                      <a:lnTo>
                        <a:pt x="5086" y="1089"/>
                      </a:lnTo>
                      <a:lnTo>
                        <a:pt x="5079" y="1099"/>
                      </a:lnTo>
                      <a:lnTo>
                        <a:pt x="5070" y="1099"/>
                      </a:lnTo>
                      <a:lnTo>
                        <a:pt x="5066" y="1086"/>
                      </a:lnTo>
                      <a:lnTo>
                        <a:pt x="5070" y="1075"/>
                      </a:lnTo>
                      <a:lnTo>
                        <a:pt x="5079" y="1051"/>
                      </a:lnTo>
                      <a:lnTo>
                        <a:pt x="5086" y="1038"/>
                      </a:lnTo>
                      <a:lnTo>
                        <a:pt x="5089" y="1030"/>
                      </a:lnTo>
                      <a:lnTo>
                        <a:pt x="5100" y="1023"/>
                      </a:lnTo>
                      <a:lnTo>
                        <a:pt x="5112" y="1017"/>
                      </a:lnTo>
                      <a:lnTo>
                        <a:pt x="5112" y="1009"/>
                      </a:lnTo>
                      <a:lnTo>
                        <a:pt x="5115" y="999"/>
                      </a:lnTo>
                      <a:lnTo>
                        <a:pt x="5115" y="987"/>
                      </a:lnTo>
                      <a:lnTo>
                        <a:pt x="5128" y="969"/>
                      </a:lnTo>
                      <a:lnTo>
                        <a:pt x="5145" y="936"/>
                      </a:lnTo>
                      <a:lnTo>
                        <a:pt x="5152" y="915"/>
                      </a:lnTo>
                      <a:lnTo>
                        <a:pt x="5158" y="904"/>
                      </a:lnTo>
                      <a:lnTo>
                        <a:pt x="5168" y="891"/>
                      </a:lnTo>
                      <a:lnTo>
                        <a:pt x="5175" y="870"/>
                      </a:lnTo>
                      <a:lnTo>
                        <a:pt x="5184" y="856"/>
                      </a:lnTo>
                      <a:lnTo>
                        <a:pt x="5179" y="867"/>
                      </a:lnTo>
                      <a:lnTo>
                        <a:pt x="5184" y="876"/>
                      </a:lnTo>
                      <a:lnTo>
                        <a:pt x="5191" y="888"/>
                      </a:lnTo>
                      <a:lnTo>
                        <a:pt x="5202" y="880"/>
                      </a:lnTo>
                      <a:lnTo>
                        <a:pt x="5205" y="873"/>
                      </a:lnTo>
                      <a:lnTo>
                        <a:pt x="5218" y="860"/>
                      </a:lnTo>
                      <a:lnTo>
                        <a:pt x="5228" y="856"/>
                      </a:lnTo>
                      <a:lnTo>
                        <a:pt x="5240" y="859"/>
                      </a:lnTo>
                      <a:lnTo>
                        <a:pt x="5237" y="870"/>
                      </a:lnTo>
                      <a:lnTo>
                        <a:pt x="5228" y="880"/>
                      </a:lnTo>
                      <a:lnTo>
                        <a:pt x="5221" y="891"/>
                      </a:lnTo>
                      <a:lnTo>
                        <a:pt x="5235" y="894"/>
                      </a:lnTo>
                      <a:lnTo>
                        <a:pt x="5240" y="883"/>
                      </a:lnTo>
                      <a:lnTo>
                        <a:pt x="5255" y="870"/>
                      </a:lnTo>
                      <a:lnTo>
                        <a:pt x="5265" y="860"/>
                      </a:lnTo>
                      <a:lnTo>
                        <a:pt x="5267" y="849"/>
                      </a:lnTo>
                      <a:lnTo>
                        <a:pt x="5274" y="840"/>
                      </a:lnTo>
                      <a:lnTo>
                        <a:pt x="5284" y="835"/>
                      </a:lnTo>
                      <a:lnTo>
                        <a:pt x="5297" y="832"/>
                      </a:lnTo>
                      <a:lnTo>
                        <a:pt x="5307" y="835"/>
                      </a:lnTo>
                      <a:lnTo>
                        <a:pt x="5330" y="825"/>
                      </a:lnTo>
                      <a:lnTo>
                        <a:pt x="5344" y="825"/>
                      </a:lnTo>
                      <a:lnTo>
                        <a:pt x="5357" y="819"/>
                      </a:lnTo>
                      <a:lnTo>
                        <a:pt x="5367" y="805"/>
                      </a:lnTo>
                      <a:lnTo>
                        <a:pt x="5390" y="801"/>
                      </a:lnTo>
                      <a:lnTo>
                        <a:pt x="5402" y="805"/>
                      </a:lnTo>
                      <a:lnTo>
                        <a:pt x="5413" y="801"/>
                      </a:lnTo>
                      <a:lnTo>
                        <a:pt x="5439" y="809"/>
                      </a:lnTo>
                      <a:lnTo>
                        <a:pt x="5462" y="829"/>
                      </a:lnTo>
                      <a:lnTo>
                        <a:pt x="5476" y="835"/>
                      </a:lnTo>
                      <a:lnTo>
                        <a:pt x="5476" y="813"/>
                      </a:lnTo>
                      <a:lnTo>
                        <a:pt x="5480" y="801"/>
                      </a:lnTo>
                      <a:lnTo>
                        <a:pt x="5489" y="798"/>
                      </a:lnTo>
                      <a:lnTo>
                        <a:pt x="5503" y="805"/>
                      </a:lnTo>
                      <a:lnTo>
                        <a:pt x="5515" y="801"/>
                      </a:lnTo>
                      <a:lnTo>
                        <a:pt x="5571" y="801"/>
                      </a:lnTo>
                      <a:lnTo>
                        <a:pt x="5582" y="798"/>
                      </a:lnTo>
                      <a:lnTo>
                        <a:pt x="5575" y="789"/>
                      </a:lnTo>
                      <a:lnTo>
                        <a:pt x="5563" y="784"/>
                      </a:lnTo>
                      <a:lnTo>
                        <a:pt x="5563" y="774"/>
                      </a:lnTo>
                      <a:lnTo>
                        <a:pt x="5549" y="768"/>
                      </a:lnTo>
                      <a:lnTo>
                        <a:pt x="5545" y="768"/>
                      </a:lnTo>
                      <a:lnTo>
                        <a:pt x="5536" y="760"/>
                      </a:lnTo>
                      <a:lnTo>
                        <a:pt x="5536" y="747"/>
                      </a:lnTo>
                      <a:lnTo>
                        <a:pt x="5529" y="737"/>
                      </a:lnTo>
                      <a:lnTo>
                        <a:pt x="5522" y="726"/>
                      </a:lnTo>
                      <a:lnTo>
                        <a:pt x="5512" y="713"/>
                      </a:lnTo>
                      <a:lnTo>
                        <a:pt x="5503" y="717"/>
                      </a:lnTo>
                      <a:lnTo>
                        <a:pt x="5503" y="720"/>
                      </a:lnTo>
                      <a:lnTo>
                        <a:pt x="5496" y="729"/>
                      </a:lnTo>
                      <a:lnTo>
                        <a:pt x="5483" y="733"/>
                      </a:lnTo>
                      <a:lnTo>
                        <a:pt x="5476" y="723"/>
                      </a:lnTo>
                      <a:lnTo>
                        <a:pt x="5453" y="733"/>
                      </a:lnTo>
                      <a:lnTo>
                        <a:pt x="5427" y="729"/>
                      </a:lnTo>
                      <a:lnTo>
                        <a:pt x="5424" y="720"/>
                      </a:lnTo>
                      <a:lnTo>
                        <a:pt x="5420" y="678"/>
                      </a:lnTo>
                      <a:lnTo>
                        <a:pt x="5397" y="685"/>
                      </a:lnTo>
                      <a:lnTo>
                        <a:pt x="5387" y="686"/>
                      </a:lnTo>
                      <a:lnTo>
                        <a:pt x="5364" y="699"/>
                      </a:lnTo>
                      <a:lnTo>
                        <a:pt x="5350" y="702"/>
                      </a:lnTo>
                      <a:lnTo>
                        <a:pt x="5300" y="705"/>
                      </a:lnTo>
                      <a:lnTo>
                        <a:pt x="5292" y="710"/>
                      </a:lnTo>
                      <a:lnTo>
                        <a:pt x="5270" y="713"/>
                      </a:lnTo>
                      <a:lnTo>
                        <a:pt x="5258" y="726"/>
                      </a:lnTo>
                      <a:lnTo>
                        <a:pt x="5235" y="737"/>
                      </a:lnTo>
                      <a:lnTo>
                        <a:pt x="5214" y="761"/>
                      </a:lnTo>
                      <a:lnTo>
                        <a:pt x="5205" y="757"/>
                      </a:lnTo>
                      <a:lnTo>
                        <a:pt x="5191" y="760"/>
                      </a:lnTo>
                      <a:lnTo>
                        <a:pt x="5179" y="757"/>
                      </a:lnTo>
                      <a:lnTo>
                        <a:pt x="5168" y="747"/>
                      </a:lnTo>
                      <a:lnTo>
                        <a:pt x="5138" y="757"/>
                      </a:lnTo>
                      <a:lnTo>
                        <a:pt x="5128" y="757"/>
                      </a:lnTo>
                      <a:lnTo>
                        <a:pt x="5115" y="750"/>
                      </a:lnTo>
                      <a:lnTo>
                        <a:pt x="5108" y="741"/>
                      </a:lnTo>
                      <a:lnTo>
                        <a:pt x="5086" y="720"/>
                      </a:lnTo>
                      <a:lnTo>
                        <a:pt x="5079" y="709"/>
                      </a:lnTo>
                      <a:lnTo>
                        <a:pt x="5070" y="705"/>
                      </a:lnTo>
                      <a:lnTo>
                        <a:pt x="5056" y="696"/>
                      </a:lnTo>
                      <a:lnTo>
                        <a:pt x="5043" y="693"/>
                      </a:lnTo>
                      <a:lnTo>
                        <a:pt x="5019" y="693"/>
                      </a:lnTo>
                      <a:lnTo>
                        <a:pt x="5006" y="696"/>
                      </a:lnTo>
                      <a:lnTo>
                        <a:pt x="4999" y="709"/>
                      </a:lnTo>
                      <a:lnTo>
                        <a:pt x="4992" y="710"/>
                      </a:lnTo>
                      <a:lnTo>
                        <a:pt x="5003" y="689"/>
                      </a:lnTo>
                      <a:lnTo>
                        <a:pt x="4992" y="699"/>
                      </a:lnTo>
                      <a:lnTo>
                        <a:pt x="4980" y="705"/>
                      </a:lnTo>
                      <a:lnTo>
                        <a:pt x="4976" y="717"/>
                      </a:lnTo>
                      <a:lnTo>
                        <a:pt x="4973" y="720"/>
                      </a:lnTo>
                      <a:lnTo>
                        <a:pt x="4969" y="710"/>
                      </a:lnTo>
                      <a:lnTo>
                        <a:pt x="4969" y="686"/>
                      </a:lnTo>
                      <a:lnTo>
                        <a:pt x="4950" y="666"/>
                      </a:lnTo>
                      <a:lnTo>
                        <a:pt x="4943" y="662"/>
                      </a:lnTo>
                      <a:lnTo>
                        <a:pt x="4934" y="651"/>
                      </a:lnTo>
                      <a:lnTo>
                        <a:pt x="4909" y="678"/>
                      </a:lnTo>
                      <a:lnTo>
                        <a:pt x="4904" y="686"/>
                      </a:lnTo>
                      <a:lnTo>
                        <a:pt x="4878" y="696"/>
                      </a:lnTo>
                      <a:lnTo>
                        <a:pt x="4864" y="709"/>
                      </a:lnTo>
                      <a:lnTo>
                        <a:pt x="4853" y="717"/>
                      </a:lnTo>
                      <a:lnTo>
                        <a:pt x="4841" y="720"/>
                      </a:lnTo>
                      <a:lnTo>
                        <a:pt x="4827" y="723"/>
                      </a:lnTo>
                      <a:lnTo>
                        <a:pt x="4818" y="726"/>
                      </a:lnTo>
                      <a:lnTo>
                        <a:pt x="4804" y="726"/>
                      </a:lnTo>
                      <a:lnTo>
                        <a:pt x="4792" y="733"/>
                      </a:lnTo>
                      <a:lnTo>
                        <a:pt x="4769" y="753"/>
                      </a:lnTo>
                      <a:lnTo>
                        <a:pt x="4732" y="768"/>
                      </a:lnTo>
                      <a:lnTo>
                        <a:pt x="4721" y="774"/>
                      </a:lnTo>
                      <a:lnTo>
                        <a:pt x="4702" y="774"/>
                      </a:lnTo>
                      <a:lnTo>
                        <a:pt x="4688" y="768"/>
                      </a:lnTo>
                      <a:lnTo>
                        <a:pt x="4675" y="765"/>
                      </a:lnTo>
                      <a:lnTo>
                        <a:pt x="4665" y="771"/>
                      </a:lnTo>
                      <a:lnTo>
                        <a:pt x="4652" y="771"/>
                      </a:lnTo>
                      <a:lnTo>
                        <a:pt x="4656" y="765"/>
                      </a:lnTo>
                      <a:lnTo>
                        <a:pt x="4658" y="753"/>
                      </a:lnTo>
                      <a:lnTo>
                        <a:pt x="4658" y="744"/>
                      </a:lnTo>
                      <a:lnTo>
                        <a:pt x="4668" y="733"/>
                      </a:lnTo>
                      <a:lnTo>
                        <a:pt x="4668" y="720"/>
                      </a:lnTo>
                      <a:lnTo>
                        <a:pt x="4658" y="710"/>
                      </a:lnTo>
                      <a:lnTo>
                        <a:pt x="4642" y="720"/>
                      </a:lnTo>
                      <a:lnTo>
                        <a:pt x="4630" y="726"/>
                      </a:lnTo>
                      <a:lnTo>
                        <a:pt x="4619" y="733"/>
                      </a:lnTo>
                      <a:lnTo>
                        <a:pt x="4605" y="737"/>
                      </a:lnTo>
                      <a:lnTo>
                        <a:pt x="4582" y="750"/>
                      </a:lnTo>
                      <a:lnTo>
                        <a:pt x="4533" y="765"/>
                      </a:lnTo>
                      <a:lnTo>
                        <a:pt x="4522" y="768"/>
                      </a:lnTo>
                      <a:lnTo>
                        <a:pt x="4510" y="765"/>
                      </a:lnTo>
                      <a:lnTo>
                        <a:pt x="4496" y="757"/>
                      </a:lnTo>
                      <a:lnTo>
                        <a:pt x="4494" y="760"/>
                      </a:lnTo>
                      <a:lnTo>
                        <a:pt x="4491" y="761"/>
                      </a:lnTo>
                      <a:lnTo>
                        <a:pt x="4487" y="774"/>
                      </a:lnTo>
                      <a:lnTo>
                        <a:pt x="4491" y="761"/>
                      </a:lnTo>
                      <a:lnTo>
                        <a:pt x="4494" y="760"/>
                      </a:lnTo>
                      <a:lnTo>
                        <a:pt x="4496" y="757"/>
                      </a:lnTo>
                      <a:lnTo>
                        <a:pt x="4503" y="747"/>
                      </a:lnTo>
                      <a:lnTo>
                        <a:pt x="4540" y="720"/>
                      </a:lnTo>
                      <a:lnTo>
                        <a:pt x="4549" y="710"/>
                      </a:lnTo>
                      <a:lnTo>
                        <a:pt x="4559" y="702"/>
                      </a:lnTo>
                      <a:lnTo>
                        <a:pt x="4570" y="693"/>
                      </a:lnTo>
                      <a:lnTo>
                        <a:pt x="4603" y="659"/>
                      </a:lnTo>
                      <a:lnTo>
                        <a:pt x="4615" y="642"/>
                      </a:lnTo>
                      <a:lnTo>
                        <a:pt x="4661" y="600"/>
                      </a:lnTo>
                      <a:lnTo>
                        <a:pt x="4698" y="582"/>
                      </a:lnTo>
                      <a:lnTo>
                        <a:pt x="4721" y="573"/>
                      </a:lnTo>
                      <a:lnTo>
                        <a:pt x="4735" y="566"/>
                      </a:lnTo>
                      <a:lnTo>
                        <a:pt x="4774" y="549"/>
                      </a:lnTo>
                      <a:lnTo>
                        <a:pt x="4785" y="542"/>
                      </a:lnTo>
                      <a:lnTo>
                        <a:pt x="4797" y="534"/>
                      </a:lnTo>
                      <a:lnTo>
                        <a:pt x="4807" y="525"/>
                      </a:lnTo>
                      <a:lnTo>
                        <a:pt x="4781" y="525"/>
                      </a:lnTo>
                      <a:lnTo>
                        <a:pt x="4769" y="531"/>
                      </a:lnTo>
                      <a:lnTo>
                        <a:pt x="4755" y="525"/>
                      </a:lnTo>
                      <a:lnTo>
                        <a:pt x="4755" y="522"/>
                      </a:lnTo>
                      <a:lnTo>
                        <a:pt x="4740" y="509"/>
                      </a:lnTo>
                      <a:lnTo>
                        <a:pt x="4718" y="512"/>
                      </a:lnTo>
                      <a:lnTo>
                        <a:pt x="4705" y="515"/>
                      </a:lnTo>
                      <a:lnTo>
                        <a:pt x="4682" y="515"/>
                      </a:lnTo>
                      <a:lnTo>
                        <a:pt x="4668" y="518"/>
                      </a:lnTo>
                      <a:lnTo>
                        <a:pt x="4656" y="518"/>
                      </a:lnTo>
                      <a:lnTo>
                        <a:pt x="4652" y="507"/>
                      </a:lnTo>
                      <a:lnTo>
                        <a:pt x="4645" y="504"/>
                      </a:lnTo>
                      <a:lnTo>
                        <a:pt x="4645" y="498"/>
                      </a:lnTo>
                      <a:lnTo>
                        <a:pt x="4631" y="498"/>
                      </a:lnTo>
                      <a:lnTo>
                        <a:pt x="4608" y="512"/>
                      </a:lnTo>
                      <a:lnTo>
                        <a:pt x="4600" y="525"/>
                      </a:lnTo>
                      <a:lnTo>
                        <a:pt x="4573" y="534"/>
                      </a:lnTo>
                      <a:lnTo>
                        <a:pt x="4559" y="534"/>
                      </a:lnTo>
                      <a:lnTo>
                        <a:pt x="4536" y="522"/>
                      </a:lnTo>
                      <a:lnTo>
                        <a:pt x="4533" y="512"/>
                      </a:lnTo>
                      <a:lnTo>
                        <a:pt x="4499" y="501"/>
                      </a:lnTo>
                      <a:lnTo>
                        <a:pt x="4494" y="488"/>
                      </a:lnTo>
                      <a:lnTo>
                        <a:pt x="4480" y="485"/>
                      </a:lnTo>
                      <a:lnTo>
                        <a:pt x="4464" y="488"/>
                      </a:lnTo>
                      <a:lnTo>
                        <a:pt x="4461" y="504"/>
                      </a:lnTo>
                      <a:lnTo>
                        <a:pt x="4446" y="501"/>
                      </a:lnTo>
                      <a:lnTo>
                        <a:pt x="4439" y="491"/>
                      </a:lnTo>
                      <a:lnTo>
                        <a:pt x="4438" y="483"/>
                      </a:lnTo>
                      <a:lnTo>
                        <a:pt x="4427" y="471"/>
                      </a:lnTo>
                      <a:lnTo>
                        <a:pt x="4413" y="474"/>
                      </a:lnTo>
                      <a:lnTo>
                        <a:pt x="4417" y="461"/>
                      </a:lnTo>
                      <a:lnTo>
                        <a:pt x="4367" y="443"/>
                      </a:lnTo>
                      <a:lnTo>
                        <a:pt x="4341" y="443"/>
                      </a:lnTo>
                      <a:lnTo>
                        <a:pt x="4330" y="443"/>
                      </a:lnTo>
                      <a:lnTo>
                        <a:pt x="4325" y="447"/>
                      </a:lnTo>
                      <a:lnTo>
                        <a:pt x="4322" y="447"/>
                      </a:lnTo>
                      <a:lnTo>
                        <a:pt x="4314" y="450"/>
                      </a:lnTo>
                      <a:lnTo>
                        <a:pt x="4307" y="459"/>
                      </a:lnTo>
                      <a:lnTo>
                        <a:pt x="4277" y="464"/>
                      </a:lnTo>
                      <a:lnTo>
                        <a:pt x="4265" y="459"/>
                      </a:lnTo>
                      <a:lnTo>
                        <a:pt x="4262" y="450"/>
                      </a:lnTo>
                      <a:lnTo>
                        <a:pt x="4209" y="443"/>
                      </a:lnTo>
                      <a:lnTo>
                        <a:pt x="4195" y="434"/>
                      </a:lnTo>
                      <a:lnTo>
                        <a:pt x="4172" y="434"/>
                      </a:lnTo>
                      <a:lnTo>
                        <a:pt x="4160" y="432"/>
                      </a:lnTo>
                      <a:lnTo>
                        <a:pt x="4149" y="423"/>
                      </a:lnTo>
                      <a:lnTo>
                        <a:pt x="4152" y="405"/>
                      </a:lnTo>
                      <a:lnTo>
                        <a:pt x="4138" y="375"/>
                      </a:lnTo>
                      <a:lnTo>
                        <a:pt x="4133" y="338"/>
                      </a:lnTo>
                      <a:lnTo>
                        <a:pt x="4123" y="330"/>
                      </a:lnTo>
                      <a:lnTo>
                        <a:pt x="4100" y="327"/>
                      </a:lnTo>
                      <a:lnTo>
                        <a:pt x="4093" y="324"/>
                      </a:lnTo>
                      <a:lnTo>
                        <a:pt x="4093" y="378"/>
                      </a:lnTo>
                      <a:lnTo>
                        <a:pt x="4089" y="386"/>
                      </a:lnTo>
                      <a:lnTo>
                        <a:pt x="3994" y="389"/>
                      </a:lnTo>
                      <a:lnTo>
                        <a:pt x="3832" y="389"/>
                      </a:lnTo>
                      <a:lnTo>
                        <a:pt x="3723" y="389"/>
                      </a:lnTo>
                      <a:lnTo>
                        <a:pt x="3468" y="384"/>
                      </a:lnTo>
                      <a:lnTo>
                        <a:pt x="3172" y="371"/>
                      </a:lnTo>
                      <a:lnTo>
                        <a:pt x="2975" y="360"/>
                      </a:lnTo>
                      <a:lnTo>
                        <a:pt x="2885" y="354"/>
                      </a:lnTo>
                      <a:lnTo>
                        <a:pt x="2640" y="335"/>
                      </a:lnTo>
                      <a:lnTo>
                        <a:pt x="2445" y="314"/>
                      </a:lnTo>
                      <a:lnTo>
                        <a:pt x="2263" y="293"/>
                      </a:lnTo>
                      <a:lnTo>
                        <a:pt x="1978" y="258"/>
                      </a:lnTo>
                      <a:lnTo>
                        <a:pt x="1658" y="207"/>
                      </a:lnTo>
                      <a:lnTo>
                        <a:pt x="1475" y="173"/>
                      </a:lnTo>
                      <a:lnTo>
                        <a:pt x="1445" y="170"/>
                      </a:lnTo>
                      <a:lnTo>
                        <a:pt x="1353" y="153"/>
                      </a:lnTo>
                      <a:lnTo>
                        <a:pt x="1234" y="129"/>
                      </a:lnTo>
                      <a:lnTo>
                        <a:pt x="1012" y="84"/>
                      </a:lnTo>
                      <a:lnTo>
                        <a:pt x="820" y="37"/>
                      </a:lnTo>
                      <a:lnTo>
                        <a:pt x="651" y="0"/>
                      </a:lnTo>
                      <a:close/>
                      <a:moveTo>
                        <a:pt x="204" y="1835"/>
                      </a:moveTo>
                      <a:lnTo>
                        <a:pt x="204" y="1835"/>
                      </a:lnTo>
                      <a:lnTo>
                        <a:pt x="218" y="1835"/>
                      </a:lnTo>
                      <a:lnTo>
                        <a:pt x="227" y="1843"/>
                      </a:lnTo>
                      <a:lnTo>
                        <a:pt x="251" y="1846"/>
                      </a:lnTo>
                      <a:lnTo>
                        <a:pt x="248" y="1850"/>
                      </a:lnTo>
                      <a:lnTo>
                        <a:pt x="251" y="1850"/>
                      </a:lnTo>
                      <a:lnTo>
                        <a:pt x="248" y="1852"/>
                      </a:lnTo>
                      <a:lnTo>
                        <a:pt x="249" y="1852"/>
                      </a:lnTo>
                      <a:lnTo>
                        <a:pt x="248" y="1853"/>
                      </a:lnTo>
                      <a:lnTo>
                        <a:pt x="211" y="1837"/>
                      </a:lnTo>
                      <a:lnTo>
                        <a:pt x="199" y="1837"/>
                      </a:lnTo>
                      <a:lnTo>
                        <a:pt x="204" y="183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7" name="Freeform 55"/>
                <p:cNvSpPr>
                  <a:spLocks/>
                </p:cNvSpPr>
                <p:nvPr/>
              </p:nvSpPr>
              <p:spPr bwMode="auto">
                <a:xfrm>
                  <a:off x="7736066" y="1047955"/>
                  <a:ext cx="28517" cy="31636"/>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8" name="Freeform 56"/>
                <p:cNvSpPr>
                  <a:spLocks/>
                </p:cNvSpPr>
                <p:nvPr/>
              </p:nvSpPr>
              <p:spPr bwMode="auto">
                <a:xfrm>
                  <a:off x="7907168" y="940395"/>
                  <a:ext cx="15843" cy="30054"/>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grpSp>
        <p:nvGrpSpPr>
          <p:cNvPr id="533" name="群組 532"/>
          <p:cNvGrpSpPr/>
          <p:nvPr/>
        </p:nvGrpSpPr>
        <p:grpSpPr>
          <a:xfrm>
            <a:off x="1604523" y="1417340"/>
            <a:ext cx="6567877" cy="2664296"/>
            <a:chOff x="735205" y="1316859"/>
            <a:chExt cx="6567877" cy="2664296"/>
          </a:xfrm>
        </p:grpSpPr>
        <p:sp>
          <p:nvSpPr>
            <p:cNvPr id="534" name="文字版面配置區 2"/>
            <p:cNvSpPr txBox="1">
              <a:spLocks/>
            </p:cNvSpPr>
            <p:nvPr/>
          </p:nvSpPr>
          <p:spPr>
            <a:xfrm>
              <a:off x="807212" y="1972855"/>
              <a:ext cx="6495870" cy="2008300"/>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kumimoji="1" lang="zh-TW" altLang="zh-TW" sz="2400" dirty="0">
                  <a:latin typeface="微軟正黑體" panose="020B0604030504040204" pitchFamily="34" charset="-120"/>
                  <a:ea typeface="微軟正黑體" panose="020B0604030504040204" pitchFamily="34" charset="-120"/>
                </a:rPr>
                <a:t>同一年，美國的國會也通過了《病人自決法》</a:t>
              </a:r>
              <a:r>
                <a:rPr kumimoji="1" lang="zh-TW" altLang="zh-TW" sz="1800" dirty="0">
                  <a:latin typeface="微軟正黑體" panose="020B0604030504040204" pitchFamily="34" charset="-120"/>
                  <a:ea typeface="微軟正黑體" panose="020B0604030504040204" pitchFamily="34" charset="-120"/>
                </a:rPr>
                <a:t>（</a:t>
              </a:r>
              <a:r>
                <a:rPr kumimoji="1" lang="en-US" altLang="zh-TW" sz="1800" dirty="0">
                  <a:latin typeface="微軟正黑體" panose="020B0604030504040204" pitchFamily="34" charset="-120"/>
                  <a:ea typeface="微軟正黑體" panose="020B0604030504040204" pitchFamily="34" charset="-120"/>
                </a:rPr>
                <a:t>Patient Self-Determination Act</a:t>
              </a:r>
              <a:r>
                <a:rPr kumimoji="1" lang="zh-TW" altLang="zh-TW" sz="1800" dirty="0">
                  <a:latin typeface="微軟正黑體" panose="020B0604030504040204" pitchFamily="34" charset="-120"/>
                  <a:ea typeface="微軟正黑體" panose="020B0604030504040204" pitchFamily="34" charset="-120"/>
                </a:rPr>
                <a:t>）</a:t>
              </a:r>
              <a:r>
                <a:rPr kumimoji="1" lang="zh-TW" altLang="zh-TW" sz="2400" dirty="0">
                  <a:latin typeface="微軟正黑體" panose="020B0604030504040204" pitchFamily="34" charset="-120"/>
                  <a:ea typeface="微軟正黑體" panose="020B0604030504040204" pitchFamily="34" charset="-120"/>
                </a:rPr>
                <a:t>，保障病人有拒絕醫療的權利，並確立了預立醫囑</a:t>
              </a:r>
              <a:r>
                <a:rPr kumimoji="1" lang="zh-TW" altLang="zh-TW" sz="1800" dirty="0">
                  <a:latin typeface="微軟正黑體" panose="020B0604030504040204" pitchFamily="34" charset="-120"/>
                  <a:ea typeface="微軟正黑體" panose="020B0604030504040204" pitchFamily="34" charset="-120"/>
                </a:rPr>
                <a:t>（</a:t>
              </a:r>
              <a:r>
                <a:rPr kumimoji="1" lang="en-US" altLang="zh-TW" sz="1800" dirty="0">
                  <a:latin typeface="微軟正黑體" panose="020B0604030504040204" pitchFamily="34" charset="-120"/>
                  <a:ea typeface="微軟正黑體" panose="020B0604030504040204" pitchFamily="34" charset="-120"/>
                </a:rPr>
                <a:t>advance directive</a:t>
              </a:r>
              <a:r>
                <a:rPr kumimoji="1" lang="zh-TW" altLang="zh-TW" sz="1800" dirty="0">
                  <a:latin typeface="微軟正黑體" panose="020B0604030504040204" pitchFamily="34" charset="-120"/>
                  <a:ea typeface="微軟正黑體" panose="020B0604030504040204" pitchFamily="34" charset="-120"/>
                </a:rPr>
                <a:t>）</a:t>
              </a:r>
              <a:r>
                <a:rPr kumimoji="1" lang="zh-TW" altLang="zh-TW" sz="2400" dirty="0">
                  <a:latin typeface="微軟正黑體" panose="020B0604030504040204" pitchFamily="34" charset="-120"/>
                  <a:ea typeface="微軟正黑體" panose="020B0604030504040204" pitchFamily="34" charset="-120"/>
                </a:rPr>
                <a:t>的法律地位，以確保病人在失去行為能力後仍能貫徹其意願。</a:t>
              </a:r>
              <a:endParaRPr kumimoji="1" lang="zh-TW" altLang="en-US" sz="2400" dirty="0">
                <a:latin typeface="微軟正黑體" panose="020B0604030504040204" pitchFamily="34" charset="-120"/>
                <a:ea typeface="微軟正黑體" panose="020B0604030504040204" pitchFamily="34" charset="-120"/>
              </a:endParaRPr>
            </a:p>
          </p:txBody>
        </p:sp>
        <p:grpSp>
          <p:nvGrpSpPr>
            <p:cNvPr id="535" name="群組 534"/>
            <p:cNvGrpSpPr/>
            <p:nvPr/>
          </p:nvGrpSpPr>
          <p:grpSpPr>
            <a:xfrm>
              <a:off x="735205" y="1316859"/>
              <a:ext cx="1797626" cy="653117"/>
              <a:chOff x="735205" y="1316859"/>
              <a:chExt cx="1797626" cy="653117"/>
            </a:xfrm>
          </p:grpSpPr>
          <p:pic>
            <p:nvPicPr>
              <p:cNvPr id="536" name="圖片 5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205" y="1316859"/>
                <a:ext cx="1797626" cy="653117"/>
              </a:xfrm>
              <a:prstGeom prst="rect">
                <a:avLst/>
              </a:prstGeom>
              <a:effectLst>
                <a:outerShdw blurRad="50800" dist="38100" dir="2700000" algn="tl" rotWithShape="0">
                  <a:schemeClr val="bg1">
                    <a:lumMod val="65000"/>
                    <a:alpha val="40000"/>
                  </a:schemeClr>
                </a:outerShdw>
              </a:effectLst>
            </p:spPr>
          </p:pic>
          <p:sp>
            <p:nvSpPr>
              <p:cNvPr id="537" name="文字方塊 536"/>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1990</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sp>
        <p:nvSpPr>
          <p:cNvPr id="275" name="文字版面配置區 2"/>
          <p:cNvSpPr txBox="1">
            <a:spLocks/>
          </p:cNvSpPr>
          <p:nvPr/>
        </p:nvSpPr>
        <p:spPr>
          <a:xfrm>
            <a:off x="1547664" y="697260"/>
            <a:ext cx="3513242" cy="753833"/>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4400" b="1" dirty="0" smtClean="0">
                <a:solidFill>
                  <a:srgbClr val="008080"/>
                </a:solidFill>
                <a:latin typeface="微軟正黑體" panose="020B0604030504040204" pitchFamily="34" charset="-120"/>
                <a:ea typeface="微軟正黑體" panose="020B0604030504040204" pitchFamily="34" charset="-120"/>
              </a:rPr>
              <a:t>他國之參考</a:t>
            </a:r>
            <a:endParaRPr lang="zh-TW" altLang="zh-TW" sz="4400" b="1" dirty="0">
              <a:solidFill>
                <a:srgbClr val="008080"/>
              </a:solidFill>
              <a:latin typeface="微軟正黑體" panose="020B0604030504040204" pitchFamily="34" charset="-120"/>
              <a:ea typeface="微軟正黑體" panose="020B0604030504040204" pitchFamily="34" charset="-120"/>
            </a:endParaRPr>
          </a:p>
        </p:txBody>
      </p:sp>
      <p:sp>
        <p:nvSpPr>
          <p:cNvPr id="276"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2040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3"/>
                                        </p:tgtEl>
                                        <p:attrNameLst>
                                          <p:attrName>style.visibility</p:attrName>
                                        </p:attrNameLst>
                                      </p:cBhvr>
                                      <p:to>
                                        <p:strVal val="visible"/>
                                      </p:to>
                                    </p:set>
                                    <p:animEffect transition="in" filter="fade">
                                      <p:cBhvr>
                                        <p:cTn id="7" dur="1000"/>
                                        <p:tgtEl>
                                          <p:spTgt spid="533"/>
                                        </p:tgtEl>
                                      </p:cBhvr>
                                    </p:animEffect>
                                    <p:anim calcmode="lin" valueType="num">
                                      <p:cBhvr>
                                        <p:cTn id="8" dur="1000" fill="hold"/>
                                        <p:tgtEl>
                                          <p:spTgt spid="533"/>
                                        </p:tgtEl>
                                        <p:attrNameLst>
                                          <p:attrName>ppt_x</p:attrName>
                                        </p:attrNameLst>
                                      </p:cBhvr>
                                      <p:tavLst>
                                        <p:tav tm="0">
                                          <p:val>
                                            <p:strVal val="#ppt_x"/>
                                          </p:val>
                                        </p:tav>
                                        <p:tav tm="100000">
                                          <p:val>
                                            <p:strVal val="#ppt_x"/>
                                          </p:val>
                                        </p:tav>
                                      </p:tavLst>
                                    </p:anim>
                                    <p:anim calcmode="lin" valueType="num">
                                      <p:cBhvr>
                                        <p:cTn id="9" dur="1000" fill="hold"/>
                                        <p:tgtEl>
                                          <p:spTgt spid="5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4838"/>
          <a:stretch/>
        </p:blipFill>
        <p:spPr>
          <a:xfrm>
            <a:off x="-55437" y="1037844"/>
            <a:ext cx="9199437" cy="4677156"/>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88</a:t>
            </a:fld>
            <a:endParaRPr lang="zh-TW" altLang="en-US" b="1" dirty="0">
              <a:solidFill>
                <a:schemeClr val="bg1"/>
              </a:solidFill>
              <a:latin typeface="+mj-lt"/>
            </a:endParaRPr>
          </a:p>
        </p:txBody>
      </p:sp>
      <p:grpSp>
        <p:nvGrpSpPr>
          <p:cNvPr id="2" name="群組 1"/>
          <p:cNvGrpSpPr/>
          <p:nvPr/>
        </p:nvGrpSpPr>
        <p:grpSpPr>
          <a:xfrm>
            <a:off x="317875" y="1057300"/>
            <a:ext cx="1229789" cy="1462275"/>
            <a:chOff x="317875" y="1214129"/>
            <a:chExt cx="1229789" cy="1462275"/>
          </a:xfrm>
        </p:grpSpPr>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875" y="1214129"/>
              <a:ext cx="1229789" cy="1462275"/>
            </a:xfrm>
            <a:prstGeom prst="rect">
              <a:avLst/>
            </a:prstGeom>
            <a:effectLst>
              <a:outerShdw sx="102000" sy="102000" algn="ctr" rotWithShape="0">
                <a:schemeClr val="bg1">
                  <a:lumMod val="85000"/>
                  <a:alpha val="40000"/>
                </a:schemeClr>
              </a:outerShdw>
            </a:effectLst>
          </p:spPr>
        </p:pic>
        <p:pic>
          <p:nvPicPr>
            <p:cNvPr id="9" name="圖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957" y="1415799"/>
              <a:ext cx="285331" cy="192123"/>
            </a:xfrm>
            <a:prstGeom prst="rect">
              <a:avLst/>
            </a:prstGeom>
            <a:effectLst>
              <a:outerShdw sx="107000" sy="107000" algn="ctr" rotWithShape="0">
                <a:schemeClr val="bg1">
                  <a:lumMod val="65000"/>
                  <a:alpha val="40000"/>
                </a:schemeClr>
              </a:outerShdw>
            </a:effectLst>
          </p:spPr>
        </p:pic>
        <p:sp>
          <p:nvSpPr>
            <p:cNvPr id="13" name="矩形 12"/>
            <p:cNvSpPr/>
            <p:nvPr/>
          </p:nvSpPr>
          <p:spPr>
            <a:xfrm>
              <a:off x="452515" y="2212950"/>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美國</a:t>
              </a:r>
            </a:p>
          </p:txBody>
        </p:sp>
        <p:grpSp>
          <p:nvGrpSpPr>
            <p:cNvPr id="284" name="Group 3"/>
            <p:cNvGrpSpPr/>
            <p:nvPr/>
          </p:nvGrpSpPr>
          <p:grpSpPr>
            <a:xfrm>
              <a:off x="566184" y="1730706"/>
              <a:ext cx="751556" cy="421299"/>
              <a:chOff x="434130" y="434226"/>
              <a:chExt cx="7488881" cy="4198035"/>
            </a:xfrm>
          </p:grpSpPr>
          <p:grpSp>
            <p:nvGrpSpPr>
              <p:cNvPr id="285" name="Group 459"/>
              <p:cNvGrpSpPr/>
              <p:nvPr/>
            </p:nvGrpSpPr>
            <p:grpSpPr>
              <a:xfrm>
                <a:off x="434130" y="434226"/>
                <a:ext cx="7488880" cy="4198035"/>
                <a:chOff x="1028701" y="1378665"/>
                <a:chExt cx="4290441" cy="2405088"/>
              </a:xfrm>
              <a:solidFill>
                <a:schemeClr val="accent1"/>
              </a:solidFill>
            </p:grpSpPr>
            <p:sp>
              <p:nvSpPr>
                <p:cNvPr id="339" name="Freeform 7"/>
                <p:cNvSpPr>
                  <a:spLocks/>
                </p:cNvSpPr>
                <p:nvPr/>
              </p:nvSpPr>
              <p:spPr bwMode="auto">
                <a:xfrm>
                  <a:off x="1125731" y="1852183"/>
                  <a:ext cx="1921" cy="174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0" name="Freeform 15"/>
                <p:cNvSpPr>
                  <a:spLocks/>
                </p:cNvSpPr>
                <p:nvPr/>
              </p:nvSpPr>
              <p:spPr bwMode="auto">
                <a:xfrm>
                  <a:off x="1080578" y="1606268"/>
                  <a:ext cx="656151" cy="497063"/>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1" name="Freeform 16"/>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2" name="Freeform 17"/>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3" name="Freeform 18"/>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4" name="Freeform 19"/>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45" name="Group 457"/>
                <p:cNvGrpSpPr/>
                <p:nvPr/>
              </p:nvGrpSpPr>
              <p:grpSpPr>
                <a:xfrm>
                  <a:off x="1223722" y="1378665"/>
                  <a:ext cx="543750" cy="357537"/>
                  <a:chOff x="1223722" y="1378665"/>
                  <a:chExt cx="543750" cy="357537"/>
                </a:xfrm>
                <a:grpFill/>
              </p:grpSpPr>
              <p:sp>
                <p:nvSpPr>
                  <p:cNvPr id="521" name="Freeform 8"/>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2" name="Freeform 9"/>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3" name="Freeform 10"/>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4" name="Freeform 11"/>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5" name="Freeform 12"/>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6" name="Freeform 13"/>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7" name="Freeform 20"/>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46" name="Freeform 21"/>
                <p:cNvSpPr>
                  <a:spLocks/>
                </p:cNvSpPr>
                <p:nvPr/>
              </p:nvSpPr>
              <p:spPr bwMode="auto">
                <a:xfrm>
                  <a:off x="1322672" y="2057113"/>
                  <a:ext cx="518773" cy="729898"/>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7" name="Freeform 22"/>
                <p:cNvSpPr>
                  <a:spLocks/>
                </p:cNvSpPr>
                <p:nvPr/>
              </p:nvSpPr>
              <p:spPr bwMode="auto">
                <a:xfrm>
                  <a:off x="1603194" y="2606498"/>
                  <a:ext cx="550475" cy="586883"/>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8" name="Freeform 23"/>
                <p:cNvSpPr>
                  <a:spLocks/>
                </p:cNvSpPr>
                <p:nvPr/>
              </p:nvSpPr>
              <p:spPr bwMode="auto">
                <a:xfrm>
                  <a:off x="1618565" y="1462381"/>
                  <a:ext cx="486109" cy="713329"/>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49" name="Freeform 24"/>
                <p:cNvSpPr>
                  <a:spLocks/>
                </p:cNvSpPr>
                <p:nvPr/>
              </p:nvSpPr>
              <p:spPr bwMode="auto">
                <a:xfrm>
                  <a:off x="1751140" y="2142573"/>
                  <a:ext cx="454406" cy="521480"/>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0" name="Freeform 25"/>
                <p:cNvSpPr>
                  <a:spLocks/>
                </p:cNvSpPr>
                <p:nvPr/>
              </p:nvSpPr>
              <p:spPr bwMode="auto">
                <a:xfrm>
                  <a:off x="1813585" y="1473717"/>
                  <a:ext cx="838682" cy="473518"/>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1" name="Freeform 26"/>
                <p:cNvSpPr>
                  <a:spLocks/>
                </p:cNvSpPr>
                <p:nvPr/>
              </p:nvSpPr>
              <p:spPr bwMode="auto">
                <a:xfrm>
                  <a:off x="2052796" y="1896657"/>
                  <a:ext cx="568728" cy="426428"/>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2" name="Freeform 27"/>
                <p:cNvSpPr>
                  <a:spLocks/>
                </p:cNvSpPr>
                <p:nvPr/>
              </p:nvSpPr>
              <p:spPr bwMode="auto">
                <a:xfrm>
                  <a:off x="2079696" y="2664053"/>
                  <a:ext cx="564886" cy="536305"/>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3" name="Freeform 28"/>
                <p:cNvSpPr>
                  <a:spLocks/>
                </p:cNvSpPr>
                <p:nvPr/>
              </p:nvSpPr>
              <p:spPr bwMode="auto">
                <a:xfrm>
                  <a:off x="2153669" y="2288203"/>
                  <a:ext cx="591785" cy="42119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4" name="Freeform 29"/>
                <p:cNvSpPr>
                  <a:spLocks/>
                </p:cNvSpPr>
                <p:nvPr/>
              </p:nvSpPr>
              <p:spPr bwMode="auto">
                <a:xfrm>
                  <a:off x="2592704" y="2134724"/>
                  <a:ext cx="675365" cy="300854"/>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5" name="Freeform 30"/>
                <p:cNvSpPr>
                  <a:spLocks/>
                </p:cNvSpPr>
                <p:nvPr/>
              </p:nvSpPr>
              <p:spPr bwMode="auto">
                <a:xfrm>
                  <a:off x="2607115" y="1859159"/>
                  <a:ext cx="568728" cy="339224"/>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6" name="Freeform 31"/>
                <p:cNvSpPr>
                  <a:spLocks/>
                </p:cNvSpPr>
                <p:nvPr/>
              </p:nvSpPr>
              <p:spPr bwMode="auto">
                <a:xfrm>
                  <a:off x="2630171" y="1575746"/>
                  <a:ext cx="536065" cy="300854"/>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7" name="Freeform 32"/>
                <p:cNvSpPr>
                  <a:spLocks/>
                </p:cNvSpPr>
                <p:nvPr/>
              </p:nvSpPr>
              <p:spPr bwMode="auto">
                <a:xfrm>
                  <a:off x="2642660" y="2705039"/>
                  <a:ext cx="708028" cy="327887"/>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58" name="Freeform 33"/>
                <p:cNvSpPr>
                  <a:spLocks/>
                </p:cNvSpPr>
                <p:nvPr/>
              </p:nvSpPr>
              <p:spPr bwMode="auto">
                <a:xfrm>
                  <a:off x="2726240" y="2425986"/>
                  <a:ext cx="603313" cy="292134"/>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59" name="Group 456"/>
                <p:cNvGrpSpPr/>
                <p:nvPr/>
              </p:nvGrpSpPr>
              <p:grpSpPr>
                <a:xfrm>
                  <a:off x="2293930" y="2752129"/>
                  <a:ext cx="1147064" cy="1013311"/>
                  <a:chOff x="2293930" y="2752129"/>
                  <a:chExt cx="1147064" cy="1013311"/>
                </a:xfrm>
                <a:grpFill/>
              </p:grpSpPr>
              <p:sp>
                <p:nvSpPr>
                  <p:cNvPr id="510" name="Freeform 34"/>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1" name="Freeform 35"/>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2" name="Freeform 36"/>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3" name="Freeform 37"/>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4" name="Freeform 38"/>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5" name="Freeform 39"/>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6" name="Freeform 40"/>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7" name="Freeform 41"/>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8" name="Freeform 42"/>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19" name="Freeform 43"/>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0" name="Freeform 44"/>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60" name="Freeform 53"/>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1" name="Freeform 54"/>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2" name="Freeform 67"/>
                <p:cNvSpPr>
                  <a:spLocks/>
                </p:cNvSpPr>
                <p:nvPr/>
              </p:nvSpPr>
              <p:spPr bwMode="auto">
                <a:xfrm>
                  <a:off x="3120123" y="1555689"/>
                  <a:ext cx="532222" cy="5493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3" name="Freeform 68"/>
                <p:cNvSpPr>
                  <a:spLocks/>
                </p:cNvSpPr>
                <p:nvPr/>
              </p:nvSpPr>
              <p:spPr bwMode="auto">
                <a:xfrm>
                  <a:off x="3163354" y="2093738"/>
                  <a:ext cx="494755" cy="294750"/>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4" name="Freeform 69"/>
                <p:cNvSpPr>
                  <a:spLocks/>
                </p:cNvSpPr>
                <p:nvPr/>
              </p:nvSpPr>
              <p:spPr bwMode="auto">
                <a:xfrm>
                  <a:off x="3231563" y="2365815"/>
                  <a:ext cx="547593" cy="430788"/>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5" name="Freeform 70"/>
                <p:cNvSpPr>
                  <a:spLocks/>
                </p:cNvSpPr>
                <p:nvPr/>
              </p:nvSpPr>
              <p:spPr bwMode="auto">
                <a:xfrm>
                  <a:off x="3330514" y="2747769"/>
                  <a:ext cx="410215" cy="343584"/>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66" name="Group 455"/>
                <p:cNvGrpSpPr/>
                <p:nvPr/>
              </p:nvGrpSpPr>
              <p:grpSpPr>
                <a:xfrm>
                  <a:off x="3389116" y="3081761"/>
                  <a:ext cx="464013" cy="372361"/>
                  <a:chOff x="3389116" y="3081761"/>
                  <a:chExt cx="464013" cy="372361"/>
                </a:xfrm>
                <a:grpFill/>
              </p:grpSpPr>
              <p:sp>
                <p:nvSpPr>
                  <p:cNvPr id="505" name="Freeform 45"/>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6" name="Freeform 46"/>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7" name="Freeform 47"/>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8" name="Freeform 48"/>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9" name="Freeform 71"/>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67" name="Freeform 72"/>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8" name="Freeform 73"/>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69" name="Freeform 74"/>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0" name="Freeform 75"/>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1" name="Freeform 76"/>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2" name="Freeform 80"/>
                <p:cNvSpPr>
                  <a:spLocks/>
                </p:cNvSpPr>
                <p:nvPr/>
              </p:nvSpPr>
              <p:spPr bwMode="auto">
                <a:xfrm>
                  <a:off x="3432347" y="1766723"/>
                  <a:ext cx="409254" cy="41683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3" name="Freeform 81"/>
                <p:cNvSpPr>
                  <a:spLocks/>
                </p:cNvSpPr>
                <p:nvPr/>
              </p:nvSpPr>
              <p:spPr bwMode="auto">
                <a:xfrm>
                  <a:off x="3563962" y="2170478"/>
                  <a:ext cx="326635" cy="525841"/>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74" name="Group 454"/>
                <p:cNvGrpSpPr/>
                <p:nvPr/>
              </p:nvGrpSpPr>
              <p:grpSpPr>
                <a:xfrm>
                  <a:off x="3605271" y="2876831"/>
                  <a:ext cx="293010" cy="472646"/>
                  <a:chOff x="3605271" y="2876831"/>
                  <a:chExt cx="293010" cy="472646"/>
                </a:xfrm>
                <a:grpFill/>
              </p:grpSpPr>
              <p:sp>
                <p:nvSpPr>
                  <p:cNvPr id="500" name="Freeform 49"/>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1" name="Freeform 50"/>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2" name="Freeform 51"/>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3" name="Freeform 52"/>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04" name="Freeform 83"/>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75" name="Freeform 84"/>
                <p:cNvSpPr>
                  <a:spLocks/>
                </p:cNvSpPr>
                <p:nvPr/>
              </p:nvSpPr>
              <p:spPr bwMode="auto">
                <a:xfrm>
                  <a:off x="3695576" y="2665797"/>
                  <a:ext cx="693618" cy="224114"/>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6" name="Freeform 85"/>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7" name="Freeform 86"/>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8" name="Freeform 87"/>
                <p:cNvSpPr>
                  <a:spLocks/>
                </p:cNvSpPr>
                <p:nvPr/>
              </p:nvSpPr>
              <p:spPr bwMode="auto">
                <a:xfrm>
                  <a:off x="3757060" y="2460868"/>
                  <a:ext cx="592746" cy="283413"/>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79" name="Freeform 88"/>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0" name="Freeform 89"/>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1" name="Freeform 90"/>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2" name="Freeform 92"/>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3" name="Freeform 93"/>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4" name="Freeform 94"/>
                <p:cNvSpPr>
                  <a:spLocks/>
                </p:cNvSpPr>
                <p:nvPr/>
              </p:nvSpPr>
              <p:spPr bwMode="auto">
                <a:xfrm>
                  <a:off x="3853129" y="2216696"/>
                  <a:ext cx="252661" cy="396779"/>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85" name="Group 448"/>
                <p:cNvGrpSpPr/>
                <p:nvPr/>
              </p:nvGrpSpPr>
              <p:grpSpPr>
                <a:xfrm>
                  <a:off x="3605271" y="1704808"/>
                  <a:ext cx="623488" cy="525840"/>
                  <a:chOff x="3605271" y="1704808"/>
                  <a:chExt cx="623488" cy="525840"/>
                </a:xfrm>
                <a:grpFill/>
              </p:grpSpPr>
              <p:sp>
                <p:nvSpPr>
                  <p:cNvPr id="496" name="Freeform 79"/>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7" name="Freeform 82"/>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8" name="Freeform 91"/>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9" name="Freeform 96"/>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86" name="Group 458"/>
                <p:cNvGrpSpPr/>
                <p:nvPr/>
              </p:nvGrpSpPr>
              <p:grpSpPr>
                <a:xfrm>
                  <a:off x="3961687" y="3206462"/>
                  <a:ext cx="747417" cy="577291"/>
                  <a:chOff x="3961687" y="3206462"/>
                  <a:chExt cx="747417" cy="577291"/>
                </a:xfrm>
                <a:grpFill/>
              </p:grpSpPr>
              <p:sp>
                <p:nvSpPr>
                  <p:cNvPr id="479" name="Freeform 99"/>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0" name="Freeform 100"/>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1" name="Freeform 101"/>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2" name="Freeform 102"/>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3" name="Freeform 103"/>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4" name="Freeform 104"/>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5" name="Freeform 105"/>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6" name="Freeform 106"/>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7" name="Freeform 107"/>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8" name="Freeform 108"/>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89" name="Freeform 109"/>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0" name="Freeform 110"/>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1" name="Freeform 111"/>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2" name="Freeform 112"/>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3" name="Freeform 113"/>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4" name="Freeform 114"/>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95" name="Freeform 115"/>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87" name="Group 453"/>
                <p:cNvGrpSpPr/>
                <p:nvPr/>
              </p:nvGrpSpPr>
              <p:grpSpPr>
                <a:xfrm>
                  <a:off x="3872343" y="2857646"/>
                  <a:ext cx="317988" cy="466542"/>
                  <a:chOff x="3872343" y="2857646"/>
                  <a:chExt cx="317988" cy="466542"/>
                </a:xfrm>
                <a:grpFill/>
              </p:grpSpPr>
              <p:sp>
                <p:nvSpPr>
                  <p:cNvPr id="474" name="Freeform 95"/>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5" name="Freeform 97"/>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6" name="Freeform 98"/>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7" name="Freeform 116"/>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8" name="Freeform 117"/>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88" name="Freeform 118"/>
                <p:cNvSpPr>
                  <a:spLocks/>
                </p:cNvSpPr>
                <p:nvPr/>
              </p:nvSpPr>
              <p:spPr bwMode="auto">
                <a:xfrm>
                  <a:off x="4067363" y="2150421"/>
                  <a:ext cx="343927" cy="355793"/>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89" name="Freeform 119"/>
                <p:cNvSpPr>
                  <a:spLocks/>
                </p:cNvSpPr>
                <p:nvPr/>
              </p:nvSpPr>
              <p:spPr bwMode="auto">
                <a:xfrm>
                  <a:off x="4087538" y="2831485"/>
                  <a:ext cx="447682" cy="419452"/>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0" name="Freeform 123"/>
                <p:cNvSpPr>
                  <a:spLocks/>
                </p:cNvSpPr>
                <p:nvPr/>
              </p:nvSpPr>
              <p:spPr bwMode="auto">
                <a:xfrm>
                  <a:off x="4286401" y="2275123"/>
                  <a:ext cx="365062" cy="333120"/>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1" name="Freeform 124"/>
                <p:cNvSpPr>
                  <a:spLocks/>
                </p:cNvSpPr>
                <p:nvPr/>
              </p:nvSpPr>
              <p:spPr bwMode="auto">
                <a:xfrm>
                  <a:off x="4280636" y="2793115"/>
                  <a:ext cx="414057" cy="28864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2" name="Freeform 126"/>
                <p:cNvSpPr>
                  <a:spLocks/>
                </p:cNvSpPr>
                <p:nvPr/>
              </p:nvSpPr>
              <p:spPr bwMode="auto">
                <a:xfrm>
                  <a:off x="4387273" y="2078914"/>
                  <a:ext cx="475542" cy="28166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3" name="Freeform 130"/>
                <p:cNvSpPr>
                  <a:spLocks/>
                </p:cNvSpPr>
                <p:nvPr/>
              </p:nvSpPr>
              <p:spPr bwMode="auto">
                <a:xfrm>
                  <a:off x="4791723" y="2278611"/>
                  <a:ext cx="88383" cy="132550"/>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94" name="Group 449"/>
                <p:cNvGrpSpPr/>
                <p:nvPr/>
              </p:nvGrpSpPr>
              <p:grpSpPr>
                <a:xfrm>
                  <a:off x="4226838" y="2360583"/>
                  <a:ext cx="636937" cy="326143"/>
                  <a:chOff x="4226838" y="2360583"/>
                  <a:chExt cx="636937" cy="326143"/>
                </a:xfrm>
                <a:grpFill/>
              </p:grpSpPr>
              <p:sp>
                <p:nvSpPr>
                  <p:cNvPr id="472" name="Freeform 122"/>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3" name="Freeform 132"/>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95" name="Freeform 133"/>
                <p:cNvSpPr>
                  <a:spLocks/>
                </p:cNvSpPr>
                <p:nvPr/>
              </p:nvSpPr>
              <p:spPr bwMode="auto">
                <a:xfrm>
                  <a:off x="4846483" y="1740562"/>
                  <a:ext cx="137379" cy="234579"/>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396" name="Group 452"/>
                <p:cNvGrpSpPr/>
                <p:nvPr/>
              </p:nvGrpSpPr>
              <p:grpSpPr>
                <a:xfrm>
                  <a:off x="4196096" y="2578593"/>
                  <a:ext cx="720518" cy="298238"/>
                  <a:chOff x="4196096" y="2578593"/>
                  <a:chExt cx="720518" cy="298238"/>
                </a:xfrm>
                <a:grpFill/>
              </p:grpSpPr>
              <p:sp>
                <p:nvSpPr>
                  <p:cNvPr id="452" name="Freeform 5"/>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3" name="Freeform 55"/>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4" name="Freeform 56"/>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5" name="Freeform 57"/>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6" name="Freeform 58"/>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7" name="Freeform 59"/>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8" name="Freeform 60"/>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9" name="Freeform 61"/>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0" name="Freeform 62"/>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1" name="Freeform 63"/>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2" name="Freeform 64"/>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3" name="Freeform 65"/>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4" name="Freeform 66"/>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5" name="Freeform 120"/>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6" name="Freeform 134"/>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7" name="Freeform 135"/>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8" name="Freeform 136"/>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69" name="Freeform 137"/>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0" name="Freeform 138"/>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71" name="Freeform 139"/>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397" name="Group 450"/>
                <p:cNvGrpSpPr/>
                <p:nvPr/>
              </p:nvGrpSpPr>
              <p:grpSpPr>
                <a:xfrm>
                  <a:off x="4508320" y="2295180"/>
                  <a:ext cx="369866" cy="163944"/>
                  <a:chOff x="4508320" y="2295180"/>
                  <a:chExt cx="369866" cy="163944"/>
                </a:xfrm>
                <a:grpFill/>
              </p:grpSpPr>
              <p:sp>
                <p:nvSpPr>
                  <p:cNvPr id="445" name="Freeform 127"/>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6" name="Freeform 128"/>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7" name="Freeform 129"/>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8" name="Freeform 140"/>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9" name="Freeform 141"/>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0" name="Freeform 142"/>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51" name="Freeform 143"/>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398" name="Freeform 145"/>
                <p:cNvSpPr>
                  <a:spLocks/>
                </p:cNvSpPr>
                <p:nvPr/>
              </p:nvSpPr>
              <p:spPr bwMode="auto">
                <a:xfrm>
                  <a:off x="4910849" y="2017871"/>
                  <a:ext cx="141221" cy="124702"/>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99" name="Freeform 146"/>
                <p:cNvSpPr>
                  <a:spLocks/>
                </p:cNvSpPr>
                <p:nvPr/>
              </p:nvSpPr>
              <p:spPr bwMode="auto">
                <a:xfrm>
                  <a:off x="4951198" y="1706552"/>
                  <a:ext cx="137379" cy="258996"/>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0" name="Freeform 148"/>
                <p:cNvSpPr>
                  <a:spLocks/>
                </p:cNvSpPr>
                <p:nvPr/>
              </p:nvSpPr>
              <p:spPr bwMode="auto">
                <a:xfrm>
                  <a:off x="5035739" y="2011767"/>
                  <a:ext cx="43231" cy="69763"/>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1" name="Freeform 149"/>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2" name="Freeform 150"/>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3" name="Freeform 151"/>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4" name="Freeform 152"/>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5" name="Freeform 153"/>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06" name="Freeform 154"/>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nvGrpSpPr>
                <p:cNvPr id="407" name="Group 444"/>
                <p:cNvGrpSpPr/>
                <p:nvPr/>
              </p:nvGrpSpPr>
              <p:grpSpPr>
                <a:xfrm>
                  <a:off x="1028701" y="1983861"/>
                  <a:ext cx="665758" cy="1012439"/>
                  <a:chOff x="1028701" y="1983861"/>
                  <a:chExt cx="665758" cy="1012439"/>
                </a:xfrm>
                <a:grpFill/>
              </p:grpSpPr>
              <p:sp>
                <p:nvSpPr>
                  <p:cNvPr id="429" name="Freeform 14"/>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0" name="Freeform 309"/>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1" name="Freeform 310"/>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2" name="Freeform 311"/>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3" name="Freeform 312"/>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4" name="Freeform 313"/>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5" name="Freeform 314"/>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6" name="Freeform 315"/>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7" name="Freeform 316"/>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8" name="Freeform 317"/>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39" name="Freeform 318"/>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0" name="Freeform 319"/>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1" name="Freeform 320"/>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2" name="Freeform 321"/>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3" name="Freeform 322"/>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44" name="Freeform 323"/>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08" name="Group 451"/>
                <p:cNvGrpSpPr/>
                <p:nvPr/>
              </p:nvGrpSpPr>
              <p:grpSpPr>
                <a:xfrm>
                  <a:off x="4813819" y="2127748"/>
                  <a:ext cx="108558" cy="225859"/>
                  <a:chOff x="4813819" y="2127748"/>
                  <a:chExt cx="108558" cy="225859"/>
                </a:xfrm>
                <a:grpFill/>
              </p:grpSpPr>
              <p:sp>
                <p:nvSpPr>
                  <p:cNvPr id="426" name="Freeform 131"/>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7" name="Freeform 324"/>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8" name="Freeform 325"/>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09" name="Group 445"/>
                <p:cNvGrpSpPr/>
                <p:nvPr/>
              </p:nvGrpSpPr>
              <p:grpSpPr>
                <a:xfrm>
                  <a:off x="4438189" y="1771956"/>
                  <a:ext cx="613881" cy="415091"/>
                  <a:chOff x="4438189" y="1771956"/>
                  <a:chExt cx="613881" cy="415091"/>
                </a:xfrm>
                <a:grpFill/>
              </p:grpSpPr>
              <p:sp>
                <p:nvSpPr>
                  <p:cNvPr id="424" name="Freeform 326"/>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5" name="Freeform 329"/>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10" name="Group 446"/>
                <p:cNvGrpSpPr/>
                <p:nvPr/>
              </p:nvGrpSpPr>
              <p:grpSpPr>
                <a:xfrm>
                  <a:off x="4907967" y="1921074"/>
                  <a:ext cx="285325" cy="141272"/>
                  <a:chOff x="4907967" y="1921074"/>
                  <a:chExt cx="285325" cy="141272"/>
                </a:xfrm>
                <a:grpFill/>
              </p:grpSpPr>
              <p:sp>
                <p:nvSpPr>
                  <p:cNvPr id="417" name="Freeform 144"/>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8" name="Freeform 330"/>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9" name="Freeform 331"/>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0" name="Freeform 332"/>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1" name="Freeform 333"/>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2" name="Freeform 334"/>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23" name="Freeform 335"/>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nvGrpSpPr>
                <p:cNvPr id="411" name="Group 447"/>
                <p:cNvGrpSpPr/>
                <p:nvPr/>
              </p:nvGrpSpPr>
              <p:grpSpPr>
                <a:xfrm>
                  <a:off x="4998272" y="1471973"/>
                  <a:ext cx="320870" cy="429916"/>
                  <a:chOff x="4998272" y="1471973"/>
                  <a:chExt cx="320870" cy="429916"/>
                </a:xfrm>
                <a:grpFill/>
              </p:grpSpPr>
              <p:sp>
                <p:nvSpPr>
                  <p:cNvPr id="412" name="Freeform 147"/>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3" name="Freeform 336"/>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4" name="Freeform 337"/>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5" name="Freeform 338"/>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416" name="Freeform 339"/>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nvGrpSpPr>
              <p:cNvPr id="286" name="Group 1"/>
              <p:cNvGrpSpPr/>
              <p:nvPr/>
            </p:nvGrpSpPr>
            <p:grpSpPr>
              <a:xfrm>
                <a:off x="434131" y="434226"/>
                <a:ext cx="7488880" cy="4198035"/>
                <a:chOff x="434131" y="434226"/>
                <a:chExt cx="7488880" cy="4198035"/>
              </a:xfrm>
            </p:grpSpPr>
            <p:sp>
              <p:nvSpPr>
                <p:cNvPr id="287" name="Freeform 5"/>
                <p:cNvSpPr>
                  <a:spLocks/>
                </p:cNvSpPr>
                <p:nvPr/>
              </p:nvSpPr>
              <p:spPr bwMode="auto">
                <a:xfrm>
                  <a:off x="985460" y="478516"/>
                  <a:ext cx="19011" cy="25308"/>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8" name="Freeform 6"/>
                <p:cNvSpPr>
                  <a:spLocks/>
                </p:cNvSpPr>
                <p:nvPr/>
              </p:nvSpPr>
              <p:spPr bwMode="auto">
                <a:xfrm>
                  <a:off x="1013977" y="473770"/>
                  <a:ext cx="22180" cy="17400"/>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9" name="Freeform 7"/>
                <p:cNvSpPr>
                  <a:spLocks/>
                </p:cNvSpPr>
                <p:nvPr/>
              </p:nvSpPr>
              <p:spPr bwMode="auto">
                <a:xfrm>
                  <a:off x="1017145" y="530714"/>
                  <a:ext cx="36439" cy="79089"/>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0" name="Freeform 8"/>
                <p:cNvSpPr>
                  <a:spLocks/>
                </p:cNvSpPr>
                <p:nvPr/>
              </p:nvSpPr>
              <p:spPr bwMode="auto">
                <a:xfrm>
                  <a:off x="4054205" y="4447193"/>
                  <a:ext cx="1585" cy="4746"/>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1" name="Freeform 9"/>
                <p:cNvSpPr>
                  <a:spLocks/>
                </p:cNvSpPr>
                <p:nvPr/>
              </p:nvSpPr>
              <p:spPr bwMode="auto">
                <a:xfrm>
                  <a:off x="4052621" y="4451938"/>
                  <a:ext cx="25348" cy="71180"/>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2" name="Freeform 10"/>
                <p:cNvSpPr>
                  <a:spLocks/>
                </p:cNvSpPr>
                <p:nvPr/>
              </p:nvSpPr>
              <p:spPr bwMode="auto">
                <a:xfrm>
                  <a:off x="4077969" y="4523118"/>
                  <a:ext cx="6337" cy="33218"/>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3" name="Freeform 11"/>
                <p:cNvSpPr>
                  <a:spLocks/>
                </p:cNvSpPr>
                <p:nvPr/>
              </p:nvSpPr>
              <p:spPr bwMode="auto">
                <a:xfrm>
                  <a:off x="4046284" y="4387085"/>
                  <a:ext cx="7922" cy="60108"/>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4" name="Freeform 12"/>
                <p:cNvSpPr>
                  <a:spLocks/>
                </p:cNvSpPr>
                <p:nvPr/>
              </p:nvSpPr>
              <p:spPr bwMode="auto">
                <a:xfrm>
                  <a:off x="4049452" y="4281107"/>
                  <a:ext cx="42776" cy="96489"/>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5" name="Freeform 13"/>
                <p:cNvSpPr>
                  <a:spLocks/>
                </p:cNvSpPr>
                <p:nvPr/>
              </p:nvSpPr>
              <p:spPr bwMode="auto">
                <a:xfrm>
                  <a:off x="4413836" y="4028022"/>
                  <a:ext cx="44360" cy="39545"/>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6" name="Freeform 14"/>
                <p:cNvSpPr>
                  <a:spLocks/>
                </p:cNvSpPr>
                <p:nvPr/>
              </p:nvSpPr>
              <p:spPr bwMode="auto">
                <a:xfrm>
                  <a:off x="4111239" y="4232071"/>
                  <a:ext cx="25348" cy="33218"/>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7" name="Freeform 15"/>
                <p:cNvSpPr>
                  <a:spLocks/>
                </p:cNvSpPr>
                <p:nvPr/>
              </p:nvSpPr>
              <p:spPr bwMode="auto">
                <a:xfrm>
                  <a:off x="4142925" y="4186200"/>
                  <a:ext cx="63371" cy="45872"/>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8" name="Freeform 16"/>
                <p:cNvSpPr>
                  <a:spLocks/>
                </p:cNvSpPr>
                <p:nvPr/>
              </p:nvSpPr>
              <p:spPr bwMode="auto">
                <a:xfrm>
                  <a:off x="5969596" y="3868262"/>
                  <a:ext cx="41191" cy="17400"/>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99" name="Freeform 17"/>
                <p:cNvSpPr>
                  <a:spLocks/>
                </p:cNvSpPr>
                <p:nvPr/>
              </p:nvSpPr>
              <p:spPr bwMode="auto">
                <a:xfrm>
                  <a:off x="6015541" y="3854027"/>
                  <a:ext cx="11090" cy="11073"/>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0" name="Freeform 18"/>
                <p:cNvSpPr>
                  <a:spLocks/>
                </p:cNvSpPr>
                <p:nvPr/>
              </p:nvSpPr>
              <p:spPr bwMode="auto">
                <a:xfrm>
                  <a:off x="6010788" y="3865099"/>
                  <a:ext cx="4753" cy="3164"/>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1" name="Freeform 19"/>
                <p:cNvSpPr>
                  <a:spLocks/>
                </p:cNvSpPr>
                <p:nvPr/>
              </p:nvSpPr>
              <p:spPr bwMode="auto">
                <a:xfrm>
                  <a:off x="4887535" y="3966333"/>
                  <a:ext cx="49113" cy="23727"/>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2" name="Freeform 20"/>
                <p:cNvSpPr>
                  <a:spLocks/>
                </p:cNvSpPr>
                <p:nvPr/>
              </p:nvSpPr>
              <p:spPr bwMode="auto">
                <a:xfrm>
                  <a:off x="5003187" y="4002714"/>
                  <a:ext cx="25348" cy="23727"/>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3" name="Freeform 21"/>
                <p:cNvSpPr>
                  <a:spLocks/>
                </p:cNvSpPr>
                <p:nvPr/>
              </p:nvSpPr>
              <p:spPr bwMode="auto">
                <a:xfrm>
                  <a:off x="4898625" y="1111226"/>
                  <a:ext cx="14259" cy="9491"/>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4" name="Freeform 22"/>
                <p:cNvSpPr>
                  <a:spLocks/>
                </p:cNvSpPr>
                <p:nvPr/>
              </p:nvSpPr>
              <p:spPr bwMode="auto">
                <a:xfrm>
                  <a:off x="4919221" y="1093826"/>
                  <a:ext cx="4753" cy="12654"/>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5" name="Freeform 23"/>
                <p:cNvSpPr>
                  <a:spLocks/>
                </p:cNvSpPr>
                <p:nvPr/>
              </p:nvSpPr>
              <p:spPr bwMode="auto">
                <a:xfrm>
                  <a:off x="5302616" y="3863518"/>
                  <a:ext cx="15843" cy="11073"/>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6" name="Freeform 24"/>
                <p:cNvSpPr>
                  <a:spLocks/>
                </p:cNvSpPr>
                <p:nvPr/>
              </p:nvSpPr>
              <p:spPr bwMode="auto">
                <a:xfrm>
                  <a:off x="5397673" y="3833463"/>
                  <a:ext cx="22180" cy="3164"/>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7" name="Freeform 25"/>
                <p:cNvSpPr>
                  <a:spLocks/>
                </p:cNvSpPr>
                <p:nvPr/>
              </p:nvSpPr>
              <p:spPr bwMode="auto">
                <a:xfrm>
                  <a:off x="5331133" y="1348493"/>
                  <a:ext cx="47528" cy="806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8" name="Freeform 26"/>
                <p:cNvSpPr>
                  <a:spLocks/>
                </p:cNvSpPr>
                <p:nvPr/>
              </p:nvSpPr>
              <p:spPr bwMode="auto">
                <a:xfrm>
                  <a:off x="5754135" y="1171334"/>
                  <a:ext cx="47528" cy="30054"/>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0" name="Freeform 28"/>
                <p:cNvSpPr>
                  <a:spLocks/>
                </p:cNvSpPr>
                <p:nvPr/>
              </p:nvSpPr>
              <p:spPr bwMode="auto">
                <a:xfrm>
                  <a:off x="5144188" y="1003666"/>
                  <a:ext cx="106147" cy="83835"/>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1" name="Freeform 29"/>
                <p:cNvSpPr>
                  <a:spLocks/>
                </p:cNvSpPr>
                <p:nvPr/>
              </p:nvSpPr>
              <p:spPr bwMode="auto">
                <a:xfrm>
                  <a:off x="5546595" y="1253586"/>
                  <a:ext cx="11090" cy="268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2" name="Freeform 30"/>
                <p:cNvSpPr>
                  <a:spLocks/>
                </p:cNvSpPr>
                <p:nvPr/>
              </p:nvSpPr>
              <p:spPr bwMode="auto">
                <a:xfrm>
                  <a:off x="6785500" y="4550009"/>
                  <a:ext cx="7922" cy="6327"/>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3" name="Freeform 31"/>
                <p:cNvSpPr>
                  <a:spLocks/>
                </p:cNvSpPr>
                <p:nvPr/>
              </p:nvSpPr>
              <p:spPr bwMode="auto">
                <a:xfrm>
                  <a:off x="6620735" y="4627515"/>
                  <a:ext cx="12674" cy="4746"/>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4" name="Freeform 32"/>
                <p:cNvSpPr>
                  <a:spLocks/>
                </p:cNvSpPr>
                <p:nvPr/>
              </p:nvSpPr>
              <p:spPr bwMode="auto">
                <a:xfrm>
                  <a:off x="6680937" y="4591135"/>
                  <a:ext cx="15843" cy="12654"/>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5" name="Freeform 33"/>
                <p:cNvSpPr>
                  <a:spLocks/>
                </p:cNvSpPr>
                <p:nvPr/>
              </p:nvSpPr>
              <p:spPr bwMode="auto">
                <a:xfrm>
                  <a:off x="6503498" y="4323814"/>
                  <a:ext cx="25348" cy="14236"/>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6" name="Freeform 34"/>
                <p:cNvSpPr>
                  <a:spLocks/>
                </p:cNvSpPr>
                <p:nvPr/>
              </p:nvSpPr>
              <p:spPr bwMode="auto">
                <a:xfrm>
                  <a:off x="6807680" y="4467756"/>
                  <a:ext cx="42776" cy="71180"/>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7" name="Freeform 35"/>
                <p:cNvSpPr>
                  <a:spLocks/>
                </p:cNvSpPr>
                <p:nvPr/>
              </p:nvSpPr>
              <p:spPr bwMode="auto">
                <a:xfrm>
                  <a:off x="6853623" y="4440866"/>
                  <a:ext cx="3169" cy="11073"/>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8" name="Freeform 36"/>
                <p:cNvSpPr>
                  <a:spLocks/>
                </p:cNvSpPr>
                <p:nvPr/>
              </p:nvSpPr>
              <p:spPr bwMode="auto">
                <a:xfrm>
                  <a:off x="5467381" y="3827136"/>
                  <a:ext cx="14259" cy="3164"/>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19" name="Freeform 37"/>
                <p:cNvSpPr>
                  <a:spLocks/>
                </p:cNvSpPr>
                <p:nvPr/>
              </p:nvSpPr>
              <p:spPr bwMode="auto">
                <a:xfrm>
                  <a:off x="5614718" y="3781265"/>
                  <a:ext cx="110899" cy="22145"/>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0" name="Freeform 38"/>
                <p:cNvSpPr>
                  <a:spLocks/>
                </p:cNvSpPr>
                <p:nvPr/>
              </p:nvSpPr>
              <p:spPr bwMode="auto">
                <a:xfrm>
                  <a:off x="7023141" y="2870162"/>
                  <a:ext cx="49113" cy="12654"/>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1" name="Freeform 39"/>
                <p:cNvSpPr>
                  <a:spLocks/>
                </p:cNvSpPr>
                <p:nvPr/>
              </p:nvSpPr>
              <p:spPr bwMode="auto">
                <a:xfrm>
                  <a:off x="7100771" y="2821126"/>
                  <a:ext cx="30102" cy="56944"/>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2" name="Freeform 40"/>
                <p:cNvSpPr>
                  <a:spLocks/>
                </p:cNvSpPr>
                <p:nvPr/>
              </p:nvSpPr>
              <p:spPr bwMode="auto">
                <a:xfrm>
                  <a:off x="7140378" y="2795818"/>
                  <a:ext cx="11090" cy="7909"/>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3" name="Freeform 41"/>
                <p:cNvSpPr>
                  <a:spLocks/>
                </p:cNvSpPr>
                <p:nvPr/>
              </p:nvSpPr>
              <p:spPr bwMode="auto">
                <a:xfrm>
                  <a:off x="7159389" y="2765765"/>
                  <a:ext cx="22180" cy="17400"/>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4" name="Freeform 42"/>
                <p:cNvSpPr>
                  <a:spLocks/>
                </p:cNvSpPr>
                <p:nvPr/>
              </p:nvSpPr>
              <p:spPr bwMode="auto">
                <a:xfrm>
                  <a:off x="7200580" y="2662949"/>
                  <a:ext cx="19011" cy="91743"/>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5" name="Freeform 43"/>
                <p:cNvSpPr>
                  <a:spLocks/>
                </p:cNvSpPr>
                <p:nvPr/>
              </p:nvSpPr>
              <p:spPr bwMode="auto">
                <a:xfrm>
                  <a:off x="7130872" y="2288068"/>
                  <a:ext cx="15843" cy="31636"/>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6" name="Freeform 44"/>
                <p:cNvSpPr>
                  <a:spLocks/>
                </p:cNvSpPr>
                <p:nvPr/>
              </p:nvSpPr>
              <p:spPr bwMode="auto">
                <a:xfrm>
                  <a:off x="7143546" y="2245360"/>
                  <a:ext cx="9506" cy="45872"/>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7" name="Freeform 45"/>
                <p:cNvSpPr>
                  <a:spLocks/>
                </p:cNvSpPr>
                <p:nvPr/>
              </p:nvSpPr>
              <p:spPr bwMode="auto">
                <a:xfrm>
                  <a:off x="7520605" y="1584177"/>
                  <a:ext cx="17428" cy="33218"/>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8" name="Freeform 46"/>
                <p:cNvSpPr>
                  <a:spLocks/>
                </p:cNvSpPr>
                <p:nvPr/>
              </p:nvSpPr>
              <p:spPr bwMode="auto">
                <a:xfrm>
                  <a:off x="701874" y="2892307"/>
                  <a:ext cx="30102" cy="17400"/>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29" name="Freeform 47"/>
                <p:cNvSpPr>
                  <a:spLocks/>
                </p:cNvSpPr>
                <p:nvPr/>
              </p:nvSpPr>
              <p:spPr bwMode="auto">
                <a:xfrm>
                  <a:off x="754155" y="2889143"/>
                  <a:ext cx="49113" cy="23727"/>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0" name="Freeform 48"/>
                <p:cNvSpPr>
                  <a:spLocks/>
                </p:cNvSpPr>
                <p:nvPr/>
              </p:nvSpPr>
              <p:spPr bwMode="auto">
                <a:xfrm>
                  <a:off x="763661" y="3029921"/>
                  <a:ext cx="19011" cy="12654"/>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1" name="Freeform 49"/>
                <p:cNvSpPr>
                  <a:spLocks/>
                </p:cNvSpPr>
                <p:nvPr/>
              </p:nvSpPr>
              <p:spPr bwMode="auto">
                <a:xfrm>
                  <a:off x="896740" y="3094774"/>
                  <a:ext cx="28517" cy="42708"/>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2" name="Freeform 50"/>
                <p:cNvSpPr>
                  <a:spLocks/>
                </p:cNvSpPr>
                <p:nvPr/>
              </p:nvSpPr>
              <p:spPr bwMode="auto">
                <a:xfrm>
                  <a:off x="915751" y="3023594"/>
                  <a:ext cx="38023" cy="34799"/>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3" name="Freeform 51"/>
                <p:cNvSpPr>
                  <a:spLocks/>
                </p:cNvSpPr>
                <p:nvPr/>
              </p:nvSpPr>
              <p:spPr bwMode="auto">
                <a:xfrm>
                  <a:off x="7216423" y="1987531"/>
                  <a:ext cx="9506" cy="31636"/>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4" name="Freeform 52"/>
                <p:cNvSpPr>
                  <a:spLocks/>
                </p:cNvSpPr>
                <p:nvPr/>
              </p:nvSpPr>
              <p:spPr bwMode="auto">
                <a:xfrm>
                  <a:off x="7588728" y="1598414"/>
                  <a:ext cx="34854" cy="28472"/>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5" name="Freeform 53"/>
                <p:cNvSpPr>
                  <a:spLocks/>
                </p:cNvSpPr>
                <p:nvPr/>
              </p:nvSpPr>
              <p:spPr bwMode="auto">
                <a:xfrm>
                  <a:off x="7674279" y="1592086"/>
                  <a:ext cx="28517" cy="22145"/>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6" name="Freeform 54"/>
                <p:cNvSpPr>
                  <a:spLocks noEditPoints="1"/>
                </p:cNvSpPr>
                <p:nvPr/>
              </p:nvSpPr>
              <p:spPr bwMode="auto">
                <a:xfrm>
                  <a:off x="434131" y="434226"/>
                  <a:ext cx="7450857" cy="4166399"/>
                </a:xfrm>
                <a:custGeom>
                  <a:avLst/>
                  <a:gdLst>
                    <a:gd name="T0" fmla="*/ 535 w 7823"/>
                    <a:gd name="T1" fmla="*/ 287 h 4373"/>
                    <a:gd name="T2" fmla="*/ 612 w 7823"/>
                    <a:gd name="T3" fmla="*/ 173 h 4373"/>
                    <a:gd name="T4" fmla="*/ 376 w 7823"/>
                    <a:gd name="T5" fmla="*/ 317 h 4373"/>
                    <a:gd name="T6" fmla="*/ 357 w 7823"/>
                    <a:gd name="T7" fmla="*/ 453 h 4373"/>
                    <a:gd name="T8" fmla="*/ 161 w 7823"/>
                    <a:gd name="T9" fmla="*/ 888 h 4373"/>
                    <a:gd name="T10" fmla="*/ 33 w 7823"/>
                    <a:gd name="T11" fmla="*/ 1447 h 4373"/>
                    <a:gd name="T12" fmla="*/ 142 w 7823"/>
                    <a:gd name="T13" fmla="*/ 1856 h 4373"/>
                    <a:gd name="T14" fmla="*/ 121 w 7823"/>
                    <a:gd name="T15" fmla="*/ 1920 h 4373"/>
                    <a:gd name="T16" fmla="*/ 274 w 7823"/>
                    <a:gd name="T17" fmla="*/ 2381 h 4373"/>
                    <a:gd name="T18" fmla="*/ 665 w 7823"/>
                    <a:gd name="T19" fmla="*/ 2778 h 4373"/>
                    <a:gd name="T20" fmla="*/ 2482 w 7823"/>
                    <a:gd name="T21" fmla="*/ 3438 h 4373"/>
                    <a:gd name="T22" fmla="*/ 2971 w 7823"/>
                    <a:gd name="T23" fmla="*/ 3679 h 4373"/>
                    <a:gd name="T24" fmla="*/ 3438 w 7823"/>
                    <a:gd name="T25" fmla="*/ 4076 h 4373"/>
                    <a:gd name="T26" fmla="*/ 3818 w 7823"/>
                    <a:gd name="T27" fmla="*/ 4338 h 4373"/>
                    <a:gd name="T28" fmla="*/ 3834 w 7823"/>
                    <a:gd name="T29" fmla="*/ 3986 h 4373"/>
                    <a:gd name="T30" fmla="*/ 4040 w 7823"/>
                    <a:gd name="T31" fmla="*/ 3895 h 4373"/>
                    <a:gd name="T32" fmla="*/ 4383 w 7823"/>
                    <a:gd name="T33" fmla="*/ 3679 h 4373"/>
                    <a:gd name="T34" fmla="*/ 4804 w 7823"/>
                    <a:gd name="T35" fmla="*/ 3718 h 4373"/>
                    <a:gd name="T36" fmla="*/ 5126 w 7823"/>
                    <a:gd name="T37" fmla="*/ 3772 h 4373"/>
                    <a:gd name="T38" fmla="*/ 5029 w 7823"/>
                    <a:gd name="T39" fmla="*/ 3628 h 4373"/>
                    <a:gd name="T40" fmla="*/ 5228 w 7823"/>
                    <a:gd name="T41" fmla="*/ 3544 h 4373"/>
                    <a:gd name="T42" fmla="*/ 5459 w 7823"/>
                    <a:gd name="T43" fmla="*/ 3505 h 4373"/>
                    <a:gd name="T44" fmla="*/ 5751 w 7823"/>
                    <a:gd name="T45" fmla="*/ 3550 h 4373"/>
                    <a:gd name="T46" fmla="*/ 6085 w 7823"/>
                    <a:gd name="T47" fmla="*/ 3577 h 4373"/>
                    <a:gd name="T48" fmla="*/ 6260 w 7823"/>
                    <a:gd name="T49" fmla="*/ 3935 h 4373"/>
                    <a:gd name="T50" fmla="*/ 6564 w 7823"/>
                    <a:gd name="T51" fmla="*/ 4216 h 4373"/>
                    <a:gd name="T52" fmla="*/ 6677 w 7823"/>
                    <a:gd name="T53" fmla="*/ 3919 h 4373"/>
                    <a:gd name="T54" fmla="*/ 6353 w 7823"/>
                    <a:gd name="T55" fmla="*/ 3337 h 4373"/>
                    <a:gd name="T56" fmla="*/ 6436 w 7823"/>
                    <a:gd name="T57" fmla="*/ 3096 h 4373"/>
                    <a:gd name="T58" fmla="*/ 6624 w 7823"/>
                    <a:gd name="T59" fmla="*/ 2908 h 4373"/>
                    <a:gd name="T60" fmla="*/ 6869 w 7823"/>
                    <a:gd name="T61" fmla="*/ 2586 h 4373"/>
                    <a:gd name="T62" fmla="*/ 6975 w 7823"/>
                    <a:gd name="T63" fmla="*/ 2465 h 4373"/>
                    <a:gd name="T64" fmla="*/ 6959 w 7823"/>
                    <a:gd name="T65" fmla="*/ 2331 h 4373"/>
                    <a:gd name="T66" fmla="*/ 6996 w 7823"/>
                    <a:gd name="T67" fmla="*/ 2222 h 4373"/>
                    <a:gd name="T68" fmla="*/ 6782 w 7823"/>
                    <a:gd name="T69" fmla="*/ 2128 h 4373"/>
                    <a:gd name="T70" fmla="*/ 6901 w 7823"/>
                    <a:gd name="T71" fmla="*/ 2065 h 4373"/>
                    <a:gd name="T72" fmla="*/ 6806 w 7823"/>
                    <a:gd name="T73" fmla="*/ 1968 h 4373"/>
                    <a:gd name="T74" fmla="*/ 6774 w 7823"/>
                    <a:gd name="T75" fmla="*/ 1925 h 4373"/>
                    <a:gd name="T76" fmla="*/ 6820 w 7823"/>
                    <a:gd name="T77" fmla="*/ 1771 h 4373"/>
                    <a:gd name="T78" fmla="*/ 6879 w 7823"/>
                    <a:gd name="T79" fmla="*/ 1856 h 4373"/>
                    <a:gd name="T80" fmla="*/ 6989 w 7823"/>
                    <a:gd name="T81" fmla="*/ 2096 h 4373"/>
                    <a:gd name="T82" fmla="*/ 6929 w 7823"/>
                    <a:gd name="T83" fmla="*/ 1687 h 4373"/>
                    <a:gd name="T84" fmla="*/ 7105 w 7823"/>
                    <a:gd name="T85" fmla="*/ 1682 h 4373"/>
                    <a:gd name="T86" fmla="*/ 7108 w 7823"/>
                    <a:gd name="T87" fmla="*/ 1477 h 4373"/>
                    <a:gd name="T88" fmla="*/ 7124 w 7823"/>
                    <a:gd name="T89" fmla="*/ 1436 h 4373"/>
                    <a:gd name="T90" fmla="*/ 7409 w 7823"/>
                    <a:gd name="T91" fmla="*/ 1191 h 4373"/>
                    <a:gd name="T92" fmla="*/ 7494 w 7823"/>
                    <a:gd name="T93" fmla="*/ 1126 h 4373"/>
                    <a:gd name="T94" fmla="*/ 7519 w 7823"/>
                    <a:gd name="T95" fmla="*/ 822 h 4373"/>
                    <a:gd name="T96" fmla="*/ 7651 w 7823"/>
                    <a:gd name="T97" fmla="*/ 666 h 4373"/>
                    <a:gd name="T98" fmla="*/ 7737 w 7823"/>
                    <a:gd name="T99" fmla="*/ 464 h 4373"/>
                    <a:gd name="T100" fmla="*/ 7309 w 7823"/>
                    <a:gd name="T101" fmla="*/ 566 h 4373"/>
                    <a:gd name="T102" fmla="*/ 6670 w 7823"/>
                    <a:gd name="T103" fmla="*/ 1054 h 4373"/>
                    <a:gd name="T104" fmla="*/ 6022 w 7823"/>
                    <a:gd name="T105" fmla="*/ 1504 h 4373"/>
                    <a:gd name="T106" fmla="*/ 5864 w 7823"/>
                    <a:gd name="T107" fmla="*/ 1286 h 4373"/>
                    <a:gd name="T108" fmla="*/ 5665 w 7823"/>
                    <a:gd name="T109" fmla="*/ 907 h 4373"/>
                    <a:gd name="T110" fmla="*/ 5367 w 7823"/>
                    <a:gd name="T111" fmla="*/ 972 h 4373"/>
                    <a:gd name="T112" fmla="*/ 5161 w 7823"/>
                    <a:gd name="T113" fmla="*/ 1522 h 4373"/>
                    <a:gd name="T114" fmla="*/ 5070 w 7823"/>
                    <a:gd name="T115" fmla="*/ 1075 h 4373"/>
                    <a:gd name="T116" fmla="*/ 5462 w 7823"/>
                    <a:gd name="T117" fmla="*/ 829 h 4373"/>
                    <a:gd name="T118" fmla="*/ 5115 w 7823"/>
                    <a:gd name="T119" fmla="*/ 750 h 4373"/>
                    <a:gd name="T120" fmla="*/ 4658 w 7823"/>
                    <a:gd name="T121" fmla="*/ 710 h 4373"/>
                    <a:gd name="T122" fmla="*/ 4631 w 7823"/>
                    <a:gd name="T123" fmla="*/ 498 h 4373"/>
                    <a:gd name="T124" fmla="*/ 3468 w 7823"/>
                    <a:gd name="T125" fmla="*/ 384 h 4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23" h="4373">
                      <a:moveTo>
                        <a:pt x="651" y="0"/>
                      </a:moveTo>
                      <a:lnTo>
                        <a:pt x="651" y="0"/>
                      </a:lnTo>
                      <a:lnTo>
                        <a:pt x="640" y="6"/>
                      </a:lnTo>
                      <a:lnTo>
                        <a:pt x="644" y="17"/>
                      </a:lnTo>
                      <a:lnTo>
                        <a:pt x="647" y="26"/>
                      </a:lnTo>
                      <a:lnTo>
                        <a:pt x="647" y="29"/>
                      </a:lnTo>
                      <a:lnTo>
                        <a:pt x="658" y="41"/>
                      </a:lnTo>
                      <a:lnTo>
                        <a:pt x="670" y="47"/>
                      </a:lnTo>
                      <a:lnTo>
                        <a:pt x="667" y="60"/>
                      </a:lnTo>
                      <a:lnTo>
                        <a:pt x="667" y="68"/>
                      </a:lnTo>
                      <a:lnTo>
                        <a:pt x="667" y="81"/>
                      </a:lnTo>
                      <a:lnTo>
                        <a:pt x="654" y="74"/>
                      </a:lnTo>
                      <a:lnTo>
                        <a:pt x="661" y="84"/>
                      </a:lnTo>
                      <a:lnTo>
                        <a:pt x="658" y="95"/>
                      </a:lnTo>
                      <a:lnTo>
                        <a:pt x="644" y="89"/>
                      </a:lnTo>
                      <a:lnTo>
                        <a:pt x="635" y="89"/>
                      </a:lnTo>
                      <a:lnTo>
                        <a:pt x="635" y="98"/>
                      </a:lnTo>
                      <a:lnTo>
                        <a:pt x="647" y="98"/>
                      </a:lnTo>
                      <a:lnTo>
                        <a:pt x="651" y="109"/>
                      </a:lnTo>
                      <a:lnTo>
                        <a:pt x="661" y="122"/>
                      </a:lnTo>
                      <a:lnTo>
                        <a:pt x="658" y="132"/>
                      </a:lnTo>
                      <a:lnTo>
                        <a:pt x="661" y="137"/>
                      </a:lnTo>
                      <a:lnTo>
                        <a:pt x="658" y="159"/>
                      </a:lnTo>
                      <a:lnTo>
                        <a:pt x="665" y="170"/>
                      </a:lnTo>
                      <a:lnTo>
                        <a:pt x="665" y="183"/>
                      </a:lnTo>
                      <a:lnTo>
                        <a:pt x="651" y="191"/>
                      </a:lnTo>
                      <a:lnTo>
                        <a:pt x="639" y="207"/>
                      </a:lnTo>
                      <a:lnTo>
                        <a:pt x="640" y="218"/>
                      </a:lnTo>
                      <a:lnTo>
                        <a:pt x="628" y="224"/>
                      </a:lnTo>
                      <a:lnTo>
                        <a:pt x="635" y="236"/>
                      </a:lnTo>
                      <a:lnTo>
                        <a:pt x="624" y="245"/>
                      </a:lnTo>
                      <a:lnTo>
                        <a:pt x="628" y="269"/>
                      </a:lnTo>
                      <a:lnTo>
                        <a:pt x="614" y="282"/>
                      </a:lnTo>
                      <a:lnTo>
                        <a:pt x="591" y="287"/>
                      </a:lnTo>
                      <a:lnTo>
                        <a:pt x="584" y="296"/>
                      </a:lnTo>
                      <a:lnTo>
                        <a:pt x="575" y="306"/>
                      </a:lnTo>
                      <a:lnTo>
                        <a:pt x="561" y="306"/>
                      </a:lnTo>
                      <a:lnTo>
                        <a:pt x="556" y="293"/>
                      </a:lnTo>
                      <a:lnTo>
                        <a:pt x="542" y="300"/>
                      </a:lnTo>
                      <a:lnTo>
                        <a:pt x="542" y="311"/>
                      </a:lnTo>
                      <a:lnTo>
                        <a:pt x="531" y="303"/>
                      </a:lnTo>
                      <a:lnTo>
                        <a:pt x="535" y="293"/>
                      </a:lnTo>
                      <a:lnTo>
                        <a:pt x="522" y="290"/>
                      </a:lnTo>
                      <a:lnTo>
                        <a:pt x="535" y="287"/>
                      </a:lnTo>
                      <a:lnTo>
                        <a:pt x="545" y="279"/>
                      </a:lnTo>
                      <a:lnTo>
                        <a:pt x="568" y="263"/>
                      </a:lnTo>
                      <a:lnTo>
                        <a:pt x="565" y="276"/>
                      </a:lnTo>
                      <a:lnTo>
                        <a:pt x="561" y="285"/>
                      </a:lnTo>
                      <a:lnTo>
                        <a:pt x="561" y="296"/>
                      </a:lnTo>
                      <a:lnTo>
                        <a:pt x="565" y="290"/>
                      </a:lnTo>
                      <a:lnTo>
                        <a:pt x="568" y="279"/>
                      </a:lnTo>
                      <a:lnTo>
                        <a:pt x="579" y="269"/>
                      </a:lnTo>
                      <a:lnTo>
                        <a:pt x="587" y="266"/>
                      </a:lnTo>
                      <a:lnTo>
                        <a:pt x="579" y="279"/>
                      </a:lnTo>
                      <a:lnTo>
                        <a:pt x="591" y="285"/>
                      </a:lnTo>
                      <a:lnTo>
                        <a:pt x="612" y="245"/>
                      </a:lnTo>
                      <a:lnTo>
                        <a:pt x="605" y="234"/>
                      </a:lnTo>
                      <a:lnTo>
                        <a:pt x="591" y="236"/>
                      </a:lnTo>
                      <a:lnTo>
                        <a:pt x="591" y="224"/>
                      </a:lnTo>
                      <a:lnTo>
                        <a:pt x="605" y="228"/>
                      </a:lnTo>
                      <a:lnTo>
                        <a:pt x="605" y="218"/>
                      </a:lnTo>
                      <a:lnTo>
                        <a:pt x="605" y="207"/>
                      </a:lnTo>
                      <a:lnTo>
                        <a:pt x="614" y="210"/>
                      </a:lnTo>
                      <a:lnTo>
                        <a:pt x="624" y="204"/>
                      </a:lnTo>
                      <a:lnTo>
                        <a:pt x="628" y="191"/>
                      </a:lnTo>
                      <a:lnTo>
                        <a:pt x="621" y="180"/>
                      </a:lnTo>
                      <a:lnTo>
                        <a:pt x="591" y="204"/>
                      </a:lnTo>
                      <a:lnTo>
                        <a:pt x="588" y="207"/>
                      </a:lnTo>
                      <a:lnTo>
                        <a:pt x="587" y="210"/>
                      </a:lnTo>
                      <a:lnTo>
                        <a:pt x="587" y="208"/>
                      </a:lnTo>
                      <a:lnTo>
                        <a:pt x="582" y="215"/>
                      </a:lnTo>
                      <a:lnTo>
                        <a:pt x="558" y="221"/>
                      </a:lnTo>
                      <a:lnTo>
                        <a:pt x="531" y="242"/>
                      </a:lnTo>
                      <a:lnTo>
                        <a:pt x="535" y="255"/>
                      </a:lnTo>
                      <a:lnTo>
                        <a:pt x="549" y="252"/>
                      </a:lnTo>
                      <a:lnTo>
                        <a:pt x="561" y="252"/>
                      </a:lnTo>
                      <a:lnTo>
                        <a:pt x="535" y="258"/>
                      </a:lnTo>
                      <a:lnTo>
                        <a:pt x="526" y="248"/>
                      </a:lnTo>
                      <a:lnTo>
                        <a:pt x="531" y="236"/>
                      </a:lnTo>
                      <a:lnTo>
                        <a:pt x="558" y="218"/>
                      </a:lnTo>
                      <a:lnTo>
                        <a:pt x="568" y="212"/>
                      </a:lnTo>
                      <a:lnTo>
                        <a:pt x="591" y="188"/>
                      </a:lnTo>
                      <a:lnTo>
                        <a:pt x="587" y="197"/>
                      </a:lnTo>
                      <a:lnTo>
                        <a:pt x="587" y="208"/>
                      </a:lnTo>
                      <a:lnTo>
                        <a:pt x="588" y="207"/>
                      </a:lnTo>
                      <a:lnTo>
                        <a:pt x="591" y="197"/>
                      </a:lnTo>
                      <a:lnTo>
                        <a:pt x="605" y="188"/>
                      </a:lnTo>
                      <a:lnTo>
                        <a:pt x="612" y="173"/>
                      </a:lnTo>
                      <a:lnTo>
                        <a:pt x="605" y="146"/>
                      </a:lnTo>
                      <a:lnTo>
                        <a:pt x="609" y="135"/>
                      </a:lnTo>
                      <a:lnTo>
                        <a:pt x="595" y="143"/>
                      </a:lnTo>
                      <a:lnTo>
                        <a:pt x="591" y="156"/>
                      </a:lnTo>
                      <a:lnTo>
                        <a:pt x="584" y="137"/>
                      </a:lnTo>
                      <a:lnTo>
                        <a:pt x="572" y="140"/>
                      </a:lnTo>
                      <a:lnTo>
                        <a:pt x="572" y="132"/>
                      </a:lnTo>
                      <a:lnTo>
                        <a:pt x="568" y="119"/>
                      </a:lnTo>
                      <a:lnTo>
                        <a:pt x="556" y="122"/>
                      </a:lnTo>
                      <a:lnTo>
                        <a:pt x="542" y="122"/>
                      </a:lnTo>
                      <a:lnTo>
                        <a:pt x="529" y="116"/>
                      </a:lnTo>
                      <a:lnTo>
                        <a:pt x="505" y="109"/>
                      </a:lnTo>
                      <a:lnTo>
                        <a:pt x="492" y="101"/>
                      </a:lnTo>
                      <a:lnTo>
                        <a:pt x="470" y="95"/>
                      </a:lnTo>
                      <a:lnTo>
                        <a:pt x="448" y="85"/>
                      </a:lnTo>
                      <a:lnTo>
                        <a:pt x="443" y="77"/>
                      </a:lnTo>
                      <a:lnTo>
                        <a:pt x="429" y="71"/>
                      </a:lnTo>
                      <a:lnTo>
                        <a:pt x="417" y="60"/>
                      </a:lnTo>
                      <a:lnTo>
                        <a:pt x="396" y="41"/>
                      </a:lnTo>
                      <a:lnTo>
                        <a:pt x="383" y="34"/>
                      </a:lnTo>
                      <a:lnTo>
                        <a:pt x="387" y="47"/>
                      </a:lnTo>
                      <a:lnTo>
                        <a:pt x="383" y="50"/>
                      </a:lnTo>
                      <a:lnTo>
                        <a:pt x="380" y="61"/>
                      </a:lnTo>
                      <a:lnTo>
                        <a:pt x="369" y="74"/>
                      </a:lnTo>
                      <a:lnTo>
                        <a:pt x="369" y="84"/>
                      </a:lnTo>
                      <a:lnTo>
                        <a:pt x="366" y="95"/>
                      </a:lnTo>
                      <a:lnTo>
                        <a:pt x="366" y="108"/>
                      </a:lnTo>
                      <a:lnTo>
                        <a:pt x="369" y="116"/>
                      </a:lnTo>
                      <a:lnTo>
                        <a:pt x="380" y="132"/>
                      </a:lnTo>
                      <a:lnTo>
                        <a:pt x="387" y="153"/>
                      </a:lnTo>
                      <a:lnTo>
                        <a:pt x="387" y="164"/>
                      </a:lnTo>
                      <a:lnTo>
                        <a:pt x="380" y="210"/>
                      </a:lnTo>
                      <a:lnTo>
                        <a:pt x="387" y="236"/>
                      </a:lnTo>
                      <a:lnTo>
                        <a:pt x="383" y="269"/>
                      </a:lnTo>
                      <a:lnTo>
                        <a:pt x="376" y="282"/>
                      </a:lnTo>
                      <a:lnTo>
                        <a:pt x="383" y="285"/>
                      </a:lnTo>
                      <a:lnTo>
                        <a:pt x="387" y="272"/>
                      </a:lnTo>
                      <a:lnTo>
                        <a:pt x="396" y="282"/>
                      </a:lnTo>
                      <a:lnTo>
                        <a:pt x="410" y="293"/>
                      </a:lnTo>
                      <a:lnTo>
                        <a:pt x="419" y="296"/>
                      </a:lnTo>
                      <a:lnTo>
                        <a:pt x="399" y="300"/>
                      </a:lnTo>
                      <a:lnTo>
                        <a:pt x="383" y="306"/>
                      </a:lnTo>
                      <a:lnTo>
                        <a:pt x="380" y="296"/>
                      </a:lnTo>
                      <a:lnTo>
                        <a:pt x="376" y="317"/>
                      </a:lnTo>
                      <a:lnTo>
                        <a:pt x="380" y="330"/>
                      </a:lnTo>
                      <a:lnTo>
                        <a:pt x="406" y="335"/>
                      </a:lnTo>
                      <a:lnTo>
                        <a:pt x="410" y="344"/>
                      </a:lnTo>
                      <a:lnTo>
                        <a:pt x="406" y="344"/>
                      </a:lnTo>
                      <a:lnTo>
                        <a:pt x="392" y="338"/>
                      </a:lnTo>
                      <a:lnTo>
                        <a:pt x="387" y="351"/>
                      </a:lnTo>
                      <a:lnTo>
                        <a:pt x="390" y="360"/>
                      </a:lnTo>
                      <a:lnTo>
                        <a:pt x="380" y="371"/>
                      </a:lnTo>
                      <a:lnTo>
                        <a:pt x="387" y="384"/>
                      </a:lnTo>
                      <a:lnTo>
                        <a:pt x="387" y="386"/>
                      </a:lnTo>
                      <a:lnTo>
                        <a:pt x="380" y="378"/>
                      </a:lnTo>
                      <a:lnTo>
                        <a:pt x="366" y="378"/>
                      </a:lnTo>
                      <a:lnTo>
                        <a:pt x="373" y="357"/>
                      </a:lnTo>
                      <a:lnTo>
                        <a:pt x="369" y="344"/>
                      </a:lnTo>
                      <a:lnTo>
                        <a:pt x="357" y="402"/>
                      </a:lnTo>
                      <a:lnTo>
                        <a:pt x="366" y="402"/>
                      </a:lnTo>
                      <a:lnTo>
                        <a:pt x="376" y="413"/>
                      </a:lnTo>
                      <a:lnTo>
                        <a:pt x="403" y="408"/>
                      </a:lnTo>
                      <a:lnTo>
                        <a:pt x="410" y="416"/>
                      </a:lnTo>
                      <a:lnTo>
                        <a:pt x="419" y="419"/>
                      </a:lnTo>
                      <a:lnTo>
                        <a:pt x="422" y="423"/>
                      </a:lnTo>
                      <a:lnTo>
                        <a:pt x="429" y="426"/>
                      </a:lnTo>
                      <a:lnTo>
                        <a:pt x="433" y="426"/>
                      </a:lnTo>
                      <a:lnTo>
                        <a:pt x="436" y="434"/>
                      </a:lnTo>
                      <a:lnTo>
                        <a:pt x="448" y="447"/>
                      </a:lnTo>
                      <a:lnTo>
                        <a:pt x="459" y="447"/>
                      </a:lnTo>
                      <a:lnTo>
                        <a:pt x="459" y="447"/>
                      </a:lnTo>
                      <a:lnTo>
                        <a:pt x="459" y="447"/>
                      </a:lnTo>
                      <a:lnTo>
                        <a:pt x="448" y="450"/>
                      </a:lnTo>
                      <a:lnTo>
                        <a:pt x="436" y="447"/>
                      </a:lnTo>
                      <a:lnTo>
                        <a:pt x="436" y="443"/>
                      </a:lnTo>
                      <a:lnTo>
                        <a:pt x="426" y="434"/>
                      </a:lnTo>
                      <a:lnTo>
                        <a:pt x="417" y="426"/>
                      </a:lnTo>
                      <a:lnTo>
                        <a:pt x="403" y="429"/>
                      </a:lnTo>
                      <a:lnTo>
                        <a:pt x="390" y="429"/>
                      </a:lnTo>
                      <a:lnTo>
                        <a:pt x="387" y="423"/>
                      </a:lnTo>
                      <a:lnTo>
                        <a:pt x="380" y="423"/>
                      </a:lnTo>
                      <a:lnTo>
                        <a:pt x="376" y="426"/>
                      </a:lnTo>
                      <a:lnTo>
                        <a:pt x="383" y="432"/>
                      </a:lnTo>
                      <a:lnTo>
                        <a:pt x="380" y="432"/>
                      </a:lnTo>
                      <a:lnTo>
                        <a:pt x="376" y="429"/>
                      </a:lnTo>
                      <a:lnTo>
                        <a:pt x="366" y="416"/>
                      </a:lnTo>
                      <a:lnTo>
                        <a:pt x="360" y="429"/>
                      </a:lnTo>
                      <a:lnTo>
                        <a:pt x="357" y="453"/>
                      </a:lnTo>
                      <a:lnTo>
                        <a:pt x="346" y="461"/>
                      </a:lnTo>
                      <a:lnTo>
                        <a:pt x="346" y="464"/>
                      </a:lnTo>
                      <a:lnTo>
                        <a:pt x="343" y="474"/>
                      </a:lnTo>
                      <a:lnTo>
                        <a:pt x="339" y="485"/>
                      </a:lnTo>
                      <a:lnTo>
                        <a:pt x="339" y="498"/>
                      </a:lnTo>
                      <a:lnTo>
                        <a:pt x="343" y="504"/>
                      </a:lnTo>
                      <a:lnTo>
                        <a:pt x="334" y="515"/>
                      </a:lnTo>
                      <a:lnTo>
                        <a:pt x="327" y="528"/>
                      </a:lnTo>
                      <a:lnTo>
                        <a:pt x="336" y="536"/>
                      </a:lnTo>
                      <a:lnTo>
                        <a:pt x="323" y="534"/>
                      </a:lnTo>
                      <a:lnTo>
                        <a:pt x="323" y="542"/>
                      </a:lnTo>
                      <a:lnTo>
                        <a:pt x="316" y="555"/>
                      </a:lnTo>
                      <a:lnTo>
                        <a:pt x="316" y="563"/>
                      </a:lnTo>
                      <a:lnTo>
                        <a:pt x="309" y="576"/>
                      </a:lnTo>
                      <a:lnTo>
                        <a:pt x="308" y="587"/>
                      </a:lnTo>
                      <a:lnTo>
                        <a:pt x="297" y="606"/>
                      </a:lnTo>
                      <a:lnTo>
                        <a:pt x="293" y="618"/>
                      </a:lnTo>
                      <a:lnTo>
                        <a:pt x="274" y="648"/>
                      </a:lnTo>
                      <a:lnTo>
                        <a:pt x="267" y="669"/>
                      </a:lnTo>
                      <a:lnTo>
                        <a:pt x="257" y="693"/>
                      </a:lnTo>
                      <a:lnTo>
                        <a:pt x="260" y="705"/>
                      </a:lnTo>
                      <a:lnTo>
                        <a:pt x="260" y="709"/>
                      </a:lnTo>
                      <a:lnTo>
                        <a:pt x="251" y="713"/>
                      </a:lnTo>
                      <a:lnTo>
                        <a:pt x="244" y="723"/>
                      </a:lnTo>
                      <a:lnTo>
                        <a:pt x="237" y="747"/>
                      </a:lnTo>
                      <a:lnTo>
                        <a:pt x="214" y="801"/>
                      </a:lnTo>
                      <a:lnTo>
                        <a:pt x="204" y="813"/>
                      </a:lnTo>
                      <a:lnTo>
                        <a:pt x="200" y="825"/>
                      </a:lnTo>
                      <a:lnTo>
                        <a:pt x="214" y="819"/>
                      </a:lnTo>
                      <a:lnTo>
                        <a:pt x="218" y="825"/>
                      </a:lnTo>
                      <a:lnTo>
                        <a:pt x="204" y="825"/>
                      </a:lnTo>
                      <a:lnTo>
                        <a:pt x="195" y="835"/>
                      </a:lnTo>
                      <a:lnTo>
                        <a:pt x="177" y="856"/>
                      </a:lnTo>
                      <a:lnTo>
                        <a:pt x="174" y="867"/>
                      </a:lnTo>
                      <a:lnTo>
                        <a:pt x="177" y="870"/>
                      </a:lnTo>
                      <a:lnTo>
                        <a:pt x="181" y="870"/>
                      </a:lnTo>
                      <a:lnTo>
                        <a:pt x="181" y="876"/>
                      </a:lnTo>
                      <a:lnTo>
                        <a:pt x="184" y="870"/>
                      </a:lnTo>
                      <a:lnTo>
                        <a:pt x="181" y="876"/>
                      </a:lnTo>
                      <a:lnTo>
                        <a:pt x="181" y="870"/>
                      </a:lnTo>
                      <a:lnTo>
                        <a:pt x="177" y="870"/>
                      </a:lnTo>
                      <a:lnTo>
                        <a:pt x="177" y="870"/>
                      </a:lnTo>
                      <a:lnTo>
                        <a:pt x="169" y="876"/>
                      </a:lnTo>
                      <a:lnTo>
                        <a:pt x="161" y="888"/>
                      </a:lnTo>
                      <a:lnTo>
                        <a:pt x="158" y="876"/>
                      </a:lnTo>
                      <a:lnTo>
                        <a:pt x="135" y="921"/>
                      </a:lnTo>
                      <a:lnTo>
                        <a:pt x="112" y="948"/>
                      </a:lnTo>
                      <a:lnTo>
                        <a:pt x="112" y="969"/>
                      </a:lnTo>
                      <a:lnTo>
                        <a:pt x="117" y="993"/>
                      </a:lnTo>
                      <a:lnTo>
                        <a:pt x="116" y="1006"/>
                      </a:lnTo>
                      <a:lnTo>
                        <a:pt x="105" y="1017"/>
                      </a:lnTo>
                      <a:lnTo>
                        <a:pt x="102" y="1027"/>
                      </a:lnTo>
                      <a:lnTo>
                        <a:pt x="95" y="1041"/>
                      </a:lnTo>
                      <a:lnTo>
                        <a:pt x="98" y="1084"/>
                      </a:lnTo>
                      <a:lnTo>
                        <a:pt x="109" y="1108"/>
                      </a:lnTo>
                      <a:lnTo>
                        <a:pt x="102" y="1129"/>
                      </a:lnTo>
                      <a:lnTo>
                        <a:pt x="95" y="1140"/>
                      </a:lnTo>
                      <a:lnTo>
                        <a:pt x="96" y="1142"/>
                      </a:lnTo>
                      <a:lnTo>
                        <a:pt x="95" y="1143"/>
                      </a:lnTo>
                      <a:lnTo>
                        <a:pt x="102" y="1155"/>
                      </a:lnTo>
                      <a:lnTo>
                        <a:pt x="102" y="1164"/>
                      </a:lnTo>
                      <a:lnTo>
                        <a:pt x="102" y="1185"/>
                      </a:lnTo>
                      <a:lnTo>
                        <a:pt x="102" y="1188"/>
                      </a:lnTo>
                      <a:lnTo>
                        <a:pt x="98" y="1210"/>
                      </a:lnTo>
                      <a:lnTo>
                        <a:pt x="68" y="1258"/>
                      </a:lnTo>
                      <a:lnTo>
                        <a:pt x="69" y="1261"/>
                      </a:lnTo>
                      <a:lnTo>
                        <a:pt x="69" y="1261"/>
                      </a:lnTo>
                      <a:lnTo>
                        <a:pt x="71" y="1267"/>
                      </a:lnTo>
                      <a:lnTo>
                        <a:pt x="65" y="1279"/>
                      </a:lnTo>
                      <a:lnTo>
                        <a:pt x="59" y="1287"/>
                      </a:lnTo>
                      <a:lnTo>
                        <a:pt x="52" y="1300"/>
                      </a:lnTo>
                      <a:lnTo>
                        <a:pt x="54" y="1301"/>
                      </a:lnTo>
                      <a:lnTo>
                        <a:pt x="53" y="1303"/>
                      </a:lnTo>
                      <a:lnTo>
                        <a:pt x="54" y="1304"/>
                      </a:lnTo>
                      <a:lnTo>
                        <a:pt x="42" y="1311"/>
                      </a:lnTo>
                      <a:lnTo>
                        <a:pt x="33" y="1318"/>
                      </a:lnTo>
                      <a:lnTo>
                        <a:pt x="22" y="1327"/>
                      </a:lnTo>
                      <a:lnTo>
                        <a:pt x="12" y="1338"/>
                      </a:lnTo>
                      <a:lnTo>
                        <a:pt x="3" y="1361"/>
                      </a:lnTo>
                      <a:lnTo>
                        <a:pt x="3" y="1378"/>
                      </a:lnTo>
                      <a:lnTo>
                        <a:pt x="0" y="1389"/>
                      </a:lnTo>
                      <a:lnTo>
                        <a:pt x="0" y="1391"/>
                      </a:lnTo>
                      <a:lnTo>
                        <a:pt x="0" y="1392"/>
                      </a:lnTo>
                      <a:lnTo>
                        <a:pt x="22" y="1425"/>
                      </a:lnTo>
                      <a:lnTo>
                        <a:pt x="22" y="1436"/>
                      </a:lnTo>
                      <a:lnTo>
                        <a:pt x="23" y="1436"/>
                      </a:lnTo>
                      <a:lnTo>
                        <a:pt x="23" y="1439"/>
                      </a:lnTo>
                      <a:lnTo>
                        <a:pt x="33" y="1447"/>
                      </a:lnTo>
                      <a:lnTo>
                        <a:pt x="42" y="1481"/>
                      </a:lnTo>
                      <a:lnTo>
                        <a:pt x="42" y="1488"/>
                      </a:lnTo>
                      <a:lnTo>
                        <a:pt x="42" y="1490"/>
                      </a:lnTo>
                      <a:lnTo>
                        <a:pt x="42" y="1491"/>
                      </a:lnTo>
                      <a:lnTo>
                        <a:pt x="45" y="1502"/>
                      </a:lnTo>
                      <a:lnTo>
                        <a:pt x="42" y="1511"/>
                      </a:lnTo>
                      <a:lnTo>
                        <a:pt x="42" y="1525"/>
                      </a:lnTo>
                      <a:lnTo>
                        <a:pt x="35" y="1536"/>
                      </a:lnTo>
                      <a:lnTo>
                        <a:pt x="22" y="1559"/>
                      </a:lnTo>
                      <a:lnTo>
                        <a:pt x="26" y="1600"/>
                      </a:lnTo>
                      <a:lnTo>
                        <a:pt x="22" y="1618"/>
                      </a:lnTo>
                      <a:lnTo>
                        <a:pt x="12" y="1631"/>
                      </a:lnTo>
                      <a:lnTo>
                        <a:pt x="13" y="1633"/>
                      </a:lnTo>
                      <a:lnTo>
                        <a:pt x="12" y="1633"/>
                      </a:lnTo>
                      <a:lnTo>
                        <a:pt x="23" y="1654"/>
                      </a:lnTo>
                      <a:lnTo>
                        <a:pt x="39" y="1675"/>
                      </a:lnTo>
                      <a:lnTo>
                        <a:pt x="53" y="1709"/>
                      </a:lnTo>
                      <a:lnTo>
                        <a:pt x="60" y="1720"/>
                      </a:lnTo>
                      <a:lnTo>
                        <a:pt x="69" y="1733"/>
                      </a:lnTo>
                      <a:lnTo>
                        <a:pt x="76" y="1741"/>
                      </a:lnTo>
                      <a:lnTo>
                        <a:pt x="79" y="1751"/>
                      </a:lnTo>
                      <a:lnTo>
                        <a:pt x="75" y="1762"/>
                      </a:lnTo>
                      <a:lnTo>
                        <a:pt x="78" y="1758"/>
                      </a:lnTo>
                      <a:lnTo>
                        <a:pt x="76" y="1765"/>
                      </a:lnTo>
                      <a:lnTo>
                        <a:pt x="79" y="1760"/>
                      </a:lnTo>
                      <a:lnTo>
                        <a:pt x="79" y="1761"/>
                      </a:lnTo>
                      <a:lnTo>
                        <a:pt x="79" y="1763"/>
                      </a:lnTo>
                      <a:lnTo>
                        <a:pt x="91" y="1784"/>
                      </a:lnTo>
                      <a:lnTo>
                        <a:pt x="95" y="1802"/>
                      </a:lnTo>
                      <a:lnTo>
                        <a:pt x="86" y="1781"/>
                      </a:lnTo>
                      <a:lnTo>
                        <a:pt x="82" y="1792"/>
                      </a:lnTo>
                      <a:lnTo>
                        <a:pt x="75" y="1805"/>
                      </a:lnTo>
                      <a:lnTo>
                        <a:pt x="72" y="1816"/>
                      </a:lnTo>
                      <a:lnTo>
                        <a:pt x="74" y="1815"/>
                      </a:lnTo>
                      <a:lnTo>
                        <a:pt x="72" y="1819"/>
                      </a:lnTo>
                      <a:lnTo>
                        <a:pt x="83" y="1811"/>
                      </a:lnTo>
                      <a:lnTo>
                        <a:pt x="95" y="1822"/>
                      </a:lnTo>
                      <a:lnTo>
                        <a:pt x="99" y="1835"/>
                      </a:lnTo>
                      <a:lnTo>
                        <a:pt x="113" y="1840"/>
                      </a:lnTo>
                      <a:lnTo>
                        <a:pt x="118" y="1852"/>
                      </a:lnTo>
                      <a:lnTo>
                        <a:pt x="132" y="1864"/>
                      </a:lnTo>
                      <a:lnTo>
                        <a:pt x="143" y="1859"/>
                      </a:lnTo>
                      <a:lnTo>
                        <a:pt x="141" y="1856"/>
                      </a:lnTo>
                      <a:lnTo>
                        <a:pt x="142" y="1856"/>
                      </a:lnTo>
                      <a:lnTo>
                        <a:pt x="136" y="1845"/>
                      </a:lnTo>
                      <a:lnTo>
                        <a:pt x="144" y="1838"/>
                      </a:lnTo>
                      <a:lnTo>
                        <a:pt x="143" y="1825"/>
                      </a:lnTo>
                      <a:lnTo>
                        <a:pt x="148" y="1816"/>
                      </a:lnTo>
                      <a:lnTo>
                        <a:pt x="162" y="1811"/>
                      </a:lnTo>
                      <a:lnTo>
                        <a:pt x="174" y="1819"/>
                      </a:lnTo>
                      <a:lnTo>
                        <a:pt x="181" y="1832"/>
                      </a:lnTo>
                      <a:lnTo>
                        <a:pt x="187" y="1834"/>
                      </a:lnTo>
                      <a:lnTo>
                        <a:pt x="181" y="1832"/>
                      </a:lnTo>
                      <a:lnTo>
                        <a:pt x="170" y="1835"/>
                      </a:lnTo>
                      <a:lnTo>
                        <a:pt x="158" y="1835"/>
                      </a:lnTo>
                      <a:lnTo>
                        <a:pt x="151" y="1846"/>
                      </a:lnTo>
                      <a:lnTo>
                        <a:pt x="152" y="1848"/>
                      </a:lnTo>
                      <a:lnTo>
                        <a:pt x="151" y="1849"/>
                      </a:lnTo>
                      <a:lnTo>
                        <a:pt x="161" y="1858"/>
                      </a:lnTo>
                      <a:lnTo>
                        <a:pt x="158" y="1867"/>
                      </a:lnTo>
                      <a:lnTo>
                        <a:pt x="159" y="1870"/>
                      </a:lnTo>
                      <a:lnTo>
                        <a:pt x="158" y="1870"/>
                      </a:lnTo>
                      <a:lnTo>
                        <a:pt x="162" y="1883"/>
                      </a:lnTo>
                      <a:lnTo>
                        <a:pt x="169" y="1886"/>
                      </a:lnTo>
                      <a:lnTo>
                        <a:pt x="170" y="1904"/>
                      </a:lnTo>
                      <a:lnTo>
                        <a:pt x="170" y="1925"/>
                      </a:lnTo>
                      <a:lnTo>
                        <a:pt x="171" y="1925"/>
                      </a:lnTo>
                      <a:lnTo>
                        <a:pt x="171" y="1928"/>
                      </a:lnTo>
                      <a:lnTo>
                        <a:pt x="178" y="1936"/>
                      </a:lnTo>
                      <a:lnTo>
                        <a:pt x="170" y="1934"/>
                      </a:lnTo>
                      <a:lnTo>
                        <a:pt x="158" y="1922"/>
                      </a:lnTo>
                      <a:lnTo>
                        <a:pt x="151" y="1910"/>
                      </a:lnTo>
                      <a:lnTo>
                        <a:pt x="140" y="1905"/>
                      </a:lnTo>
                      <a:lnTo>
                        <a:pt x="143" y="1894"/>
                      </a:lnTo>
                      <a:lnTo>
                        <a:pt x="148" y="1886"/>
                      </a:lnTo>
                      <a:lnTo>
                        <a:pt x="147" y="1883"/>
                      </a:lnTo>
                      <a:lnTo>
                        <a:pt x="147" y="1883"/>
                      </a:lnTo>
                      <a:lnTo>
                        <a:pt x="144" y="1872"/>
                      </a:lnTo>
                      <a:lnTo>
                        <a:pt x="144" y="1870"/>
                      </a:lnTo>
                      <a:lnTo>
                        <a:pt x="144" y="1870"/>
                      </a:lnTo>
                      <a:lnTo>
                        <a:pt x="144" y="1867"/>
                      </a:lnTo>
                      <a:lnTo>
                        <a:pt x="132" y="1867"/>
                      </a:lnTo>
                      <a:lnTo>
                        <a:pt x="124" y="1877"/>
                      </a:lnTo>
                      <a:lnTo>
                        <a:pt x="124" y="1886"/>
                      </a:lnTo>
                      <a:lnTo>
                        <a:pt x="116" y="1910"/>
                      </a:lnTo>
                      <a:lnTo>
                        <a:pt x="117" y="1912"/>
                      </a:lnTo>
                      <a:lnTo>
                        <a:pt x="116" y="1913"/>
                      </a:lnTo>
                      <a:lnTo>
                        <a:pt x="121" y="1920"/>
                      </a:lnTo>
                      <a:lnTo>
                        <a:pt x="121" y="1942"/>
                      </a:lnTo>
                      <a:lnTo>
                        <a:pt x="117" y="1952"/>
                      </a:lnTo>
                      <a:lnTo>
                        <a:pt x="116" y="1962"/>
                      </a:lnTo>
                      <a:lnTo>
                        <a:pt x="116" y="1969"/>
                      </a:lnTo>
                      <a:lnTo>
                        <a:pt x="117" y="1982"/>
                      </a:lnTo>
                      <a:lnTo>
                        <a:pt x="118" y="1983"/>
                      </a:lnTo>
                      <a:lnTo>
                        <a:pt x="118" y="1985"/>
                      </a:lnTo>
                      <a:lnTo>
                        <a:pt x="139" y="2017"/>
                      </a:lnTo>
                      <a:lnTo>
                        <a:pt x="151" y="2027"/>
                      </a:lnTo>
                      <a:lnTo>
                        <a:pt x="174" y="2027"/>
                      </a:lnTo>
                      <a:lnTo>
                        <a:pt x="181" y="2049"/>
                      </a:lnTo>
                      <a:lnTo>
                        <a:pt x="181" y="2072"/>
                      </a:lnTo>
                      <a:lnTo>
                        <a:pt x="177" y="2069"/>
                      </a:lnTo>
                      <a:lnTo>
                        <a:pt x="170" y="2078"/>
                      </a:lnTo>
                      <a:lnTo>
                        <a:pt x="147" y="2089"/>
                      </a:lnTo>
                      <a:lnTo>
                        <a:pt x="147" y="2113"/>
                      </a:lnTo>
                      <a:lnTo>
                        <a:pt x="144" y="2136"/>
                      </a:lnTo>
                      <a:lnTo>
                        <a:pt x="145" y="2137"/>
                      </a:lnTo>
                      <a:lnTo>
                        <a:pt x="144" y="2138"/>
                      </a:lnTo>
                      <a:lnTo>
                        <a:pt x="151" y="2150"/>
                      </a:lnTo>
                      <a:lnTo>
                        <a:pt x="171" y="2170"/>
                      </a:lnTo>
                      <a:lnTo>
                        <a:pt x="174" y="2192"/>
                      </a:lnTo>
                      <a:lnTo>
                        <a:pt x="174" y="2192"/>
                      </a:lnTo>
                      <a:lnTo>
                        <a:pt x="174" y="2194"/>
                      </a:lnTo>
                      <a:lnTo>
                        <a:pt x="185" y="2204"/>
                      </a:lnTo>
                      <a:lnTo>
                        <a:pt x="188" y="2222"/>
                      </a:lnTo>
                      <a:lnTo>
                        <a:pt x="188" y="2222"/>
                      </a:lnTo>
                      <a:lnTo>
                        <a:pt x="188" y="2225"/>
                      </a:lnTo>
                      <a:lnTo>
                        <a:pt x="200" y="2245"/>
                      </a:lnTo>
                      <a:lnTo>
                        <a:pt x="200" y="2256"/>
                      </a:lnTo>
                      <a:lnTo>
                        <a:pt x="201" y="2256"/>
                      </a:lnTo>
                      <a:lnTo>
                        <a:pt x="201" y="2258"/>
                      </a:lnTo>
                      <a:lnTo>
                        <a:pt x="208" y="2270"/>
                      </a:lnTo>
                      <a:lnTo>
                        <a:pt x="222" y="2282"/>
                      </a:lnTo>
                      <a:lnTo>
                        <a:pt x="227" y="2303"/>
                      </a:lnTo>
                      <a:lnTo>
                        <a:pt x="252" y="2324"/>
                      </a:lnTo>
                      <a:lnTo>
                        <a:pt x="253" y="2334"/>
                      </a:lnTo>
                      <a:lnTo>
                        <a:pt x="244" y="2339"/>
                      </a:lnTo>
                      <a:lnTo>
                        <a:pt x="241" y="2351"/>
                      </a:lnTo>
                      <a:lnTo>
                        <a:pt x="242" y="2353"/>
                      </a:lnTo>
                      <a:lnTo>
                        <a:pt x="241" y="2354"/>
                      </a:lnTo>
                      <a:lnTo>
                        <a:pt x="252" y="2365"/>
                      </a:lnTo>
                      <a:lnTo>
                        <a:pt x="264" y="2369"/>
                      </a:lnTo>
                      <a:lnTo>
                        <a:pt x="274" y="2381"/>
                      </a:lnTo>
                      <a:lnTo>
                        <a:pt x="274" y="2390"/>
                      </a:lnTo>
                      <a:lnTo>
                        <a:pt x="260" y="2406"/>
                      </a:lnTo>
                      <a:lnTo>
                        <a:pt x="260" y="2427"/>
                      </a:lnTo>
                      <a:lnTo>
                        <a:pt x="253" y="2438"/>
                      </a:lnTo>
                      <a:lnTo>
                        <a:pt x="254" y="2440"/>
                      </a:lnTo>
                      <a:lnTo>
                        <a:pt x="254" y="2441"/>
                      </a:lnTo>
                      <a:lnTo>
                        <a:pt x="256" y="2451"/>
                      </a:lnTo>
                      <a:lnTo>
                        <a:pt x="248" y="2462"/>
                      </a:lnTo>
                      <a:lnTo>
                        <a:pt x="248" y="2471"/>
                      </a:lnTo>
                      <a:lnTo>
                        <a:pt x="248" y="2471"/>
                      </a:lnTo>
                      <a:lnTo>
                        <a:pt x="248" y="2474"/>
                      </a:lnTo>
                      <a:lnTo>
                        <a:pt x="257" y="2477"/>
                      </a:lnTo>
                      <a:lnTo>
                        <a:pt x="264" y="2488"/>
                      </a:lnTo>
                      <a:lnTo>
                        <a:pt x="275" y="2501"/>
                      </a:lnTo>
                      <a:lnTo>
                        <a:pt x="310" y="2504"/>
                      </a:lnTo>
                      <a:lnTo>
                        <a:pt x="324" y="2511"/>
                      </a:lnTo>
                      <a:lnTo>
                        <a:pt x="336" y="2511"/>
                      </a:lnTo>
                      <a:lnTo>
                        <a:pt x="361" y="2525"/>
                      </a:lnTo>
                      <a:lnTo>
                        <a:pt x="370" y="2532"/>
                      </a:lnTo>
                      <a:lnTo>
                        <a:pt x="396" y="2532"/>
                      </a:lnTo>
                      <a:lnTo>
                        <a:pt x="417" y="2546"/>
                      </a:lnTo>
                      <a:lnTo>
                        <a:pt x="423" y="2559"/>
                      </a:lnTo>
                      <a:lnTo>
                        <a:pt x="437" y="2567"/>
                      </a:lnTo>
                      <a:lnTo>
                        <a:pt x="440" y="2586"/>
                      </a:lnTo>
                      <a:lnTo>
                        <a:pt x="440" y="2586"/>
                      </a:lnTo>
                      <a:lnTo>
                        <a:pt x="440" y="2589"/>
                      </a:lnTo>
                      <a:lnTo>
                        <a:pt x="467" y="2610"/>
                      </a:lnTo>
                      <a:lnTo>
                        <a:pt x="489" y="2621"/>
                      </a:lnTo>
                      <a:lnTo>
                        <a:pt x="539" y="2631"/>
                      </a:lnTo>
                      <a:lnTo>
                        <a:pt x="542" y="2634"/>
                      </a:lnTo>
                      <a:lnTo>
                        <a:pt x="549" y="2655"/>
                      </a:lnTo>
                      <a:lnTo>
                        <a:pt x="552" y="2664"/>
                      </a:lnTo>
                      <a:lnTo>
                        <a:pt x="549" y="2673"/>
                      </a:lnTo>
                      <a:lnTo>
                        <a:pt x="549" y="2685"/>
                      </a:lnTo>
                      <a:lnTo>
                        <a:pt x="549" y="2686"/>
                      </a:lnTo>
                      <a:lnTo>
                        <a:pt x="549" y="2688"/>
                      </a:lnTo>
                      <a:lnTo>
                        <a:pt x="562" y="2693"/>
                      </a:lnTo>
                      <a:lnTo>
                        <a:pt x="569" y="2685"/>
                      </a:lnTo>
                      <a:lnTo>
                        <a:pt x="579" y="2688"/>
                      </a:lnTo>
                      <a:lnTo>
                        <a:pt x="592" y="2693"/>
                      </a:lnTo>
                      <a:lnTo>
                        <a:pt x="606" y="2712"/>
                      </a:lnTo>
                      <a:lnTo>
                        <a:pt x="613" y="2723"/>
                      </a:lnTo>
                      <a:lnTo>
                        <a:pt x="625" y="2733"/>
                      </a:lnTo>
                      <a:lnTo>
                        <a:pt x="665" y="2778"/>
                      </a:lnTo>
                      <a:lnTo>
                        <a:pt x="678" y="2802"/>
                      </a:lnTo>
                      <a:lnTo>
                        <a:pt x="685" y="2825"/>
                      </a:lnTo>
                      <a:lnTo>
                        <a:pt x="688" y="2844"/>
                      </a:lnTo>
                      <a:lnTo>
                        <a:pt x="684" y="2868"/>
                      </a:lnTo>
                      <a:lnTo>
                        <a:pt x="681" y="2888"/>
                      </a:lnTo>
                      <a:lnTo>
                        <a:pt x="681" y="2901"/>
                      </a:lnTo>
                      <a:lnTo>
                        <a:pt x="681" y="2900"/>
                      </a:lnTo>
                      <a:lnTo>
                        <a:pt x="681" y="2904"/>
                      </a:lnTo>
                      <a:lnTo>
                        <a:pt x="685" y="2894"/>
                      </a:lnTo>
                      <a:lnTo>
                        <a:pt x="693" y="2900"/>
                      </a:lnTo>
                      <a:lnTo>
                        <a:pt x="691" y="2911"/>
                      </a:lnTo>
                      <a:lnTo>
                        <a:pt x="693" y="2925"/>
                      </a:lnTo>
                      <a:lnTo>
                        <a:pt x="693" y="2925"/>
                      </a:lnTo>
                      <a:lnTo>
                        <a:pt x="694" y="2928"/>
                      </a:lnTo>
                      <a:lnTo>
                        <a:pt x="701" y="2931"/>
                      </a:lnTo>
                      <a:lnTo>
                        <a:pt x="1073" y="2964"/>
                      </a:lnTo>
                      <a:lnTo>
                        <a:pt x="1054" y="2986"/>
                      </a:lnTo>
                      <a:lnTo>
                        <a:pt x="1052" y="2997"/>
                      </a:lnTo>
                      <a:lnTo>
                        <a:pt x="1087" y="3015"/>
                      </a:lnTo>
                      <a:lnTo>
                        <a:pt x="1403" y="3181"/>
                      </a:lnTo>
                      <a:lnTo>
                        <a:pt x="1607" y="3286"/>
                      </a:lnTo>
                      <a:lnTo>
                        <a:pt x="1846" y="3315"/>
                      </a:lnTo>
                      <a:lnTo>
                        <a:pt x="1925" y="3325"/>
                      </a:lnTo>
                      <a:lnTo>
                        <a:pt x="1929" y="3318"/>
                      </a:lnTo>
                      <a:lnTo>
                        <a:pt x="1925" y="3325"/>
                      </a:lnTo>
                      <a:lnTo>
                        <a:pt x="2050" y="3337"/>
                      </a:lnTo>
                      <a:lnTo>
                        <a:pt x="2061" y="3334"/>
                      </a:lnTo>
                      <a:lnTo>
                        <a:pt x="2068" y="3277"/>
                      </a:lnTo>
                      <a:lnTo>
                        <a:pt x="2073" y="3262"/>
                      </a:lnTo>
                      <a:lnTo>
                        <a:pt x="2332" y="3288"/>
                      </a:lnTo>
                      <a:lnTo>
                        <a:pt x="2340" y="3291"/>
                      </a:lnTo>
                      <a:lnTo>
                        <a:pt x="2346" y="3294"/>
                      </a:lnTo>
                      <a:lnTo>
                        <a:pt x="2351" y="3294"/>
                      </a:lnTo>
                      <a:lnTo>
                        <a:pt x="2352" y="3295"/>
                      </a:lnTo>
                      <a:lnTo>
                        <a:pt x="2362" y="3304"/>
                      </a:lnTo>
                      <a:lnTo>
                        <a:pt x="2369" y="3315"/>
                      </a:lnTo>
                      <a:lnTo>
                        <a:pt x="2373" y="3325"/>
                      </a:lnTo>
                      <a:lnTo>
                        <a:pt x="2381" y="3345"/>
                      </a:lnTo>
                      <a:lnTo>
                        <a:pt x="2396" y="3355"/>
                      </a:lnTo>
                      <a:lnTo>
                        <a:pt x="2418" y="3366"/>
                      </a:lnTo>
                      <a:lnTo>
                        <a:pt x="2429" y="3376"/>
                      </a:lnTo>
                      <a:lnTo>
                        <a:pt x="2455" y="3406"/>
                      </a:lnTo>
                      <a:lnTo>
                        <a:pt x="2478" y="3427"/>
                      </a:lnTo>
                      <a:lnTo>
                        <a:pt x="2482" y="3438"/>
                      </a:lnTo>
                      <a:lnTo>
                        <a:pt x="2505" y="3460"/>
                      </a:lnTo>
                      <a:lnTo>
                        <a:pt x="2517" y="3468"/>
                      </a:lnTo>
                      <a:lnTo>
                        <a:pt x="2528" y="3472"/>
                      </a:lnTo>
                      <a:lnTo>
                        <a:pt x="2550" y="3492"/>
                      </a:lnTo>
                      <a:lnTo>
                        <a:pt x="2565" y="3499"/>
                      </a:lnTo>
                      <a:lnTo>
                        <a:pt x="2566" y="3508"/>
                      </a:lnTo>
                      <a:lnTo>
                        <a:pt x="2577" y="3513"/>
                      </a:lnTo>
                      <a:lnTo>
                        <a:pt x="2580" y="3526"/>
                      </a:lnTo>
                      <a:lnTo>
                        <a:pt x="2584" y="3547"/>
                      </a:lnTo>
                      <a:lnTo>
                        <a:pt x="2591" y="3553"/>
                      </a:lnTo>
                      <a:lnTo>
                        <a:pt x="2600" y="3574"/>
                      </a:lnTo>
                      <a:lnTo>
                        <a:pt x="2607" y="3584"/>
                      </a:lnTo>
                      <a:lnTo>
                        <a:pt x="2607" y="3595"/>
                      </a:lnTo>
                      <a:lnTo>
                        <a:pt x="2603" y="3607"/>
                      </a:lnTo>
                      <a:lnTo>
                        <a:pt x="2603" y="3628"/>
                      </a:lnTo>
                      <a:lnTo>
                        <a:pt x="2630" y="3683"/>
                      </a:lnTo>
                      <a:lnTo>
                        <a:pt x="2647" y="3697"/>
                      </a:lnTo>
                      <a:lnTo>
                        <a:pt x="2660" y="3703"/>
                      </a:lnTo>
                      <a:lnTo>
                        <a:pt x="2670" y="3710"/>
                      </a:lnTo>
                      <a:lnTo>
                        <a:pt x="2679" y="3721"/>
                      </a:lnTo>
                      <a:lnTo>
                        <a:pt x="2705" y="3742"/>
                      </a:lnTo>
                      <a:lnTo>
                        <a:pt x="2716" y="3748"/>
                      </a:lnTo>
                      <a:lnTo>
                        <a:pt x="2742" y="3751"/>
                      </a:lnTo>
                      <a:lnTo>
                        <a:pt x="2749" y="3762"/>
                      </a:lnTo>
                      <a:lnTo>
                        <a:pt x="2783" y="3778"/>
                      </a:lnTo>
                      <a:lnTo>
                        <a:pt x="2792" y="3790"/>
                      </a:lnTo>
                      <a:lnTo>
                        <a:pt x="2806" y="3799"/>
                      </a:lnTo>
                      <a:lnTo>
                        <a:pt x="2815" y="3799"/>
                      </a:lnTo>
                      <a:lnTo>
                        <a:pt x="2815" y="3802"/>
                      </a:lnTo>
                      <a:lnTo>
                        <a:pt x="2829" y="3806"/>
                      </a:lnTo>
                      <a:lnTo>
                        <a:pt x="2848" y="3806"/>
                      </a:lnTo>
                      <a:lnTo>
                        <a:pt x="2851" y="3796"/>
                      </a:lnTo>
                      <a:lnTo>
                        <a:pt x="2866" y="3788"/>
                      </a:lnTo>
                      <a:lnTo>
                        <a:pt x="2871" y="3778"/>
                      </a:lnTo>
                      <a:lnTo>
                        <a:pt x="2885" y="3775"/>
                      </a:lnTo>
                      <a:lnTo>
                        <a:pt x="2888" y="3762"/>
                      </a:lnTo>
                      <a:lnTo>
                        <a:pt x="2892" y="3751"/>
                      </a:lnTo>
                      <a:lnTo>
                        <a:pt x="2897" y="3748"/>
                      </a:lnTo>
                      <a:lnTo>
                        <a:pt x="2918" y="3703"/>
                      </a:lnTo>
                      <a:lnTo>
                        <a:pt x="2927" y="3687"/>
                      </a:lnTo>
                      <a:lnTo>
                        <a:pt x="2934" y="3686"/>
                      </a:lnTo>
                      <a:lnTo>
                        <a:pt x="2945" y="3683"/>
                      </a:lnTo>
                      <a:lnTo>
                        <a:pt x="2957" y="3676"/>
                      </a:lnTo>
                      <a:lnTo>
                        <a:pt x="2971" y="3679"/>
                      </a:lnTo>
                      <a:lnTo>
                        <a:pt x="2980" y="3676"/>
                      </a:lnTo>
                      <a:lnTo>
                        <a:pt x="2987" y="3663"/>
                      </a:lnTo>
                      <a:lnTo>
                        <a:pt x="3001" y="3663"/>
                      </a:lnTo>
                      <a:lnTo>
                        <a:pt x="3020" y="3676"/>
                      </a:lnTo>
                      <a:lnTo>
                        <a:pt x="3035" y="3679"/>
                      </a:lnTo>
                      <a:lnTo>
                        <a:pt x="3047" y="3676"/>
                      </a:lnTo>
                      <a:lnTo>
                        <a:pt x="3057" y="3679"/>
                      </a:lnTo>
                      <a:lnTo>
                        <a:pt x="3070" y="3679"/>
                      </a:lnTo>
                      <a:lnTo>
                        <a:pt x="3103" y="3687"/>
                      </a:lnTo>
                      <a:lnTo>
                        <a:pt x="3117" y="3679"/>
                      </a:lnTo>
                      <a:lnTo>
                        <a:pt x="3126" y="3686"/>
                      </a:lnTo>
                      <a:lnTo>
                        <a:pt x="3140" y="3691"/>
                      </a:lnTo>
                      <a:lnTo>
                        <a:pt x="3144" y="3703"/>
                      </a:lnTo>
                      <a:lnTo>
                        <a:pt x="3153" y="3713"/>
                      </a:lnTo>
                      <a:lnTo>
                        <a:pt x="3156" y="3721"/>
                      </a:lnTo>
                      <a:lnTo>
                        <a:pt x="3167" y="3718"/>
                      </a:lnTo>
                      <a:lnTo>
                        <a:pt x="3172" y="3731"/>
                      </a:lnTo>
                      <a:lnTo>
                        <a:pt x="3182" y="3739"/>
                      </a:lnTo>
                      <a:lnTo>
                        <a:pt x="3197" y="3745"/>
                      </a:lnTo>
                      <a:lnTo>
                        <a:pt x="3197" y="3755"/>
                      </a:lnTo>
                      <a:lnTo>
                        <a:pt x="3232" y="3778"/>
                      </a:lnTo>
                      <a:lnTo>
                        <a:pt x="3246" y="3799"/>
                      </a:lnTo>
                      <a:lnTo>
                        <a:pt x="3255" y="3812"/>
                      </a:lnTo>
                      <a:lnTo>
                        <a:pt x="3262" y="3838"/>
                      </a:lnTo>
                      <a:lnTo>
                        <a:pt x="3276" y="3863"/>
                      </a:lnTo>
                      <a:lnTo>
                        <a:pt x="3283" y="3874"/>
                      </a:lnTo>
                      <a:lnTo>
                        <a:pt x="3283" y="3878"/>
                      </a:lnTo>
                      <a:lnTo>
                        <a:pt x="3288" y="3887"/>
                      </a:lnTo>
                      <a:lnTo>
                        <a:pt x="3295" y="3898"/>
                      </a:lnTo>
                      <a:lnTo>
                        <a:pt x="3306" y="3911"/>
                      </a:lnTo>
                      <a:lnTo>
                        <a:pt x="3302" y="3913"/>
                      </a:lnTo>
                      <a:lnTo>
                        <a:pt x="3309" y="3935"/>
                      </a:lnTo>
                      <a:lnTo>
                        <a:pt x="3318" y="3959"/>
                      </a:lnTo>
                      <a:lnTo>
                        <a:pt x="3332" y="3967"/>
                      </a:lnTo>
                      <a:lnTo>
                        <a:pt x="3344" y="3970"/>
                      </a:lnTo>
                      <a:lnTo>
                        <a:pt x="3355" y="3986"/>
                      </a:lnTo>
                      <a:lnTo>
                        <a:pt x="3359" y="3997"/>
                      </a:lnTo>
                      <a:lnTo>
                        <a:pt x="3367" y="4004"/>
                      </a:lnTo>
                      <a:lnTo>
                        <a:pt x="3378" y="4015"/>
                      </a:lnTo>
                      <a:lnTo>
                        <a:pt x="3381" y="4028"/>
                      </a:lnTo>
                      <a:lnTo>
                        <a:pt x="3404" y="4058"/>
                      </a:lnTo>
                      <a:lnTo>
                        <a:pt x="3424" y="4061"/>
                      </a:lnTo>
                      <a:lnTo>
                        <a:pt x="3434" y="4069"/>
                      </a:lnTo>
                      <a:lnTo>
                        <a:pt x="3438" y="4076"/>
                      </a:lnTo>
                      <a:lnTo>
                        <a:pt x="3438" y="4088"/>
                      </a:lnTo>
                      <a:lnTo>
                        <a:pt x="3441" y="4096"/>
                      </a:lnTo>
                      <a:lnTo>
                        <a:pt x="3441" y="4109"/>
                      </a:lnTo>
                      <a:lnTo>
                        <a:pt x="3434" y="4120"/>
                      </a:lnTo>
                      <a:lnTo>
                        <a:pt x="3447" y="4130"/>
                      </a:lnTo>
                      <a:lnTo>
                        <a:pt x="3447" y="4138"/>
                      </a:lnTo>
                      <a:lnTo>
                        <a:pt x="3445" y="4151"/>
                      </a:lnTo>
                      <a:lnTo>
                        <a:pt x="3447" y="4162"/>
                      </a:lnTo>
                      <a:lnTo>
                        <a:pt x="3457" y="4172"/>
                      </a:lnTo>
                      <a:lnTo>
                        <a:pt x="3468" y="4192"/>
                      </a:lnTo>
                      <a:lnTo>
                        <a:pt x="3476" y="4205"/>
                      </a:lnTo>
                      <a:lnTo>
                        <a:pt x="3487" y="4229"/>
                      </a:lnTo>
                      <a:lnTo>
                        <a:pt x="3491" y="4250"/>
                      </a:lnTo>
                      <a:lnTo>
                        <a:pt x="3503" y="4263"/>
                      </a:lnTo>
                      <a:lnTo>
                        <a:pt x="3501" y="4274"/>
                      </a:lnTo>
                      <a:lnTo>
                        <a:pt x="3506" y="4277"/>
                      </a:lnTo>
                      <a:lnTo>
                        <a:pt x="3533" y="4277"/>
                      </a:lnTo>
                      <a:lnTo>
                        <a:pt x="3543" y="4283"/>
                      </a:lnTo>
                      <a:lnTo>
                        <a:pt x="3550" y="4283"/>
                      </a:lnTo>
                      <a:lnTo>
                        <a:pt x="3563" y="4288"/>
                      </a:lnTo>
                      <a:lnTo>
                        <a:pt x="3570" y="4301"/>
                      </a:lnTo>
                      <a:lnTo>
                        <a:pt x="3580" y="4304"/>
                      </a:lnTo>
                      <a:lnTo>
                        <a:pt x="3589" y="4301"/>
                      </a:lnTo>
                      <a:lnTo>
                        <a:pt x="3603" y="4307"/>
                      </a:lnTo>
                      <a:lnTo>
                        <a:pt x="3616" y="4311"/>
                      </a:lnTo>
                      <a:lnTo>
                        <a:pt x="3640" y="4328"/>
                      </a:lnTo>
                      <a:lnTo>
                        <a:pt x="3649" y="4335"/>
                      </a:lnTo>
                      <a:lnTo>
                        <a:pt x="3698" y="4338"/>
                      </a:lnTo>
                      <a:lnTo>
                        <a:pt x="3725" y="4338"/>
                      </a:lnTo>
                      <a:lnTo>
                        <a:pt x="3739" y="4339"/>
                      </a:lnTo>
                      <a:lnTo>
                        <a:pt x="3749" y="4343"/>
                      </a:lnTo>
                      <a:lnTo>
                        <a:pt x="3772" y="4363"/>
                      </a:lnTo>
                      <a:lnTo>
                        <a:pt x="3776" y="4363"/>
                      </a:lnTo>
                      <a:lnTo>
                        <a:pt x="3788" y="4373"/>
                      </a:lnTo>
                      <a:lnTo>
                        <a:pt x="3802" y="4373"/>
                      </a:lnTo>
                      <a:lnTo>
                        <a:pt x="3802" y="4362"/>
                      </a:lnTo>
                      <a:lnTo>
                        <a:pt x="3832" y="4355"/>
                      </a:lnTo>
                      <a:lnTo>
                        <a:pt x="3834" y="4352"/>
                      </a:lnTo>
                      <a:lnTo>
                        <a:pt x="3834" y="4339"/>
                      </a:lnTo>
                      <a:lnTo>
                        <a:pt x="3822" y="4352"/>
                      </a:lnTo>
                      <a:lnTo>
                        <a:pt x="3825" y="4339"/>
                      </a:lnTo>
                      <a:lnTo>
                        <a:pt x="3814" y="4352"/>
                      </a:lnTo>
                      <a:lnTo>
                        <a:pt x="3806" y="4338"/>
                      </a:lnTo>
                      <a:lnTo>
                        <a:pt x="3818" y="4338"/>
                      </a:lnTo>
                      <a:lnTo>
                        <a:pt x="3807" y="4325"/>
                      </a:lnTo>
                      <a:lnTo>
                        <a:pt x="3806" y="4304"/>
                      </a:lnTo>
                      <a:lnTo>
                        <a:pt x="3785" y="4264"/>
                      </a:lnTo>
                      <a:lnTo>
                        <a:pt x="3788" y="4256"/>
                      </a:lnTo>
                      <a:lnTo>
                        <a:pt x="3778" y="4216"/>
                      </a:lnTo>
                      <a:lnTo>
                        <a:pt x="3765" y="4205"/>
                      </a:lnTo>
                      <a:lnTo>
                        <a:pt x="3765" y="4196"/>
                      </a:lnTo>
                      <a:lnTo>
                        <a:pt x="3778" y="4199"/>
                      </a:lnTo>
                      <a:lnTo>
                        <a:pt x="3765" y="4188"/>
                      </a:lnTo>
                      <a:lnTo>
                        <a:pt x="3765" y="4175"/>
                      </a:lnTo>
                      <a:lnTo>
                        <a:pt x="3778" y="4175"/>
                      </a:lnTo>
                      <a:lnTo>
                        <a:pt x="3778" y="4162"/>
                      </a:lnTo>
                      <a:lnTo>
                        <a:pt x="3785" y="4154"/>
                      </a:lnTo>
                      <a:lnTo>
                        <a:pt x="3785" y="4141"/>
                      </a:lnTo>
                      <a:lnTo>
                        <a:pt x="3788" y="4130"/>
                      </a:lnTo>
                      <a:lnTo>
                        <a:pt x="3765" y="4136"/>
                      </a:lnTo>
                      <a:lnTo>
                        <a:pt x="3742" y="4130"/>
                      </a:lnTo>
                      <a:lnTo>
                        <a:pt x="3742" y="4117"/>
                      </a:lnTo>
                      <a:lnTo>
                        <a:pt x="3735" y="4112"/>
                      </a:lnTo>
                      <a:lnTo>
                        <a:pt x="3728" y="4100"/>
                      </a:lnTo>
                      <a:lnTo>
                        <a:pt x="3742" y="4109"/>
                      </a:lnTo>
                      <a:lnTo>
                        <a:pt x="3751" y="4117"/>
                      </a:lnTo>
                      <a:lnTo>
                        <a:pt x="3762" y="4117"/>
                      </a:lnTo>
                      <a:lnTo>
                        <a:pt x="3772" y="4114"/>
                      </a:lnTo>
                      <a:lnTo>
                        <a:pt x="3781" y="4117"/>
                      </a:lnTo>
                      <a:lnTo>
                        <a:pt x="3772" y="4127"/>
                      </a:lnTo>
                      <a:lnTo>
                        <a:pt x="3788" y="4120"/>
                      </a:lnTo>
                      <a:lnTo>
                        <a:pt x="3811" y="4066"/>
                      </a:lnTo>
                      <a:lnTo>
                        <a:pt x="3807" y="4055"/>
                      </a:lnTo>
                      <a:lnTo>
                        <a:pt x="3806" y="4052"/>
                      </a:lnTo>
                      <a:lnTo>
                        <a:pt x="3795" y="4042"/>
                      </a:lnTo>
                      <a:lnTo>
                        <a:pt x="3795" y="4034"/>
                      </a:lnTo>
                      <a:lnTo>
                        <a:pt x="3781" y="4037"/>
                      </a:lnTo>
                      <a:lnTo>
                        <a:pt x="3776" y="4034"/>
                      </a:lnTo>
                      <a:lnTo>
                        <a:pt x="3788" y="4028"/>
                      </a:lnTo>
                      <a:lnTo>
                        <a:pt x="3814" y="4028"/>
                      </a:lnTo>
                      <a:lnTo>
                        <a:pt x="3825" y="4037"/>
                      </a:lnTo>
                      <a:lnTo>
                        <a:pt x="3848" y="4007"/>
                      </a:lnTo>
                      <a:lnTo>
                        <a:pt x="3855" y="3997"/>
                      </a:lnTo>
                      <a:lnTo>
                        <a:pt x="3855" y="3986"/>
                      </a:lnTo>
                      <a:lnTo>
                        <a:pt x="3844" y="3994"/>
                      </a:lnTo>
                      <a:lnTo>
                        <a:pt x="3837" y="4004"/>
                      </a:lnTo>
                      <a:lnTo>
                        <a:pt x="3829" y="3994"/>
                      </a:lnTo>
                      <a:lnTo>
                        <a:pt x="3834" y="3986"/>
                      </a:lnTo>
                      <a:lnTo>
                        <a:pt x="3832" y="3980"/>
                      </a:lnTo>
                      <a:lnTo>
                        <a:pt x="3844" y="3980"/>
                      </a:lnTo>
                      <a:lnTo>
                        <a:pt x="3855" y="3973"/>
                      </a:lnTo>
                      <a:lnTo>
                        <a:pt x="3858" y="3983"/>
                      </a:lnTo>
                      <a:lnTo>
                        <a:pt x="3871" y="3973"/>
                      </a:lnTo>
                      <a:lnTo>
                        <a:pt x="3874" y="3962"/>
                      </a:lnTo>
                      <a:lnTo>
                        <a:pt x="3874" y="3973"/>
                      </a:lnTo>
                      <a:lnTo>
                        <a:pt x="3871" y="3983"/>
                      </a:lnTo>
                      <a:lnTo>
                        <a:pt x="3881" y="3980"/>
                      </a:lnTo>
                      <a:lnTo>
                        <a:pt x="3894" y="3964"/>
                      </a:lnTo>
                      <a:lnTo>
                        <a:pt x="3894" y="3953"/>
                      </a:lnTo>
                      <a:lnTo>
                        <a:pt x="3890" y="3940"/>
                      </a:lnTo>
                      <a:lnTo>
                        <a:pt x="3894" y="3929"/>
                      </a:lnTo>
                      <a:lnTo>
                        <a:pt x="3894" y="3925"/>
                      </a:lnTo>
                      <a:lnTo>
                        <a:pt x="3911" y="3946"/>
                      </a:lnTo>
                      <a:lnTo>
                        <a:pt x="3920" y="3949"/>
                      </a:lnTo>
                      <a:lnTo>
                        <a:pt x="3957" y="3932"/>
                      </a:lnTo>
                      <a:lnTo>
                        <a:pt x="3961" y="3929"/>
                      </a:lnTo>
                      <a:lnTo>
                        <a:pt x="3947" y="3922"/>
                      </a:lnTo>
                      <a:lnTo>
                        <a:pt x="3934" y="3925"/>
                      </a:lnTo>
                      <a:lnTo>
                        <a:pt x="3943" y="3913"/>
                      </a:lnTo>
                      <a:lnTo>
                        <a:pt x="3931" y="3908"/>
                      </a:lnTo>
                      <a:lnTo>
                        <a:pt x="3917" y="3887"/>
                      </a:lnTo>
                      <a:lnTo>
                        <a:pt x="3931" y="3884"/>
                      </a:lnTo>
                      <a:lnTo>
                        <a:pt x="3934" y="3892"/>
                      </a:lnTo>
                      <a:lnTo>
                        <a:pt x="3950" y="3905"/>
                      </a:lnTo>
                      <a:lnTo>
                        <a:pt x="3964" y="3902"/>
                      </a:lnTo>
                      <a:lnTo>
                        <a:pt x="3954" y="3881"/>
                      </a:lnTo>
                      <a:lnTo>
                        <a:pt x="3954" y="3878"/>
                      </a:lnTo>
                      <a:lnTo>
                        <a:pt x="3964" y="3889"/>
                      </a:lnTo>
                      <a:lnTo>
                        <a:pt x="3973" y="3895"/>
                      </a:lnTo>
                      <a:lnTo>
                        <a:pt x="3987" y="3889"/>
                      </a:lnTo>
                      <a:lnTo>
                        <a:pt x="3991" y="3898"/>
                      </a:lnTo>
                      <a:lnTo>
                        <a:pt x="4003" y="3898"/>
                      </a:lnTo>
                      <a:lnTo>
                        <a:pt x="3998" y="3905"/>
                      </a:lnTo>
                      <a:lnTo>
                        <a:pt x="4020" y="3895"/>
                      </a:lnTo>
                      <a:lnTo>
                        <a:pt x="4017" y="3908"/>
                      </a:lnTo>
                      <a:lnTo>
                        <a:pt x="3994" y="3919"/>
                      </a:lnTo>
                      <a:lnTo>
                        <a:pt x="3991" y="3922"/>
                      </a:lnTo>
                      <a:lnTo>
                        <a:pt x="4026" y="3905"/>
                      </a:lnTo>
                      <a:lnTo>
                        <a:pt x="4052" y="3895"/>
                      </a:lnTo>
                      <a:lnTo>
                        <a:pt x="4066" y="3887"/>
                      </a:lnTo>
                      <a:lnTo>
                        <a:pt x="4052" y="3889"/>
                      </a:lnTo>
                      <a:lnTo>
                        <a:pt x="4040" y="3895"/>
                      </a:lnTo>
                      <a:lnTo>
                        <a:pt x="4040" y="3887"/>
                      </a:lnTo>
                      <a:lnTo>
                        <a:pt x="4063" y="3878"/>
                      </a:lnTo>
                      <a:lnTo>
                        <a:pt x="4086" y="3878"/>
                      </a:lnTo>
                      <a:lnTo>
                        <a:pt x="4108" y="3863"/>
                      </a:lnTo>
                      <a:lnTo>
                        <a:pt x="4130" y="3854"/>
                      </a:lnTo>
                      <a:lnTo>
                        <a:pt x="4138" y="3847"/>
                      </a:lnTo>
                      <a:lnTo>
                        <a:pt x="4163" y="3826"/>
                      </a:lnTo>
                      <a:lnTo>
                        <a:pt x="4165" y="3806"/>
                      </a:lnTo>
                      <a:lnTo>
                        <a:pt x="4186" y="3793"/>
                      </a:lnTo>
                      <a:lnTo>
                        <a:pt x="4191" y="3785"/>
                      </a:lnTo>
                      <a:lnTo>
                        <a:pt x="4205" y="3778"/>
                      </a:lnTo>
                      <a:lnTo>
                        <a:pt x="4212" y="3762"/>
                      </a:lnTo>
                      <a:lnTo>
                        <a:pt x="4198" y="3761"/>
                      </a:lnTo>
                      <a:lnTo>
                        <a:pt x="4198" y="3745"/>
                      </a:lnTo>
                      <a:lnTo>
                        <a:pt x="4186" y="3737"/>
                      </a:lnTo>
                      <a:lnTo>
                        <a:pt x="4189" y="3724"/>
                      </a:lnTo>
                      <a:lnTo>
                        <a:pt x="4182" y="3713"/>
                      </a:lnTo>
                      <a:lnTo>
                        <a:pt x="4189" y="3710"/>
                      </a:lnTo>
                      <a:lnTo>
                        <a:pt x="4205" y="3718"/>
                      </a:lnTo>
                      <a:lnTo>
                        <a:pt x="4212" y="3707"/>
                      </a:lnTo>
                      <a:lnTo>
                        <a:pt x="4221" y="3700"/>
                      </a:lnTo>
                      <a:lnTo>
                        <a:pt x="4235" y="3700"/>
                      </a:lnTo>
                      <a:lnTo>
                        <a:pt x="4235" y="3718"/>
                      </a:lnTo>
                      <a:lnTo>
                        <a:pt x="4225" y="3742"/>
                      </a:lnTo>
                      <a:lnTo>
                        <a:pt x="4251" y="3734"/>
                      </a:lnTo>
                      <a:lnTo>
                        <a:pt x="4274" y="3734"/>
                      </a:lnTo>
                      <a:lnTo>
                        <a:pt x="4272" y="3739"/>
                      </a:lnTo>
                      <a:lnTo>
                        <a:pt x="4258" y="3739"/>
                      </a:lnTo>
                      <a:lnTo>
                        <a:pt x="4232" y="3758"/>
                      </a:lnTo>
                      <a:lnTo>
                        <a:pt x="4225" y="3769"/>
                      </a:lnTo>
                      <a:lnTo>
                        <a:pt x="4228" y="3769"/>
                      </a:lnTo>
                      <a:lnTo>
                        <a:pt x="4242" y="3758"/>
                      </a:lnTo>
                      <a:lnTo>
                        <a:pt x="4255" y="3751"/>
                      </a:lnTo>
                      <a:lnTo>
                        <a:pt x="4265" y="3745"/>
                      </a:lnTo>
                      <a:lnTo>
                        <a:pt x="4300" y="3731"/>
                      </a:lnTo>
                      <a:lnTo>
                        <a:pt x="4341" y="3713"/>
                      </a:lnTo>
                      <a:lnTo>
                        <a:pt x="4378" y="3710"/>
                      </a:lnTo>
                      <a:lnTo>
                        <a:pt x="4357" y="3687"/>
                      </a:lnTo>
                      <a:lnTo>
                        <a:pt x="4374" y="3663"/>
                      </a:lnTo>
                      <a:lnTo>
                        <a:pt x="4383" y="3655"/>
                      </a:lnTo>
                      <a:lnTo>
                        <a:pt x="4384" y="3655"/>
                      </a:lnTo>
                      <a:lnTo>
                        <a:pt x="4383" y="3655"/>
                      </a:lnTo>
                      <a:lnTo>
                        <a:pt x="4387" y="3667"/>
                      </a:lnTo>
                      <a:lnTo>
                        <a:pt x="4383" y="3679"/>
                      </a:lnTo>
                      <a:lnTo>
                        <a:pt x="4374" y="3686"/>
                      </a:lnTo>
                      <a:lnTo>
                        <a:pt x="4371" y="3697"/>
                      </a:lnTo>
                      <a:lnTo>
                        <a:pt x="4383" y="3707"/>
                      </a:lnTo>
                      <a:lnTo>
                        <a:pt x="4394" y="3697"/>
                      </a:lnTo>
                      <a:lnTo>
                        <a:pt x="4454" y="3691"/>
                      </a:lnTo>
                      <a:lnTo>
                        <a:pt x="4457" y="3686"/>
                      </a:lnTo>
                      <a:lnTo>
                        <a:pt x="4443" y="3679"/>
                      </a:lnTo>
                      <a:lnTo>
                        <a:pt x="4457" y="3670"/>
                      </a:lnTo>
                      <a:lnTo>
                        <a:pt x="4461" y="3643"/>
                      </a:lnTo>
                      <a:lnTo>
                        <a:pt x="4469" y="3652"/>
                      </a:lnTo>
                      <a:lnTo>
                        <a:pt x="4473" y="3663"/>
                      </a:lnTo>
                      <a:lnTo>
                        <a:pt x="4473" y="3673"/>
                      </a:lnTo>
                      <a:lnTo>
                        <a:pt x="4464" y="3679"/>
                      </a:lnTo>
                      <a:lnTo>
                        <a:pt x="4461" y="3686"/>
                      </a:lnTo>
                      <a:lnTo>
                        <a:pt x="4469" y="3687"/>
                      </a:lnTo>
                      <a:lnTo>
                        <a:pt x="4483" y="3691"/>
                      </a:lnTo>
                      <a:lnTo>
                        <a:pt x="4506" y="3694"/>
                      </a:lnTo>
                      <a:lnTo>
                        <a:pt x="4533" y="3703"/>
                      </a:lnTo>
                      <a:lnTo>
                        <a:pt x="4547" y="3710"/>
                      </a:lnTo>
                      <a:lnTo>
                        <a:pt x="4566" y="3718"/>
                      </a:lnTo>
                      <a:lnTo>
                        <a:pt x="4626" y="3724"/>
                      </a:lnTo>
                      <a:lnTo>
                        <a:pt x="4638" y="3724"/>
                      </a:lnTo>
                      <a:lnTo>
                        <a:pt x="4656" y="3715"/>
                      </a:lnTo>
                      <a:lnTo>
                        <a:pt x="4668" y="3715"/>
                      </a:lnTo>
                      <a:lnTo>
                        <a:pt x="4658" y="3700"/>
                      </a:lnTo>
                      <a:lnTo>
                        <a:pt x="4649" y="3691"/>
                      </a:lnTo>
                      <a:lnTo>
                        <a:pt x="4661" y="3687"/>
                      </a:lnTo>
                      <a:lnTo>
                        <a:pt x="4665" y="3686"/>
                      </a:lnTo>
                      <a:lnTo>
                        <a:pt x="4679" y="3679"/>
                      </a:lnTo>
                      <a:lnTo>
                        <a:pt x="4702" y="3673"/>
                      </a:lnTo>
                      <a:lnTo>
                        <a:pt x="4702" y="3686"/>
                      </a:lnTo>
                      <a:lnTo>
                        <a:pt x="4702" y="3691"/>
                      </a:lnTo>
                      <a:lnTo>
                        <a:pt x="4712" y="3687"/>
                      </a:lnTo>
                      <a:lnTo>
                        <a:pt x="4739" y="3686"/>
                      </a:lnTo>
                      <a:lnTo>
                        <a:pt x="4740" y="3697"/>
                      </a:lnTo>
                      <a:lnTo>
                        <a:pt x="4751" y="3703"/>
                      </a:lnTo>
                      <a:lnTo>
                        <a:pt x="4758" y="3718"/>
                      </a:lnTo>
                      <a:lnTo>
                        <a:pt x="4770" y="3718"/>
                      </a:lnTo>
                      <a:lnTo>
                        <a:pt x="4795" y="3724"/>
                      </a:lnTo>
                      <a:lnTo>
                        <a:pt x="4800" y="3715"/>
                      </a:lnTo>
                      <a:lnTo>
                        <a:pt x="4804" y="3713"/>
                      </a:lnTo>
                      <a:lnTo>
                        <a:pt x="4804" y="3707"/>
                      </a:lnTo>
                      <a:lnTo>
                        <a:pt x="4807" y="3715"/>
                      </a:lnTo>
                      <a:lnTo>
                        <a:pt x="4804" y="3718"/>
                      </a:lnTo>
                      <a:lnTo>
                        <a:pt x="4804" y="3727"/>
                      </a:lnTo>
                      <a:lnTo>
                        <a:pt x="4811" y="3739"/>
                      </a:lnTo>
                      <a:lnTo>
                        <a:pt x="4823" y="3745"/>
                      </a:lnTo>
                      <a:lnTo>
                        <a:pt x="4830" y="3758"/>
                      </a:lnTo>
                      <a:lnTo>
                        <a:pt x="4827" y="3769"/>
                      </a:lnTo>
                      <a:lnTo>
                        <a:pt x="4834" y="3775"/>
                      </a:lnTo>
                      <a:lnTo>
                        <a:pt x="4848" y="3769"/>
                      </a:lnTo>
                      <a:lnTo>
                        <a:pt x="4871" y="3785"/>
                      </a:lnTo>
                      <a:lnTo>
                        <a:pt x="4883" y="3778"/>
                      </a:lnTo>
                      <a:lnTo>
                        <a:pt x="4887" y="3778"/>
                      </a:lnTo>
                      <a:lnTo>
                        <a:pt x="4901" y="3785"/>
                      </a:lnTo>
                      <a:lnTo>
                        <a:pt x="4909" y="3778"/>
                      </a:lnTo>
                      <a:lnTo>
                        <a:pt x="4909" y="3762"/>
                      </a:lnTo>
                      <a:lnTo>
                        <a:pt x="4913" y="3751"/>
                      </a:lnTo>
                      <a:lnTo>
                        <a:pt x="4927" y="3751"/>
                      </a:lnTo>
                      <a:lnTo>
                        <a:pt x="4936" y="3748"/>
                      </a:lnTo>
                      <a:lnTo>
                        <a:pt x="4943" y="3745"/>
                      </a:lnTo>
                      <a:lnTo>
                        <a:pt x="4950" y="3758"/>
                      </a:lnTo>
                      <a:lnTo>
                        <a:pt x="4961" y="3751"/>
                      </a:lnTo>
                      <a:lnTo>
                        <a:pt x="4973" y="3758"/>
                      </a:lnTo>
                      <a:lnTo>
                        <a:pt x="4973" y="3772"/>
                      </a:lnTo>
                      <a:lnTo>
                        <a:pt x="4976" y="3785"/>
                      </a:lnTo>
                      <a:lnTo>
                        <a:pt x="4989" y="3778"/>
                      </a:lnTo>
                      <a:lnTo>
                        <a:pt x="4999" y="3769"/>
                      </a:lnTo>
                      <a:lnTo>
                        <a:pt x="5006" y="3761"/>
                      </a:lnTo>
                      <a:lnTo>
                        <a:pt x="4996" y="3748"/>
                      </a:lnTo>
                      <a:lnTo>
                        <a:pt x="5010" y="3745"/>
                      </a:lnTo>
                      <a:lnTo>
                        <a:pt x="5006" y="3724"/>
                      </a:lnTo>
                      <a:lnTo>
                        <a:pt x="4980" y="3713"/>
                      </a:lnTo>
                      <a:lnTo>
                        <a:pt x="4980" y="3703"/>
                      </a:lnTo>
                      <a:lnTo>
                        <a:pt x="4980" y="3700"/>
                      </a:lnTo>
                      <a:lnTo>
                        <a:pt x="5022" y="3718"/>
                      </a:lnTo>
                      <a:lnTo>
                        <a:pt x="5036" y="3718"/>
                      </a:lnTo>
                      <a:lnTo>
                        <a:pt x="5045" y="3724"/>
                      </a:lnTo>
                      <a:lnTo>
                        <a:pt x="5052" y="3727"/>
                      </a:lnTo>
                      <a:lnTo>
                        <a:pt x="5045" y="3739"/>
                      </a:lnTo>
                      <a:lnTo>
                        <a:pt x="5056" y="3739"/>
                      </a:lnTo>
                      <a:lnTo>
                        <a:pt x="5070" y="3737"/>
                      </a:lnTo>
                      <a:lnTo>
                        <a:pt x="5075" y="3748"/>
                      </a:lnTo>
                      <a:lnTo>
                        <a:pt x="5093" y="3751"/>
                      </a:lnTo>
                      <a:lnTo>
                        <a:pt x="5101" y="3748"/>
                      </a:lnTo>
                      <a:lnTo>
                        <a:pt x="5105" y="3758"/>
                      </a:lnTo>
                      <a:lnTo>
                        <a:pt x="5115" y="3769"/>
                      </a:lnTo>
                      <a:lnTo>
                        <a:pt x="5126" y="3772"/>
                      </a:lnTo>
                      <a:lnTo>
                        <a:pt x="5128" y="3758"/>
                      </a:lnTo>
                      <a:lnTo>
                        <a:pt x="5131" y="3769"/>
                      </a:lnTo>
                      <a:lnTo>
                        <a:pt x="5126" y="3782"/>
                      </a:lnTo>
                      <a:lnTo>
                        <a:pt x="5115" y="3802"/>
                      </a:lnTo>
                      <a:lnTo>
                        <a:pt x="5128" y="3793"/>
                      </a:lnTo>
                      <a:lnTo>
                        <a:pt x="5131" y="3782"/>
                      </a:lnTo>
                      <a:lnTo>
                        <a:pt x="5142" y="3769"/>
                      </a:lnTo>
                      <a:lnTo>
                        <a:pt x="5158" y="3788"/>
                      </a:lnTo>
                      <a:lnTo>
                        <a:pt x="5158" y="3778"/>
                      </a:lnTo>
                      <a:lnTo>
                        <a:pt x="5165" y="3766"/>
                      </a:lnTo>
                      <a:lnTo>
                        <a:pt x="5165" y="3761"/>
                      </a:lnTo>
                      <a:lnTo>
                        <a:pt x="5175" y="3758"/>
                      </a:lnTo>
                      <a:lnTo>
                        <a:pt x="5175" y="3751"/>
                      </a:lnTo>
                      <a:lnTo>
                        <a:pt x="5161" y="3748"/>
                      </a:lnTo>
                      <a:lnTo>
                        <a:pt x="5158" y="3739"/>
                      </a:lnTo>
                      <a:lnTo>
                        <a:pt x="5149" y="3734"/>
                      </a:lnTo>
                      <a:lnTo>
                        <a:pt x="5123" y="3731"/>
                      </a:lnTo>
                      <a:lnTo>
                        <a:pt x="5112" y="3724"/>
                      </a:lnTo>
                      <a:lnTo>
                        <a:pt x="5096" y="3724"/>
                      </a:lnTo>
                      <a:lnTo>
                        <a:pt x="5089" y="3713"/>
                      </a:lnTo>
                      <a:lnTo>
                        <a:pt x="5075" y="3707"/>
                      </a:lnTo>
                      <a:lnTo>
                        <a:pt x="5063" y="3703"/>
                      </a:lnTo>
                      <a:lnTo>
                        <a:pt x="5059" y="3691"/>
                      </a:lnTo>
                      <a:lnTo>
                        <a:pt x="5070" y="3687"/>
                      </a:lnTo>
                      <a:lnTo>
                        <a:pt x="5066" y="3683"/>
                      </a:lnTo>
                      <a:lnTo>
                        <a:pt x="5079" y="3679"/>
                      </a:lnTo>
                      <a:lnTo>
                        <a:pt x="5093" y="3686"/>
                      </a:lnTo>
                      <a:lnTo>
                        <a:pt x="5082" y="3676"/>
                      </a:lnTo>
                      <a:lnTo>
                        <a:pt x="5075" y="3663"/>
                      </a:lnTo>
                      <a:lnTo>
                        <a:pt x="5089" y="3655"/>
                      </a:lnTo>
                      <a:lnTo>
                        <a:pt x="5101" y="3655"/>
                      </a:lnTo>
                      <a:lnTo>
                        <a:pt x="5105" y="3659"/>
                      </a:lnTo>
                      <a:lnTo>
                        <a:pt x="5108" y="3649"/>
                      </a:lnTo>
                      <a:lnTo>
                        <a:pt x="5108" y="3638"/>
                      </a:lnTo>
                      <a:lnTo>
                        <a:pt x="5100" y="3631"/>
                      </a:lnTo>
                      <a:lnTo>
                        <a:pt x="5096" y="3619"/>
                      </a:lnTo>
                      <a:lnTo>
                        <a:pt x="5093" y="3611"/>
                      </a:lnTo>
                      <a:lnTo>
                        <a:pt x="5075" y="3619"/>
                      </a:lnTo>
                      <a:lnTo>
                        <a:pt x="5071" y="3631"/>
                      </a:lnTo>
                      <a:lnTo>
                        <a:pt x="5070" y="3643"/>
                      </a:lnTo>
                      <a:lnTo>
                        <a:pt x="5056" y="3643"/>
                      </a:lnTo>
                      <a:lnTo>
                        <a:pt x="5052" y="3631"/>
                      </a:lnTo>
                      <a:lnTo>
                        <a:pt x="5040" y="3635"/>
                      </a:lnTo>
                      <a:lnTo>
                        <a:pt x="5029" y="3628"/>
                      </a:lnTo>
                      <a:lnTo>
                        <a:pt x="5029" y="3625"/>
                      </a:lnTo>
                      <a:lnTo>
                        <a:pt x="5056" y="3611"/>
                      </a:lnTo>
                      <a:lnTo>
                        <a:pt x="5059" y="3598"/>
                      </a:lnTo>
                      <a:lnTo>
                        <a:pt x="5045" y="3604"/>
                      </a:lnTo>
                      <a:lnTo>
                        <a:pt x="5045" y="3595"/>
                      </a:lnTo>
                      <a:lnTo>
                        <a:pt x="5036" y="3604"/>
                      </a:lnTo>
                      <a:lnTo>
                        <a:pt x="5026" y="3598"/>
                      </a:lnTo>
                      <a:lnTo>
                        <a:pt x="5013" y="3611"/>
                      </a:lnTo>
                      <a:lnTo>
                        <a:pt x="5003" y="3612"/>
                      </a:lnTo>
                      <a:lnTo>
                        <a:pt x="4966" y="3615"/>
                      </a:lnTo>
                      <a:lnTo>
                        <a:pt x="4950" y="3615"/>
                      </a:lnTo>
                      <a:lnTo>
                        <a:pt x="4934" y="3611"/>
                      </a:lnTo>
                      <a:lnTo>
                        <a:pt x="4934" y="3598"/>
                      </a:lnTo>
                      <a:lnTo>
                        <a:pt x="4943" y="3588"/>
                      </a:lnTo>
                      <a:lnTo>
                        <a:pt x="4961" y="3564"/>
                      </a:lnTo>
                      <a:lnTo>
                        <a:pt x="4969" y="3563"/>
                      </a:lnTo>
                      <a:lnTo>
                        <a:pt x="4987" y="3564"/>
                      </a:lnTo>
                      <a:lnTo>
                        <a:pt x="4999" y="3571"/>
                      </a:lnTo>
                      <a:lnTo>
                        <a:pt x="5013" y="3580"/>
                      </a:lnTo>
                      <a:lnTo>
                        <a:pt x="5022" y="3580"/>
                      </a:lnTo>
                      <a:lnTo>
                        <a:pt x="5033" y="3587"/>
                      </a:lnTo>
                      <a:lnTo>
                        <a:pt x="5036" y="3584"/>
                      </a:lnTo>
                      <a:lnTo>
                        <a:pt x="5049" y="3591"/>
                      </a:lnTo>
                      <a:lnTo>
                        <a:pt x="5059" y="3591"/>
                      </a:lnTo>
                      <a:lnTo>
                        <a:pt x="5066" y="3591"/>
                      </a:lnTo>
                      <a:lnTo>
                        <a:pt x="5066" y="3595"/>
                      </a:lnTo>
                      <a:lnTo>
                        <a:pt x="5079" y="3588"/>
                      </a:lnTo>
                      <a:lnTo>
                        <a:pt x="5093" y="3588"/>
                      </a:lnTo>
                      <a:lnTo>
                        <a:pt x="5096" y="3577"/>
                      </a:lnTo>
                      <a:lnTo>
                        <a:pt x="5108" y="3568"/>
                      </a:lnTo>
                      <a:lnTo>
                        <a:pt x="5112" y="3563"/>
                      </a:lnTo>
                      <a:lnTo>
                        <a:pt x="5108" y="3563"/>
                      </a:lnTo>
                      <a:lnTo>
                        <a:pt x="5119" y="3560"/>
                      </a:lnTo>
                      <a:lnTo>
                        <a:pt x="5119" y="3563"/>
                      </a:lnTo>
                      <a:lnTo>
                        <a:pt x="5128" y="3560"/>
                      </a:lnTo>
                      <a:lnTo>
                        <a:pt x="5154" y="3550"/>
                      </a:lnTo>
                      <a:lnTo>
                        <a:pt x="5179" y="3547"/>
                      </a:lnTo>
                      <a:lnTo>
                        <a:pt x="5184" y="3544"/>
                      </a:lnTo>
                      <a:lnTo>
                        <a:pt x="5168" y="3540"/>
                      </a:lnTo>
                      <a:lnTo>
                        <a:pt x="5188" y="3540"/>
                      </a:lnTo>
                      <a:lnTo>
                        <a:pt x="5198" y="3547"/>
                      </a:lnTo>
                      <a:lnTo>
                        <a:pt x="5211" y="3553"/>
                      </a:lnTo>
                      <a:lnTo>
                        <a:pt x="5221" y="3547"/>
                      </a:lnTo>
                      <a:lnTo>
                        <a:pt x="5228" y="3544"/>
                      </a:lnTo>
                      <a:lnTo>
                        <a:pt x="5251" y="3553"/>
                      </a:lnTo>
                      <a:lnTo>
                        <a:pt x="5258" y="3540"/>
                      </a:lnTo>
                      <a:lnTo>
                        <a:pt x="5258" y="3536"/>
                      </a:lnTo>
                      <a:lnTo>
                        <a:pt x="5258" y="3536"/>
                      </a:lnTo>
                      <a:lnTo>
                        <a:pt x="5258" y="3536"/>
                      </a:lnTo>
                      <a:lnTo>
                        <a:pt x="5258" y="3540"/>
                      </a:lnTo>
                      <a:lnTo>
                        <a:pt x="5270" y="3537"/>
                      </a:lnTo>
                      <a:lnTo>
                        <a:pt x="5293" y="3540"/>
                      </a:lnTo>
                      <a:lnTo>
                        <a:pt x="5304" y="3540"/>
                      </a:lnTo>
                      <a:lnTo>
                        <a:pt x="5307" y="3502"/>
                      </a:lnTo>
                      <a:lnTo>
                        <a:pt x="5311" y="3489"/>
                      </a:lnTo>
                      <a:lnTo>
                        <a:pt x="5314" y="3481"/>
                      </a:lnTo>
                      <a:lnTo>
                        <a:pt x="5314" y="3478"/>
                      </a:lnTo>
                      <a:lnTo>
                        <a:pt x="5320" y="3484"/>
                      </a:lnTo>
                      <a:lnTo>
                        <a:pt x="5323" y="3488"/>
                      </a:lnTo>
                      <a:lnTo>
                        <a:pt x="5334" y="3496"/>
                      </a:lnTo>
                      <a:lnTo>
                        <a:pt x="5334" y="3508"/>
                      </a:lnTo>
                      <a:lnTo>
                        <a:pt x="5330" y="3516"/>
                      </a:lnTo>
                      <a:lnTo>
                        <a:pt x="5337" y="3529"/>
                      </a:lnTo>
                      <a:lnTo>
                        <a:pt x="5350" y="3536"/>
                      </a:lnTo>
                      <a:lnTo>
                        <a:pt x="5353" y="3532"/>
                      </a:lnTo>
                      <a:lnTo>
                        <a:pt x="5360" y="3544"/>
                      </a:lnTo>
                      <a:lnTo>
                        <a:pt x="5357" y="3556"/>
                      </a:lnTo>
                      <a:lnTo>
                        <a:pt x="5344" y="3560"/>
                      </a:lnTo>
                      <a:lnTo>
                        <a:pt x="5334" y="3560"/>
                      </a:lnTo>
                      <a:lnTo>
                        <a:pt x="5323" y="3563"/>
                      </a:lnTo>
                      <a:lnTo>
                        <a:pt x="5374" y="3556"/>
                      </a:lnTo>
                      <a:lnTo>
                        <a:pt x="5387" y="3553"/>
                      </a:lnTo>
                      <a:lnTo>
                        <a:pt x="5390" y="3540"/>
                      </a:lnTo>
                      <a:lnTo>
                        <a:pt x="5387" y="3537"/>
                      </a:lnTo>
                      <a:lnTo>
                        <a:pt x="5401" y="3540"/>
                      </a:lnTo>
                      <a:lnTo>
                        <a:pt x="5413" y="3529"/>
                      </a:lnTo>
                      <a:lnTo>
                        <a:pt x="5417" y="3512"/>
                      </a:lnTo>
                      <a:lnTo>
                        <a:pt x="5413" y="3505"/>
                      </a:lnTo>
                      <a:lnTo>
                        <a:pt x="5417" y="3512"/>
                      </a:lnTo>
                      <a:lnTo>
                        <a:pt x="5427" y="3513"/>
                      </a:lnTo>
                      <a:lnTo>
                        <a:pt x="5427" y="3520"/>
                      </a:lnTo>
                      <a:lnTo>
                        <a:pt x="5417" y="3529"/>
                      </a:lnTo>
                      <a:lnTo>
                        <a:pt x="5409" y="3540"/>
                      </a:lnTo>
                      <a:lnTo>
                        <a:pt x="5417" y="3540"/>
                      </a:lnTo>
                      <a:lnTo>
                        <a:pt x="5429" y="3537"/>
                      </a:lnTo>
                      <a:lnTo>
                        <a:pt x="5443" y="3532"/>
                      </a:lnTo>
                      <a:lnTo>
                        <a:pt x="5453" y="3516"/>
                      </a:lnTo>
                      <a:lnTo>
                        <a:pt x="5459" y="3505"/>
                      </a:lnTo>
                      <a:lnTo>
                        <a:pt x="5457" y="3502"/>
                      </a:lnTo>
                      <a:lnTo>
                        <a:pt x="5457" y="3499"/>
                      </a:lnTo>
                      <a:lnTo>
                        <a:pt x="5462" y="3492"/>
                      </a:lnTo>
                      <a:lnTo>
                        <a:pt x="5466" y="3508"/>
                      </a:lnTo>
                      <a:lnTo>
                        <a:pt x="5476" y="3499"/>
                      </a:lnTo>
                      <a:lnTo>
                        <a:pt x="5480" y="3484"/>
                      </a:lnTo>
                      <a:lnTo>
                        <a:pt x="5483" y="3496"/>
                      </a:lnTo>
                      <a:lnTo>
                        <a:pt x="5496" y="3505"/>
                      </a:lnTo>
                      <a:lnTo>
                        <a:pt x="5485" y="3516"/>
                      </a:lnTo>
                      <a:lnTo>
                        <a:pt x="5466" y="3520"/>
                      </a:lnTo>
                      <a:lnTo>
                        <a:pt x="5462" y="3523"/>
                      </a:lnTo>
                      <a:lnTo>
                        <a:pt x="5476" y="3523"/>
                      </a:lnTo>
                      <a:lnTo>
                        <a:pt x="5512" y="3513"/>
                      </a:lnTo>
                      <a:lnTo>
                        <a:pt x="5545" y="3512"/>
                      </a:lnTo>
                      <a:lnTo>
                        <a:pt x="5549" y="3508"/>
                      </a:lnTo>
                      <a:lnTo>
                        <a:pt x="5575" y="3489"/>
                      </a:lnTo>
                      <a:lnTo>
                        <a:pt x="5578" y="3499"/>
                      </a:lnTo>
                      <a:lnTo>
                        <a:pt x="5589" y="3492"/>
                      </a:lnTo>
                      <a:lnTo>
                        <a:pt x="5601" y="3489"/>
                      </a:lnTo>
                      <a:lnTo>
                        <a:pt x="5624" y="3499"/>
                      </a:lnTo>
                      <a:lnTo>
                        <a:pt x="5628" y="3508"/>
                      </a:lnTo>
                      <a:lnTo>
                        <a:pt x="5619" y="3505"/>
                      </a:lnTo>
                      <a:lnTo>
                        <a:pt x="5605" y="3502"/>
                      </a:lnTo>
                      <a:lnTo>
                        <a:pt x="5594" y="3502"/>
                      </a:lnTo>
                      <a:lnTo>
                        <a:pt x="5593" y="3508"/>
                      </a:lnTo>
                      <a:lnTo>
                        <a:pt x="5568" y="3508"/>
                      </a:lnTo>
                      <a:lnTo>
                        <a:pt x="5578" y="3512"/>
                      </a:lnTo>
                      <a:lnTo>
                        <a:pt x="5593" y="3512"/>
                      </a:lnTo>
                      <a:lnTo>
                        <a:pt x="5642" y="3520"/>
                      </a:lnTo>
                      <a:lnTo>
                        <a:pt x="5672" y="3529"/>
                      </a:lnTo>
                      <a:lnTo>
                        <a:pt x="5695" y="3544"/>
                      </a:lnTo>
                      <a:lnTo>
                        <a:pt x="5691" y="3532"/>
                      </a:lnTo>
                      <a:lnTo>
                        <a:pt x="5681" y="3526"/>
                      </a:lnTo>
                      <a:lnTo>
                        <a:pt x="5675" y="3516"/>
                      </a:lnTo>
                      <a:lnTo>
                        <a:pt x="5688" y="3516"/>
                      </a:lnTo>
                      <a:lnTo>
                        <a:pt x="5698" y="3520"/>
                      </a:lnTo>
                      <a:lnTo>
                        <a:pt x="5718" y="3508"/>
                      </a:lnTo>
                      <a:lnTo>
                        <a:pt x="5714" y="3520"/>
                      </a:lnTo>
                      <a:lnTo>
                        <a:pt x="5705" y="3523"/>
                      </a:lnTo>
                      <a:lnTo>
                        <a:pt x="5702" y="3532"/>
                      </a:lnTo>
                      <a:lnTo>
                        <a:pt x="5718" y="3540"/>
                      </a:lnTo>
                      <a:lnTo>
                        <a:pt x="5732" y="3540"/>
                      </a:lnTo>
                      <a:lnTo>
                        <a:pt x="5737" y="3553"/>
                      </a:lnTo>
                      <a:lnTo>
                        <a:pt x="5751" y="3550"/>
                      </a:lnTo>
                      <a:lnTo>
                        <a:pt x="5744" y="3560"/>
                      </a:lnTo>
                      <a:lnTo>
                        <a:pt x="5732" y="3550"/>
                      </a:lnTo>
                      <a:lnTo>
                        <a:pt x="5705" y="3540"/>
                      </a:lnTo>
                      <a:lnTo>
                        <a:pt x="5718" y="3553"/>
                      </a:lnTo>
                      <a:lnTo>
                        <a:pt x="5728" y="3560"/>
                      </a:lnTo>
                      <a:lnTo>
                        <a:pt x="5733" y="3563"/>
                      </a:lnTo>
                      <a:lnTo>
                        <a:pt x="5728" y="3563"/>
                      </a:lnTo>
                      <a:lnTo>
                        <a:pt x="5740" y="3568"/>
                      </a:lnTo>
                      <a:lnTo>
                        <a:pt x="5755" y="3571"/>
                      </a:lnTo>
                      <a:lnTo>
                        <a:pt x="5763" y="3584"/>
                      </a:lnTo>
                      <a:lnTo>
                        <a:pt x="5770" y="3595"/>
                      </a:lnTo>
                      <a:lnTo>
                        <a:pt x="5774" y="3604"/>
                      </a:lnTo>
                      <a:lnTo>
                        <a:pt x="5763" y="3607"/>
                      </a:lnTo>
                      <a:lnTo>
                        <a:pt x="5758" y="3595"/>
                      </a:lnTo>
                      <a:lnTo>
                        <a:pt x="5758" y="3587"/>
                      </a:lnTo>
                      <a:lnTo>
                        <a:pt x="5755" y="3598"/>
                      </a:lnTo>
                      <a:lnTo>
                        <a:pt x="5760" y="3607"/>
                      </a:lnTo>
                      <a:lnTo>
                        <a:pt x="5770" y="3612"/>
                      </a:lnTo>
                      <a:lnTo>
                        <a:pt x="5784" y="3611"/>
                      </a:lnTo>
                      <a:lnTo>
                        <a:pt x="5790" y="3607"/>
                      </a:lnTo>
                      <a:lnTo>
                        <a:pt x="5814" y="3601"/>
                      </a:lnTo>
                      <a:lnTo>
                        <a:pt x="5827" y="3601"/>
                      </a:lnTo>
                      <a:lnTo>
                        <a:pt x="5827" y="3595"/>
                      </a:lnTo>
                      <a:lnTo>
                        <a:pt x="5841" y="3587"/>
                      </a:lnTo>
                      <a:lnTo>
                        <a:pt x="5843" y="3591"/>
                      </a:lnTo>
                      <a:lnTo>
                        <a:pt x="5853" y="3588"/>
                      </a:lnTo>
                      <a:lnTo>
                        <a:pt x="5890" y="3563"/>
                      </a:lnTo>
                      <a:lnTo>
                        <a:pt x="5902" y="3560"/>
                      </a:lnTo>
                      <a:lnTo>
                        <a:pt x="5913" y="3556"/>
                      </a:lnTo>
                      <a:lnTo>
                        <a:pt x="5925" y="3560"/>
                      </a:lnTo>
                      <a:lnTo>
                        <a:pt x="5920" y="3547"/>
                      </a:lnTo>
                      <a:lnTo>
                        <a:pt x="5906" y="3540"/>
                      </a:lnTo>
                      <a:lnTo>
                        <a:pt x="5924" y="3547"/>
                      </a:lnTo>
                      <a:lnTo>
                        <a:pt x="5916" y="3540"/>
                      </a:lnTo>
                      <a:lnTo>
                        <a:pt x="5924" y="3529"/>
                      </a:lnTo>
                      <a:lnTo>
                        <a:pt x="5932" y="3523"/>
                      </a:lnTo>
                      <a:lnTo>
                        <a:pt x="5955" y="3520"/>
                      </a:lnTo>
                      <a:lnTo>
                        <a:pt x="5969" y="3516"/>
                      </a:lnTo>
                      <a:lnTo>
                        <a:pt x="5976" y="3516"/>
                      </a:lnTo>
                      <a:lnTo>
                        <a:pt x="6006" y="3529"/>
                      </a:lnTo>
                      <a:lnTo>
                        <a:pt x="6015" y="3532"/>
                      </a:lnTo>
                      <a:lnTo>
                        <a:pt x="6038" y="3544"/>
                      </a:lnTo>
                      <a:lnTo>
                        <a:pt x="6059" y="3568"/>
                      </a:lnTo>
                      <a:lnTo>
                        <a:pt x="6085" y="3577"/>
                      </a:lnTo>
                      <a:lnTo>
                        <a:pt x="6089" y="3588"/>
                      </a:lnTo>
                      <a:lnTo>
                        <a:pt x="6091" y="3601"/>
                      </a:lnTo>
                      <a:lnTo>
                        <a:pt x="6124" y="3622"/>
                      </a:lnTo>
                      <a:lnTo>
                        <a:pt x="6135" y="3635"/>
                      </a:lnTo>
                      <a:lnTo>
                        <a:pt x="6147" y="3638"/>
                      </a:lnTo>
                      <a:lnTo>
                        <a:pt x="6154" y="3649"/>
                      </a:lnTo>
                      <a:lnTo>
                        <a:pt x="6168" y="3652"/>
                      </a:lnTo>
                      <a:lnTo>
                        <a:pt x="6191" y="3649"/>
                      </a:lnTo>
                      <a:lnTo>
                        <a:pt x="6211" y="3667"/>
                      </a:lnTo>
                      <a:lnTo>
                        <a:pt x="6211" y="3676"/>
                      </a:lnTo>
                      <a:lnTo>
                        <a:pt x="6218" y="3687"/>
                      </a:lnTo>
                      <a:lnTo>
                        <a:pt x="6230" y="3691"/>
                      </a:lnTo>
                      <a:lnTo>
                        <a:pt x="6233" y="3703"/>
                      </a:lnTo>
                      <a:lnTo>
                        <a:pt x="6233" y="3710"/>
                      </a:lnTo>
                      <a:lnTo>
                        <a:pt x="6237" y="3742"/>
                      </a:lnTo>
                      <a:lnTo>
                        <a:pt x="6240" y="3751"/>
                      </a:lnTo>
                      <a:lnTo>
                        <a:pt x="6240" y="3766"/>
                      </a:lnTo>
                      <a:lnTo>
                        <a:pt x="6228" y="3820"/>
                      </a:lnTo>
                      <a:lnTo>
                        <a:pt x="6230" y="3833"/>
                      </a:lnTo>
                      <a:lnTo>
                        <a:pt x="6230" y="3854"/>
                      </a:lnTo>
                      <a:lnTo>
                        <a:pt x="6225" y="3871"/>
                      </a:lnTo>
                      <a:lnTo>
                        <a:pt x="6233" y="3884"/>
                      </a:lnTo>
                      <a:lnTo>
                        <a:pt x="6244" y="3892"/>
                      </a:lnTo>
                      <a:lnTo>
                        <a:pt x="6233" y="3878"/>
                      </a:lnTo>
                      <a:lnTo>
                        <a:pt x="6256" y="3892"/>
                      </a:lnTo>
                      <a:lnTo>
                        <a:pt x="6256" y="3895"/>
                      </a:lnTo>
                      <a:lnTo>
                        <a:pt x="6263" y="3887"/>
                      </a:lnTo>
                      <a:lnTo>
                        <a:pt x="6270" y="3863"/>
                      </a:lnTo>
                      <a:lnTo>
                        <a:pt x="6260" y="3863"/>
                      </a:lnTo>
                      <a:lnTo>
                        <a:pt x="6256" y="3860"/>
                      </a:lnTo>
                      <a:lnTo>
                        <a:pt x="6256" y="3850"/>
                      </a:lnTo>
                      <a:lnTo>
                        <a:pt x="6247" y="3841"/>
                      </a:lnTo>
                      <a:lnTo>
                        <a:pt x="6247" y="3838"/>
                      </a:lnTo>
                      <a:lnTo>
                        <a:pt x="6274" y="3850"/>
                      </a:lnTo>
                      <a:lnTo>
                        <a:pt x="6277" y="3863"/>
                      </a:lnTo>
                      <a:lnTo>
                        <a:pt x="6290" y="3850"/>
                      </a:lnTo>
                      <a:lnTo>
                        <a:pt x="6300" y="3863"/>
                      </a:lnTo>
                      <a:lnTo>
                        <a:pt x="6300" y="3871"/>
                      </a:lnTo>
                      <a:lnTo>
                        <a:pt x="6281" y="3905"/>
                      </a:lnTo>
                      <a:lnTo>
                        <a:pt x="6277" y="3922"/>
                      </a:lnTo>
                      <a:lnTo>
                        <a:pt x="6263" y="3925"/>
                      </a:lnTo>
                      <a:lnTo>
                        <a:pt x="6263" y="3935"/>
                      </a:lnTo>
                      <a:lnTo>
                        <a:pt x="6255" y="3925"/>
                      </a:lnTo>
                      <a:lnTo>
                        <a:pt x="6260" y="3935"/>
                      </a:lnTo>
                      <a:lnTo>
                        <a:pt x="6283" y="3946"/>
                      </a:lnTo>
                      <a:lnTo>
                        <a:pt x="6293" y="3959"/>
                      </a:lnTo>
                      <a:lnTo>
                        <a:pt x="6290" y="3962"/>
                      </a:lnTo>
                      <a:lnTo>
                        <a:pt x="6316" y="4001"/>
                      </a:lnTo>
                      <a:lnTo>
                        <a:pt x="6323" y="4013"/>
                      </a:lnTo>
                      <a:lnTo>
                        <a:pt x="6343" y="4031"/>
                      </a:lnTo>
                      <a:lnTo>
                        <a:pt x="6357" y="4034"/>
                      </a:lnTo>
                      <a:lnTo>
                        <a:pt x="6365" y="4034"/>
                      </a:lnTo>
                      <a:lnTo>
                        <a:pt x="6372" y="4034"/>
                      </a:lnTo>
                      <a:lnTo>
                        <a:pt x="6365" y="4025"/>
                      </a:lnTo>
                      <a:lnTo>
                        <a:pt x="6360" y="4013"/>
                      </a:lnTo>
                      <a:lnTo>
                        <a:pt x="6350" y="4007"/>
                      </a:lnTo>
                      <a:lnTo>
                        <a:pt x="6364" y="4007"/>
                      </a:lnTo>
                      <a:lnTo>
                        <a:pt x="6365" y="4015"/>
                      </a:lnTo>
                      <a:lnTo>
                        <a:pt x="6390" y="4004"/>
                      </a:lnTo>
                      <a:lnTo>
                        <a:pt x="6394" y="4007"/>
                      </a:lnTo>
                      <a:lnTo>
                        <a:pt x="6380" y="4013"/>
                      </a:lnTo>
                      <a:lnTo>
                        <a:pt x="6387" y="4025"/>
                      </a:lnTo>
                      <a:lnTo>
                        <a:pt x="6387" y="4045"/>
                      </a:lnTo>
                      <a:lnTo>
                        <a:pt x="6390" y="4058"/>
                      </a:lnTo>
                      <a:lnTo>
                        <a:pt x="6395" y="4069"/>
                      </a:lnTo>
                      <a:lnTo>
                        <a:pt x="6394" y="4076"/>
                      </a:lnTo>
                      <a:lnTo>
                        <a:pt x="6406" y="4076"/>
                      </a:lnTo>
                      <a:lnTo>
                        <a:pt x="6416" y="4063"/>
                      </a:lnTo>
                      <a:lnTo>
                        <a:pt x="6420" y="4052"/>
                      </a:lnTo>
                      <a:lnTo>
                        <a:pt x="6436" y="4039"/>
                      </a:lnTo>
                      <a:lnTo>
                        <a:pt x="6422" y="4058"/>
                      </a:lnTo>
                      <a:lnTo>
                        <a:pt x="6420" y="4069"/>
                      </a:lnTo>
                      <a:lnTo>
                        <a:pt x="6413" y="4079"/>
                      </a:lnTo>
                      <a:lnTo>
                        <a:pt x="6413" y="4085"/>
                      </a:lnTo>
                      <a:lnTo>
                        <a:pt x="6422" y="4088"/>
                      </a:lnTo>
                      <a:lnTo>
                        <a:pt x="6436" y="4096"/>
                      </a:lnTo>
                      <a:lnTo>
                        <a:pt x="6448" y="4138"/>
                      </a:lnTo>
                      <a:lnTo>
                        <a:pt x="6469" y="4162"/>
                      </a:lnTo>
                      <a:lnTo>
                        <a:pt x="6478" y="4162"/>
                      </a:lnTo>
                      <a:lnTo>
                        <a:pt x="6466" y="4165"/>
                      </a:lnTo>
                      <a:lnTo>
                        <a:pt x="6478" y="4172"/>
                      </a:lnTo>
                      <a:lnTo>
                        <a:pt x="6492" y="4168"/>
                      </a:lnTo>
                      <a:lnTo>
                        <a:pt x="6503" y="4168"/>
                      </a:lnTo>
                      <a:lnTo>
                        <a:pt x="6508" y="4172"/>
                      </a:lnTo>
                      <a:lnTo>
                        <a:pt x="6534" y="4181"/>
                      </a:lnTo>
                      <a:lnTo>
                        <a:pt x="6538" y="4189"/>
                      </a:lnTo>
                      <a:lnTo>
                        <a:pt x="6549" y="4199"/>
                      </a:lnTo>
                      <a:lnTo>
                        <a:pt x="6564" y="4216"/>
                      </a:lnTo>
                      <a:lnTo>
                        <a:pt x="6568" y="4229"/>
                      </a:lnTo>
                      <a:lnTo>
                        <a:pt x="6591" y="4250"/>
                      </a:lnTo>
                      <a:lnTo>
                        <a:pt x="6601" y="4253"/>
                      </a:lnTo>
                      <a:lnTo>
                        <a:pt x="6614" y="4253"/>
                      </a:lnTo>
                      <a:lnTo>
                        <a:pt x="6624" y="4263"/>
                      </a:lnTo>
                      <a:lnTo>
                        <a:pt x="6617" y="4274"/>
                      </a:lnTo>
                      <a:lnTo>
                        <a:pt x="6605" y="4264"/>
                      </a:lnTo>
                      <a:lnTo>
                        <a:pt x="6591" y="4259"/>
                      </a:lnTo>
                      <a:lnTo>
                        <a:pt x="6582" y="4267"/>
                      </a:lnTo>
                      <a:lnTo>
                        <a:pt x="6587" y="4280"/>
                      </a:lnTo>
                      <a:lnTo>
                        <a:pt x="6598" y="4291"/>
                      </a:lnTo>
                      <a:lnTo>
                        <a:pt x="6624" y="4283"/>
                      </a:lnTo>
                      <a:lnTo>
                        <a:pt x="6638" y="4274"/>
                      </a:lnTo>
                      <a:lnTo>
                        <a:pt x="6651" y="4277"/>
                      </a:lnTo>
                      <a:lnTo>
                        <a:pt x="6665" y="4277"/>
                      </a:lnTo>
                      <a:lnTo>
                        <a:pt x="6674" y="4271"/>
                      </a:lnTo>
                      <a:lnTo>
                        <a:pt x="6684" y="4263"/>
                      </a:lnTo>
                      <a:lnTo>
                        <a:pt x="6696" y="4256"/>
                      </a:lnTo>
                      <a:lnTo>
                        <a:pt x="6707" y="4263"/>
                      </a:lnTo>
                      <a:lnTo>
                        <a:pt x="6700" y="4256"/>
                      </a:lnTo>
                      <a:lnTo>
                        <a:pt x="6718" y="4263"/>
                      </a:lnTo>
                      <a:lnTo>
                        <a:pt x="6710" y="4250"/>
                      </a:lnTo>
                      <a:lnTo>
                        <a:pt x="6718" y="4237"/>
                      </a:lnTo>
                      <a:lnTo>
                        <a:pt x="6723" y="4229"/>
                      </a:lnTo>
                      <a:lnTo>
                        <a:pt x="6718" y="4208"/>
                      </a:lnTo>
                      <a:lnTo>
                        <a:pt x="6721" y="4202"/>
                      </a:lnTo>
                      <a:lnTo>
                        <a:pt x="6718" y="4189"/>
                      </a:lnTo>
                      <a:lnTo>
                        <a:pt x="6723" y="4178"/>
                      </a:lnTo>
                      <a:lnTo>
                        <a:pt x="6723" y="4168"/>
                      </a:lnTo>
                      <a:lnTo>
                        <a:pt x="6733" y="4157"/>
                      </a:lnTo>
                      <a:lnTo>
                        <a:pt x="6733" y="4148"/>
                      </a:lnTo>
                      <a:lnTo>
                        <a:pt x="6737" y="4136"/>
                      </a:lnTo>
                      <a:lnTo>
                        <a:pt x="6740" y="4148"/>
                      </a:lnTo>
                      <a:lnTo>
                        <a:pt x="6744" y="4136"/>
                      </a:lnTo>
                      <a:lnTo>
                        <a:pt x="6740" y="4124"/>
                      </a:lnTo>
                      <a:lnTo>
                        <a:pt x="6737" y="4100"/>
                      </a:lnTo>
                      <a:lnTo>
                        <a:pt x="6737" y="4069"/>
                      </a:lnTo>
                      <a:lnTo>
                        <a:pt x="6733" y="4058"/>
                      </a:lnTo>
                      <a:lnTo>
                        <a:pt x="6730" y="4007"/>
                      </a:lnTo>
                      <a:lnTo>
                        <a:pt x="6718" y="3964"/>
                      </a:lnTo>
                      <a:lnTo>
                        <a:pt x="6710" y="3962"/>
                      </a:lnTo>
                      <a:lnTo>
                        <a:pt x="6710" y="3946"/>
                      </a:lnTo>
                      <a:lnTo>
                        <a:pt x="6691" y="3925"/>
                      </a:lnTo>
                      <a:lnTo>
                        <a:pt x="6677" y="3919"/>
                      </a:lnTo>
                      <a:lnTo>
                        <a:pt x="6674" y="3922"/>
                      </a:lnTo>
                      <a:lnTo>
                        <a:pt x="6677" y="3916"/>
                      </a:lnTo>
                      <a:lnTo>
                        <a:pt x="6677" y="3908"/>
                      </a:lnTo>
                      <a:lnTo>
                        <a:pt x="6661" y="3887"/>
                      </a:lnTo>
                      <a:lnTo>
                        <a:pt x="6640" y="3847"/>
                      </a:lnTo>
                      <a:lnTo>
                        <a:pt x="6594" y="3788"/>
                      </a:lnTo>
                      <a:lnTo>
                        <a:pt x="6559" y="3734"/>
                      </a:lnTo>
                      <a:lnTo>
                        <a:pt x="6552" y="3724"/>
                      </a:lnTo>
                      <a:lnTo>
                        <a:pt x="6538" y="3691"/>
                      </a:lnTo>
                      <a:lnTo>
                        <a:pt x="6529" y="3670"/>
                      </a:lnTo>
                      <a:lnTo>
                        <a:pt x="6534" y="3670"/>
                      </a:lnTo>
                      <a:lnTo>
                        <a:pt x="6545" y="3676"/>
                      </a:lnTo>
                      <a:lnTo>
                        <a:pt x="6541" y="3686"/>
                      </a:lnTo>
                      <a:lnTo>
                        <a:pt x="6556" y="3697"/>
                      </a:lnTo>
                      <a:lnTo>
                        <a:pt x="6568" y="3691"/>
                      </a:lnTo>
                      <a:lnTo>
                        <a:pt x="6578" y="3700"/>
                      </a:lnTo>
                      <a:lnTo>
                        <a:pt x="6582" y="3713"/>
                      </a:lnTo>
                      <a:lnTo>
                        <a:pt x="6578" y="3734"/>
                      </a:lnTo>
                      <a:lnTo>
                        <a:pt x="6585" y="3766"/>
                      </a:lnTo>
                      <a:lnTo>
                        <a:pt x="6612" y="3802"/>
                      </a:lnTo>
                      <a:lnTo>
                        <a:pt x="6624" y="3814"/>
                      </a:lnTo>
                      <a:lnTo>
                        <a:pt x="6598" y="3782"/>
                      </a:lnTo>
                      <a:lnTo>
                        <a:pt x="6591" y="3769"/>
                      </a:lnTo>
                      <a:lnTo>
                        <a:pt x="6585" y="3748"/>
                      </a:lnTo>
                      <a:lnTo>
                        <a:pt x="6582" y="3727"/>
                      </a:lnTo>
                      <a:lnTo>
                        <a:pt x="6591" y="3718"/>
                      </a:lnTo>
                      <a:lnTo>
                        <a:pt x="6585" y="3707"/>
                      </a:lnTo>
                      <a:lnTo>
                        <a:pt x="6578" y="3694"/>
                      </a:lnTo>
                      <a:lnTo>
                        <a:pt x="6556" y="3673"/>
                      </a:lnTo>
                      <a:lnTo>
                        <a:pt x="6485" y="3595"/>
                      </a:lnTo>
                      <a:lnTo>
                        <a:pt x="6446" y="3537"/>
                      </a:lnTo>
                      <a:lnTo>
                        <a:pt x="6429" y="3505"/>
                      </a:lnTo>
                      <a:lnTo>
                        <a:pt x="6409" y="3462"/>
                      </a:lnTo>
                      <a:lnTo>
                        <a:pt x="6406" y="3451"/>
                      </a:lnTo>
                      <a:lnTo>
                        <a:pt x="6394" y="3430"/>
                      </a:lnTo>
                      <a:lnTo>
                        <a:pt x="6390" y="3409"/>
                      </a:lnTo>
                      <a:lnTo>
                        <a:pt x="6383" y="3400"/>
                      </a:lnTo>
                      <a:lnTo>
                        <a:pt x="6372" y="3387"/>
                      </a:lnTo>
                      <a:lnTo>
                        <a:pt x="6365" y="3376"/>
                      </a:lnTo>
                      <a:lnTo>
                        <a:pt x="6372" y="3385"/>
                      </a:lnTo>
                      <a:lnTo>
                        <a:pt x="6376" y="3361"/>
                      </a:lnTo>
                      <a:lnTo>
                        <a:pt x="6360" y="3358"/>
                      </a:lnTo>
                      <a:lnTo>
                        <a:pt x="6364" y="3345"/>
                      </a:lnTo>
                      <a:lnTo>
                        <a:pt x="6353" y="3337"/>
                      </a:lnTo>
                      <a:lnTo>
                        <a:pt x="6357" y="3325"/>
                      </a:lnTo>
                      <a:lnTo>
                        <a:pt x="6364" y="3315"/>
                      </a:lnTo>
                      <a:lnTo>
                        <a:pt x="6353" y="3315"/>
                      </a:lnTo>
                      <a:lnTo>
                        <a:pt x="6360" y="3304"/>
                      </a:lnTo>
                      <a:lnTo>
                        <a:pt x="6350" y="3294"/>
                      </a:lnTo>
                      <a:lnTo>
                        <a:pt x="6360" y="3301"/>
                      </a:lnTo>
                      <a:lnTo>
                        <a:pt x="6365" y="3288"/>
                      </a:lnTo>
                      <a:lnTo>
                        <a:pt x="6350" y="3288"/>
                      </a:lnTo>
                      <a:lnTo>
                        <a:pt x="6357" y="3277"/>
                      </a:lnTo>
                      <a:lnTo>
                        <a:pt x="6365" y="3283"/>
                      </a:lnTo>
                      <a:lnTo>
                        <a:pt x="6376" y="3267"/>
                      </a:lnTo>
                      <a:lnTo>
                        <a:pt x="6380" y="3256"/>
                      </a:lnTo>
                      <a:lnTo>
                        <a:pt x="6365" y="3253"/>
                      </a:lnTo>
                      <a:lnTo>
                        <a:pt x="6357" y="3253"/>
                      </a:lnTo>
                      <a:lnTo>
                        <a:pt x="6343" y="3246"/>
                      </a:lnTo>
                      <a:lnTo>
                        <a:pt x="6350" y="3246"/>
                      </a:lnTo>
                      <a:lnTo>
                        <a:pt x="6360" y="3250"/>
                      </a:lnTo>
                      <a:lnTo>
                        <a:pt x="6372" y="3250"/>
                      </a:lnTo>
                      <a:lnTo>
                        <a:pt x="6372" y="3237"/>
                      </a:lnTo>
                      <a:lnTo>
                        <a:pt x="6380" y="3237"/>
                      </a:lnTo>
                      <a:lnTo>
                        <a:pt x="6387" y="3216"/>
                      </a:lnTo>
                      <a:lnTo>
                        <a:pt x="6376" y="3219"/>
                      </a:lnTo>
                      <a:lnTo>
                        <a:pt x="6369" y="3213"/>
                      </a:lnTo>
                      <a:lnTo>
                        <a:pt x="6380" y="3205"/>
                      </a:lnTo>
                      <a:lnTo>
                        <a:pt x="6376" y="3195"/>
                      </a:lnTo>
                      <a:lnTo>
                        <a:pt x="6387" y="3202"/>
                      </a:lnTo>
                      <a:lnTo>
                        <a:pt x="6394" y="3189"/>
                      </a:lnTo>
                      <a:lnTo>
                        <a:pt x="6394" y="3187"/>
                      </a:lnTo>
                      <a:lnTo>
                        <a:pt x="6380" y="3189"/>
                      </a:lnTo>
                      <a:lnTo>
                        <a:pt x="6376" y="3178"/>
                      </a:lnTo>
                      <a:lnTo>
                        <a:pt x="6390" y="3178"/>
                      </a:lnTo>
                      <a:lnTo>
                        <a:pt x="6399" y="3165"/>
                      </a:lnTo>
                      <a:lnTo>
                        <a:pt x="6387" y="3157"/>
                      </a:lnTo>
                      <a:lnTo>
                        <a:pt x="6387" y="3144"/>
                      </a:lnTo>
                      <a:lnTo>
                        <a:pt x="6399" y="3150"/>
                      </a:lnTo>
                      <a:lnTo>
                        <a:pt x="6413" y="3150"/>
                      </a:lnTo>
                      <a:lnTo>
                        <a:pt x="6409" y="3138"/>
                      </a:lnTo>
                      <a:lnTo>
                        <a:pt x="6422" y="3133"/>
                      </a:lnTo>
                      <a:lnTo>
                        <a:pt x="6425" y="3120"/>
                      </a:lnTo>
                      <a:lnTo>
                        <a:pt x="6420" y="3120"/>
                      </a:lnTo>
                      <a:lnTo>
                        <a:pt x="6422" y="3096"/>
                      </a:lnTo>
                      <a:lnTo>
                        <a:pt x="6429" y="3087"/>
                      </a:lnTo>
                      <a:lnTo>
                        <a:pt x="6429" y="3096"/>
                      </a:lnTo>
                      <a:lnTo>
                        <a:pt x="6436" y="3096"/>
                      </a:lnTo>
                      <a:lnTo>
                        <a:pt x="6446" y="3085"/>
                      </a:lnTo>
                      <a:lnTo>
                        <a:pt x="6432" y="3079"/>
                      </a:lnTo>
                      <a:lnTo>
                        <a:pt x="6425" y="3069"/>
                      </a:lnTo>
                      <a:lnTo>
                        <a:pt x="6422" y="3061"/>
                      </a:lnTo>
                      <a:lnTo>
                        <a:pt x="6413" y="3039"/>
                      </a:lnTo>
                      <a:lnTo>
                        <a:pt x="6422" y="3045"/>
                      </a:lnTo>
                      <a:lnTo>
                        <a:pt x="6425" y="3058"/>
                      </a:lnTo>
                      <a:lnTo>
                        <a:pt x="6439" y="3066"/>
                      </a:lnTo>
                      <a:lnTo>
                        <a:pt x="6439" y="3045"/>
                      </a:lnTo>
                      <a:lnTo>
                        <a:pt x="6448" y="3063"/>
                      </a:lnTo>
                      <a:lnTo>
                        <a:pt x="6459" y="3072"/>
                      </a:lnTo>
                      <a:lnTo>
                        <a:pt x="6473" y="3063"/>
                      </a:lnTo>
                      <a:lnTo>
                        <a:pt x="6478" y="3045"/>
                      </a:lnTo>
                      <a:lnTo>
                        <a:pt x="6466" y="3055"/>
                      </a:lnTo>
                      <a:lnTo>
                        <a:pt x="6476" y="3045"/>
                      </a:lnTo>
                      <a:lnTo>
                        <a:pt x="6473" y="3039"/>
                      </a:lnTo>
                      <a:lnTo>
                        <a:pt x="6459" y="3039"/>
                      </a:lnTo>
                      <a:lnTo>
                        <a:pt x="6446" y="3034"/>
                      </a:lnTo>
                      <a:lnTo>
                        <a:pt x="6436" y="3037"/>
                      </a:lnTo>
                      <a:lnTo>
                        <a:pt x="6459" y="3024"/>
                      </a:lnTo>
                      <a:lnTo>
                        <a:pt x="6476" y="3027"/>
                      </a:lnTo>
                      <a:lnTo>
                        <a:pt x="6485" y="3024"/>
                      </a:lnTo>
                      <a:lnTo>
                        <a:pt x="6499" y="3021"/>
                      </a:lnTo>
                      <a:lnTo>
                        <a:pt x="6508" y="3011"/>
                      </a:lnTo>
                      <a:lnTo>
                        <a:pt x="6503" y="3007"/>
                      </a:lnTo>
                      <a:lnTo>
                        <a:pt x="6515" y="3011"/>
                      </a:lnTo>
                      <a:lnTo>
                        <a:pt x="6526" y="3003"/>
                      </a:lnTo>
                      <a:lnTo>
                        <a:pt x="6538" y="3000"/>
                      </a:lnTo>
                      <a:lnTo>
                        <a:pt x="6538" y="2994"/>
                      </a:lnTo>
                      <a:lnTo>
                        <a:pt x="6549" y="2987"/>
                      </a:lnTo>
                      <a:lnTo>
                        <a:pt x="6556" y="2976"/>
                      </a:lnTo>
                      <a:lnTo>
                        <a:pt x="6545" y="2973"/>
                      </a:lnTo>
                      <a:lnTo>
                        <a:pt x="6538" y="2955"/>
                      </a:lnTo>
                      <a:lnTo>
                        <a:pt x="6549" y="2955"/>
                      </a:lnTo>
                      <a:lnTo>
                        <a:pt x="6556" y="2967"/>
                      </a:lnTo>
                      <a:lnTo>
                        <a:pt x="6564" y="2963"/>
                      </a:lnTo>
                      <a:lnTo>
                        <a:pt x="6578" y="2955"/>
                      </a:lnTo>
                      <a:lnTo>
                        <a:pt x="6585" y="2943"/>
                      </a:lnTo>
                      <a:lnTo>
                        <a:pt x="6591" y="2940"/>
                      </a:lnTo>
                      <a:lnTo>
                        <a:pt x="6587" y="2928"/>
                      </a:lnTo>
                      <a:lnTo>
                        <a:pt x="6594" y="2916"/>
                      </a:lnTo>
                      <a:lnTo>
                        <a:pt x="6608" y="2919"/>
                      </a:lnTo>
                      <a:lnTo>
                        <a:pt x="6617" y="2916"/>
                      </a:lnTo>
                      <a:lnTo>
                        <a:pt x="6624" y="2908"/>
                      </a:lnTo>
                      <a:lnTo>
                        <a:pt x="6631" y="2895"/>
                      </a:lnTo>
                      <a:lnTo>
                        <a:pt x="6624" y="2888"/>
                      </a:lnTo>
                      <a:lnTo>
                        <a:pt x="6635" y="2892"/>
                      </a:lnTo>
                      <a:lnTo>
                        <a:pt x="6644" y="2884"/>
                      </a:lnTo>
                      <a:lnTo>
                        <a:pt x="6638" y="2871"/>
                      </a:lnTo>
                      <a:lnTo>
                        <a:pt x="6624" y="2864"/>
                      </a:lnTo>
                      <a:lnTo>
                        <a:pt x="6624" y="2853"/>
                      </a:lnTo>
                      <a:lnTo>
                        <a:pt x="6631" y="2840"/>
                      </a:lnTo>
                      <a:lnTo>
                        <a:pt x="6638" y="2837"/>
                      </a:lnTo>
                      <a:lnTo>
                        <a:pt x="6628" y="2860"/>
                      </a:lnTo>
                      <a:lnTo>
                        <a:pt x="6640" y="2864"/>
                      </a:lnTo>
                      <a:lnTo>
                        <a:pt x="6644" y="2874"/>
                      </a:lnTo>
                      <a:lnTo>
                        <a:pt x="6644" y="2837"/>
                      </a:lnTo>
                      <a:lnTo>
                        <a:pt x="6651" y="2829"/>
                      </a:lnTo>
                      <a:lnTo>
                        <a:pt x="6677" y="2785"/>
                      </a:lnTo>
                      <a:lnTo>
                        <a:pt x="6703" y="2761"/>
                      </a:lnTo>
                      <a:lnTo>
                        <a:pt x="6718" y="2751"/>
                      </a:lnTo>
                      <a:lnTo>
                        <a:pt x="6718" y="2745"/>
                      </a:lnTo>
                      <a:lnTo>
                        <a:pt x="6710" y="2741"/>
                      </a:lnTo>
                      <a:lnTo>
                        <a:pt x="6710" y="2741"/>
                      </a:lnTo>
                      <a:lnTo>
                        <a:pt x="6718" y="2745"/>
                      </a:lnTo>
                      <a:lnTo>
                        <a:pt x="6723" y="2745"/>
                      </a:lnTo>
                      <a:lnTo>
                        <a:pt x="6747" y="2737"/>
                      </a:lnTo>
                      <a:lnTo>
                        <a:pt x="6770" y="2730"/>
                      </a:lnTo>
                      <a:lnTo>
                        <a:pt x="6790" y="2730"/>
                      </a:lnTo>
                      <a:lnTo>
                        <a:pt x="6804" y="2724"/>
                      </a:lnTo>
                      <a:lnTo>
                        <a:pt x="6806" y="2700"/>
                      </a:lnTo>
                      <a:lnTo>
                        <a:pt x="6797" y="2679"/>
                      </a:lnTo>
                      <a:lnTo>
                        <a:pt x="6800" y="2679"/>
                      </a:lnTo>
                      <a:lnTo>
                        <a:pt x="6806" y="2687"/>
                      </a:lnTo>
                      <a:lnTo>
                        <a:pt x="6813" y="2714"/>
                      </a:lnTo>
                      <a:lnTo>
                        <a:pt x="6813" y="2682"/>
                      </a:lnTo>
                      <a:lnTo>
                        <a:pt x="6816" y="2669"/>
                      </a:lnTo>
                      <a:lnTo>
                        <a:pt x="6827" y="2649"/>
                      </a:lnTo>
                      <a:lnTo>
                        <a:pt x="6843" y="2628"/>
                      </a:lnTo>
                      <a:lnTo>
                        <a:pt x="6859" y="2615"/>
                      </a:lnTo>
                      <a:lnTo>
                        <a:pt x="6850" y="2625"/>
                      </a:lnTo>
                      <a:lnTo>
                        <a:pt x="6843" y="2636"/>
                      </a:lnTo>
                      <a:lnTo>
                        <a:pt x="6853" y="2625"/>
                      </a:lnTo>
                      <a:lnTo>
                        <a:pt x="6876" y="2604"/>
                      </a:lnTo>
                      <a:lnTo>
                        <a:pt x="6872" y="2604"/>
                      </a:lnTo>
                      <a:lnTo>
                        <a:pt x="6869" y="2607"/>
                      </a:lnTo>
                      <a:lnTo>
                        <a:pt x="6862" y="2594"/>
                      </a:lnTo>
                      <a:lnTo>
                        <a:pt x="6869" y="2586"/>
                      </a:lnTo>
                      <a:lnTo>
                        <a:pt x="6862" y="2577"/>
                      </a:lnTo>
                      <a:lnTo>
                        <a:pt x="6876" y="2583"/>
                      </a:lnTo>
                      <a:lnTo>
                        <a:pt x="6865" y="2591"/>
                      </a:lnTo>
                      <a:lnTo>
                        <a:pt x="6879" y="2598"/>
                      </a:lnTo>
                      <a:lnTo>
                        <a:pt x="6883" y="2594"/>
                      </a:lnTo>
                      <a:lnTo>
                        <a:pt x="6892" y="2583"/>
                      </a:lnTo>
                      <a:lnTo>
                        <a:pt x="6902" y="2561"/>
                      </a:lnTo>
                      <a:lnTo>
                        <a:pt x="6916" y="2567"/>
                      </a:lnTo>
                      <a:lnTo>
                        <a:pt x="6945" y="2553"/>
                      </a:lnTo>
                      <a:lnTo>
                        <a:pt x="6955" y="2553"/>
                      </a:lnTo>
                      <a:lnTo>
                        <a:pt x="6959" y="2546"/>
                      </a:lnTo>
                      <a:lnTo>
                        <a:pt x="6969" y="2537"/>
                      </a:lnTo>
                      <a:lnTo>
                        <a:pt x="6971" y="2550"/>
                      </a:lnTo>
                      <a:lnTo>
                        <a:pt x="6978" y="2537"/>
                      </a:lnTo>
                      <a:lnTo>
                        <a:pt x="6992" y="2543"/>
                      </a:lnTo>
                      <a:lnTo>
                        <a:pt x="6996" y="2543"/>
                      </a:lnTo>
                      <a:lnTo>
                        <a:pt x="7004" y="2522"/>
                      </a:lnTo>
                      <a:lnTo>
                        <a:pt x="7015" y="2511"/>
                      </a:lnTo>
                      <a:lnTo>
                        <a:pt x="7022" y="2502"/>
                      </a:lnTo>
                      <a:lnTo>
                        <a:pt x="7015" y="2492"/>
                      </a:lnTo>
                      <a:lnTo>
                        <a:pt x="7012" y="2492"/>
                      </a:lnTo>
                      <a:lnTo>
                        <a:pt x="7004" y="2505"/>
                      </a:lnTo>
                      <a:lnTo>
                        <a:pt x="6996" y="2508"/>
                      </a:lnTo>
                      <a:lnTo>
                        <a:pt x="6999" y="2495"/>
                      </a:lnTo>
                      <a:lnTo>
                        <a:pt x="6992" y="2486"/>
                      </a:lnTo>
                      <a:lnTo>
                        <a:pt x="6989" y="2495"/>
                      </a:lnTo>
                      <a:lnTo>
                        <a:pt x="6989" y="2498"/>
                      </a:lnTo>
                      <a:lnTo>
                        <a:pt x="6982" y="2498"/>
                      </a:lnTo>
                      <a:lnTo>
                        <a:pt x="6985" y="2511"/>
                      </a:lnTo>
                      <a:lnTo>
                        <a:pt x="6971" y="2505"/>
                      </a:lnTo>
                      <a:lnTo>
                        <a:pt x="6948" y="2519"/>
                      </a:lnTo>
                      <a:lnTo>
                        <a:pt x="6922" y="2516"/>
                      </a:lnTo>
                      <a:lnTo>
                        <a:pt x="6902" y="2498"/>
                      </a:lnTo>
                      <a:lnTo>
                        <a:pt x="6892" y="2489"/>
                      </a:lnTo>
                      <a:lnTo>
                        <a:pt x="6906" y="2495"/>
                      </a:lnTo>
                      <a:lnTo>
                        <a:pt x="6916" y="2498"/>
                      </a:lnTo>
                      <a:lnTo>
                        <a:pt x="6932" y="2508"/>
                      </a:lnTo>
                      <a:lnTo>
                        <a:pt x="6945" y="2511"/>
                      </a:lnTo>
                      <a:lnTo>
                        <a:pt x="6952" y="2505"/>
                      </a:lnTo>
                      <a:lnTo>
                        <a:pt x="6971" y="2484"/>
                      </a:lnTo>
                      <a:lnTo>
                        <a:pt x="6971" y="2471"/>
                      </a:lnTo>
                      <a:lnTo>
                        <a:pt x="6959" y="2474"/>
                      </a:lnTo>
                      <a:lnTo>
                        <a:pt x="6962" y="2465"/>
                      </a:lnTo>
                      <a:lnTo>
                        <a:pt x="6975" y="2465"/>
                      </a:lnTo>
                      <a:lnTo>
                        <a:pt x="6982" y="2454"/>
                      </a:lnTo>
                      <a:lnTo>
                        <a:pt x="6955" y="2444"/>
                      </a:lnTo>
                      <a:lnTo>
                        <a:pt x="6943" y="2444"/>
                      </a:lnTo>
                      <a:lnTo>
                        <a:pt x="6888" y="2433"/>
                      </a:lnTo>
                      <a:lnTo>
                        <a:pt x="6887" y="2427"/>
                      </a:lnTo>
                      <a:lnTo>
                        <a:pt x="6913" y="2433"/>
                      </a:lnTo>
                      <a:lnTo>
                        <a:pt x="6936" y="2433"/>
                      </a:lnTo>
                      <a:lnTo>
                        <a:pt x="6948" y="2430"/>
                      </a:lnTo>
                      <a:lnTo>
                        <a:pt x="6955" y="2430"/>
                      </a:lnTo>
                      <a:lnTo>
                        <a:pt x="6952" y="2420"/>
                      </a:lnTo>
                      <a:lnTo>
                        <a:pt x="6948" y="2409"/>
                      </a:lnTo>
                      <a:lnTo>
                        <a:pt x="6962" y="2409"/>
                      </a:lnTo>
                      <a:lnTo>
                        <a:pt x="6955" y="2414"/>
                      </a:lnTo>
                      <a:lnTo>
                        <a:pt x="6966" y="2427"/>
                      </a:lnTo>
                      <a:lnTo>
                        <a:pt x="6978" y="2430"/>
                      </a:lnTo>
                      <a:lnTo>
                        <a:pt x="6982" y="2417"/>
                      </a:lnTo>
                      <a:lnTo>
                        <a:pt x="6989" y="2427"/>
                      </a:lnTo>
                      <a:lnTo>
                        <a:pt x="6999" y="2430"/>
                      </a:lnTo>
                      <a:lnTo>
                        <a:pt x="7026" y="2430"/>
                      </a:lnTo>
                      <a:lnTo>
                        <a:pt x="7034" y="2420"/>
                      </a:lnTo>
                      <a:lnTo>
                        <a:pt x="7052" y="2387"/>
                      </a:lnTo>
                      <a:lnTo>
                        <a:pt x="7052" y="2375"/>
                      </a:lnTo>
                      <a:lnTo>
                        <a:pt x="7064" y="2379"/>
                      </a:lnTo>
                      <a:lnTo>
                        <a:pt x="7075" y="2369"/>
                      </a:lnTo>
                      <a:lnTo>
                        <a:pt x="7071" y="2358"/>
                      </a:lnTo>
                      <a:lnTo>
                        <a:pt x="7068" y="2335"/>
                      </a:lnTo>
                      <a:lnTo>
                        <a:pt x="7061" y="2324"/>
                      </a:lnTo>
                      <a:lnTo>
                        <a:pt x="7048" y="2315"/>
                      </a:lnTo>
                      <a:lnTo>
                        <a:pt x="7048" y="2321"/>
                      </a:lnTo>
                      <a:lnTo>
                        <a:pt x="7048" y="2331"/>
                      </a:lnTo>
                      <a:lnTo>
                        <a:pt x="7027" y="2331"/>
                      </a:lnTo>
                      <a:lnTo>
                        <a:pt x="7027" y="2342"/>
                      </a:lnTo>
                      <a:lnTo>
                        <a:pt x="7031" y="2363"/>
                      </a:lnTo>
                      <a:lnTo>
                        <a:pt x="7022" y="2375"/>
                      </a:lnTo>
                      <a:lnTo>
                        <a:pt x="7015" y="2369"/>
                      </a:lnTo>
                      <a:lnTo>
                        <a:pt x="7026" y="2358"/>
                      </a:lnTo>
                      <a:lnTo>
                        <a:pt x="7012" y="2355"/>
                      </a:lnTo>
                      <a:lnTo>
                        <a:pt x="7019" y="2342"/>
                      </a:lnTo>
                      <a:lnTo>
                        <a:pt x="7019" y="2331"/>
                      </a:lnTo>
                      <a:lnTo>
                        <a:pt x="7015" y="2321"/>
                      </a:lnTo>
                      <a:lnTo>
                        <a:pt x="7004" y="2318"/>
                      </a:lnTo>
                      <a:lnTo>
                        <a:pt x="6985" y="2324"/>
                      </a:lnTo>
                      <a:lnTo>
                        <a:pt x="6982" y="2335"/>
                      </a:lnTo>
                      <a:lnTo>
                        <a:pt x="6959" y="2331"/>
                      </a:lnTo>
                      <a:lnTo>
                        <a:pt x="6945" y="2339"/>
                      </a:lnTo>
                      <a:lnTo>
                        <a:pt x="6932" y="2342"/>
                      </a:lnTo>
                      <a:lnTo>
                        <a:pt x="6922" y="2345"/>
                      </a:lnTo>
                      <a:lnTo>
                        <a:pt x="6918" y="2334"/>
                      </a:lnTo>
                      <a:lnTo>
                        <a:pt x="6909" y="2321"/>
                      </a:lnTo>
                      <a:lnTo>
                        <a:pt x="6902" y="2311"/>
                      </a:lnTo>
                      <a:lnTo>
                        <a:pt x="6899" y="2300"/>
                      </a:lnTo>
                      <a:lnTo>
                        <a:pt x="6906" y="2291"/>
                      </a:lnTo>
                      <a:lnTo>
                        <a:pt x="6899" y="2283"/>
                      </a:lnTo>
                      <a:lnTo>
                        <a:pt x="6906" y="2291"/>
                      </a:lnTo>
                      <a:lnTo>
                        <a:pt x="6906" y="2294"/>
                      </a:lnTo>
                      <a:lnTo>
                        <a:pt x="6906" y="2303"/>
                      </a:lnTo>
                      <a:lnTo>
                        <a:pt x="6916" y="2324"/>
                      </a:lnTo>
                      <a:lnTo>
                        <a:pt x="6929" y="2324"/>
                      </a:lnTo>
                      <a:lnTo>
                        <a:pt x="6943" y="2331"/>
                      </a:lnTo>
                      <a:lnTo>
                        <a:pt x="6969" y="2310"/>
                      </a:lnTo>
                      <a:lnTo>
                        <a:pt x="6955" y="2300"/>
                      </a:lnTo>
                      <a:lnTo>
                        <a:pt x="6969" y="2300"/>
                      </a:lnTo>
                      <a:lnTo>
                        <a:pt x="6985" y="2303"/>
                      </a:lnTo>
                      <a:lnTo>
                        <a:pt x="6975" y="2294"/>
                      </a:lnTo>
                      <a:lnTo>
                        <a:pt x="6989" y="2297"/>
                      </a:lnTo>
                      <a:lnTo>
                        <a:pt x="6999" y="2294"/>
                      </a:lnTo>
                      <a:lnTo>
                        <a:pt x="6999" y="2286"/>
                      </a:lnTo>
                      <a:lnTo>
                        <a:pt x="6989" y="2276"/>
                      </a:lnTo>
                      <a:lnTo>
                        <a:pt x="6975" y="2270"/>
                      </a:lnTo>
                      <a:lnTo>
                        <a:pt x="6989" y="2270"/>
                      </a:lnTo>
                      <a:lnTo>
                        <a:pt x="7012" y="2283"/>
                      </a:lnTo>
                      <a:lnTo>
                        <a:pt x="7027" y="2283"/>
                      </a:lnTo>
                      <a:lnTo>
                        <a:pt x="7015" y="2273"/>
                      </a:lnTo>
                      <a:lnTo>
                        <a:pt x="7008" y="2262"/>
                      </a:lnTo>
                      <a:lnTo>
                        <a:pt x="7031" y="2280"/>
                      </a:lnTo>
                      <a:lnTo>
                        <a:pt x="7041" y="2294"/>
                      </a:lnTo>
                      <a:lnTo>
                        <a:pt x="7041" y="2283"/>
                      </a:lnTo>
                      <a:lnTo>
                        <a:pt x="7019" y="2249"/>
                      </a:lnTo>
                      <a:lnTo>
                        <a:pt x="7019" y="2246"/>
                      </a:lnTo>
                      <a:lnTo>
                        <a:pt x="7004" y="2243"/>
                      </a:lnTo>
                      <a:lnTo>
                        <a:pt x="6996" y="2232"/>
                      </a:lnTo>
                      <a:lnTo>
                        <a:pt x="6992" y="2222"/>
                      </a:lnTo>
                      <a:lnTo>
                        <a:pt x="6985" y="2223"/>
                      </a:lnTo>
                      <a:lnTo>
                        <a:pt x="6992" y="2222"/>
                      </a:lnTo>
                      <a:lnTo>
                        <a:pt x="6992" y="2221"/>
                      </a:lnTo>
                      <a:lnTo>
                        <a:pt x="6993" y="2221"/>
                      </a:lnTo>
                      <a:lnTo>
                        <a:pt x="6991" y="2217"/>
                      </a:lnTo>
                      <a:lnTo>
                        <a:pt x="6996" y="2222"/>
                      </a:lnTo>
                      <a:lnTo>
                        <a:pt x="7008" y="2232"/>
                      </a:lnTo>
                      <a:lnTo>
                        <a:pt x="7012" y="2219"/>
                      </a:lnTo>
                      <a:lnTo>
                        <a:pt x="7015" y="2219"/>
                      </a:lnTo>
                      <a:lnTo>
                        <a:pt x="7008" y="2208"/>
                      </a:lnTo>
                      <a:lnTo>
                        <a:pt x="7000" y="2198"/>
                      </a:lnTo>
                      <a:lnTo>
                        <a:pt x="7008" y="2208"/>
                      </a:lnTo>
                      <a:lnTo>
                        <a:pt x="7015" y="2219"/>
                      </a:lnTo>
                      <a:lnTo>
                        <a:pt x="7038" y="2262"/>
                      </a:lnTo>
                      <a:lnTo>
                        <a:pt x="7045" y="2270"/>
                      </a:lnTo>
                      <a:lnTo>
                        <a:pt x="7054" y="2291"/>
                      </a:lnTo>
                      <a:lnTo>
                        <a:pt x="7068" y="2300"/>
                      </a:lnTo>
                      <a:lnTo>
                        <a:pt x="7064" y="2307"/>
                      </a:lnTo>
                      <a:lnTo>
                        <a:pt x="7075" y="2310"/>
                      </a:lnTo>
                      <a:lnTo>
                        <a:pt x="7087" y="2321"/>
                      </a:lnTo>
                      <a:lnTo>
                        <a:pt x="7094" y="2334"/>
                      </a:lnTo>
                      <a:lnTo>
                        <a:pt x="7094" y="2331"/>
                      </a:lnTo>
                      <a:lnTo>
                        <a:pt x="7087" y="2318"/>
                      </a:lnTo>
                      <a:lnTo>
                        <a:pt x="7057" y="2286"/>
                      </a:lnTo>
                      <a:lnTo>
                        <a:pt x="7041" y="2264"/>
                      </a:lnTo>
                      <a:lnTo>
                        <a:pt x="7022" y="2219"/>
                      </a:lnTo>
                      <a:lnTo>
                        <a:pt x="7019" y="2216"/>
                      </a:lnTo>
                      <a:lnTo>
                        <a:pt x="7018" y="2215"/>
                      </a:lnTo>
                      <a:lnTo>
                        <a:pt x="7019" y="2215"/>
                      </a:lnTo>
                      <a:lnTo>
                        <a:pt x="7000" y="2183"/>
                      </a:lnTo>
                      <a:lnTo>
                        <a:pt x="6989" y="2160"/>
                      </a:lnTo>
                      <a:lnTo>
                        <a:pt x="6952" y="2160"/>
                      </a:lnTo>
                      <a:lnTo>
                        <a:pt x="6943" y="2159"/>
                      </a:lnTo>
                      <a:lnTo>
                        <a:pt x="6943" y="2160"/>
                      </a:lnTo>
                      <a:lnTo>
                        <a:pt x="6943" y="2160"/>
                      </a:lnTo>
                      <a:lnTo>
                        <a:pt x="6939" y="2174"/>
                      </a:lnTo>
                      <a:lnTo>
                        <a:pt x="6942" y="2178"/>
                      </a:lnTo>
                      <a:lnTo>
                        <a:pt x="6933" y="2173"/>
                      </a:lnTo>
                      <a:lnTo>
                        <a:pt x="6922" y="2173"/>
                      </a:lnTo>
                      <a:lnTo>
                        <a:pt x="6910" y="2183"/>
                      </a:lnTo>
                      <a:lnTo>
                        <a:pt x="6913" y="2173"/>
                      </a:lnTo>
                      <a:lnTo>
                        <a:pt x="6903" y="2160"/>
                      </a:lnTo>
                      <a:lnTo>
                        <a:pt x="6889" y="2155"/>
                      </a:lnTo>
                      <a:lnTo>
                        <a:pt x="6880" y="2143"/>
                      </a:lnTo>
                      <a:lnTo>
                        <a:pt x="6876" y="2135"/>
                      </a:lnTo>
                      <a:lnTo>
                        <a:pt x="6862" y="2136"/>
                      </a:lnTo>
                      <a:lnTo>
                        <a:pt x="6850" y="2135"/>
                      </a:lnTo>
                      <a:lnTo>
                        <a:pt x="6839" y="2135"/>
                      </a:lnTo>
                      <a:lnTo>
                        <a:pt x="6817" y="2128"/>
                      </a:lnTo>
                      <a:lnTo>
                        <a:pt x="6782" y="2128"/>
                      </a:lnTo>
                      <a:lnTo>
                        <a:pt x="6780" y="2127"/>
                      </a:lnTo>
                      <a:lnTo>
                        <a:pt x="6783" y="2123"/>
                      </a:lnTo>
                      <a:lnTo>
                        <a:pt x="6793" y="2126"/>
                      </a:lnTo>
                      <a:lnTo>
                        <a:pt x="6820" y="2120"/>
                      </a:lnTo>
                      <a:lnTo>
                        <a:pt x="6834" y="2129"/>
                      </a:lnTo>
                      <a:lnTo>
                        <a:pt x="6839" y="2129"/>
                      </a:lnTo>
                      <a:lnTo>
                        <a:pt x="6839" y="2128"/>
                      </a:lnTo>
                      <a:lnTo>
                        <a:pt x="6839" y="2128"/>
                      </a:lnTo>
                      <a:lnTo>
                        <a:pt x="6839" y="2117"/>
                      </a:lnTo>
                      <a:lnTo>
                        <a:pt x="6850" y="2129"/>
                      </a:lnTo>
                      <a:lnTo>
                        <a:pt x="6862" y="2136"/>
                      </a:lnTo>
                      <a:lnTo>
                        <a:pt x="6872" y="2126"/>
                      </a:lnTo>
                      <a:lnTo>
                        <a:pt x="6883" y="2137"/>
                      </a:lnTo>
                      <a:lnTo>
                        <a:pt x="6895" y="2147"/>
                      </a:lnTo>
                      <a:lnTo>
                        <a:pt x="6909" y="2150"/>
                      </a:lnTo>
                      <a:lnTo>
                        <a:pt x="6918" y="2161"/>
                      </a:lnTo>
                      <a:lnTo>
                        <a:pt x="6925" y="2156"/>
                      </a:lnTo>
                      <a:lnTo>
                        <a:pt x="6932" y="2153"/>
                      </a:lnTo>
                      <a:lnTo>
                        <a:pt x="6933" y="2152"/>
                      </a:lnTo>
                      <a:lnTo>
                        <a:pt x="6933" y="2152"/>
                      </a:lnTo>
                      <a:lnTo>
                        <a:pt x="6936" y="2143"/>
                      </a:lnTo>
                      <a:lnTo>
                        <a:pt x="6933" y="2131"/>
                      </a:lnTo>
                      <a:lnTo>
                        <a:pt x="6919" y="2128"/>
                      </a:lnTo>
                      <a:lnTo>
                        <a:pt x="6917" y="2115"/>
                      </a:lnTo>
                      <a:lnTo>
                        <a:pt x="6903" y="2119"/>
                      </a:lnTo>
                      <a:lnTo>
                        <a:pt x="6880" y="2111"/>
                      </a:lnTo>
                      <a:lnTo>
                        <a:pt x="6869" y="2101"/>
                      </a:lnTo>
                      <a:lnTo>
                        <a:pt x="6845" y="2085"/>
                      </a:lnTo>
                      <a:lnTo>
                        <a:pt x="6857" y="2085"/>
                      </a:lnTo>
                      <a:lnTo>
                        <a:pt x="6879" y="2105"/>
                      </a:lnTo>
                      <a:lnTo>
                        <a:pt x="6902" y="2113"/>
                      </a:lnTo>
                      <a:lnTo>
                        <a:pt x="6909" y="2102"/>
                      </a:lnTo>
                      <a:lnTo>
                        <a:pt x="6909" y="2102"/>
                      </a:lnTo>
                      <a:lnTo>
                        <a:pt x="6910" y="2101"/>
                      </a:lnTo>
                      <a:lnTo>
                        <a:pt x="6900" y="2092"/>
                      </a:lnTo>
                      <a:lnTo>
                        <a:pt x="6902" y="2089"/>
                      </a:lnTo>
                      <a:lnTo>
                        <a:pt x="6916" y="2089"/>
                      </a:lnTo>
                      <a:lnTo>
                        <a:pt x="6925" y="2099"/>
                      </a:lnTo>
                      <a:lnTo>
                        <a:pt x="6926" y="2098"/>
                      </a:lnTo>
                      <a:lnTo>
                        <a:pt x="6926" y="2098"/>
                      </a:lnTo>
                      <a:lnTo>
                        <a:pt x="6929" y="2088"/>
                      </a:lnTo>
                      <a:lnTo>
                        <a:pt x="6922" y="2068"/>
                      </a:lnTo>
                      <a:lnTo>
                        <a:pt x="6913" y="2068"/>
                      </a:lnTo>
                      <a:lnTo>
                        <a:pt x="6901" y="2065"/>
                      </a:lnTo>
                      <a:lnTo>
                        <a:pt x="6906" y="2062"/>
                      </a:lnTo>
                      <a:lnTo>
                        <a:pt x="6905" y="2062"/>
                      </a:lnTo>
                      <a:lnTo>
                        <a:pt x="6906" y="2061"/>
                      </a:lnTo>
                      <a:lnTo>
                        <a:pt x="6892" y="2053"/>
                      </a:lnTo>
                      <a:lnTo>
                        <a:pt x="6880" y="2053"/>
                      </a:lnTo>
                      <a:lnTo>
                        <a:pt x="6869" y="2044"/>
                      </a:lnTo>
                      <a:lnTo>
                        <a:pt x="6866" y="2037"/>
                      </a:lnTo>
                      <a:lnTo>
                        <a:pt x="6839" y="2029"/>
                      </a:lnTo>
                      <a:lnTo>
                        <a:pt x="6831" y="2016"/>
                      </a:lnTo>
                      <a:lnTo>
                        <a:pt x="6820" y="2010"/>
                      </a:lnTo>
                      <a:lnTo>
                        <a:pt x="6809" y="2005"/>
                      </a:lnTo>
                      <a:lnTo>
                        <a:pt x="6804" y="1996"/>
                      </a:lnTo>
                      <a:lnTo>
                        <a:pt x="6780" y="1981"/>
                      </a:lnTo>
                      <a:lnTo>
                        <a:pt x="6773" y="1981"/>
                      </a:lnTo>
                      <a:lnTo>
                        <a:pt x="6779" y="1979"/>
                      </a:lnTo>
                      <a:lnTo>
                        <a:pt x="6793" y="1985"/>
                      </a:lnTo>
                      <a:lnTo>
                        <a:pt x="6806" y="1993"/>
                      </a:lnTo>
                      <a:lnTo>
                        <a:pt x="6820" y="2006"/>
                      </a:lnTo>
                      <a:lnTo>
                        <a:pt x="6830" y="2009"/>
                      </a:lnTo>
                      <a:lnTo>
                        <a:pt x="6839" y="2021"/>
                      </a:lnTo>
                      <a:lnTo>
                        <a:pt x="6850" y="2024"/>
                      </a:lnTo>
                      <a:lnTo>
                        <a:pt x="6872" y="2038"/>
                      </a:lnTo>
                      <a:lnTo>
                        <a:pt x="6887" y="2041"/>
                      </a:lnTo>
                      <a:lnTo>
                        <a:pt x="6887" y="2045"/>
                      </a:lnTo>
                      <a:lnTo>
                        <a:pt x="6899" y="2048"/>
                      </a:lnTo>
                      <a:lnTo>
                        <a:pt x="6906" y="2033"/>
                      </a:lnTo>
                      <a:lnTo>
                        <a:pt x="6906" y="2033"/>
                      </a:lnTo>
                      <a:lnTo>
                        <a:pt x="6906" y="2032"/>
                      </a:lnTo>
                      <a:lnTo>
                        <a:pt x="6906" y="2020"/>
                      </a:lnTo>
                      <a:lnTo>
                        <a:pt x="6897" y="2010"/>
                      </a:lnTo>
                      <a:lnTo>
                        <a:pt x="6909" y="2011"/>
                      </a:lnTo>
                      <a:lnTo>
                        <a:pt x="6909" y="2010"/>
                      </a:lnTo>
                      <a:lnTo>
                        <a:pt x="6910" y="2010"/>
                      </a:lnTo>
                      <a:lnTo>
                        <a:pt x="6910" y="1999"/>
                      </a:lnTo>
                      <a:lnTo>
                        <a:pt x="6883" y="1989"/>
                      </a:lnTo>
                      <a:lnTo>
                        <a:pt x="6873" y="1989"/>
                      </a:lnTo>
                      <a:lnTo>
                        <a:pt x="6873" y="1986"/>
                      </a:lnTo>
                      <a:lnTo>
                        <a:pt x="6861" y="1986"/>
                      </a:lnTo>
                      <a:lnTo>
                        <a:pt x="6861" y="1981"/>
                      </a:lnTo>
                      <a:lnTo>
                        <a:pt x="6850" y="1972"/>
                      </a:lnTo>
                      <a:lnTo>
                        <a:pt x="6846" y="1965"/>
                      </a:lnTo>
                      <a:lnTo>
                        <a:pt x="6824" y="1972"/>
                      </a:lnTo>
                      <a:lnTo>
                        <a:pt x="6820" y="1968"/>
                      </a:lnTo>
                      <a:lnTo>
                        <a:pt x="6806" y="1968"/>
                      </a:lnTo>
                      <a:lnTo>
                        <a:pt x="6801" y="1968"/>
                      </a:lnTo>
                      <a:lnTo>
                        <a:pt x="6780" y="1951"/>
                      </a:lnTo>
                      <a:lnTo>
                        <a:pt x="6780" y="1941"/>
                      </a:lnTo>
                      <a:lnTo>
                        <a:pt x="6767" y="1941"/>
                      </a:lnTo>
                      <a:lnTo>
                        <a:pt x="6753" y="1951"/>
                      </a:lnTo>
                      <a:lnTo>
                        <a:pt x="6744" y="1954"/>
                      </a:lnTo>
                      <a:lnTo>
                        <a:pt x="6734" y="1954"/>
                      </a:lnTo>
                      <a:lnTo>
                        <a:pt x="6727" y="1942"/>
                      </a:lnTo>
                      <a:lnTo>
                        <a:pt x="6733" y="1942"/>
                      </a:lnTo>
                      <a:lnTo>
                        <a:pt x="6733" y="1941"/>
                      </a:lnTo>
                      <a:lnTo>
                        <a:pt x="6734" y="1941"/>
                      </a:lnTo>
                      <a:lnTo>
                        <a:pt x="6730" y="1930"/>
                      </a:lnTo>
                      <a:lnTo>
                        <a:pt x="6737" y="1898"/>
                      </a:lnTo>
                      <a:lnTo>
                        <a:pt x="6744" y="1904"/>
                      </a:lnTo>
                      <a:lnTo>
                        <a:pt x="6747" y="1904"/>
                      </a:lnTo>
                      <a:lnTo>
                        <a:pt x="6751" y="1898"/>
                      </a:lnTo>
                      <a:lnTo>
                        <a:pt x="6751" y="1897"/>
                      </a:lnTo>
                      <a:lnTo>
                        <a:pt x="6751" y="1897"/>
                      </a:lnTo>
                      <a:lnTo>
                        <a:pt x="6748" y="1891"/>
                      </a:lnTo>
                      <a:lnTo>
                        <a:pt x="6760" y="1883"/>
                      </a:lnTo>
                      <a:lnTo>
                        <a:pt x="6760" y="1883"/>
                      </a:lnTo>
                      <a:lnTo>
                        <a:pt x="6760" y="1882"/>
                      </a:lnTo>
                      <a:lnTo>
                        <a:pt x="6757" y="1869"/>
                      </a:lnTo>
                      <a:lnTo>
                        <a:pt x="6753" y="1863"/>
                      </a:lnTo>
                      <a:lnTo>
                        <a:pt x="6752" y="1854"/>
                      </a:lnTo>
                      <a:lnTo>
                        <a:pt x="6756" y="1859"/>
                      </a:lnTo>
                      <a:lnTo>
                        <a:pt x="6760" y="1867"/>
                      </a:lnTo>
                      <a:lnTo>
                        <a:pt x="6767" y="1859"/>
                      </a:lnTo>
                      <a:lnTo>
                        <a:pt x="6767" y="1850"/>
                      </a:lnTo>
                      <a:lnTo>
                        <a:pt x="6753" y="1840"/>
                      </a:lnTo>
                      <a:lnTo>
                        <a:pt x="6767" y="1850"/>
                      </a:lnTo>
                      <a:lnTo>
                        <a:pt x="6767" y="1859"/>
                      </a:lnTo>
                      <a:lnTo>
                        <a:pt x="6760" y="1867"/>
                      </a:lnTo>
                      <a:lnTo>
                        <a:pt x="6763" y="1880"/>
                      </a:lnTo>
                      <a:lnTo>
                        <a:pt x="6753" y="1891"/>
                      </a:lnTo>
                      <a:lnTo>
                        <a:pt x="6751" y="1904"/>
                      </a:lnTo>
                      <a:lnTo>
                        <a:pt x="6744" y="1912"/>
                      </a:lnTo>
                      <a:lnTo>
                        <a:pt x="6740" y="1915"/>
                      </a:lnTo>
                      <a:lnTo>
                        <a:pt x="6737" y="1925"/>
                      </a:lnTo>
                      <a:lnTo>
                        <a:pt x="6740" y="1936"/>
                      </a:lnTo>
                      <a:lnTo>
                        <a:pt x="6751" y="1949"/>
                      </a:lnTo>
                      <a:lnTo>
                        <a:pt x="6760" y="1936"/>
                      </a:lnTo>
                      <a:lnTo>
                        <a:pt x="6760" y="1928"/>
                      </a:lnTo>
                      <a:lnTo>
                        <a:pt x="6774" y="1925"/>
                      </a:lnTo>
                      <a:lnTo>
                        <a:pt x="6779" y="1936"/>
                      </a:lnTo>
                      <a:lnTo>
                        <a:pt x="6790" y="1946"/>
                      </a:lnTo>
                      <a:lnTo>
                        <a:pt x="6804" y="1955"/>
                      </a:lnTo>
                      <a:lnTo>
                        <a:pt x="6804" y="1942"/>
                      </a:lnTo>
                      <a:lnTo>
                        <a:pt x="6804" y="1936"/>
                      </a:lnTo>
                      <a:lnTo>
                        <a:pt x="6809" y="1949"/>
                      </a:lnTo>
                      <a:lnTo>
                        <a:pt x="6820" y="1958"/>
                      </a:lnTo>
                      <a:lnTo>
                        <a:pt x="6834" y="1955"/>
                      </a:lnTo>
                      <a:lnTo>
                        <a:pt x="6846" y="1955"/>
                      </a:lnTo>
                      <a:lnTo>
                        <a:pt x="6857" y="1966"/>
                      </a:lnTo>
                      <a:lnTo>
                        <a:pt x="6860" y="1963"/>
                      </a:lnTo>
                      <a:lnTo>
                        <a:pt x="6872" y="1963"/>
                      </a:lnTo>
                      <a:lnTo>
                        <a:pt x="6883" y="1973"/>
                      </a:lnTo>
                      <a:lnTo>
                        <a:pt x="6887" y="1963"/>
                      </a:lnTo>
                      <a:lnTo>
                        <a:pt x="6872" y="1942"/>
                      </a:lnTo>
                      <a:lnTo>
                        <a:pt x="6860" y="1936"/>
                      </a:lnTo>
                      <a:lnTo>
                        <a:pt x="6846" y="1928"/>
                      </a:lnTo>
                      <a:lnTo>
                        <a:pt x="6830" y="1918"/>
                      </a:lnTo>
                      <a:lnTo>
                        <a:pt x="6823" y="1910"/>
                      </a:lnTo>
                      <a:lnTo>
                        <a:pt x="6813" y="1888"/>
                      </a:lnTo>
                      <a:lnTo>
                        <a:pt x="6813" y="1880"/>
                      </a:lnTo>
                      <a:lnTo>
                        <a:pt x="6816" y="1891"/>
                      </a:lnTo>
                      <a:lnTo>
                        <a:pt x="6830" y="1912"/>
                      </a:lnTo>
                      <a:lnTo>
                        <a:pt x="6843" y="1922"/>
                      </a:lnTo>
                      <a:lnTo>
                        <a:pt x="6853" y="1925"/>
                      </a:lnTo>
                      <a:lnTo>
                        <a:pt x="6860" y="1931"/>
                      </a:lnTo>
                      <a:lnTo>
                        <a:pt x="6865" y="1922"/>
                      </a:lnTo>
                      <a:lnTo>
                        <a:pt x="6843" y="1901"/>
                      </a:lnTo>
                      <a:lnTo>
                        <a:pt x="6835" y="1877"/>
                      </a:lnTo>
                      <a:lnTo>
                        <a:pt x="6830" y="1864"/>
                      </a:lnTo>
                      <a:lnTo>
                        <a:pt x="6834" y="1856"/>
                      </a:lnTo>
                      <a:lnTo>
                        <a:pt x="6830" y="1843"/>
                      </a:lnTo>
                      <a:lnTo>
                        <a:pt x="6830" y="1822"/>
                      </a:lnTo>
                      <a:lnTo>
                        <a:pt x="6820" y="1816"/>
                      </a:lnTo>
                      <a:lnTo>
                        <a:pt x="6823" y="1816"/>
                      </a:lnTo>
                      <a:lnTo>
                        <a:pt x="6835" y="1816"/>
                      </a:lnTo>
                      <a:lnTo>
                        <a:pt x="6839" y="1816"/>
                      </a:lnTo>
                      <a:lnTo>
                        <a:pt x="6830" y="1811"/>
                      </a:lnTo>
                      <a:lnTo>
                        <a:pt x="6830" y="1799"/>
                      </a:lnTo>
                      <a:lnTo>
                        <a:pt x="6804" y="1784"/>
                      </a:lnTo>
                      <a:lnTo>
                        <a:pt x="6813" y="1781"/>
                      </a:lnTo>
                      <a:lnTo>
                        <a:pt x="6820" y="1781"/>
                      </a:lnTo>
                      <a:lnTo>
                        <a:pt x="6830" y="1781"/>
                      </a:lnTo>
                      <a:lnTo>
                        <a:pt x="6820" y="1771"/>
                      </a:lnTo>
                      <a:lnTo>
                        <a:pt x="6830" y="1775"/>
                      </a:lnTo>
                      <a:lnTo>
                        <a:pt x="6830" y="1760"/>
                      </a:lnTo>
                      <a:lnTo>
                        <a:pt x="6830" y="1754"/>
                      </a:lnTo>
                      <a:lnTo>
                        <a:pt x="6834" y="1747"/>
                      </a:lnTo>
                      <a:lnTo>
                        <a:pt x="6843" y="1760"/>
                      </a:lnTo>
                      <a:lnTo>
                        <a:pt x="6843" y="1741"/>
                      </a:lnTo>
                      <a:lnTo>
                        <a:pt x="6846" y="1736"/>
                      </a:lnTo>
                      <a:lnTo>
                        <a:pt x="6850" y="1747"/>
                      </a:lnTo>
                      <a:lnTo>
                        <a:pt x="6860" y="1744"/>
                      </a:lnTo>
                      <a:lnTo>
                        <a:pt x="6869" y="1733"/>
                      </a:lnTo>
                      <a:lnTo>
                        <a:pt x="6862" y="1720"/>
                      </a:lnTo>
                      <a:lnTo>
                        <a:pt x="6862" y="1714"/>
                      </a:lnTo>
                      <a:lnTo>
                        <a:pt x="6872" y="1711"/>
                      </a:lnTo>
                      <a:lnTo>
                        <a:pt x="6883" y="1709"/>
                      </a:lnTo>
                      <a:lnTo>
                        <a:pt x="6879" y="1720"/>
                      </a:lnTo>
                      <a:lnTo>
                        <a:pt x="6888" y="1711"/>
                      </a:lnTo>
                      <a:lnTo>
                        <a:pt x="6892" y="1714"/>
                      </a:lnTo>
                      <a:lnTo>
                        <a:pt x="6876" y="1738"/>
                      </a:lnTo>
                      <a:lnTo>
                        <a:pt x="6892" y="1738"/>
                      </a:lnTo>
                      <a:lnTo>
                        <a:pt x="6883" y="1744"/>
                      </a:lnTo>
                      <a:lnTo>
                        <a:pt x="6869" y="1747"/>
                      </a:lnTo>
                      <a:lnTo>
                        <a:pt x="6860" y="1757"/>
                      </a:lnTo>
                      <a:lnTo>
                        <a:pt x="6853" y="1789"/>
                      </a:lnTo>
                      <a:lnTo>
                        <a:pt x="6862" y="1802"/>
                      </a:lnTo>
                      <a:lnTo>
                        <a:pt x="6865" y="1792"/>
                      </a:lnTo>
                      <a:lnTo>
                        <a:pt x="6872" y="1792"/>
                      </a:lnTo>
                      <a:lnTo>
                        <a:pt x="6872" y="1802"/>
                      </a:lnTo>
                      <a:lnTo>
                        <a:pt x="6872" y="1808"/>
                      </a:lnTo>
                      <a:lnTo>
                        <a:pt x="6862" y="1816"/>
                      </a:lnTo>
                      <a:lnTo>
                        <a:pt x="6850" y="1819"/>
                      </a:lnTo>
                      <a:lnTo>
                        <a:pt x="6850" y="1840"/>
                      </a:lnTo>
                      <a:lnTo>
                        <a:pt x="6853" y="1832"/>
                      </a:lnTo>
                      <a:lnTo>
                        <a:pt x="6862" y="1822"/>
                      </a:lnTo>
                      <a:lnTo>
                        <a:pt x="6865" y="1819"/>
                      </a:lnTo>
                      <a:lnTo>
                        <a:pt x="6876" y="1832"/>
                      </a:lnTo>
                      <a:lnTo>
                        <a:pt x="6887" y="1832"/>
                      </a:lnTo>
                      <a:lnTo>
                        <a:pt x="6879" y="1840"/>
                      </a:lnTo>
                      <a:lnTo>
                        <a:pt x="6887" y="1853"/>
                      </a:lnTo>
                      <a:lnTo>
                        <a:pt x="6872" y="1843"/>
                      </a:lnTo>
                      <a:lnTo>
                        <a:pt x="6862" y="1846"/>
                      </a:lnTo>
                      <a:lnTo>
                        <a:pt x="6860" y="1859"/>
                      </a:lnTo>
                      <a:lnTo>
                        <a:pt x="6865" y="1870"/>
                      </a:lnTo>
                      <a:lnTo>
                        <a:pt x="6865" y="1859"/>
                      </a:lnTo>
                      <a:lnTo>
                        <a:pt x="6879" y="1856"/>
                      </a:lnTo>
                      <a:lnTo>
                        <a:pt x="6887" y="1859"/>
                      </a:lnTo>
                      <a:lnTo>
                        <a:pt x="6888" y="1870"/>
                      </a:lnTo>
                      <a:lnTo>
                        <a:pt x="6906" y="1874"/>
                      </a:lnTo>
                      <a:lnTo>
                        <a:pt x="6916" y="1870"/>
                      </a:lnTo>
                      <a:lnTo>
                        <a:pt x="6909" y="1880"/>
                      </a:lnTo>
                      <a:lnTo>
                        <a:pt x="6879" y="1877"/>
                      </a:lnTo>
                      <a:lnTo>
                        <a:pt x="6876" y="1888"/>
                      </a:lnTo>
                      <a:lnTo>
                        <a:pt x="6888" y="1883"/>
                      </a:lnTo>
                      <a:lnTo>
                        <a:pt x="6883" y="1904"/>
                      </a:lnTo>
                      <a:lnTo>
                        <a:pt x="6883" y="1915"/>
                      </a:lnTo>
                      <a:lnTo>
                        <a:pt x="6892" y="1928"/>
                      </a:lnTo>
                      <a:lnTo>
                        <a:pt x="6888" y="1915"/>
                      </a:lnTo>
                      <a:lnTo>
                        <a:pt x="6902" y="1922"/>
                      </a:lnTo>
                      <a:lnTo>
                        <a:pt x="6913" y="1931"/>
                      </a:lnTo>
                      <a:lnTo>
                        <a:pt x="6925" y="1934"/>
                      </a:lnTo>
                      <a:lnTo>
                        <a:pt x="6922" y="1925"/>
                      </a:lnTo>
                      <a:lnTo>
                        <a:pt x="6925" y="1912"/>
                      </a:lnTo>
                      <a:lnTo>
                        <a:pt x="6925" y="1925"/>
                      </a:lnTo>
                      <a:lnTo>
                        <a:pt x="6932" y="1928"/>
                      </a:lnTo>
                      <a:lnTo>
                        <a:pt x="6943" y="1907"/>
                      </a:lnTo>
                      <a:lnTo>
                        <a:pt x="6943" y="1928"/>
                      </a:lnTo>
                      <a:lnTo>
                        <a:pt x="6948" y="1931"/>
                      </a:lnTo>
                      <a:lnTo>
                        <a:pt x="6939" y="1942"/>
                      </a:lnTo>
                      <a:lnTo>
                        <a:pt x="6943" y="1952"/>
                      </a:lnTo>
                      <a:lnTo>
                        <a:pt x="6952" y="1946"/>
                      </a:lnTo>
                      <a:lnTo>
                        <a:pt x="6959" y="1955"/>
                      </a:lnTo>
                      <a:lnTo>
                        <a:pt x="6969" y="1949"/>
                      </a:lnTo>
                      <a:lnTo>
                        <a:pt x="6966" y="1962"/>
                      </a:lnTo>
                      <a:lnTo>
                        <a:pt x="6955" y="1973"/>
                      </a:lnTo>
                      <a:lnTo>
                        <a:pt x="6955" y="1979"/>
                      </a:lnTo>
                      <a:lnTo>
                        <a:pt x="6982" y="1973"/>
                      </a:lnTo>
                      <a:lnTo>
                        <a:pt x="6992" y="1973"/>
                      </a:lnTo>
                      <a:lnTo>
                        <a:pt x="6982" y="1982"/>
                      </a:lnTo>
                      <a:lnTo>
                        <a:pt x="6992" y="1990"/>
                      </a:lnTo>
                      <a:lnTo>
                        <a:pt x="6989" y="2003"/>
                      </a:lnTo>
                      <a:lnTo>
                        <a:pt x="6978" y="2003"/>
                      </a:lnTo>
                      <a:lnTo>
                        <a:pt x="6975" y="2024"/>
                      </a:lnTo>
                      <a:lnTo>
                        <a:pt x="6969" y="2041"/>
                      </a:lnTo>
                      <a:lnTo>
                        <a:pt x="6966" y="2065"/>
                      </a:lnTo>
                      <a:lnTo>
                        <a:pt x="6969" y="2078"/>
                      </a:lnTo>
                      <a:lnTo>
                        <a:pt x="6966" y="2081"/>
                      </a:lnTo>
                      <a:lnTo>
                        <a:pt x="6966" y="2102"/>
                      </a:lnTo>
                      <a:lnTo>
                        <a:pt x="6978" y="2117"/>
                      </a:lnTo>
                      <a:lnTo>
                        <a:pt x="6989" y="2096"/>
                      </a:lnTo>
                      <a:lnTo>
                        <a:pt x="6989" y="2078"/>
                      </a:lnTo>
                      <a:lnTo>
                        <a:pt x="6989" y="2065"/>
                      </a:lnTo>
                      <a:lnTo>
                        <a:pt x="6996" y="2054"/>
                      </a:lnTo>
                      <a:lnTo>
                        <a:pt x="6999" y="2045"/>
                      </a:lnTo>
                      <a:lnTo>
                        <a:pt x="7008" y="2051"/>
                      </a:lnTo>
                      <a:lnTo>
                        <a:pt x="7012" y="2051"/>
                      </a:lnTo>
                      <a:lnTo>
                        <a:pt x="7015" y="2038"/>
                      </a:lnTo>
                      <a:lnTo>
                        <a:pt x="7012" y="2017"/>
                      </a:lnTo>
                      <a:lnTo>
                        <a:pt x="7019" y="1997"/>
                      </a:lnTo>
                      <a:lnTo>
                        <a:pt x="7026" y="1979"/>
                      </a:lnTo>
                      <a:lnTo>
                        <a:pt x="7026" y="1969"/>
                      </a:lnTo>
                      <a:lnTo>
                        <a:pt x="7027" y="1952"/>
                      </a:lnTo>
                      <a:lnTo>
                        <a:pt x="7027" y="1942"/>
                      </a:lnTo>
                      <a:lnTo>
                        <a:pt x="7034" y="1931"/>
                      </a:lnTo>
                      <a:lnTo>
                        <a:pt x="7041" y="1910"/>
                      </a:lnTo>
                      <a:lnTo>
                        <a:pt x="7048" y="1912"/>
                      </a:lnTo>
                      <a:lnTo>
                        <a:pt x="7054" y="1891"/>
                      </a:lnTo>
                      <a:lnTo>
                        <a:pt x="7041" y="1880"/>
                      </a:lnTo>
                      <a:lnTo>
                        <a:pt x="7048" y="1877"/>
                      </a:lnTo>
                      <a:lnTo>
                        <a:pt x="7052" y="1874"/>
                      </a:lnTo>
                      <a:lnTo>
                        <a:pt x="7024" y="1879"/>
                      </a:lnTo>
                      <a:lnTo>
                        <a:pt x="7052" y="1874"/>
                      </a:lnTo>
                      <a:lnTo>
                        <a:pt x="7054" y="1870"/>
                      </a:lnTo>
                      <a:lnTo>
                        <a:pt x="7057" y="1870"/>
                      </a:lnTo>
                      <a:lnTo>
                        <a:pt x="7048" y="1850"/>
                      </a:lnTo>
                      <a:lnTo>
                        <a:pt x="7034" y="1853"/>
                      </a:lnTo>
                      <a:lnTo>
                        <a:pt x="7031" y="1856"/>
                      </a:lnTo>
                      <a:lnTo>
                        <a:pt x="7041" y="1843"/>
                      </a:lnTo>
                      <a:lnTo>
                        <a:pt x="7034" y="1840"/>
                      </a:lnTo>
                      <a:lnTo>
                        <a:pt x="7034" y="1832"/>
                      </a:lnTo>
                      <a:lnTo>
                        <a:pt x="7038" y="1819"/>
                      </a:lnTo>
                      <a:lnTo>
                        <a:pt x="7034" y="1813"/>
                      </a:lnTo>
                      <a:lnTo>
                        <a:pt x="7022" y="1816"/>
                      </a:lnTo>
                      <a:lnTo>
                        <a:pt x="6999" y="1799"/>
                      </a:lnTo>
                      <a:lnTo>
                        <a:pt x="6996" y="1786"/>
                      </a:lnTo>
                      <a:lnTo>
                        <a:pt x="6982" y="1778"/>
                      </a:lnTo>
                      <a:lnTo>
                        <a:pt x="6975" y="1762"/>
                      </a:lnTo>
                      <a:lnTo>
                        <a:pt x="6971" y="1751"/>
                      </a:lnTo>
                      <a:lnTo>
                        <a:pt x="6966" y="1738"/>
                      </a:lnTo>
                      <a:lnTo>
                        <a:pt x="6952" y="1730"/>
                      </a:lnTo>
                      <a:lnTo>
                        <a:pt x="6943" y="1720"/>
                      </a:lnTo>
                      <a:lnTo>
                        <a:pt x="6936" y="1709"/>
                      </a:lnTo>
                      <a:lnTo>
                        <a:pt x="6936" y="1699"/>
                      </a:lnTo>
                      <a:lnTo>
                        <a:pt x="6929" y="1687"/>
                      </a:lnTo>
                      <a:lnTo>
                        <a:pt x="6932" y="1682"/>
                      </a:lnTo>
                      <a:lnTo>
                        <a:pt x="6939" y="1669"/>
                      </a:lnTo>
                      <a:lnTo>
                        <a:pt x="6939" y="1658"/>
                      </a:lnTo>
                      <a:lnTo>
                        <a:pt x="6945" y="1655"/>
                      </a:lnTo>
                      <a:lnTo>
                        <a:pt x="6943" y="1651"/>
                      </a:lnTo>
                      <a:lnTo>
                        <a:pt x="6945" y="1655"/>
                      </a:lnTo>
                      <a:lnTo>
                        <a:pt x="6955" y="1642"/>
                      </a:lnTo>
                      <a:lnTo>
                        <a:pt x="6969" y="1639"/>
                      </a:lnTo>
                      <a:lnTo>
                        <a:pt x="6982" y="1631"/>
                      </a:lnTo>
                      <a:lnTo>
                        <a:pt x="6982" y="1618"/>
                      </a:lnTo>
                      <a:lnTo>
                        <a:pt x="6989" y="1610"/>
                      </a:lnTo>
                      <a:lnTo>
                        <a:pt x="6985" y="1621"/>
                      </a:lnTo>
                      <a:lnTo>
                        <a:pt x="6985" y="1631"/>
                      </a:lnTo>
                      <a:lnTo>
                        <a:pt x="6971" y="1639"/>
                      </a:lnTo>
                      <a:lnTo>
                        <a:pt x="6969" y="1642"/>
                      </a:lnTo>
                      <a:lnTo>
                        <a:pt x="6959" y="1645"/>
                      </a:lnTo>
                      <a:lnTo>
                        <a:pt x="6948" y="1655"/>
                      </a:lnTo>
                      <a:lnTo>
                        <a:pt x="6943" y="1666"/>
                      </a:lnTo>
                      <a:lnTo>
                        <a:pt x="6939" y="1682"/>
                      </a:lnTo>
                      <a:lnTo>
                        <a:pt x="6936" y="1687"/>
                      </a:lnTo>
                      <a:lnTo>
                        <a:pt x="6936" y="1690"/>
                      </a:lnTo>
                      <a:lnTo>
                        <a:pt x="6943" y="1703"/>
                      </a:lnTo>
                      <a:lnTo>
                        <a:pt x="6943" y="1709"/>
                      </a:lnTo>
                      <a:lnTo>
                        <a:pt x="6966" y="1727"/>
                      </a:lnTo>
                      <a:lnTo>
                        <a:pt x="6975" y="1730"/>
                      </a:lnTo>
                      <a:lnTo>
                        <a:pt x="6989" y="1736"/>
                      </a:lnTo>
                      <a:lnTo>
                        <a:pt x="7008" y="1751"/>
                      </a:lnTo>
                      <a:lnTo>
                        <a:pt x="7022" y="1744"/>
                      </a:lnTo>
                      <a:lnTo>
                        <a:pt x="7045" y="1744"/>
                      </a:lnTo>
                      <a:lnTo>
                        <a:pt x="7052" y="1757"/>
                      </a:lnTo>
                      <a:lnTo>
                        <a:pt x="7045" y="1775"/>
                      </a:lnTo>
                      <a:lnTo>
                        <a:pt x="7048" y="1786"/>
                      </a:lnTo>
                      <a:lnTo>
                        <a:pt x="7057" y="1784"/>
                      </a:lnTo>
                      <a:lnTo>
                        <a:pt x="7064" y="1778"/>
                      </a:lnTo>
                      <a:lnTo>
                        <a:pt x="7068" y="1765"/>
                      </a:lnTo>
                      <a:lnTo>
                        <a:pt x="7075" y="1754"/>
                      </a:lnTo>
                      <a:lnTo>
                        <a:pt x="7082" y="1733"/>
                      </a:lnTo>
                      <a:lnTo>
                        <a:pt x="7087" y="1720"/>
                      </a:lnTo>
                      <a:lnTo>
                        <a:pt x="7082" y="1720"/>
                      </a:lnTo>
                      <a:lnTo>
                        <a:pt x="7082" y="1714"/>
                      </a:lnTo>
                      <a:lnTo>
                        <a:pt x="7091" y="1703"/>
                      </a:lnTo>
                      <a:lnTo>
                        <a:pt x="7105" y="1703"/>
                      </a:lnTo>
                      <a:lnTo>
                        <a:pt x="7098" y="1693"/>
                      </a:lnTo>
                      <a:lnTo>
                        <a:pt x="7105" y="1682"/>
                      </a:lnTo>
                      <a:lnTo>
                        <a:pt x="7101" y="1672"/>
                      </a:lnTo>
                      <a:lnTo>
                        <a:pt x="7110" y="1666"/>
                      </a:lnTo>
                      <a:lnTo>
                        <a:pt x="7114" y="1655"/>
                      </a:lnTo>
                      <a:lnTo>
                        <a:pt x="7121" y="1642"/>
                      </a:lnTo>
                      <a:lnTo>
                        <a:pt x="7128" y="1634"/>
                      </a:lnTo>
                      <a:lnTo>
                        <a:pt x="7121" y="1621"/>
                      </a:lnTo>
                      <a:lnTo>
                        <a:pt x="7124" y="1612"/>
                      </a:lnTo>
                      <a:lnTo>
                        <a:pt x="7121" y="1594"/>
                      </a:lnTo>
                      <a:lnTo>
                        <a:pt x="7117" y="1583"/>
                      </a:lnTo>
                      <a:lnTo>
                        <a:pt x="7121" y="1583"/>
                      </a:lnTo>
                      <a:lnTo>
                        <a:pt x="7124" y="1570"/>
                      </a:lnTo>
                      <a:lnTo>
                        <a:pt x="7131" y="1580"/>
                      </a:lnTo>
                      <a:lnTo>
                        <a:pt x="7128" y="1591"/>
                      </a:lnTo>
                      <a:lnTo>
                        <a:pt x="7131" y="1612"/>
                      </a:lnTo>
                      <a:lnTo>
                        <a:pt x="7135" y="1600"/>
                      </a:lnTo>
                      <a:lnTo>
                        <a:pt x="7131" y="1570"/>
                      </a:lnTo>
                      <a:lnTo>
                        <a:pt x="7128" y="1559"/>
                      </a:lnTo>
                      <a:lnTo>
                        <a:pt x="7128" y="1525"/>
                      </a:lnTo>
                      <a:lnTo>
                        <a:pt x="7124" y="1511"/>
                      </a:lnTo>
                      <a:lnTo>
                        <a:pt x="7098" y="1508"/>
                      </a:lnTo>
                      <a:lnTo>
                        <a:pt x="7087" y="1511"/>
                      </a:lnTo>
                      <a:lnTo>
                        <a:pt x="7078" y="1508"/>
                      </a:lnTo>
                      <a:lnTo>
                        <a:pt x="7078" y="1477"/>
                      </a:lnTo>
                      <a:lnTo>
                        <a:pt x="7084" y="1465"/>
                      </a:lnTo>
                      <a:lnTo>
                        <a:pt x="7087" y="1465"/>
                      </a:lnTo>
                      <a:lnTo>
                        <a:pt x="7101" y="1457"/>
                      </a:lnTo>
                      <a:lnTo>
                        <a:pt x="7098" y="1447"/>
                      </a:lnTo>
                      <a:lnTo>
                        <a:pt x="7105" y="1433"/>
                      </a:lnTo>
                      <a:lnTo>
                        <a:pt x="7105" y="1420"/>
                      </a:lnTo>
                      <a:lnTo>
                        <a:pt x="7105" y="1409"/>
                      </a:lnTo>
                      <a:lnTo>
                        <a:pt x="7105" y="1409"/>
                      </a:lnTo>
                      <a:lnTo>
                        <a:pt x="7094" y="1381"/>
                      </a:lnTo>
                      <a:lnTo>
                        <a:pt x="7084" y="1372"/>
                      </a:lnTo>
                      <a:lnTo>
                        <a:pt x="7082" y="1361"/>
                      </a:lnTo>
                      <a:lnTo>
                        <a:pt x="7084" y="1357"/>
                      </a:lnTo>
                      <a:lnTo>
                        <a:pt x="7087" y="1369"/>
                      </a:lnTo>
                      <a:lnTo>
                        <a:pt x="7098" y="1375"/>
                      </a:lnTo>
                      <a:lnTo>
                        <a:pt x="7105" y="1393"/>
                      </a:lnTo>
                      <a:lnTo>
                        <a:pt x="7108" y="1426"/>
                      </a:lnTo>
                      <a:lnTo>
                        <a:pt x="7101" y="1450"/>
                      </a:lnTo>
                      <a:lnTo>
                        <a:pt x="7108" y="1450"/>
                      </a:lnTo>
                      <a:lnTo>
                        <a:pt x="7105" y="1465"/>
                      </a:lnTo>
                      <a:lnTo>
                        <a:pt x="7105" y="1474"/>
                      </a:lnTo>
                      <a:lnTo>
                        <a:pt x="7108" y="1477"/>
                      </a:lnTo>
                      <a:lnTo>
                        <a:pt x="7131" y="1471"/>
                      </a:lnTo>
                      <a:lnTo>
                        <a:pt x="7117" y="1480"/>
                      </a:lnTo>
                      <a:lnTo>
                        <a:pt x="7144" y="1471"/>
                      </a:lnTo>
                      <a:lnTo>
                        <a:pt x="7188" y="1447"/>
                      </a:lnTo>
                      <a:lnTo>
                        <a:pt x="7191" y="1447"/>
                      </a:lnTo>
                      <a:lnTo>
                        <a:pt x="7207" y="1437"/>
                      </a:lnTo>
                      <a:lnTo>
                        <a:pt x="7217" y="1433"/>
                      </a:lnTo>
                      <a:lnTo>
                        <a:pt x="7244" y="1420"/>
                      </a:lnTo>
                      <a:lnTo>
                        <a:pt x="7256" y="1413"/>
                      </a:lnTo>
                      <a:lnTo>
                        <a:pt x="7270" y="1409"/>
                      </a:lnTo>
                      <a:lnTo>
                        <a:pt x="7279" y="1405"/>
                      </a:lnTo>
                      <a:lnTo>
                        <a:pt x="7302" y="1389"/>
                      </a:lnTo>
                      <a:lnTo>
                        <a:pt x="7306" y="1381"/>
                      </a:lnTo>
                      <a:lnTo>
                        <a:pt x="7320" y="1378"/>
                      </a:lnTo>
                      <a:lnTo>
                        <a:pt x="7342" y="1361"/>
                      </a:lnTo>
                      <a:lnTo>
                        <a:pt x="7357" y="1354"/>
                      </a:lnTo>
                      <a:lnTo>
                        <a:pt x="7372" y="1335"/>
                      </a:lnTo>
                      <a:lnTo>
                        <a:pt x="7358" y="1341"/>
                      </a:lnTo>
                      <a:lnTo>
                        <a:pt x="7350" y="1348"/>
                      </a:lnTo>
                      <a:lnTo>
                        <a:pt x="7342" y="1345"/>
                      </a:lnTo>
                      <a:lnTo>
                        <a:pt x="7332" y="1348"/>
                      </a:lnTo>
                      <a:lnTo>
                        <a:pt x="7320" y="1354"/>
                      </a:lnTo>
                      <a:lnTo>
                        <a:pt x="7302" y="1375"/>
                      </a:lnTo>
                      <a:lnTo>
                        <a:pt x="7297" y="1378"/>
                      </a:lnTo>
                      <a:lnTo>
                        <a:pt x="7283" y="1381"/>
                      </a:lnTo>
                      <a:lnTo>
                        <a:pt x="7293" y="1369"/>
                      </a:lnTo>
                      <a:lnTo>
                        <a:pt x="7306" y="1361"/>
                      </a:lnTo>
                      <a:lnTo>
                        <a:pt x="7306" y="1348"/>
                      </a:lnTo>
                      <a:lnTo>
                        <a:pt x="7316" y="1330"/>
                      </a:lnTo>
                      <a:lnTo>
                        <a:pt x="7279" y="1369"/>
                      </a:lnTo>
                      <a:lnTo>
                        <a:pt x="7256" y="1378"/>
                      </a:lnTo>
                      <a:lnTo>
                        <a:pt x="7219" y="1386"/>
                      </a:lnTo>
                      <a:lnTo>
                        <a:pt x="7210" y="1389"/>
                      </a:lnTo>
                      <a:lnTo>
                        <a:pt x="7203" y="1399"/>
                      </a:lnTo>
                      <a:lnTo>
                        <a:pt x="7191" y="1399"/>
                      </a:lnTo>
                      <a:lnTo>
                        <a:pt x="7166" y="1410"/>
                      </a:lnTo>
                      <a:lnTo>
                        <a:pt x="7158" y="1410"/>
                      </a:lnTo>
                      <a:lnTo>
                        <a:pt x="7144" y="1417"/>
                      </a:lnTo>
                      <a:lnTo>
                        <a:pt x="7147" y="1429"/>
                      </a:lnTo>
                      <a:lnTo>
                        <a:pt x="7135" y="1426"/>
                      </a:lnTo>
                      <a:lnTo>
                        <a:pt x="7131" y="1437"/>
                      </a:lnTo>
                      <a:lnTo>
                        <a:pt x="7108" y="1450"/>
                      </a:lnTo>
                      <a:lnTo>
                        <a:pt x="7110" y="1437"/>
                      </a:lnTo>
                      <a:lnTo>
                        <a:pt x="7124" y="1436"/>
                      </a:lnTo>
                      <a:lnTo>
                        <a:pt x="7128" y="1423"/>
                      </a:lnTo>
                      <a:lnTo>
                        <a:pt x="7137" y="1399"/>
                      </a:lnTo>
                      <a:lnTo>
                        <a:pt x="7136" y="1399"/>
                      </a:lnTo>
                      <a:lnTo>
                        <a:pt x="7128" y="1386"/>
                      </a:lnTo>
                      <a:lnTo>
                        <a:pt x="7128" y="1385"/>
                      </a:lnTo>
                      <a:lnTo>
                        <a:pt x="7128" y="1386"/>
                      </a:lnTo>
                      <a:lnTo>
                        <a:pt x="7137" y="1399"/>
                      </a:lnTo>
                      <a:lnTo>
                        <a:pt x="7151" y="1393"/>
                      </a:lnTo>
                      <a:lnTo>
                        <a:pt x="7173" y="1372"/>
                      </a:lnTo>
                      <a:lnTo>
                        <a:pt x="7188" y="1365"/>
                      </a:lnTo>
                      <a:lnTo>
                        <a:pt x="7193" y="1354"/>
                      </a:lnTo>
                      <a:lnTo>
                        <a:pt x="7200" y="1357"/>
                      </a:lnTo>
                      <a:lnTo>
                        <a:pt x="7219" y="1335"/>
                      </a:lnTo>
                      <a:lnTo>
                        <a:pt x="7233" y="1333"/>
                      </a:lnTo>
                      <a:lnTo>
                        <a:pt x="7244" y="1327"/>
                      </a:lnTo>
                      <a:lnTo>
                        <a:pt x="7256" y="1327"/>
                      </a:lnTo>
                      <a:lnTo>
                        <a:pt x="7263" y="1321"/>
                      </a:lnTo>
                      <a:lnTo>
                        <a:pt x="7300" y="1314"/>
                      </a:lnTo>
                      <a:lnTo>
                        <a:pt x="7300" y="1306"/>
                      </a:lnTo>
                      <a:lnTo>
                        <a:pt x="7297" y="1300"/>
                      </a:lnTo>
                      <a:lnTo>
                        <a:pt x="7302" y="1300"/>
                      </a:lnTo>
                      <a:lnTo>
                        <a:pt x="7302" y="1306"/>
                      </a:lnTo>
                      <a:lnTo>
                        <a:pt x="7316" y="1306"/>
                      </a:lnTo>
                      <a:lnTo>
                        <a:pt x="7339" y="1294"/>
                      </a:lnTo>
                      <a:lnTo>
                        <a:pt x="7362" y="1286"/>
                      </a:lnTo>
                      <a:lnTo>
                        <a:pt x="7372" y="1287"/>
                      </a:lnTo>
                      <a:lnTo>
                        <a:pt x="7369" y="1282"/>
                      </a:lnTo>
                      <a:lnTo>
                        <a:pt x="7369" y="1279"/>
                      </a:lnTo>
                      <a:lnTo>
                        <a:pt x="7372" y="1270"/>
                      </a:lnTo>
                      <a:lnTo>
                        <a:pt x="7369" y="1258"/>
                      </a:lnTo>
                      <a:lnTo>
                        <a:pt x="7369" y="1258"/>
                      </a:lnTo>
                      <a:lnTo>
                        <a:pt x="7369" y="1258"/>
                      </a:lnTo>
                      <a:lnTo>
                        <a:pt x="7372" y="1270"/>
                      </a:lnTo>
                      <a:lnTo>
                        <a:pt x="7369" y="1279"/>
                      </a:lnTo>
                      <a:lnTo>
                        <a:pt x="7369" y="1282"/>
                      </a:lnTo>
                      <a:lnTo>
                        <a:pt x="7372" y="1287"/>
                      </a:lnTo>
                      <a:lnTo>
                        <a:pt x="7383" y="1282"/>
                      </a:lnTo>
                      <a:lnTo>
                        <a:pt x="7418" y="1260"/>
                      </a:lnTo>
                      <a:lnTo>
                        <a:pt x="7418" y="1249"/>
                      </a:lnTo>
                      <a:lnTo>
                        <a:pt x="7415" y="1236"/>
                      </a:lnTo>
                      <a:lnTo>
                        <a:pt x="7415" y="1225"/>
                      </a:lnTo>
                      <a:lnTo>
                        <a:pt x="7406" y="1212"/>
                      </a:lnTo>
                      <a:lnTo>
                        <a:pt x="7411" y="1204"/>
                      </a:lnTo>
                      <a:lnTo>
                        <a:pt x="7409" y="1191"/>
                      </a:lnTo>
                      <a:lnTo>
                        <a:pt x="7418" y="1204"/>
                      </a:lnTo>
                      <a:lnTo>
                        <a:pt x="7422" y="1198"/>
                      </a:lnTo>
                      <a:lnTo>
                        <a:pt x="7425" y="1210"/>
                      </a:lnTo>
                      <a:lnTo>
                        <a:pt x="7432" y="1204"/>
                      </a:lnTo>
                      <a:lnTo>
                        <a:pt x="7441" y="1207"/>
                      </a:lnTo>
                      <a:lnTo>
                        <a:pt x="7445" y="1198"/>
                      </a:lnTo>
                      <a:lnTo>
                        <a:pt x="7441" y="1207"/>
                      </a:lnTo>
                      <a:lnTo>
                        <a:pt x="7452" y="1210"/>
                      </a:lnTo>
                      <a:lnTo>
                        <a:pt x="7459" y="1228"/>
                      </a:lnTo>
                      <a:lnTo>
                        <a:pt x="7459" y="1234"/>
                      </a:lnTo>
                      <a:lnTo>
                        <a:pt x="7466" y="1222"/>
                      </a:lnTo>
                      <a:lnTo>
                        <a:pt x="7478" y="1222"/>
                      </a:lnTo>
                      <a:lnTo>
                        <a:pt x="7485" y="1204"/>
                      </a:lnTo>
                      <a:lnTo>
                        <a:pt x="7497" y="1194"/>
                      </a:lnTo>
                      <a:lnTo>
                        <a:pt x="7501" y="1185"/>
                      </a:lnTo>
                      <a:lnTo>
                        <a:pt x="7515" y="1177"/>
                      </a:lnTo>
                      <a:lnTo>
                        <a:pt x="7515" y="1188"/>
                      </a:lnTo>
                      <a:lnTo>
                        <a:pt x="7522" y="1210"/>
                      </a:lnTo>
                      <a:lnTo>
                        <a:pt x="7534" y="1207"/>
                      </a:lnTo>
                      <a:lnTo>
                        <a:pt x="7545" y="1201"/>
                      </a:lnTo>
                      <a:lnTo>
                        <a:pt x="7548" y="1188"/>
                      </a:lnTo>
                      <a:lnTo>
                        <a:pt x="7554" y="1188"/>
                      </a:lnTo>
                      <a:lnTo>
                        <a:pt x="7587" y="1170"/>
                      </a:lnTo>
                      <a:lnTo>
                        <a:pt x="7605" y="1167"/>
                      </a:lnTo>
                      <a:lnTo>
                        <a:pt x="7610" y="1156"/>
                      </a:lnTo>
                      <a:lnTo>
                        <a:pt x="7605" y="1135"/>
                      </a:lnTo>
                      <a:lnTo>
                        <a:pt x="7587" y="1113"/>
                      </a:lnTo>
                      <a:lnTo>
                        <a:pt x="7575" y="1108"/>
                      </a:lnTo>
                      <a:lnTo>
                        <a:pt x="7561" y="1102"/>
                      </a:lnTo>
                      <a:lnTo>
                        <a:pt x="7548" y="1105"/>
                      </a:lnTo>
                      <a:lnTo>
                        <a:pt x="7561" y="1108"/>
                      </a:lnTo>
                      <a:lnTo>
                        <a:pt x="7575" y="1113"/>
                      </a:lnTo>
                      <a:lnTo>
                        <a:pt x="7580" y="1126"/>
                      </a:lnTo>
                      <a:lnTo>
                        <a:pt x="7591" y="1126"/>
                      </a:lnTo>
                      <a:lnTo>
                        <a:pt x="7598" y="1143"/>
                      </a:lnTo>
                      <a:lnTo>
                        <a:pt x="7584" y="1153"/>
                      </a:lnTo>
                      <a:lnTo>
                        <a:pt x="7561" y="1170"/>
                      </a:lnTo>
                      <a:lnTo>
                        <a:pt x="7548" y="1167"/>
                      </a:lnTo>
                      <a:lnTo>
                        <a:pt x="7538" y="1167"/>
                      </a:lnTo>
                      <a:lnTo>
                        <a:pt x="7527" y="1164"/>
                      </a:lnTo>
                      <a:lnTo>
                        <a:pt x="7519" y="1143"/>
                      </a:lnTo>
                      <a:lnTo>
                        <a:pt x="7504" y="1140"/>
                      </a:lnTo>
                      <a:lnTo>
                        <a:pt x="7494" y="1135"/>
                      </a:lnTo>
                      <a:lnTo>
                        <a:pt x="7494" y="1126"/>
                      </a:lnTo>
                      <a:lnTo>
                        <a:pt x="7504" y="1132"/>
                      </a:lnTo>
                      <a:lnTo>
                        <a:pt x="7494" y="1119"/>
                      </a:lnTo>
                      <a:lnTo>
                        <a:pt x="7471" y="1099"/>
                      </a:lnTo>
                      <a:lnTo>
                        <a:pt x="7459" y="1095"/>
                      </a:lnTo>
                      <a:lnTo>
                        <a:pt x="7445" y="1102"/>
                      </a:lnTo>
                      <a:lnTo>
                        <a:pt x="7436" y="1095"/>
                      </a:lnTo>
                      <a:lnTo>
                        <a:pt x="7425" y="1086"/>
                      </a:lnTo>
                      <a:lnTo>
                        <a:pt x="7439" y="1086"/>
                      </a:lnTo>
                      <a:lnTo>
                        <a:pt x="7436" y="1075"/>
                      </a:lnTo>
                      <a:lnTo>
                        <a:pt x="7445" y="1062"/>
                      </a:lnTo>
                      <a:lnTo>
                        <a:pt x="7441" y="1060"/>
                      </a:lnTo>
                      <a:lnTo>
                        <a:pt x="7448" y="1047"/>
                      </a:lnTo>
                      <a:lnTo>
                        <a:pt x="7471" y="1035"/>
                      </a:lnTo>
                      <a:lnTo>
                        <a:pt x="7475" y="1023"/>
                      </a:lnTo>
                      <a:lnTo>
                        <a:pt x="7462" y="1023"/>
                      </a:lnTo>
                      <a:lnTo>
                        <a:pt x="7466" y="1027"/>
                      </a:lnTo>
                      <a:lnTo>
                        <a:pt x="7452" y="1030"/>
                      </a:lnTo>
                      <a:lnTo>
                        <a:pt x="7441" y="1020"/>
                      </a:lnTo>
                      <a:lnTo>
                        <a:pt x="7439" y="1009"/>
                      </a:lnTo>
                      <a:lnTo>
                        <a:pt x="7429" y="1006"/>
                      </a:lnTo>
                      <a:lnTo>
                        <a:pt x="7432" y="993"/>
                      </a:lnTo>
                      <a:lnTo>
                        <a:pt x="7431" y="993"/>
                      </a:lnTo>
                      <a:lnTo>
                        <a:pt x="7431" y="993"/>
                      </a:lnTo>
                      <a:lnTo>
                        <a:pt x="7432" y="993"/>
                      </a:lnTo>
                      <a:lnTo>
                        <a:pt x="7432" y="985"/>
                      </a:lnTo>
                      <a:lnTo>
                        <a:pt x="7439" y="960"/>
                      </a:lnTo>
                      <a:lnTo>
                        <a:pt x="7432" y="958"/>
                      </a:lnTo>
                      <a:lnTo>
                        <a:pt x="7441" y="948"/>
                      </a:lnTo>
                      <a:lnTo>
                        <a:pt x="7445" y="936"/>
                      </a:lnTo>
                      <a:lnTo>
                        <a:pt x="7441" y="924"/>
                      </a:lnTo>
                      <a:lnTo>
                        <a:pt x="7441" y="912"/>
                      </a:lnTo>
                      <a:lnTo>
                        <a:pt x="7455" y="904"/>
                      </a:lnTo>
                      <a:lnTo>
                        <a:pt x="7466" y="883"/>
                      </a:lnTo>
                      <a:lnTo>
                        <a:pt x="7459" y="873"/>
                      </a:lnTo>
                      <a:lnTo>
                        <a:pt x="7475" y="849"/>
                      </a:lnTo>
                      <a:lnTo>
                        <a:pt x="7466" y="846"/>
                      </a:lnTo>
                      <a:lnTo>
                        <a:pt x="7466" y="836"/>
                      </a:lnTo>
                      <a:lnTo>
                        <a:pt x="7467" y="825"/>
                      </a:lnTo>
                      <a:lnTo>
                        <a:pt x="7489" y="801"/>
                      </a:lnTo>
                      <a:lnTo>
                        <a:pt x="7494" y="822"/>
                      </a:lnTo>
                      <a:lnTo>
                        <a:pt x="7501" y="809"/>
                      </a:lnTo>
                      <a:lnTo>
                        <a:pt x="7504" y="798"/>
                      </a:lnTo>
                      <a:lnTo>
                        <a:pt x="7508" y="801"/>
                      </a:lnTo>
                      <a:lnTo>
                        <a:pt x="7519" y="822"/>
                      </a:lnTo>
                      <a:lnTo>
                        <a:pt x="7522" y="809"/>
                      </a:lnTo>
                      <a:lnTo>
                        <a:pt x="7504" y="777"/>
                      </a:lnTo>
                      <a:lnTo>
                        <a:pt x="7501" y="781"/>
                      </a:lnTo>
                      <a:lnTo>
                        <a:pt x="7501" y="771"/>
                      </a:lnTo>
                      <a:lnTo>
                        <a:pt x="7508" y="760"/>
                      </a:lnTo>
                      <a:lnTo>
                        <a:pt x="7504" y="771"/>
                      </a:lnTo>
                      <a:lnTo>
                        <a:pt x="7524" y="808"/>
                      </a:lnTo>
                      <a:lnTo>
                        <a:pt x="7527" y="798"/>
                      </a:lnTo>
                      <a:lnTo>
                        <a:pt x="7519" y="785"/>
                      </a:lnTo>
                      <a:lnTo>
                        <a:pt x="7522" y="771"/>
                      </a:lnTo>
                      <a:lnTo>
                        <a:pt x="7527" y="768"/>
                      </a:lnTo>
                      <a:lnTo>
                        <a:pt x="7534" y="781"/>
                      </a:lnTo>
                      <a:lnTo>
                        <a:pt x="7531" y="789"/>
                      </a:lnTo>
                      <a:lnTo>
                        <a:pt x="7545" y="795"/>
                      </a:lnTo>
                      <a:lnTo>
                        <a:pt x="7538" y="774"/>
                      </a:lnTo>
                      <a:lnTo>
                        <a:pt x="7538" y="761"/>
                      </a:lnTo>
                      <a:lnTo>
                        <a:pt x="7541" y="760"/>
                      </a:lnTo>
                      <a:lnTo>
                        <a:pt x="7541" y="771"/>
                      </a:lnTo>
                      <a:lnTo>
                        <a:pt x="7545" y="784"/>
                      </a:lnTo>
                      <a:lnTo>
                        <a:pt x="7554" y="789"/>
                      </a:lnTo>
                      <a:lnTo>
                        <a:pt x="7554" y="777"/>
                      </a:lnTo>
                      <a:lnTo>
                        <a:pt x="7554" y="765"/>
                      </a:lnTo>
                      <a:lnTo>
                        <a:pt x="7557" y="757"/>
                      </a:lnTo>
                      <a:lnTo>
                        <a:pt x="7571" y="757"/>
                      </a:lnTo>
                      <a:lnTo>
                        <a:pt x="7584" y="761"/>
                      </a:lnTo>
                      <a:lnTo>
                        <a:pt x="7587" y="750"/>
                      </a:lnTo>
                      <a:lnTo>
                        <a:pt x="7598" y="737"/>
                      </a:lnTo>
                      <a:lnTo>
                        <a:pt x="7594" y="726"/>
                      </a:lnTo>
                      <a:lnTo>
                        <a:pt x="7594" y="713"/>
                      </a:lnTo>
                      <a:lnTo>
                        <a:pt x="7594" y="705"/>
                      </a:lnTo>
                      <a:lnTo>
                        <a:pt x="7598" y="693"/>
                      </a:lnTo>
                      <a:lnTo>
                        <a:pt x="7598" y="681"/>
                      </a:lnTo>
                      <a:lnTo>
                        <a:pt x="7591" y="672"/>
                      </a:lnTo>
                      <a:lnTo>
                        <a:pt x="7607" y="662"/>
                      </a:lnTo>
                      <a:lnTo>
                        <a:pt x="7605" y="645"/>
                      </a:lnTo>
                      <a:lnTo>
                        <a:pt x="7614" y="654"/>
                      </a:lnTo>
                      <a:lnTo>
                        <a:pt x="7614" y="666"/>
                      </a:lnTo>
                      <a:lnTo>
                        <a:pt x="7624" y="662"/>
                      </a:lnTo>
                      <a:lnTo>
                        <a:pt x="7624" y="675"/>
                      </a:lnTo>
                      <a:lnTo>
                        <a:pt x="7617" y="681"/>
                      </a:lnTo>
                      <a:lnTo>
                        <a:pt x="7640" y="681"/>
                      </a:lnTo>
                      <a:lnTo>
                        <a:pt x="7659" y="686"/>
                      </a:lnTo>
                      <a:lnTo>
                        <a:pt x="7651" y="675"/>
                      </a:lnTo>
                      <a:lnTo>
                        <a:pt x="7651" y="666"/>
                      </a:lnTo>
                      <a:lnTo>
                        <a:pt x="7654" y="654"/>
                      </a:lnTo>
                      <a:lnTo>
                        <a:pt x="7651" y="645"/>
                      </a:lnTo>
                      <a:lnTo>
                        <a:pt x="7663" y="654"/>
                      </a:lnTo>
                      <a:lnTo>
                        <a:pt x="7673" y="645"/>
                      </a:lnTo>
                      <a:lnTo>
                        <a:pt x="7670" y="634"/>
                      </a:lnTo>
                      <a:lnTo>
                        <a:pt x="7703" y="642"/>
                      </a:lnTo>
                      <a:lnTo>
                        <a:pt x="7710" y="654"/>
                      </a:lnTo>
                      <a:lnTo>
                        <a:pt x="7716" y="642"/>
                      </a:lnTo>
                      <a:lnTo>
                        <a:pt x="7710" y="634"/>
                      </a:lnTo>
                      <a:lnTo>
                        <a:pt x="7719" y="627"/>
                      </a:lnTo>
                      <a:lnTo>
                        <a:pt x="7723" y="635"/>
                      </a:lnTo>
                      <a:lnTo>
                        <a:pt x="7723" y="627"/>
                      </a:lnTo>
                      <a:lnTo>
                        <a:pt x="7726" y="635"/>
                      </a:lnTo>
                      <a:lnTo>
                        <a:pt x="7730" y="627"/>
                      </a:lnTo>
                      <a:lnTo>
                        <a:pt x="7726" y="614"/>
                      </a:lnTo>
                      <a:lnTo>
                        <a:pt x="7733" y="603"/>
                      </a:lnTo>
                      <a:lnTo>
                        <a:pt x="7742" y="614"/>
                      </a:lnTo>
                      <a:lnTo>
                        <a:pt x="7749" y="614"/>
                      </a:lnTo>
                      <a:lnTo>
                        <a:pt x="7753" y="603"/>
                      </a:lnTo>
                      <a:lnTo>
                        <a:pt x="7763" y="603"/>
                      </a:lnTo>
                      <a:lnTo>
                        <a:pt x="7763" y="594"/>
                      </a:lnTo>
                      <a:lnTo>
                        <a:pt x="7772" y="587"/>
                      </a:lnTo>
                      <a:lnTo>
                        <a:pt x="7776" y="587"/>
                      </a:lnTo>
                      <a:lnTo>
                        <a:pt x="7776" y="582"/>
                      </a:lnTo>
                      <a:lnTo>
                        <a:pt x="7786" y="582"/>
                      </a:lnTo>
                      <a:lnTo>
                        <a:pt x="7779" y="573"/>
                      </a:lnTo>
                      <a:lnTo>
                        <a:pt x="7798" y="573"/>
                      </a:lnTo>
                      <a:lnTo>
                        <a:pt x="7809" y="566"/>
                      </a:lnTo>
                      <a:lnTo>
                        <a:pt x="7823" y="546"/>
                      </a:lnTo>
                      <a:lnTo>
                        <a:pt x="7823" y="534"/>
                      </a:lnTo>
                      <a:lnTo>
                        <a:pt x="7809" y="525"/>
                      </a:lnTo>
                      <a:lnTo>
                        <a:pt x="7813" y="528"/>
                      </a:lnTo>
                      <a:lnTo>
                        <a:pt x="7805" y="539"/>
                      </a:lnTo>
                      <a:lnTo>
                        <a:pt x="7793" y="531"/>
                      </a:lnTo>
                      <a:lnTo>
                        <a:pt x="7809" y="512"/>
                      </a:lnTo>
                      <a:lnTo>
                        <a:pt x="7786" y="491"/>
                      </a:lnTo>
                      <a:lnTo>
                        <a:pt x="7786" y="488"/>
                      </a:lnTo>
                      <a:lnTo>
                        <a:pt x="7783" y="488"/>
                      </a:lnTo>
                      <a:lnTo>
                        <a:pt x="7776" y="485"/>
                      </a:lnTo>
                      <a:lnTo>
                        <a:pt x="7767" y="485"/>
                      </a:lnTo>
                      <a:lnTo>
                        <a:pt x="7756" y="498"/>
                      </a:lnTo>
                      <a:lnTo>
                        <a:pt x="7742" y="485"/>
                      </a:lnTo>
                      <a:lnTo>
                        <a:pt x="7737" y="474"/>
                      </a:lnTo>
                      <a:lnTo>
                        <a:pt x="7737" y="464"/>
                      </a:lnTo>
                      <a:lnTo>
                        <a:pt x="7726" y="453"/>
                      </a:lnTo>
                      <a:lnTo>
                        <a:pt x="7723" y="443"/>
                      </a:lnTo>
                      <a:lnTo>
                        <a:pt x="7726" y="432"/>
                      </a:lnTo>
                      <a:lnTo>
                        <a:pt x="7719" y="426"/>
                      </a:lnTo>
                      <a:lnTo>
                        <a:pt x="7707" y="429"/>
                      </a:lnTo>
                      <a:lnTo>
                        <a:pt x="7696" y="429"/>
                      </a:lnTo>
                      <a:lnTo>
                        <a:pt x="7684" y="423"/>
                      </a:lnTo>
                      <a:lnTo>
                        <a:pt x="7670" y="423"/>
                      </a:lnTo>
                      <a:lnTo>
                        <a:pt x="7666" y="413"/>
                      </a:lnTo>
                      <a:lnTo>
                        <a:pt x="7666" y="405"/>
                      </a:lnTo>
                      <a:lnTo>
                        <a:pt x="7659" y="392"/>
                      </a:lnTo>
                      <a:lnTo>
                        <a:pt x="7659" y="381"/>
                      </a:lnTo>
                      <a:lnTo>
                        <a:pt x="7647" y="344"/>
                      </a:lnTo>
                      <a:lnTo>
                        <a:pt x="7594" y="200"/>
                      </a:lnTo>
                      <a:lnTo>
                        <a:pt x="7584" y="197"/>
                      </a:lnTo>
                      <a:lnTo>
                        <a:pt x="7557" y="183"/>
                      </a:lnTo>
                      <a:lnTo>
                        <a:pt x="7534" y="173"/>
                      </a:lnTo>
                      <a:lnTo>
                        <a:pt x="7522" y="170"/>
                      </a:lnTo>
                      <a:lnTo>
                        <a:pt x="7508" y="173"/>
                      </a:lnTo>
                      <a:lnTo>
                        <a:pt x="7497" y="184"/>
                      </a:lnTo>
                      <a:lnTo>
                        <a:pt x="7485" y="191"/>
                      </a:lnTo>
                      <a:lnTo>
                        <a:pt x="7475" y="204"/>
                      </a:lnTo>
                      <a:lnTo>
                        <a:pt x="7466" y="207"/>
                      </a:lnTo>
                      <a:lnTo>
                        <a:pt x="7452" y="218"/>
                      </a:lnTo>
                      <a:lnTo>
                        <a:pt x="7439" y="215"/>
                      </a:lnTo>
                      <a:lnTo>
                        <a:pt x="7425" y="207"/>
                      </a:lnTo>
                      <a:lnTo>
                        <a:pt x="7418" y="183"/>
                      </a:lnTo>
                      <a:lnTo>
                        <a:pt x="7406" y="183"/>
                      </a:lnTo>
                      <a:lnTo>
                        <a:pt x="7395" y="184"/>
                      </a:lnTo>
                      <a:lnTo>
                        <a:pt x="7339" y="335"/>
                      </a:lnTo>
                      <a:lnTo>
                        <a:pt x="7346" y="381"/>
                      </a:lnTo>
                      <a:lnTo>
                        <a:pt x="7335" y="395"/>
                      </a:lnTo>
                      <a:lnTo>
                        <a:pt x="7328" y="429"/>
                      </a:lnTo>
                      <a:lnTo>
                        <a:pt x="7335" y="440"/>
                      </a:lnTo>
                      <a:lnTo>
                        <a:pt x="7335" y="461"/>
                      </a:lnTo>
                      <a:lnTo>
                        <a:pt x="7350" y="471"/>
                      </a:lnTo>
                      <a:lnTo>
                        <a:pt x="7332" y="495"/>
                      </a:lnTo>
                      <a:lnTo>
                        <a:pt x="7339" y="504"/>
                      </a:lnTo>
                      <a:lnTo>
                        <a:pt x="7320" y="525"/>
                      </a:lnTo>
                      <a:lnTo>
                        <a:pt x="7313" y="536"/>
                      </a:lnTo>
                      <a:lnTo>
                        <a:pt x="7309" y="549"/>
                      </a:lnTo>
                      <a:lnTo>
                        <a:pt x="7309" y="552"/>
                      </a:lnTo>
                      <a:lnTo>
                        <a:pt x="7320" y="573"/>
                      </a:lnTo>
                      <a:lnTo>
                        <a:pt x="7309" y="566"/>
                      </a:lnTo>
                      <a:lnTo>
                        <a:pt x="7306" y="570"/>
                      </a:lnTo>
                      <a:lnTo>
                        <a:pt x="7302" y="579"/>
                      </a:lnTo>
                      <a:lnTo>
                        <a:pt x="7306" y="590"/>
                      </a:lnTo>
                      <a:lnTo>
                        <a:pt x="7293" y="594"/>
                      </a:lnTo>
                      <a:lnTo>
                        <a:pt x="7283" y="590"/>
                      </a:lnTo>
                      <a:lnTo>
                        <a:pt x="7274" y="600"/>
                      </a:lnTo>
                      <a:lnTo>
                        <a:pt x="7260" y="611"/>
                      </a:lnTo>
                      <a:lnTo>
                        <a:pt x="7249" y="610"/>
                      </a:lnTo>
                      <a:lnTo>
                        <a:pt x="7237" y="618"/>
                      </a:lnTo>
                      <a:lnTo>
                        <a:pt x="7237" y="627"/>
                      </a:lnTo>
                      <a:lnTo>
                        <a:pt x="7233" y="651"/>
                      </a:lnTo>
                      <a:lnTo>
                        <a:pt x="7233" y="659"/>
                      </a:lnTo>
                      <a:lnTo>
                        <a:pt x="7233" y="662"/>
                      </a:lnTo>
                      <a:lnTo>
                        <a:pt x="7233" y="662"/>
                      </a:lnTo>
                      <a:lnTo>
                        <a:pt x="7041" y="709"/>
                      </a:lnTo>
                      <a:lnTo>
                        <a:pt x="7001" y="718"/>
                      </a:lnTo>
                      <a:lnTo>
                        <a:pt x="6996" y="716"/>
                      </a:lnTo>
                      <a:lnTo>
                        <a:pt x="6994" y="720"/>
                      </a:lnTo>
                      <a:lnTo>
                        <a:pt x="6902" y="744"/>
                      </a:lnTo>
                      <a:lnTo>
                        <a:pt x="6816" y="760"/>
                      </a:lnTo>
                      <a:lnTo>
                        <a:pt x="6806" y="760"/>
                      </a:lnTo>
                      <a:lnTo>
                        <a:pt x="6779" y="771"/>
                      </a:lnTo>
                      <a:lnTo>
                        <a:pt x="6737" y="813"/>
                      </a:lnTo>
                      <a:lnTo>
                        <a:pt x="6700" y="873"/>
                      </a:lnTo>
                      <a:lnTo>
                        <a:pt x="6700" y="884"/>
                      </a:lnTo>
                      <a:lnTo>
                        <a:pt x="6681" y="910"/>
                      </a:lnTo>
                      <a:lnTo>
                        <a:pt x="6677" y="915"/>
                      </a:lnTo>
                      <a:lnTo>
                        <a:pt x="6665" y="928"/>
                      </a:lnTo>
                      <a:lnTo>
                        <a:pt x="6640" y="948"/>
                      </a:lnTo>
                      <a:lnTo>
                        <a:pt x="6640" y="958"/>
                      </a:lnTo>
                      <a:lnTo>
                        <a:pt x="6651" y="966"/>
                      </a:lnTo>
                      <a:lnTo>
                        <a:pt x="6654" y="972"/>
                      </a:lnTo>
                      <a:lnTo>
                        <a:pt x="6651" y="960"/>
                      </a:lnTo>
                      <a:lnTo>
                        <a:pt x="6665" y="955"/>
                      </a:lnTo>
                      <a:lnTo>
                        <a:pt x="6665" y="972"/>
                      </a:lnTo>
                      <a:lnTo>
                        <a:pt x="6681" y="963"/>
                      </a:lnTo>
                      <a:lnTo>
                        <a:pt x="6674" y="976"/>
                      </a:lnTo>
                      <a:lnTo>
                        <a:pt x="6670" y="985"/>
                      </a:lnTo>
                      <a:lnTo>
                        <a:pt x="6661" y="990"/>
                      </a:lnTo>
                      <a:lnTo>
                        <a:pt x="6670" y="1011"/>
                      </a:lnTo>
                      <a:lnTo>
                        <a:pt x="6674" y="1020"/>
                      </a:lnTo>
                      <a:lnTo>
                        <a:pt x="6677" y="1030"/>
                      </a:lnTo>
                      <a:lnTo>
                        <a:pt x="6681" y="1041"/>
                      </a:lnTo>
                      <a:lnTo>
                        <a:pt x="6670" y="1054"/>
                      </a:lnTo>
                      <a:lnTo>
                        <a:pt x="6658" y="1054"/>
                      </a:lnTo>
                      <a:lnTo>
                        <a:pt x="6644" y="1065"/>
                      </a:lnTo>
                      <a:lnTo>
                        <a:pt x="6631" y="1075"/>
                      </a:lnTo>
                      <a:lnTo>
                        <a:pt x="6624" y="1086"/>
                      </a:lnTo>
                      <a:lnTo>
                        <a:pt x="6614" y="1099"/>
                      </a:lnTo>
                      <a:lnTo>
                        <a:pt x="6601" y="1105"/>
                      </a:lnTo>
                      <a:lnTo>
                        <a:pt x="6594" y="1113"/>
                      </a:lnTo>
                      <a:lnTo>
                        <a:pt x="6585" y="1110"/>
                      </a:lnTo>
                      <a:lnTo>
                        <a:pt x="6559" y="1113"/>
                      </a:lnTo>
                      <a:lnTo>
                        <a:pt x="6534" y="1116"/>
                      </a:lnTo>
                      <a:lnTo>
                        <a:pt x="6508" y="1132"/>
                      </a:lnTo>
                      <a:lnTo>
                        <a:pt x="6478" y="1119"/>
                      </a:lnTo>
                      <a:lnTo>
                        <a:pt x="6429" y="1119"/>
                      </a:lnTo>
                      <a:lnTo>
                        <a:pt x="6383" y="1129"/>
                      </a:lnTo>
                      <a:lnTo>
                        <a:pt x="6357" y="1137"/>
                      </a:lnTo>
                      <a:lnTo>
                        <a:pt x="6346" y="1147"/>
                      </a:lnTo>
                      <a:lnTo>
                        <a:pt x="6334" y="1150"/>
                      </a:lnTo>
                      <a:lnTo>
                        <a:pt x="6320" y="1156"/>
                      </a:lnTo>
                      <a:lnTo>
                        <a:pt x="6311" y="1161"/>
                      </a:lnTo>
                      <a:lnTo>
                        <a:pt x="6316" y="1183"/>
                      </a:lnTo>
                      <a:lnTo>
                        <a:pt x="6313" y="1191"/>
                      </a:lnTo>
                      <a:lnTo>
                        <a:pt x="6339" y="1194"/>
                      </a:lnTo>
                      <a:lnTo>
                        <a:pt x="6339" y="1201"/>
                      </a:lnTo>
                      <a:lnTo>
                        <a:pt x="6337" y="1207"/>
                      </a:lnTo>
                      <a:lnTo>
                        <a:pt x="6350" y="1231"/>
                      </a:lnTo>
                      <a:lnTo>
                        <a:pt x="6350" y="1242"/>
                      </a:lnTo>
                      <a:lnTo>
                        <a:pt x="6330" y="1263"/>
                      </a:lnTo>
                      <a:lnTo>
                        <a:pt x="6323" y="1276"/>
                      </a:lnTo>
                      <a:lnTo>
                        <a:pt x="6313" y="1286"/>
                      </a:lnTo>
                      <a:lnTo>
                        <a:pt x="6300" y="1300"/>
                      </a:lnTo>
                      <a:lnTo>
                        <a:pt x="6281" y="1321"/>
                      </a:lnTo>
                      <a:lnTo>
                        <a:pt x="6255" y="1348"/>
                      </a:lnTo>
                      <a:lnTo>
                        <a:pt x="6247" y="1351"/>
                      </a:lnTo>
                      <a:lnTo>
                        <a:pt x="6247" y="1351"/>
                      </a:lnTo>
                      <a:lnTo>
                        <a:pt x="6207" y="1378"/>
                      </a:lnTo>
                      <a:lnTo>
                        <a:pt x="6207" y="1375"/>
                      </a:lnTo>
                      <a:lnTo>
                        <a:pt x="6195" y="1386"/>
                      </a:lnTo>
                      <a:lnTo>
                        <a:pt x="6172" y="1405"/>
                      </a:lnTo>
                      <a:lnTo>
                        <a:pt x="6154" y="1413"/>
                      </a:lnTo>
                      <a:lnTo>
                        <a:pt x="6082" y="1453"/>
                      </a:lnTo>
                      <a:lnTo>
                        <a:pt x="6059" y="1468"/>
                      </a:lnTo>
                      <a:lnTo>
                        <a:pt x="6045" y="1477"/>
                      </a:lnTo>
                      <a:lnTo>
                        <a:pt x="6034" y="1485"/>
                      </a:lnTo>
                      <a:lnTo>
                        <a:pt x="6022" y="1504"/>
                      </a:lnTo>
                      <a:lnTo>
                        <a:pt x="5999" y="1522"/>
                      </a:lnTo>
                      <a:lnTo>
                        <a:pt x="5976" y="1525"/>
                      </a:lnTo>
                      <a:lnTo>
                        <a:pt x="5962" y="1525"/>
                      </a:lnTo>
                      <a:lnTo>
                        <a:pt x="5936" y="1535"/>
                      </a:lnTo>
                      <a:lnTo>
                        <a:pt x="5925" y="1543"/>
                      </a:lnTo>
                      <a:lnTo>
                        <a:pt x="5913" y="1546"/>
                      </a:lnTo>
                      <a:lnTo>
                        <a:pt x="5902" y="1556"/>
                      </a:lnTo>
                      <a:lnTo>
                        <a:pt x="5890" y="1552"/>
                      </a:lnTo>
                      <a:lnTo>
                        <a:pt x="5876" y="1546"/>
                      </a:lnTo>
                      <a:lnTo>
                        <a:pt x="5850" y="1546"/>
                      </a:lnTo>
                      <a:lnTo>
                        <a:pt x="5841" y="1556"/>
                      </a:lnTo>
                      <a:lnTo>
                        <a:pt x="5827" y="1556"/>
                      </a:lnTo>
                      <a:lnTo>
                        <a:pt x="5841" y="1543"/>
                      </a:lnTo>
                      <a:lnTo>
                        <a:pt x="5860" y="1540"/>
                      </a:lnTo>
                      <a:lnTo>
                        <a:pt x="5846" y="1528"/>
                      </a:lnTo>
                      <a:lnTo>
                        <a:pt x="5837" y="1540"/>
                      </a:lnTo>
                      <a:lnTo>
                        <a:pt x="5823" y="1536"/>
                      </a:lnTo>
                      <a:lnTo>
                        <a:pt x="5811" y="1528"/>
                      </a:lnTo>
                      <a:lnTo>
                        <a:pt x="5793" y="1525"/>
                      </a:lnTo>
                      <a:lnTo>
                        <a:pt x="5784" y="1522"/>
                      </a:lnTo>
                      <a:lnTo>
                        <a:pt x="5758" y="1519"/>
                      </a:lnTo>
                      <a:lnTo>
                        <a:pt x="5755" y="1512"/>
                      </a:lnTo>
                      <a:lnTo>
                        <a:pt x="5755" y="1512"/>
                      </a:lnTo>
                      <a:lnTo>
                        <a:pt x="5760" y="1492"/>
                      </a:lnTo>
                      <a:lnTo>
                        <a:pt x="5784" y="1460"/>
                      </a:lnTo>
                      <a:lnTo>
                        <a:pt x="5784" y="1426"/>
                      </a:lnTo>
                      <a:lnTo>
                        <a:pt x="5788" y="1413"/>
                      </a:lnTo>
                      <a:lnTo>
                        <a:pt x="5790" y="1410"/>
                      </a:lnTo>
                      <a:lnTo>
                        <a:pt x="5790" y="1409"/>
                      </a:lnTo>
                      <a:lnTo>
                        <a:pt x="5807" y="1399"/>
                      </a:lnTo>
                      <a:lnTo>
                        <a:pt x="5814" y="1386"/>
                      </a:lnTo>
                      <a:lnTo>
                        <a:pt x="5814" y="1362"/>
                      </a:lnTo>
                      <a:lnTo>
                        <a:pt x="5823" y="1354"/>
                      </a:lnTo>
                      <a:lnTo>
                        <a:pt x="5823" y="1345"/>
                      </a:lnTo>
                      <a:lnTo>
                        <a:pt x="5837" y="1338"/>
                      </a:lnTo>
                      <a:lnTo>
                        <a:pt x="5843" y="1345"/>
                      </a:lnTo>
                      <a:lnTo>
                        <a:pt x="5846" y="1357"/>
                      </a:lnTo>
                      <a:lnTo>
                        <a:pt x="5843" y="1361"/>
                      </a:lnTo>
                      <a:lnTo>
                        <a:pt x="5853" y="1357"/>
                      </a:lnTo>
                      <a:lnTo>
                        <a:pt x="5860" y="1345"/>
                      </a:lnTo>
                      <a:lnTo>
                        <a:pt x="5864" y="1321"/>
                      </a:lnTo>
                      <a:lnTo>
                        <a:pt x="5860" y="1311"/>
                      </a:lnTo>
                      <a:lnTo>
                        <a:pt x="5860" y="1287"/>
                      </a:lnTo>
                      <a:lnTo>
                        <a:pt x="5864" y="1286"/>
                      </a:lnTo>
                      <a:lnTo>
                        <a:pt x="5864" y="1276"/>
                      </a:lnTo>
                      <a:lnTo>
                        <a:pt x="5850" y="1258"/>
                      </a:lnTo>
                      <a:lnTo>
                        <a:pt x="5843" y="1246"/>
                      </a:lnTo>
                      <a:lnTo>
                        <a:pt x="5837" y="1222"/>
                      </a:lnTo>
                      <a:lnTo>
                        <a:pt x="5830" y="1201"/>
                      </a:lnTo>
                      <a:lnTo>
                        <a:pt x="5823" y="1188"/>
                      </a:lnTo>
                      <a:lnTo>
                        <a:pt x="5811" y="1147"/>
                      </a:lnTo>
                      <a:lnTo>
                        <a:pt x="5797" y="1126"/>
                      </a:lnTo>
                      <a:lnTo>
                        <a:pt x="5784" y="1113"/>
                      </a:lnTo>
                      <a:lnTo>
                        <a:pt x="5774" y="1110"/>
                      </a:lnTo>
                      <a:lnTo>
                        <a:pt x="5760" y="1108"/>
                      </a:lnTo>
                      <a:lnTo>
                        <a:pt x="5740" y="1119"/>
                      </a:lnTo>
                      <a:lnTo>
                        <a:pt x="5732" y="1126"/>
                      </a:lnTo>
                      <a:lnTo>
                        <a:pt x="5718" y="1135"/>
                      </a:lnTo>
                      <a:lnTo>
                        <a:pt x="5705" y="1137"/>
                      </a:lnTo>
                      <a:lnTo>
                        <a:pt x="5707" y="1150"/>
                      </a:lnTo>
                      <a:lnTo>
                        <a:pt x="5702" y="1167"/>
                      </a:lnTo>
                      <a:lnTo>
                        <a:pt x="5691" y="1177"/>
                      </a:lnTo>
                      <a:lnTo>
                        <a:pt x="5684" y="1188"/>
                      </a:lnTo>
                      <a:lnTo>
                        <a:pt x="5675" y="1201"/>
                      </a:lnTo>
                      <a:lnTo>
                        <a:pt x="5665" y="1194"/>
                      </a:lnTo>
                      <a:lnTo>
                        <a:pt x="5651" y="1194"/>
                      </a:lnTo>
                      <a:lnTo>
                        <a:pt x="5635" y="1183"/>
                      </a:lnTo>
                      <a:lnTo>
                        <a:pt x="5635" y="1164"/>
                      </a:lnTo>
                      <a:lnTo>
                        <a:pt x="5638" y="1140"/>
                      </a:lnTo>
                      <a:lnTo>
                        <a:pt x="5649" y="1135"/>
                      </a:lnTo>
                      <a:lnTo>
                        <a:pt x="5661" y="1132"/>
                      </a:lnTo>
                      <a:lnTo>
                        <a:pt x="5675" y="1113"/>
                      </a:lnTo>
                      <a:lnTo>
                        <a:pt x="5675" y="1092"/>
                      </a:lnTo>
                      <a:lnTo>
                        <a:pt x="5677" y="1081"/>
                      </a:lnTo>
                      <a:lnTo>
                        <a:pt x="5691" y="1075"/>
                      </a:lnTo>
                      <a:lnTo>
                        <a:pt x="5702" y="1065"/>
                      </a:lnTo>
                      <a:lnTo>
                        <a:pt x="5698" y="1030"/>
                      </a:lnTo>
                      <a:lnTo>
                        <a:pt x="5698" y="1009"/>
                      </a:lnTo>
                      <a:lnTo>
                        <a:pt x="5691" y="985"/>
                      </a:lnTo>
                      <a:lnTo>
                        <a:pt x="5688" y="976"/>
                      </a:lnTo>
                      <a:lnTo>
                        <a:pt x="5675" y="966"/>
                      </a:lnTo>
                      <a:lnTo>
                        <a:pt x="5668" y="958"/>
                      </a:lnTo>
                      <a:lnTo>
                        <a:pt x="5672" y="942"/>
                      </a:lnTo>
                      <a:lnTo>
                        <a:pt x="5684" y="942"/>
                      </a:lnTo>
                      <a:lnTo>
                        <a:pt x="5684" y="931"/>
                      </a:lnTo>
                      <a:lnTo>
                        <a:pt x="5677" y="928"/>
                      </a:lnTo>
                      <a:lnTo>
                        <a:pt x="5668" y="915"/>
                      </a:lnTo>
                      <a:lnTo>
                        <a:pt x="5665" y="907"/>
                      </a:lnTo>
                      <a:lnTo>
                        <a:pt x="5651" y="897"/>
                      </a:lnTo>
                      <a:lnTo>
                        <a:pt x="5638" y="897"/>
                      </a:lnTo>
                      <a:lnTo>
                        <a:pt x="5624" y="891"/>
                      </a:lnTo>
                      <a:lnTo>
                        <a:pt x="5601" y="884"/>
                      </a:lnTo>
                      <a:lnTo>
                        <a:pt x="5589" y="880"/>
                      </a:lnTo>
                      <a:lnTo>
                        <a:pt x="5575" y="880"/>
                      </a:lnTo>
                      <a:lnTo>
                        <a:pt x="5566" y="876"/>
                      </a:lnTo>
                      <a:lnTo>
                        <a:pt x="5559" y="867"/>
                      </a:lnTo>
                      <a:lnTo>
                        <a:pt x="5545" y="860"/>
                      </a:lnTo>
                      <a:lnTo>
                        <a:pt x="5536" y="859"/>
                      </a:lnTo>
                      <a:lnTo>
                        <a:pt x="5522" y="859"/>
                      </a:lnTo>
                      <a:lnTo>
                        <a:pt x="5512" y="859"/>
                      </a:lnTo>
                      <a:lnTo>
                        <a:pt x="5499" y="852"/>
                      </a:lnTo>
                      <a:lnTo>
                        <a:pt x="5489" y="849"/>
                      </a:lnTo>
                      <a:lnTo>
                        <a:pt x="5476" y="840"/>
                      </a:lnTo>
                      <a:lnTo>
                        <a:pt x="5466" y="849"/>
                      </a:lnTo>
                      <a:lnTo>
                        <a:pt x="5453" y="856"/>
                      </a:lnTo>
                      <a:lnTo>
                        <a:pt x="5446" y="867"/>
                      </a:lnTo>
                      <a:lnTo>
                        <a:pt x="5436" y="880"/>
                      </a:lnTo>
                      <a:lnTo>
                        <a:pt x="5436" y="891"/>
                      </a:lnTo>
                      <a:lnTo>
                        <a:pt x="5439" y="900"/>
                      </a:lnTo>
                      <a:lnTo>
                        <a:pt x="5453" y="910"/>
                      </a:lnTo>
                      <a:lnTo>
                        <a:pt x="5453" y="918"/>
                      </a:lnTo>
                      <a:lnTo>
                        <a:pt x="5436" y="918"/>
                      </a:lnTo>
                      <a:lnTo>
                        <a:pt x="5424" y="924"/>
                      </a:lnTo>
                      <a:lnTo>
                        <a:pt x="5413" y="934"/>
                      </a:lnTo>
                      <a:lnTo>
                        <a:pt x="5402" y="942"/>
                      </a:lnTo>
                      <a:lnTo>
                        <a:pt x="5409" y="979"/>
                      </a:lnTo>
                      <a:lnTo>
                        <a:pt x="5409" y="990"/>
                      </a:lnTo>
                      <a:lnTo>
                        <a:pt x="5406" y="999"/>
                      </a:lnTo>
                      <a:lnTo>
                        <a:pt x="5402" y="1011"/>
                      </a:lnTo>
                      <a:lnTo>
                        <a:pt x="5394" y="1023"/>
                      </a:lnTo>
                      <a:lnTo>
                        <a:pt x="5397" y="1011"/>
                      </a:lnTo>
                      <a:lnTo>
                        <a:pt x="5397" y="990"/>
                      </a:lnTo>
                      <a:lnTo>
                        <a:pt x="5394" y="990"/>
                      </a:lnTo>
                      <a:lnTo>
                        <a:pt x="5390" y="1014"/>
                      </a:lnTo>
                      <a:lnTo>
                        <a:pt x="5380" y="1023"/>
                      </a:lnTo>
                      <a:lnTo>
                        <a:pt x="5380" y="1014"/>
                      </a:lnTo>
                      <a:lnTo>
                        <a:pt x="5383" y="1003"/>
                      </a:lnTo>
                      <a:lnTo>
                        <a:pt x="5376" y="990"/>
                      </a:lnTo>
                      <a:lnTo>
                        <a:pt x="5380" y="985"/>
                      </a:lnTo>
                      <a:lnTo>
                        <a:pt x="5383" y="952"/>
                      </a:lnTo>
                      <a:lnTo>
                        <a:pt x="5374" y="960"/>
                      </a:lnTo>
                      <a:lnTo>
                        <a:pt x="5367" y="972"/>
                      </a:lnTo>
                      <a:lnTo>
                        <a:pt x="5360" y="982"/>
                      </a:lnTo>
                      <a:lnTo>
                        <a:pt x="5357" y="993"/>
                      </a:lnTo>
                      <a:lnTo>
                        <a:pt x="5350" y="1003"/>
                      </a:lnTo>
                      <a:lnTo>
                        <a:pt x="5337" y="999"/>
                      </a:lnTo>
                      <a:lnTo>
                        <a:pt x="5320" y="1020"/>
                      </a:lnTo>
                      <a:lnTo>
                        <a:pt x="5323" y="1030"/>
                      </a:lnTo>
                      <a:lnTo>
                        <a:pt x="5314" y="1041"/>
                      </a:lnTo>
                      <a:lnTo>
                        <a:pt x="5300" y="1051"/>
                      </a:lnTo>
                      <a:lnTo>
                        <a:pt x="5307" y="1071"/>
                      </a:lnTo>
                      <a:lnTo>
                        <a:pt x="5304" y="1089"/>
                      </a:lnTo>
                      <a:lnTo>
                        <a:pt x="5307" y="1102"/>
                      </a:lnTo>
                      <a:lnTo>
                        <a:pt x="5307" y="1113"/>
                      </a:lnTo>
                      <a:lnTo>
                        <a:pt x="5293" y="1147"/>
                      </a:lnTo>
                      <a:lnTo>
                        <a:pt x="5281" y="1156"/>
                      </a:lnTo>
                      <a:lnTo>
                        <a:pt x="5281" y="1167"/>
                      </a:lnTo>
                      <a:lnTo>
                        <a:pt x="5288" y="1177"/>
                      </a:lnTo>
                      <a:lnTo>
                        <a:pt x="5297" y="1210"/>
                      </a:lnTo>
                      <a:lnTo>
                        <a:pt x="5292" y="1222"/>
                      </a:lnTo>
                      <a:lnTo>
                        <a:pt x="5284" y="1234"/>
                      </a:lnTo>
                      <a:lnTo>
                        <a:pt x="5288" y="1242"/>
                      </a:lnTo>
                      <a:lnTo>
                        <a:pt x="5320" y="1303"/>
                      </a:lnTo>
                      <a:lnTo>
                        <a:pt x="5334" y="1297"/>
                      </a:lnTo>
                      <a:lnTo>
                        <a:pt x="5323" y="1310"/>
                      </a:lnTo>
                      <a:lnTo>
                        <a:pt x="5341" y="1341"/>
                      </a:lnTo>
                      <a:lnTo>
                        <a:pt x="5350" y="1386"/>
                      </a:lnTo>
                      <a:lnTo>
                        <a:pt x="5350" y="1420"/>
                      </a:lnTo>
                      <a:lnTo>
                        <a:pt x="5341" y="1460"/>
                      </a:lnTo>
                      <a:lnTo>
                        <a:pt x="5337" y="1471"/>
                      </a:lnTo>
                      <a:lnTo>
                        <a:pt x="5323" y="1492"/>
                      </a:lnTo>
                      <a:lnTo>
                        <a:pt x="5314" y="1525"/>
                      </a:lnTo>
                      <a:lnTo>
                        <a:pt x="5307" y="1536"/>
                      </a:lnTo>
                      <a:lnTo>
                        <a:pt x="5300" y="1549"/>
                      </a:lnTo>
                      <a:lnTo>
                        <a:pt x="5288" y="1559"/>
                      </a:lnTo>
                      <a:lnTo>
                        <a:pt x="5284" y="1560"/>
                      </a:lnTo>
                      <a:lnTo>
                        <a:pt x="5284" y="1560"/>
                      </a:lnTo>
                      <a:lnTo>
                        <a:pt x="5258" y="1580"/>
                      </a:lnTo>
                      <a:lnTo>
                        <a:pt x="5235" y="1591"/>
                      </a:lnTo>
                      <a:lnTo>
                        <a:pt x="5221" y="1594"/>
                      </a:lnTo>
                      <a:lnTo>
                        <a:pt x="5205" y="1591"/>
                      </a:lnTo>
                      <a:lnTo>
                        <a:pt x="5188" y="1580"/>
                      </a:lnTo>
                      <a:lnTo>
                        <a:pt x="5175" y="1560"/>
                      </a:lnTo>
                      <a:lnTo>
                        <a:pt x="5172" y="1552"/>
                      </a:lnTo>
                      <a:lnTo>
                        <a:pt x="5165" y="1540"/>
                      </a:lnTo>
                      <a:lnTo>
                        <a:pt x="5161" y="1522"/>
                      </a:lnTo>
                      <a:lnTo>
                        <a:pt x="5152" y="1512"/>
                      </a:lnTo>
                      <a:lnTo>
                        <a:pt x="5138" y="1492"/>
                      </a:lnTo>
                      <a:lnTo>
                        <a:pt x="5135" y="1484"/>
                      </a:lnTo>
                      <a:lnTo>
                        <a:pt x="5135" y="1460"/>
                      </a:lnTo>
                      <a:lnTo>
                        <a:pt x="5135" y="1450"/>
                      </a:lnTo>
                      <a:lnTo>
                        <a:pt x="5135" y="1450"/>
                      </a:lnTo>
                      <a:lnTo>
                        <a:pt x="5131" y="1426"/>
                      </a:lnTo>
                      <a:lnTo>
                        <a:pt x="5135" y="1413"/>
                      </a:lnTo>
                      <a:lnTo>
                        <a:pt x="5135" y="1405"/>
                      </a:lnTo>
                      <a:lnTo>
                        <a:pt x="5131" y="1393"/>
                      </a:lnTo>
                      <a:lnTo>
                        <a:pt x="5123" y="1381"/>
                      </a:lnTo>
                      <a:lnTo>
                        <a:pt x="5123" y="1372"/>
                      </a:lnTo>
                      <a:lnTo>
                        <a:pt x="5112" y="1361"/>
                      </a:lnTo>
                      <a:lnTo>
                        <a:pt x="5115" y="1351"/>
                      </a:lnTo>
                      <a:lnTo>
                        <a:pt x="5108" y="1324"/>
                      </a:lnTo>
                      <a:lnTo>
                        <a:pt x="5108" y="1303"/>
                      </a:lnTo>
                      <a:lnTo>
                        <a:pt x="5119" y="1282"/>
                      </a:lnTo>
                      <a:lnTo>
                        <a:pt x="5115" y="1270"/>
                      </a:lnTo>
                      <a:lnTo>
                        <a:pt x="5119" y="1258"/>
                      </a:lnTo>
                      <a:lnTo>
                        <a:pt x="5126" y="1246"/>
                      </a:lnTo>
                      <a:lnTo>
                        <a:pt x="5126" y="1236"/>
                      </a:lnTo>
                      <a:lnTo>
                        <a:pt x="5119" y="1212"/>
                      </a:lnTo>
                      <a:lnTo>
                        <a:pt x="5119" y="1201"/>
                      </a:lnTo>
                      <a:lnTo>
                        <a:pt x="5126" y="1180"/>
                      </a:lnTo>
                      <a:lnTo>
                        <a:pt x="5131" y="1167"/>
                      </a:lnTo>
                      <a:lnTo>
                        <a:pt x="5142" y="1159"/>
                      </a:lnTo>
                      <a:lnTo>
                        <a:pt x="5145" y="1153"/>
                      </a:lnTo>
                      <a:lnTo>
                        <a:pt x="5135" y="1132"/>
                      </a:lnTo>
                      <a:lnTo>
                        <a:pt x="5138" y="1119"/>
                      </a:lnTo>
                      <a:lnTo>
                        <a:pt x="5142" y="1099"/>
                      </a:lnTo>
                      <a:lnTo>
                        <a:pt x="5154" y="1065"/>
                      </a:lnTo>
                      <a:lnTo>
                        <a:pt x="5154" y="1057"/>
                      </a:lnTo>
                      <a:lnTo>
                        <a:pt x="5152" y="1044"/>
                      </a:lnTo>
                      <a:lnTo>
                        <a:pt x="5138" y="1035"/>
                      </a:lnTo>
                      <a:lnTo>
                        <a:pt x="5128" y="1041"/>
                      </a:lnTo>
                      <a:lnTo>
                        <a:pt x="5115" y="1047"/>
                      </a:lnTo>
                      <a:lnTo>
                        <a:pt x="5108" y="1057"/>
                      </a:lnTo>
                      <a:lnTo>
                        <a:pt x="5105" y="1068"/>
                      </a:lnTo>
                      <a:lnTo>
                        <a:pt x="5100" y="1081"/>
                      </a:lnTo>
                      <a:lnTo>
                        <a:pt x="5086" y="1089"/>
                      </a:lnTo>
                      <a:lnTo>
                        <a:pt x="5079" y="1099"/>
                      </a:lnTo>
                      <a:lnTo>
                        <a:pt x="5070" y="1099"/>
                      </a:lnTo>
                      <a:lnTo>
                        <a:pt x="5066" y="1086"/>
                      </a:lnTo>
                      <a:lnTo>
                        <a:pt x="5070" y="1075"/>
                      </a:lnTo>
                      <a:lnTo>
                        <a:pt x="5079" y="1051"/>
                      </a:lnTo>
                      <a:lnTo>
                        <a:pt x="5086" y="1038"/>
                      </a:lnTo>
                      <a:lnTo>
                        <a:pt x="5089" y="1030"/>
                      </a:lnTo>
                      <a:lnTo>
                        <a:pt x="5100" y="1023"/>
                      </a:lnTo>
                      <a:lnTo>
                        <a:pt x="5112" y="1017"/>
                      </a:lnTo>
                      <a:lnTo>
                        <a:pt x="5112" y="1009"/>
                      </a:lnTo>
                      <a:lnTo>
                        <a:pt x="5115" y="999"/>
                      </a:lnTo>
                      <a:lnTo>
                        <a:pt x="5115" y="987"/>
                      </a:lnTo>
                      <a:lnTo>
                        <a:pt x="5128" y="969"/>
                      </a:lnTo>
                      <a:lnTo>
                        <a:pt x="5145" y="936"/>
                      </a:lnTo>
                      <a:lnTo>
                        <a:pt x="5152" y="915"/>
                      </a:lnTo>
                      <a:lnTo>
                        <a:pt x="5158" y="904"/>
                      </a:lnTo>
                      <a:lnTo>
                        <a:pt x="5168" y="891"/>
                      </a:lnTo>
                      <a:lnTo>
                        <a:pt x="5175" y="870"/>
                      </a:lnTo>
                      <a:lnTo>
                        <a:pt x="5184" y="856"/>
                      </a:lnTo>
                      <a:lnTo>
                        <a:pt x="5179" y="867"/>
                      </a:lnTo>
                      <a:lnTo>
                        <a:pt x="5184" y="876"/>
                      </a:lnTo>
                      <a:lnTo>
                        <a:pt x="5191" y="888"/>
                      </a:lnTo>
                      <a:lnTo>
                        <a:pt x="5202" y="880"/>
                      </a:lnTo>
                      <a:lnTo>
                        <a:pt x="5205" y="873"/>
                      </a:lnTo>
                      <a:lnTo>
                        <a:pt x="5218" y="860"/>
                      </a:lnTo>
                      <a:lnTo>
                        <a:pt x="5228" y="856"/>
                      </a:lnTo>
                      <a:lnTo>
                        <a:pt x="5240" y="859"/>
                      </a:lnTo>
                      <a:lnTo>
                        <a:pt x="5237" y="870"/>
                      </a:lnTo>
                      <a:lnTo>
                        <a:pt x="5228" y="880"/>
                      </a:lnTo>
                      <a:lnTo>
                        <a:pt x="5221" y="891"/>
                      </a:lnTo>
                      <a:lnTo>
                        <a:pt x="5235" y="894"/>
                      </a:lnTo>
                      <a:lnTo>
                        <a:pt x="5240" y="883"/>
                      </a:lnTo>
                      <a:lnTo>
                        <a:pt x="5255" y="870"/>
                      </a:lnTo>
                      <a:lnTo>
                        <a:pt x="5265" y="860"/>
                      </a:lnTo>
                      <a:lnTo>
                        <a:pt x="5267" y="849"/>
                      </a:lnTo>
                      <a:lnTo>
                        <a:pt x="5274" y="840"/>
                      </a:lnTo>
                      <a:lnTo>
                        <a:pt x="5284" y="835"/>
                      </a:lnTo>
                      <a:lnTo>
                        <a:pt x="5297" y="832"/>
                      </a:lnTo>
                      <a:lnTo>
                        <a:pt x="5307" y="835"/>
                      </a:lnTo>
                      <a:lnTo>
                        <a:pt x="5330" y="825"/>
                      </a:lnTo>
                      <a:lnTo>
                        <a:pt x="5344" y="825"/>
                      </a:lnTo>
                      <a:lnTo>
                        <a:pt x="5357" y="819"/>
                      </a:lnTo>
                      <a:lnTo>
                        <a:pt x="5367" y="805"/>
                      </a:lnTo>
                      <a:lnTo>
                        <a:pt x="5390" y="801"/>
                      </a:lnTo>
                      <a:lnTo>
                        <a:pt x="5402" y="805"/>
                      </a:lnTo>
                      <a:lnTo>
                        <a:pt x="5413" y="801"/>
                      </a:lnTo>
                      <a:lnTo>
                        <a:pt x="5439" y="809"/>
                      </a:lnTo>
                      <a:lnTo>
                        <a:pt x="5462" y="829"/>
                      </a:lnTo>
                      <a:lnTo>
                        <a:pt x="5476" y="835"/>
                      </a:lnTo>
                      <a:lnTo>
                        <a:pt x="5476" y="813"/>
                      </a:lnTo>
                      <a:lnTo>
                        <a:pt x="5480" y="801"/>
                      </a:lnTo>
                      <a:lnTo>
                        <a:pt x="5489" y="798"/>
                      </a:lnTo>
                      <a:lnTo>
                        <a:pt x="5503" y="805"/>
                      </a:lnTo>
                      <a:lnTo>
                        <a:pt x="5515" y="801"/>
                      </a:lnTo>
                      <a:lnTo>
                        <a:pt x="5571" y="801"/>
                      </a:lnTo>
                      <a:lnTo>
                        <a:pt x="5582" y="798"/>
                      </a:lnTo>
                      <a:lnTo>
                        <a:pt x="5575" y="789"/>
                      </a:lnTo>
                      <a:lnTo>
                        <a:pt x="5563" y="784"/>
                      </a:lnTo>
                      <a:lnTo>
                        <a:pt x="5563" y="774"/>
                      </a:lnTo>
                      <a:lnTo>
                        <a:pt x="5549" y="768"/>
                      </a:lnTo>
                      <a:lnTo>
                        <a:pt x="5545" y="768"/>
                      </a:lnTo>
                      <a:lnTo>
                        <a:pt x="5536" y="760"/>
                      </a:lnTo>
                      <a:lnTo>
                        <a:pt x="5536" y="747"/>
                      </a:lnTo>
                      <a:lnTo>
                        <a:pt x="5529" y="737"/>
                      </a:lnTo>
                      <a:lnTo>
                        <a:pt x="5522" y="726"/>
                      </a:lnTo>
                      <a:lnTo>
                        <a:pt x="5512" y="713"/>
                      </a:lnTo>
                      <a:lnTo>
                        <a:pt x="5503" y="717"/>
                      </a:lnTo>
                      <a:lnTo>
                        <a:pt x="5503" y="720"/>
                      </a:lnTo>
                      <a:lnTo>
                        <a:pt x="5496" y="729"/>
                      </a:lnTo>
                      <a:lnTo>
                        <a:pt x="5483" y="733"/>
                      </a:lnTo>
                      <a:lnTo>
                        <a:pt x="5476" y="723"/>
                      </a:lnTo>
                      <a:lnTo>
                        <a:pt x="5453" y="733"/>
                      </a:lnTo>
                      <a:lnTo>
                        <a:pt x="5427" y="729"/>
                      </a:lnTo>
                      <a:lnTo>
                        <a:pt x="5424" y="720"/>
                      </a:lnTo>
                      <a:lnTo>
                        <a:pt x="5420" y="678"/>
                      </a:lnTo>
                      <a:lnTo>
                        <a:pt x="5397" y="685"/>
                      </a:lnTo>
                      <a:lnTo>
                        <a:pt x="5387" y="686"/>
                      </a:lnTo>
                      <a:lnTo>
                        <a:pt x="5364" y="699"/>
                      </a:lnTo>
                      <a:lnTo>
                        <a:pt x="5350" y="702"/>
                      </a:lnTo>
                      <a:lnTo>
                        <a:pt x="5300" y="705"/>
                      </a:lnTo>
                      <a:lnTo>
                        <a:pt x="5292" y="710"/>
                      </a:lnTo>
                      <a:lnTo>
                        <a:pt x="5270" y="713"/>
                      </a:lnTo>
                      <a:lnTo>
                        <a:pt x="5258" y="726"/>
                      </a:lnTo>
                      <a:lnTo>
                        <a:pt x="5235" y="737"/>
                      </a:lnTo>
                      <a:lnTo>
                        <a:pt x="5214" y="761"/>
                      </a:lnTo>
                      <a:lnTo>
                        <a:pt x="5205" y="757"/>
                      </a:lnTo>
                      <a:lnTo>
                        <a:pt x="5191" y="760"/>
                      </a:lnTo>
                      <a:lnTo>
                        <a:pt x="5179" y="757"/>
                      </a:lnTo>
                      <a:lnTo>
                        <a:pt x="5168" y="747"/>
                      </a:lnTo>
                      <a:lnTo>
                        <a:pt x="5138" y="757"/>
                      </a:lnTo>
                      <a:lnTo>
                        <a:pt x="5128" y="757"/>
                      </a:lnTo>
                      <a:lnTo>
                        <a:pt x="5115" y="750"/>
                      </a:lnTo>
                      <a:lnTo>
                        <a:pt x="5108" y="741"/>
                      </a:lnTo>
                      <a:lnTo>
                        <a:pt x="5086" y="720"/>
                      </a:lnTo>
                      <a:lnTo>
                        <a:pt x="5079" y="709"/>
                      </a:lnTo>
                      <a:lnTo>
                        <a:pt x="5070" y="705"/>
                      </a:lnTo>
                      <a:lnTo>
                        <a:pt x="5056" y="696"/>
                      </a:lnTo>
                      <a:lnTo>
                        <a:pt x="5043" y="693"/>
                      </a:lnTo>
                      <a:lnTo>
                        <a:pt x="5019" y="693"/>
                      </a:lnTo>
                      <a:lnTo>
                        <a:pt x="5006" y="696"/>
                      </a:lnTo>
                      <a:lnTo>
                        <a:pt x="4999" y="709"/>
                      </a:lnTo>
                      <a:lnTo>
                        <a:pt x="4992" y="710"/>
                      </a:lnTo>
                      <a:lnTo>
                        <a:pt x="5003" y="689"/>
                      </a:lnTo>
                      <a:lnTo>
                        <a:pt x="4992" y="699"/>
                      </a:lnTo>
                      <a:lnTo>
                        <a:pt x="4980" y="705"/>
                      </a:lnTo>
                      <a:lnTo>
                        <a:pt x="4976" y="717"/>
                      </a:lnTo>
                      <a:lnTo>
                        <a:pt x="4973" y="720"/>
                      </a:lnTo>
                      <a:lnTo>
                        <a:pt x="4969" y="710"/>
                      </a:lnTo>
                      <a:lnTo>
                        <a:pt x="4969" y="686"/>
                      </a:lnTo>
                      <a:lnTo>
                        <a:pt x="4950" y="666"/>
                      </a:lnTo>
                      <a:lnTo>
                        <a:pt x="4943" y="662"/>
                      </a:lnTo>
                      <a:lnTo>
                        <a:pt x="4934" y="651"/>
                      </a:lnTo>
                      <a:lnTo>
                        <a:pt x="4909" y="678"/>
                      </a:lnTo>
                      <a:lnTo>
                        <a:pt x="4904" y="686"/>
                      </a:lnTo>
                      <a:lnTo>
                        <a:pt x="4878" y="696"/>
                      </a:lnTo>
                      <a:lnTo>
                        <a:pt x="4864" y="709"/>
                      </a:lnTo>
                      <a:lnTo>
                        <a:pt x="4853" y="717"/>
                      </a:lnTo>
                      <a:lnTo>
                        <a:pt x="4841" y="720"/>
                      </a:lnTo>
                      <a:lnTo>
                        <a:pt x="4827" y="723"/>
                      </a:lnTo>
                      <a:lnTo>
                        <a:pt x="4818" y="726"/>
                      </a:lnTo>
                      <a:lnTo>
                        <a:pt x="4804" y="726"/>
                      </a:lnTo>
                      <a:lnTo>
                        <a:pt x="4792" y="733"/>
                      </a:lnTo>
                      <a:lnTo>
                        <a:pt x="4769" y="753"/>
                      </a:lnTo>
                      <a:lnTo>
                        <a:pt x="4732" y="768"/>
                      </a:lnTo>
                      <a:lnTo>
                        <a:pt x="4721" y="774"/>
                      </a:lnTo>
                      <a:lnTo>
                        <a:pt x="4702" y="774"/>
                      </a:lnTo>
                      <a:lnTo>
                        <a:pt x="4688" y="768"/>
                      </a:lnTo>
                      <a:lnTo>
                        <a:pt x="4675" y="765"/>
                      </a:lnTo>
                      <a:lnTo>
                        <a:pt x="4665" y="771"/>
                      </a:lnTo>
                      <a:lnTo>
                        <a:pt x="4652" y="771"/>
                      </a:lnTo>
                      <a:lnTo>
                        <a:pt x="4656" y="765"/>
                      </a:lnTo>
                      <a:lnTo>
                        <a:pt x="4658" y="753"/>
                      </a:lnTo>
                      <a:lnTo>
                        <a:pt x="4658" y="744"/>
                      </a:lnTo>
                      <a:lnTo>
                        <a:pt x="4668" y="733"/>
                      </a:lnTo>
                      <a:lnTo>
                        <a:pt x="4668" y="720"/>
                      </a:lnTo>
                      <a:lnTo>
                        <a:pt x="4658" y="710"/>
                      </a:lnTo>
                      <a:lnTo>
                        <a:pt x="4642" y="720"/>
                      </a:lnTo>
                      <a:lnTo>
                        <a:pt x="4630" y="726"/>
                      </a:lnTo>
                      <a:lnTo>
                        <a:pt x="4619" y="733"/>
                      </a:lnTo>
                      <a:lnTo>
                        <a:pt x="4605" y="737"/>
                      </a:lnTo>
                      <a:lnTo>
                        <a:pt x="4582" y="750"/>
                      </a:lnTo>
                      <a:lnTo>
                        <a:pt x="4533" y="765"/>
                      </a:lnTo>
                      <a:lnTo>
                        <a:pt x="4522" y="768"/>
                      </a:lnTo>
                      <a:lnTo>
                        <a:pt x="4510" y="765"/>
                      </a:lnTo>
                      <a:lnTo>
                        <a:pt x="4496" y="757"/>
                      </a:lnTo>
                      <a:lnTo>
                        <a:pt x="4494" y="760"/>
                      </a:lnTo>
                      <a:lnTo>
                        <a:pt x="4491" y="761"/>
                      </a:lnTo>
                      <a:lnTo>
                        <a:pt x="4487" y="774"/>
                      </a:lnTo>
                      <a:lnTo>
                        <a:pt x="4491" y="761"/>
                      </a:lnTo>
                      <a:lnTo>
                        <a:pt x="4494" y="760"/>
                      </a:lnTo>
                      <a:lnTo>
                        <a:pt x="4496" y="757"/>
                      </a:lnTo>
                      <a:lnTo>
                        <a:pt x="4503" y="747"/>
                      </a:lnTo>
                      <a:lnTo>
                        <a:pt x="4540" y="720"/>
                      </a:lnTo>
                      <a:lnTo>
                        <a:pt x="4549" y="710"/>
                      </a:lnTo>
                      <a:lnTo>
                        <a:pt x="4559" y="702"/>
                      </a:lnTo>
                      <a:lnTo>
                        <a:pt x="4570" y="693"/>
                      </a:lnTo>
                      <a:lnTo>
                        <a:pt x="4603" y="659"/>
                      </a:lnTo>
                      <a:lnTo>
                        <a:pt x="4615" y="642"/>
                      </a:lnTo>
                      <a:lnTo>
                        <a:pt x="4661" y="600"/>
                      </a:lnTo>
                      <a:lnTo>
                        <a:pt x="4698" y="582"/>
                      </a:lnTo>
                      <a:lnTo>
                        <a:pt x="4721" y="573"/>
                      </a:lnTo>
                      <a:lnTo>
                        <a:pt x="4735" y="566"/>
                      </a:lnTo>
                      <a:lnTo>
                        <a:pt x="4774" y="549"/>
                      </a:lnTo>
                      <a:lnTo>
                        <a:pt x="4785" y="542"/>
                      </a:lnTo>
                      <a:lnTo>
                        <a:pt x="4797" y="534"/>
                      </a:lnTo>
                      <a:lnTo>
                        <a:pt x="4807" y="525"/>
                      </a:lnTo>
                      <a:lnTo>
                        <a:pt x="4781" y="525"/>
                      </a:lnTo>
                      <a:lnTo>
                        <a:pt x="4769" y="531"/>
                      </a:lnTo>
                      <a:lnTo>
                        <a:pt x="4755" y="525"/>
                      </a:lnTo>
                      <a:lnTo>
                        <a:pt x="4755" y="522"/>
                      </a:lnTo>
                      <a:lnTo>
                        <a:pt x="4740" y="509"/>
                      </a:lnTo>
                      <a:lnTo>
                        <a:pt x="4718" y="512"/>
                      </a:lnTo>
                      <a:lnTo>
                        <a:pt x="4705" y="515"/>
                      </a:lnTo>
                      <a:lnTo>
                        <a:pt x="4682" y="515"/>
                      </a:lnTo>
                      <a:lnTo>
                        <a:pt x="4668" y="518"/>
                      </a:lnTo>
                      <a:lnTo>
                        <a:pt x="4656" y="518"/>
                      </a:lnTo>
                      <a:lnTo>
                        <a:pt x="4652" y="507"/>
                      </a:lnTo>
                      <a:lnTo>
                        <a:pt x="4645" y="504"/>
                      </a:lnTo>
                      <a:lnTo>
                        <a:pt x="4645" y="498"/>
                      </a:lnTo>
                      <a:lnTo>
                        <a:pt x="4631" y="498"/>
                      </a:lnTo>
                      <a:lnTo>
                        <a:pt x="4608" y="512"/>
                      </a:lnTo>
                      <a:lnTo>
                        <a:pt x="4600" y="525"/>
                      </a:lnTo>
                      <a:lnTo>
                        <a:pt x="4573" y="534"/>
                      </a:lnTo>
                      <a:lnTo>
                        <a:pt x="4559" y="534"/>
                      </a:lnTo>
                      <a:lnTo>
                        <a:pt x="4536" y="522"/>
                      </a:lnTo>
                      <a:lnTo>
                        <a:pt x="4533" y="512"/>
                      </a:lnTo>
                      <a:lnTo>
                        <a:pt x="4499" y="501"/>
                      </a:lnTo>
                      <a:lnTo>
                        <a:pt x="4494" y="488"/>
                      </a:lnTo>
                      <a:lnTo>
                        <a:pt x="4480" y="485"/>
                      </a:lnTo>
                      <a:lnTo>
                        <a:pt x="4464" y="488"/>
                      </a:lnTo>
                      <a:lnTo>
                        <a:pt x="4461" y="504"/>
                      </a:lnTo>
                      <a:lnTo>
                        <a:pt x="4446" y="501"/>
                      </a:lnTo>
                      <a:lnTo>
                        <a:pt x="4439" y="491"/>
                      </a:lnTo>
                      <a:lnTo>
                        <a:pt x="4438" y="483"/>
                      </a:lnTo>
                      <a:lnTo>
                        <a:pt x="4427" y="471"/>
                      </a:lnTo>
                      <a:lnTo>
                        <a:pt x="4413" y="474"/>
                      </a:lnTo>
                      <a:lnTo>
                        <a:pt x="4417" y="461"/>
                      </a:lnTo>
                      <a:lnTo>
                        <a:pt x="4367" y="443"/>
                      </a:lnTo>
                      <a:lnTo>
                        <a:pt x="4341" y="443"/>
                      </a:lnTo>
                      <a:lnTo>
                        <a:pt x="4330" y="443"/>
                      </a:lnTo>
                      <a:lnTo>
                        <a:pt x="4325" y="447"/>
                      </a:lnTo>
                      <a:lnTo>
                        <a:pt x="4322" y="447"/>
                      </a:lnTo>
                      <a:lnTo>
                        <a:pt x="4314" y="450"/>
                      </a:lnTo>
                      <a:lnTo>
                        <a:pt x="4307" y="459"/>
                      </a:lnTo>
                      <a:lnTo>
                        <a:pt x="4277" y="464"/>
                      </a:lnTo>
                      <a:lnTo>
                        <a:pt x="4265" y="459"/>
                      </a:lnTo>
                      <a:lnTo>
                        <a:pt x="4262" y="450"/>
                      </a:lnTo>
                      <a:lnTo>
                        <a:pt x="4209" y="443"/>
                      </a:lnTo>
                      <a:lnTo>
                        <a:pt x="4195" y="434"/>
                      </a:lnTo>
                      <a:lnTo>
                        <a:pt x="4172" y="434"/>
                      </a:lnTo>
                      <a:lnTo>
                        <a:pt x="4160" y="432"/>
                      </a:lnTo>
                      <a:lnTo>
                        <a:pt x="4149" y="423"/>
                      </a:lnTo>
                      <a:lnTo>
                        <a:pt x="4152" y="405"/>
                      </a:lnTo>
                      <a:lnTo>
                        <a:pt x="4138" y="375"/>
                      </a:lnTo>
                      <a:lnTo>
                        <a:pt x="4133" y="338"/>
                      </a:lnTo>
                      <a:lnTo>
                        <a:pt x="4123" y="330"/>
                      </a:lnTo>
                      <a:lnTo>
                        <a:pt x="4100" y="327"/>
                      </a:lnTo>
                      <a:lnTo>
                        <a:pt x="4093" y="324"/>
                      </a:lnTo>
                      <a:lnTo>
                        <a:pt x="4093" y="378"/>
                      </a:lnTo>
                      <a:lnTo>
                        <a:pt x="4089" y="386"/>
                      </a:lnTo>
                      <a:lnTo>
                        <a:pt x="3994" y="389"/>
                      </a:lnTo>
                      <a:lnTo>
                        <a:pt x="3832" y="389"/>
                      </a:lnTo>
                      <a:lnTo>
                        <a:pt x="3723" y="389"/>
                      </a:lnTo>
                      <a:lnTo>
                        <a:pt x="3468" y="384"/>
                      </a:lnTo>
                      <a:lnTo>
                        <a:pt x="3172" y="371"/>
                      </a:lnTo>
                      <a:lnTo>
                        <a:pt x="2975" y="360"/>
                      </a:lnTo>
                      <a:lnTo>
                        <a:pt x="2885" y="354"/>
                      </a:lnTo>
                      <a:lnTo>
                        <a:pt x="2640" y="335"/>
                      </a:lnTo>
                      <a:lnTo>
                        <a:pt x="2445" y="314"/>
                      </a:lnTo>
                      <a:lnTo>
                        <a:pt x="2263" y="293"/>
                      </a:lnTo>
                      <a:lnTo>
                        <a:pt x="1978" y="258"/>
                      </a:lnTo>
                      <a:lnTo>
                        <a:pt x="1658" y="207"/>
                      </a:lnTo>
                      <a:lnTo>
                        <a:pt x="1475" y="173"/>
                      </a:lnTo>
                      <a:lnTo>
                        <a:pt x="1445" y="170"/>
                      </a:lnTo>
                      <a:lnTo>
                        <a:pt x="1353" y="153"/>
                      </a:lnTo>
                      <a:lnTo>
                        <a:pt x="1234" y="129"/>
                      </a:lnTo>
                      <a:lnTo>
                        <a:pt x="1012" y="84"/>
                      </a:lnTo>
                      <a:lnTo>
                        <a:pt x="820" y="37"/>
                      </a:lnTo>
                      <a:lnTo>
                        <a:pt x="651" y="0"/>
                      </a:lnTo>
                      <a:close/>
                      <a:moveTo>
                        <a:pt x="204" y="1835"/>
                      </a:moveTo>
                      <a:lnTo>
                        <a:pt x="204" y="1835"/>
                      </a:lnTo>
                      <a:lnTo>
                        <a:pt x="218" y="1835"/>
                      </a:lnTo>
                      <a:lnTo>
                        <a:pt x="227" y="1843"/>
                      </a:lnTo>
                      <a:lnTo>
                        <a:pt x="251" y="1846"/>
                      </a:lnTo>
                      <a:lnTo>
                        <a:pt x="248" y="1850"/>
                      </a:lnTo>
                      <a:lnTo>
                        <a:pt x="251" y="1850"/>
                      </a:lnTo>
                      <a:lnTo>
                        <a:pt x="248" y="1852"/>
                      </a:lnTo>
                      <a:lnTo>
                        <a:pt x="249" y="1852"/>
                      </a:lnTo>
                      <a:lnTo>
                        <a:pt x="248" y="1853"/>
                      </a:lnTo>
                      <a:lnTo>
                        <a:pt x="211" y="1837"/>
                      </a:lnTo>
                      <a:lnTo>
                        <a:pt x="199" y="1837"/>
                      </a:lnTo>
                      <a:lnTo>
                        <a:pt x="204" y="1835"/>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7" name="Freeform 55"/>
                <p:cNvSpPr>
                  <a:spLocks/>
                </p:cNvSpPr>
                <p:nvPr/>
              </p:nvSpPr>
              <p:spPr bwMode="auto">
                <a:xfrm>
                  <a:off x="7736066" y="1047955"/>
                  <a:ext cx="28517" cy="31636"/>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38" name="Freeform 56"/>
                <p:cNvSpPr>
                  <a:spLocks/>
                </p:cNvSpPr>
                <p:nvPr/>
              </p:nvSpPr>
              <p:spPr bwMode="auto">
                <a:xfrm>
                  <a:off x="7907168" y="940395"/>
                  <a:ext cx="15843" cy="30054"/>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no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sp>
        <p:nvSpPr>
          <p:cNvPr id="276"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grpSp>
        <p:nvGrpSpPr>
          <p:cNvPr id="10" name="群組 9"/>
          <p:cNvGrpSpPr/>
          <p:nvPr/>
        </p:nvGrpSpPr>
        <p:grpSpPr>
          <a:xfrm>
            <a:off x="398216" y="2852455"/>
            <a:ext cx="8745784" cy="2862545"/>
            <a:chOff x="398216" y="2852455"/>
            <a:chExt cx="8745784" cy="2862545"/>
          </a:xfrm>
        </p:grpSpPr>
        <p:grpSp>
          <p:nvGrpSpPr>
            <p:cNvPr id="263" name="群組 262"/>
            <p:cNvGrpSpPr/>
            <p:nvPr/>
          </p:nvGrpSpPr>
          <p:grpSpPr>
            <a:xfrm>
              <a:off x="398216" y="3387836"/>
              <a:ext cx="1229789" cy="1462275"/>
              <a:chOff x="317875" y="1057300"/>
              <a:chExt cx="1229789" cy="1462275"/>
            </a:xfrm>
          </p:grpSpPr>
          <p:pic>
            <p:nvPicPr>
              <p:cNvPr id="264" name="圖片 2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875" y="1057300"/>
                <a:ext cx="1229789" cy="1462275"/>
              </a:xfrm>
              <a:prstGeom prst="rect">
                <a:avLst/>
              </a:prstGeom>
              <a:effectLst>
                <a:outerShdw sx="102000" sy="102000" algn="ctr" rotWithShape="0">
                  <a:schemeClr val="bg1">
                    <a:lumMod val="85000"/>
                    <a:alpha val="40000"/>
                  </a:schemeClr>
                </a:outerShdw>
              </a:effectLst>
            </p:spPr>
          </p:pic>
          <p:grpSp>
            <p:nvGrpSpPr>
              <p:cNvPr id="265" name="Group 2"/>
              <p:cNvGrpSpPr/>
              <p:nvPr/>
            </p:nvGrpSpPr>
            <p:grpSpPr>
              <a:xfrm>
                <a:off x="664285" y="1388552"/>
                <a:ext cx="621466" cy="829883"/>
                <a:chOff x="942976" y="221456"/>
                <a:chExt cx="3518297" cy="4698207"/>
              </a:xfrm>
            </p:grpSpPr>
            <p:grpSp>
              <p:nvGrpSpPr>
                <p:cNvPr id="268" name="Group 1"/>
                <p:cNvGrpSpPr/>
                <p:nvPr/>
              </p:nvGrpSpPr>
              <p:grpSpPr>
                <a:xfrm>
                  <a:off x="942976" y="221456"/>
                  <a:ext cx="3518297" cy="4698207"/>
                  <a:chOff x="942976" y="221456"/>
                  <a:chExt cx="3518297" cy="4698207"/>
                </a:xfrm>
              </p:grpSpPr>
              <p:sp>
                <p:nvSpPr>
                  <p:cNvPr id="270" name="Freeform 7"/>
                  <p:cNvSpPr>
                    <a:spLocks/>
                  </p:cNvSpPr>
                  <p:nvPr/>
                </p:nvSpPr>
                <p:spPr bwMode="auto">
                  <a:xfrm>
                    <a:off x="1871664" y="4852988"/>
                    <a:ext cx="17860" cy="8335"/>
                  </a:xfrm>
                  <a:custGeom>
                    <a:avLst/>
                    <a:gdLst>
                      <a:gd name="T0" fmla="*/ 15 w 15"/>
                      <a:gd name="T1" fmla="*/ 7 h 7"/>
                      <a:gd name="T2" fmla="*/ 15 w 15"/>
                      <a:gd name="T3" fmla="*/ 7 h 7"/>
                      <a:gd name="T4" fmla="*/ 0 w 15"/>
                      <a:gd name="T5" fmla="*/ 0 h 7"/>
                      <a:gd name="T6" fmla="*/ 15 w 15"/>
                      <a:gd name="T7" fmla="*/ 7 h 7"/>
                    </a:gdLst>
                    <a:ahLst/>
                    <a:cxnLst>
                      <a:cxn ang="0">
                        <a:pos x="T0" y="T1"/>
                      </a:cxn>
                      <a:cxn ang="0">
                        <a:pos x="T2" y="T3"/>
                      </a:cxn>
                      <a:cxn ang="0">
                        <a:pos x="T4" y="T5"/>
                      </a:cxn>
                      <a:cxn ang="0">
                        <a:pos x="T6" y="T7"/>
                      </a:cxn>
                    </a:cxnLst>
                    <a:rect l="0" t="0" r="r" b="b"/>
                    <a:pathLst>
                      <a:path w="15" h="7">
                        <a:moveTo>
                          <a:pt x="15" y="7"/>
                        </a:moveTo>
                        <a:lnTo>
                          <a:pt x="15" y="7"/>
                        </a:lnTo>
                        <a:lnTo>
                          <a:pt x="0" y="0"/>
                        </a:lnTo>
                        <a:lnTo>
                          <a:pt x="15" y="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71" name="Freeform 8"/>
                  <p:cNvSpPr>
                    <a:spLocks/>
                  </p:cNvSpPr>
                  <p:nvPr/>
                </p:nvSpPr>
                <p:spPr bwMode="auto">
                  <a:xfrm>
                    <a:off x="1871664" y="4852988"/>
                    <a:ext cx="17860" cy="8335"/>
                  </a:xfrm>
                  <a:custGeom>
                    <a:avLst/>
                    <a:gdLst>
                      <a:gd name="T0" fmla="*/ 15 w 15"/>
                      <a:gd name="T1" fmla="*/ 7 h 7"/>
                      <a:gd name="T2" fmla="*/ 15 w 15"/>
                      <a:gd name="T3" fmla="*/ 7 h 7"/>
                      <a:gd name="T4" fmla="*/ 0 w 15"/>
                      <a:gd name="T5" fmla="*/ 0 h 7"/>
                      <a:gd name="T6" fmla="*/ 15 w 15"/>
                      <a:gd name="T7" fmla="*/ 7 h 7"/>
                    </a:gdLst>
                    <a:ahLst/>
                    <a:cxnLst>
                      <a:cxn ang="0">
                        <a:pos x="T0" y="T1"/>
                      </a:cxn>
                      <a:cxn ang="0">
                        <a:pos x="T2" y="T3"/>
                      </a:cxn>
                      <a:cxn ang="0">
                        <a:pos x="T4" y="T5"/>
                      </a:cxn>
                      <a:cxn ang="0">
                        <a:pos x="T6" y="T7"/>
                      </a:cxn>
                    </a:cxnLst>
                    <a:rect l="0" t="0" r="r" b="b"/>
                    <a:pathLst>
                      <a:path w="15" h="7">
                        <a:moveTo>
                          <a:pt x="15" y="7"/>
                        </a:moveTo>
                        <a:lnTo>
                          <a:pt x="15" y="7"/>
                        </a:lnTo>
                        <a:lnTo>
                          <a:pt x="0" y="0"/>
                        </a:lnTo>
                        <a:lnTo>
                          <a:pt x="15" y="7"/>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72" name="Freeform 9"/>
                  <p:cNvSpPr>
                    <a:spLocks/>
                  </p:cNvSpPr>
                  <p:nvPr/>
                </p:nvSpPr>
                <p:spPr bwMode="auto">
                  <a:xfrm>
                    <a:off x="2251473" y="4795838"/>
                    <a:ext cx="20241" cy="22622"/>
                  </a:xfrm>
                  <a:custGeom>
                    <a:avLst/>
                    <a:gdLst>
                      <a:gd name="T0" fmla="*/ 0 w 17"/>
                      <a:gd name="T1" fmla="*/ 12 h 19"/>
                      <a:gd name="T2" fmla="*/ 0 w 17"/>
                      <a:gd name="T3" fmla="*/ 12 h 19"/>
                      <a:gd name="T4" fmla="*/ 0 w 17"/>
                      <a:gd name="T5" fmla="*/ 8 h 19"/>
                      <a:gd name="T6" fmla="*/ 7 w 17"/>
                      <a:gd name="T7" fmla="*/ 0 h 19"/>
                      <a:gd name="T8" fmla="*/ 11 w 17"/>
                      <a:gd name="T9" fmla="*/ 4 h 19"/>
                      <a:gd name="T10" fmla="*/ 15 w 17"/>
                      <a:gd name="T11" fmla="*/ 2 h 19"/>
                      <a:gd name="T12" fmla="*/ 15 w 17"/>
                      <a:gd name="T13" fmla="*/ 0 h 19"/>
                      <a:gd name="T14" fmla="*/ 17 w 17"/>
                      <a:gd name="T15" fmla="*/ 2 h 19"/>
                      <a:gd name="T16" fmla="*/ 13 w 17"/>
                      <a:gd name="T17" fmla="*/ 14 h 19"/>
                      <a:gd name="T18" fmla="*/ 11 w 17"/>
                      <a:gd name="T19" fmla="*/ 19 h 19"/>
                      <a:gd name="T20" fmla="*/ 9 w 17"/>
                      <a:gd name="T21" fmla="*/ 19 h 19"/>
                      <a:gd name="T22" fmla="*/ 9 w 17"/>
                      <a:gd name="T23" fmla="*/ 19 h 19"/>
                      <a:gd name="T24" fmla="*/ 7 w 17"/>
                      <a:gd name="T25" fmla="*/ 17 h 19"/>
                      <a:gd name="T26" fmla="*/ 7 w 17"/>
                      <a:gd name="T27" fmla="*/ 17 h 19"/>
                      <a:gd name="T28" fmla="*/ 5 w 17"/>
                      <a:gd name="T29" fmla="*/ 14 h 19"/>
                      <a:gd name="T30" fmla="*/ 2 w 17"/>
                      <a:gd name="T31" fmla="*/ 12 h 19"/>
                      <a:gd name="T32" fmla="*/ 0 w 17"/>
                      <a:gd name="T3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0" y="12"/>
                        </a:moveTo>
                        <a:lnTo>
                          <a:pt x="0" y="12"/>
                        </a:lnTo>
                        <a:lnTo>
                          <a:pt x="0" y="8"/>
                        </a:lnTo>
                        <a:lnTo>
                          <a:pt x="7" y="0"/>
                        </a:lnTo>
                        <a:lnTo>
                          <a:pt x="11" y="4"/>
                        </a:lnTo>
                        <a:lnTo>
                          <a:pt x="15" y="2"/>
                        </a:lnTo>
                        <a:lnTo>
                          <a:pt x="15" y="0"/>
                        </a:lnTo>
                        <a:lnTo>
                          <a:pt x="17" y="2"/>
                        </a:lnTo>
                        <a:lnTo>
                          <a:pt x="13" y="14"/>
                        </a:lnTo>
                        <a:lnTo>
                          <a:pt x="11" y="19"/>
                        </a:lnTo>
                        <a:lnTo>
                          <a:pt x="9" y="19"/>
                        </a:lnTo>
                        <a:lnTo>
                          <a:pt x="9" y="19"/>
                        </a:lnTo>
                        <a:lnTo>
                          <a:pt x="7" y="17"/>
                        </a:lnTo>
                        <a:lnTo>
                          <a:pt x="7" y="17"/>
                        </a:lnTo>
                        <a:lnTo>
                          <a:pt x="5" y="14"/>
                        </a:lnTo>
                        <a:lnTo>
                          <a:pt x="2" y="12"/>
                        </a:lnTo>
                        <a:lnTo>
                          <a:pt x="0" y="12"/>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73" name="Freeform 10"/>
                  <p:cNvSpPr>
                    <a:spLocks/>
                  </p:cNvSpPr>
                  <p:nvPr/>
                </p:nvSpPr>
                <p:spPr bwMode="auto">
                  <a:xfrm>
                    <a:off x="2251473" y="4795838"/>
                    <a:ext cx="20241" cy="22622"/>
                  </a:xfrm>
                  <a:custGeom>
                    <a:avLst/>
                    <a:gdLst>
                      <a:gd name="T0" fmla="*/ 0 w 17"/>
                      <a:gd name="T1" fmla="*/ 12 h 19"/>
                      <a:gd name="T2" fmla="*/ 0 w 17"/>
                      <a:gd name="T3" fmla="*/ 12 h 19"/>
                      <a:gd name="T4" fmla="*/ 0 w 17"/>
                      <a:gd name="T5" fmla="*/ 8 h 19"/>
                      <a:gd name="T6" fmla="*/ 7 w 17"/>
                      <a:gd name="T7" fmla="*/ 0 h 19"/>
                      <a:gd name="T8" fmla="*/ 11 w 17"/>
                      <a:gd name="T9" fmla="*/ 4 h 19"/>
                      <a:gd name="T10" fmla="*/ 15 w 17"/>
                      <a:gd name="T11" fmla="*/ 2 h 19"/>
                      <a:gd name="T12" fmla="*/ 15 w 17"/>
                      <a:gd name="T13" fmla="*/ 0 h 19"/>
                      <a:gd name="T14" fmla="*/ 17 w 17"/>
                      <a:gd name="T15" fmla="*/ 2 h 19"/>
                      <a:gd name="T16" fmla="*/ 13 w 17"/>
                      <a:gd name="T17" fmla="*/ 14 h 19"/>
                      <a:gd name="T18" fmla="*/ 11 w 17"/>
                      <a:gd name="T19" fmla="*/ 19 h 19"/>
                      <a:gd name="T20" fmla="*/ 9 w 17"/>
                      <a:gd name="T21" fmla="*/ 19 h 19"/>
                      <a:gd name="T22" fmla="*/ 9 w 17"/>
                      <a:gd name="T23" fmla="*/ 19 h 19"/>
                      <a:gd name="T24" fmla="*/ 7 w 17"/>
                      <a:gd name="T25" fmla="*/ 17 h 19"/>
                      <a:gd name="T26" fmla="*/ 7 w 17"/>
                      <a:gd name="T27" fmla="*/ 17 h 19"/>
                      <a:gd name="T28" fmla="*/ 5 w 17"/>
                      <a:gd name="T29" fmla="*/ 14 h 19"/>
                      <a:gd name="T30" fmla="*/ 2 w 17"/>
                      <a:gd name="T31" fmla="*/ 12 h 19"/>
                      <a:gd name="T32" fmla="*/ 0 w 17"/>
                      <a:gd name="T33"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9">
                        <a:moveTo>
                          <a:pt x="0" y="12"/>
                        </a:moveTo>
                        <a:lnTo>
                          <a:pt x="0" y="12"/>
                        </a:lnTo>
                        <a:lnTo>
                          <a:pt x="0" y="8"/>
                        </a:lnTo>
                        <a:lnTo>
                          <a:pt x="7" y="0"/>
                        </a:lnTo>
                        <a:lnTo>
                          <a:pt x="11" y="4"/>
                        </a:lnTo>
                        <a:lnTo>
                          <a:pt x="15" y="2"/>
                        </a:lnTo>
                        <a:lnTo>
                          <a:pt x="15" y="0"/>
                        </a:lnTo>
                        <a:lnTo>
                          <a:pt x="17" y="2"/>
                        </a:lnTo>
                        <a:lnTo>
                          <a:pt x="13" y="14"/>
                        </a:lnTo>
                        <a:lnTo>
                          <a:pt x="11" y="19"/>
                        </a:lnTo>
                        <a:lnTo>
                          <a:pt x="9" y="19"/>
                        </a:lnTo>
                        <a:lnTo>
                          <a:pt x="9" y="19"/>
                        </a:lnTo>
                        <a:lnTo>
                          <a:pt x="7" y="17"/>
                        </a:lnTo>
                        <a:lnTo>
                          <a:pt x="7" y="17"/>
                        </a:lnTo>
                        <a:lnTo>
                          <a:pt x="5" y="14"/>
                        </a:lnTo>
                        <a:lnTo>
                          <a:pt x="2" y="12"/>
                        </a:lnTo>
                        <a:lnTo>
                          <a:pt x="0" y="12"/>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74" name="Freeform 11"/>
                  <p:cNvSpPr>
                    <a:spLocks/>
                  </p:cNvSpPr>
                  <p:nvPr/>
                </p:nvSpPr>
                <p:spPr bwMode="auto">
                  <a:xfrm>
                    <a:off x="965599" y="1768079"/>
                    <a:ext cx="1346597" cy="1429941"/>
                  </a:xfrm>
                  <a:custGeom>
                    <a:avLst/>
                    <a:gdLst>
                      <a:gd name="T0" fmla="*/ 166 w 1131"/>
                      <a:gd name="T1" fmla="*/ 1118 h 1201"/>
                      <a:gd name="T2" fmla="*/ 155 w 1131"/>
                      <a:gd name="T3" fmla="*/ 1063 h 1201"/>
                      <a:gd name="T4" fmla="*/ 68 w 1131"/>
                      <a:gd name="T5" fmla="*/ 984 h 1201"/>
                      <a:gd name="T6" fmla="*/ 73 w 1131"/>
                      <a:gd name="T7" fmla="*/ 906 h 1201"/>
                      <a:gd name="T8" fmla="*/ 30 w 1131"/>
                      <a:gd name="T9" fmla="*/ 848 h 1201"/>
                      <a:gd name="T10" fmla="*/ 96 w 1131"/>
                      <a:gd name="T11" fmla="*/ 691 h 1201"/>
                      <a:gd name="T12" fmla="*/ 32 w 1131"/>
                      <a:gd name="T13" fmla="*/ 493 h 1201"/>
                      <a:gd name="T14" fmla="*/ 68 w 1131"/>
                      <a:gd name="T15" fmla="*/ 417 h 1201"/>
                      <a:gd name="T16" fmla="*/ 175 w 1131"/>
                      <a:gd name="T17" fmla="*/ 410 h 1201"/>
                      <a:gd name="T18" fmla="*/ 236 w 1131"/>
                      <a:gd name="T19" fmla="*/ 296 h 1201"/>
                      <a:gd name="T20" fmla="*/ 355 w 1131"/>
                      <a:gd name="T21" fmla="*/ 187 h 1201"/>
                      <a:gd name="T22" fmla="*/ 493 w 1131"/>
                      <a:gd name="T23" fmla="*/ 113 h 1201"/>
                      <a:gd name="T24" fmla="*/ 502 w 1131"/>
                      <a:gd name="T25" fmla="*/ 60 h 1201"/>
                      <a:gd name="T26" fmla="*/ 608 w 1131"/>
                      <a:gd name="T27" fmla="*/ 109 h 1201"/>
                      <a:gd name="T28" fmla="*/ 613 w 1131"/>
                      <a:gd name="T29" fmla="*/ 164 h 1201"/>
                      <a:gd name="T30" fmla="*/ 623 w 1131"/>
                      <a:gd name="T31" fmla="*/ 198 h 1201"/>
                      <a:gd name="T32" fmla="*/ 617 w 1131"/>
                      <a:gd name="T33" fmla="*/ 240 h 1201"/>
                      <a:gd name="T34" fmla="*/ 715 w 1131"/>
                      <a:gd name="T35" fmla="*/ 232 h 1201"/>
                      <a:gd name="T36" fmla="*/ 787 w 1131"/>
                      <a:gd name="T37" fmla="*/ 172 h 1201"/>
                      <a:gd name="T38" fmla="*/ 742 w 1131"/>
                      <a:gd name="T39" fmla="*/ 53 h 1201"/>
                      <a:gd name="T40" fmla="*/ 829 w 1131"/>
                      <a:gd name="T41" fmla="*/ 2 h 1201"/>
                      <a:gd name="T42" fmla="*/ 853 w 1131"/>
                      <a:gd name="T43" fmla="*/ 64 h 1201"/>
                      <a:gd name="T44" fmla="*/ 974 w 1131"/>
                      <a:gd name="T45" fmla="*/ 7 h 1201"/>
                      <a:gd name="T46" fmla="*/ 963 w 1131"/>
                      <a:gd name="T47" fmla="*/ 81 h 1201"/>
                      <a:gd name="T48" fmla="*/ 974 w 1131"/>
                      <a:gd name="T49" fmla="*/ 132 h 1201"/>
                      <a:gd name="T50" fmla="*/ 961 w 1131"/>
                      <a:gd name="T51" fmla="*/ 179 h 1201"/>
                      <a:gd name="T52" fmla="*/ 1006 w 1131"/>
                      <a:gd name="T53" fmla="*/ 198 h 1201"/>
                      <a:gd name="T54" fmla="*/ 1025 w 1131"/>
                      <a:gd name="T55" fmla="*/ 253 h 1201"/>
                      <a:gd name="T56" fmla="*/ 1044 w 1131"/>
                      <a:gd name="T57" fmla="*/ 260 h 1201"/>
                      <a:gd name="T58" fmla="*/ 1080 w 1131"/>
                      <a:gd name="T59" fmla="*/ 294 h 1201"/>
                      <a:gd name="T60" fmla="*/ 1119 w 1131"/>
                      <a:gd name="T61" fmla="*/ 323 h 1201"/>
                      <a:gd name="T62" fmla="*/ 1114 w 1131"/>
                      <a:gd name="T63" fmla="*/ 370 h 1201"/>
                      <a:gd name="T64" fmla="*/ 1114 w 1131"/>
                      <a:gd name="T65" fmla="*/ 408 h 1201"/>
                      <a:gd name="T66" fmla="*/ 1102 w 1131"/>
                      <a:gd name="T67" fmla="*/ 449 h 1201"/>
                      <a:gd name="T68" fmla="*/ 1097 w 1131"/>
                      <a:gd name="T69" fmla="*/ 485 h 1201"/>
                      <a:gd name="T70" fmla="*/ 1074 w 1131"/>
                      <a:gd name="T71" fmla="*/ 525 h 1201"/>
                      <a:gd name="T72" fmla="*/ 1025 w 1131"/>
                      <a:gd name="T73" fmla="*/ 517 h 1201"/>
                      <a:gd name="T74" fmla="*/ 976 w 1131"/>
                      <a:gd name="T75" fmla="*/ 544 h 1201"/>
                      <a:gd name="T76" fmla="*/ 963 w 1131"/>
                      <a:gd name="T77" fmla="*/ 585 h 1201"/>
                      <a:gd name="T78" fmla="*/ 900 w 1131"/>
                      <a:gd name="T79" fmla="*/ 606 h 1201"/>
                      <a:gd name="T80" fmla="*/ 887 w 1131"/>
                      <a:gd name="T81" fmla="*/ 655 h 1201"/>
                      <a:gd name="T82" fmla="*/ 921 w 1131"/>
                      <a:gd name="T83" fmla="*/ 644 h 1201"/>
                      <a:gd name="T84" fmla="*/ 938 w 1131"/>
                      <a:gd name="T85" fmla="*/ 672 h 1201"/>
                      <a:gd name="T86" fmla="*/ 931 w 1131"/>
                      <a:gd name="T87" fmla="*/ 727 h 1201"/>
                      <a:gd name="T88" fmla="*/ 885 w 1131"/>
                      <a:gd name="T89" fmla="*/ 776 h 1201"/>
                      <a:gd name="T90" fmla="*/ 863 w 1131"/>
                      <a:gd name="T91" fmla="*/ 833 h 1201"/>
                      <a:gd name="T92" fmla="*/ 812 w 1131"/>
                      <a:gd name="T93" fmla="*/ 857 h 1201"/>
                      <a:gd name="T94" fmla="*/ 766 w 1131"/>
                      <a:gd name="T95" fmla="*/ 919 h 1201"/>
                      <a:gd name="T96" fmla="*/ 774 w 1131"/>
                      <a:gd name="T97" fmla="*/ 955 h 1201"/>
                      <a:gd name="T98" fmla="*/ 710 w 1131"/>
                      <a:gd name="T99" fmla="*/ 895 h 1201"/>
                      <a:gd name="T100" fmla="*/ 666 w 1131"/>
                      <a:gd name="T101" fmla="*/ 863 h 1201"/>
                      <a:gd name="T102" fmla="*/ 634 w 1131"/>
                      <a:gd name="T103" fmla="*/ 895 h 1201"/>
                      <a:gd name="T104" fmla="*/ 617 w 1131"/>
                      <a:gd name="T105" fmla="*/ 929 h 1201"/>
                      <a:gd name="T106" fmla="*/ 525 w 1131"/>
                      <a:gd name="T107" fmla="*/ 978 h 1201"/>
                      <a:gd name="T108" fmla="*/ 496 w 1131"/>
                      <a:gd name="T109" fmla="*/ 1025 h 1201"/>
                      <a:gd name="T110" fmla="*/ 442 w 1131"/>
                      <a:gd name="T111" fmla="*/ 1038 h 1201"/>
                      <a:gd name="T112" fmla="*/ 379 w 1131"/>
                      <a:gd name="T113" fmla="*/ 1080 h 1201"/>
                      <a:gd name="T114" fmla="*/ 351 w 1131"/>
                      <a:gd name="T115" fmla="*/ 1106 h 1201"/>
                      <a:gd name="T116" fmla="*/ 340 w 1131"/>
                      <a:gd name="T117" fmla="*/ 1152 h 1201"/>
                      <a:gd name="T118" fmla="*/ 296 w 1131"/>
                      <a:gd name="T119" fmla="*/ 1182 h 1201"/>
                      <a:gd name="T120" fmla="*/ 236 w 1131"/>
                      <a:gd name="T121" fmla="*/ 1191 h 1201"/>
                      <a:gd name="T122" fmla="*/ 228 w 1131"/>
                      <a:gd name="T123" fmla="*/ 1195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1" h="1201">
                        <a:moveTo>
                          <a:pt x="226" y="1197"/>
                        </a:moveTo>
                        <a:lnTo>
                          <a:pt x="226" y="1197"/>
                        </a:lnTo>
                        <a:lnTo>
                          <a:pt x="219" y="1201"/>
                        </a:lnTo>
                        <a:lnTo>
                          <a:pt x="211" y="1201"/>
                        </a:lnTo>
                        <a:lnTo>
                          <a:pt x="211" y="1199"/>
                        </a:lnTo>
                        <a:lnTo>
                          <a:pt x="196" y="1180"/>
                        </a:lnTo>
                        <a:lnTo>
                          <a:pt x="196" y="1174"/>
                        </a:lnTo>
                        <a:lnTo>
                          <a:pt x="198" y="1167"/>
                        </a:lnTo>
                        <a:lnTo>
                          <a:pt x="198" y="1154"/>
                        </a:lnTo>
                        <a:lnTo>
                          <a:pt x="198" y="1146"/>
                        </a:lnTo>
                        <a:lnTo>
                          <a:pt x="196" y="1144"/>
                        </a:lnTo>
                        <a:lnTo>
                          <a:pt x="194" y="1144"/>
                        </a:lnTo>
                        <a:lnTo>
                          <a:pt x="192" y="1140"/>
                        </a:lnTo>
                        <a:lnTo>
                          <a:pt x="189" y="1133"/>
                        </a:lnTo>
                        <a:lnTo>
                          <a:pt x="187" y="1129"/>
                        </a:lnTo>
                        <a:lnTo>
                          <a:pt x="187" y="1125"/>
                        </a:lnTo>
                        <a:lnTo>
                          <a:pt x="192" y="1120"/>
                        </a:lnTo>
                        <a:lnTo>
                          <a:pt x="185" y="1123"/>
                        </a:lnTo>
                        <a:lnTo>
                          <a:pt x="170" y="1118"/>
                        </a:lnTo>
                        <a:lnTo>
                          <a:pt x="166" y="1118"/>
                        </a:lnTo>
                        <a:lnTo>
                          <a:pt x="164" y="1116"/>
                        </a:lnTo>
                        <a:lnTo>
                          <a:pt x="164" y="1116"/>
                        </a:lnTo>
                        <a:lnTo>
                          <a:pt x="164" y="1116"/>
                        </a:lnTo>
                        <a:lnTo>
                          <a:pt x="162" y="1118"/>
                        </a:lnTo>
                        <a:lnTo>
                          <a:pt x="151" y="1123"/>
                        </a:lnTo>
                        <a:lnTo>
                          <a:pt x="149" y="1123"/>
                        </a:lnTo>
                        <a:lnTo>
                          <a:pt x="145" y="1120"/>
                        </a:lnTo>
                        <a:lnTo>
                          <a:pt x="143" y="1114"/>
                        </a:lnTo>
                        <a:lnTo>
                          <a:pt x="138" y="1112"/>
                        </a:lnTo>
                        <a:lnTo>
                          <a:pt x="141" y="1108"/>
                        </a:lnTo>
                        <a:lnTo>
                          <a:pt x="138" y="1108"/>
                        </a:lnTo>
                        <a:lnTo>
                          <a:pt x="134" y="1106"/>
                        </a:lnTo>
                        <a:lnTo>
                          <a:pt x="134" y="1103"/>
                        </a:lnTo>
                        <a:lnTo>
                          <a:pt x="136" y="1099"/>
                        </a:lnTo>
                        <a:lnTo>
                          <a:pt x="130" y="1093"/>
                        </a:lnTo>
                        <a:lnTo>
                          <a:pt x="136" y="1084"/>
                        </a:lnTo>
                        <a:lnTo>
                          <a:pt x="145" y="1074"/>
                        </a:lnTo>
                        <a:lnTo>
                          <a:pt x="153" y="1069"/>
                        </a:lnTo>
                        <a:lnTo>
                          <a:pt x="151" y="1067"/>
                        </a:lnTo>
                        <a:lnTo>
                          <a:pt x="155" y="1063"/>
                        </a:lnTo>
                        <a:lnTo>
                          <a:pt x="158" y="1059"/>
                        </a:lnTo>
                        <a:lnTo>
                          <a:pt x="155" y="1055"/>
                        </a:lnTo>
                        <a:lnTo>
                          <a:pt x="134" y="1057"/>
                        </a:lnTo>
                        <a:lnTo>
                          <a:pt x="126" y="1052"/>
                        </a:lnTo>
                        <a:lnTo>
                          <a:pt x="121" y="1046"/>
                        </a:lnTo>
                        <a:lnTo>
                          <a:pt x="126" y="1042"/>
                        </a:lnTo>
                        <a:lnTo>
                          <a:pt x="104" y="1014"/>
                        </a:lnTo>
                        <a:lnTo>
                          <a:pt x="98" y="1008"/>
                        </a:lnTo>
                        <a:lnTo>
                          <a:pt x="92" y="1008"/>
                        </a:lnTo>
                        <a:lnTo>
                          <a:pt x="79" y="1012"/>
                        </a:lnTo>
                        <a:lnTo>
                          <a:pt x="75" y="1012"/>
                        </a:lnTo>
                        <a:lnTo>
                          <a:pt x="73" y="1008"/>
                        </a:lnTo>
                        <a:lnTo>
                          <a:pt x="75" y="1001"/>
                        </a:lnTo>
                        <a:lnTo>
                          <a:pt x="73" y="997"/>
                        </a:lnTo>
                        <a:lnTo>
                          <a:pt x="68" y="995"/>
                        </a:lnTo>
                        <a:lnTo>
                          <a:pt x="66" y="995"/>
                        </a:lnTo>
                        <a:lnTo>
                          <a:pt x="66" y="993"/>
                        </a:lnTo>
                        <a:lnTo>
                          <a:pt x="66" y="993"/>
                        </a:lnTo>
                        <a:lnTo>
                          <a:pt x="68" y="991"/>
                        </a:lnTo>
                        <a:lnTo>
                          <a:pt x="68" y="984"/>
                        </a:lnTo>
                        <a:lnTo>
                          <a:pt x="66" y="982"/>
                        </a:lnTo>
                        <a:lnTo>
                          <a:pt x="62" y="980"/>
                        </a:lnTo>
                        <a:lnTo>
                          <a:pt x="60" y="976"/>
                        </a:lnTo>
                        <a:lnTo>
                          <a:pt x="58" y="970"/>
                        </a:lnTo>
                        <a:lnTo>
                          <a:pt x="62" y="970"/>
                        </a:lnTo>
                        <a:lnTo>
                          <a:pt x="66" y="965"/>
                        </a:lnTo>
                        <a:lnTo>
                          <a:pt x="68" y="959"/>
                        </a:lnTo>
                        <a:lnTo>
                          <a:pt x="66" y="955"/>
                        </a:lnTo>
                        <a:lnTo>
                          <a:pt x="66" y="950"/>
                        </a:lnTo>
                        <a:lnTo>
                          <a:pt x="68" y="944"/>
                        </a:lnTo>
                        <a:lnTo>
                          <a:pt x="73" y="942"/>
                        </a:lnTo>
                        <a:lnTo>
                          <a:pt x="79" y="942"/>
                        </a:lnTo>
                        <a:lnTo>
                          <a:pt x="83" y="938"/>
                        </a:lnTo>
                        <a:lnTo>
                          <a:pt x="85" y="931"/>
                        </a:lnTo>
                        <a:lnTo>
                          <a:pt x="85" y="927"/>
                        </a:lnTo>
                        <a:lnTo>
                          <a:pt x="81" y="916"/>
                        </a:lnTo>
                        <a:lnTo>
                          <a:pt x="81" y="912"/>
                        </a:lnTo>
                        <a:lnTo>
                          <a:pt x="83" y="910"/>
                        </a:lnTo>
                        <a:lnTo>
                          <a:pt x="83" y="908"/>
                        </a:lnTo>
                        <a:lnTo>
                          <a:pt x="73" y="906"/>
                        </a:lnTo>
                        <a:lnTo>
                          <a:pt x="64" y="902"/>
                        </a:lnTo>
                        <a:lnTo>
                          <a:pt x="62" y="899"/>
                        </a:lnTo>
                        <a:lnTo>
                          <a:pt x="60" y="895"/>
                        </a:lnTo>
                        <a:lnTo>
                          <a:pt x="60" y="887"/>
                        </a:lnTo>
                        <a:lnTo>
                          <a:pt x="60" y="882"/>
                        </a:lnTo>
                        <a:lnTo>
                          <a:pt x="62" y="878"/>
                        </a:lnTo>
                        <a:lnTo>
                          <a:pt x="60" y="876"/>
                        </a:lnTo>
                        <a:lnTo>
                          <a:pt x="49" y="878"/>
                        </a:lnTo>
                        <a:lnTo>
                          <a:pt x="41" y="876"/>
                        </a:lnTo>
                        <a:lnTo>
                          <a:pt x="36" y="876"/>
                        </a:lnTo>
                        <a:lnTo>
                          <a:pt x="32" y="876"/>
                        </a:lnTo>
                        <a:lnTo>
                          <a:pt x="24" y="882"/>
                        </a:lnTo>
                        <a:lnTo>
                          <a:pt x="19" y="882"/>
                        </a:lnTo>
                        <a:lnTo>
                          <a:pt x="17" y="870"/>
                        </a:lnTo>
                        <a:lnTo>
                          <a:pt x="11" y="855"/>
                        </a:lnTo>
                        <a:lnTo>
                          <a:pt x="9" y="844"/>
                        </a:lnTo>
                        <a:lnTo>
                          <a:pt x="17" y="838"/>
                        </a:lnTo>
                        <a:lnTo>
                          <a:pt x="21" y="840"/>
                        </a:lnTo>
                        <a:lnTo>
                          <a:pt x="26" y="844"/>
                        </a:lnTo>
                        <a:lnTo>
                          <a:pt x="30" y="848"/>
                        </a:lnTo>
                        <a:lnTo>
                          <a:pt x="36" y="848"/>
                        </a:lnTo>
                        <a:lnTo>
                          <a:pt x="41" y="842"/>
                        </a:lnTo>
                        <a:lnTo>
                          <a:pt x="45" y="829"/>
                        </a:lnTo>
                        <a:lnTo>
                          <a:pt x="49" y="823"/>
                        </a:lnTo>
                        <a:lnTo>
                          <a:pt x="77" y="797"/>
                        </a:lnTo>
                        <a:lnTo>
                          <a:pt x="96" y="787"/>
                        </a:lnTo>
                        <a:lnTo>
                          <a:pt x="100" y="780"/>
                        </a:lnTo>
                        <a:lnTo>
                          <a:pt x="92" y="774"/>
                        </a:lnTo>
                        <a:lnTo>
                          <a:pt x="100" y="768"/>
                        </a:lnTo>
                        <a:lnTo>
                          <a:pt x="102" y="765"/>
                        </a:lnTo>
                        <a:lnTo>
                          <a:pt x="94" y="763"/>
                        </a:lnTo>
                        <a:lnTo>
                          <a:pt x="79" y="776"/>
                        </a:lnTo>
                        <a:lnTo>
                          <a:pt x="70" y="772"/>
                        </a:lnTo>
                        <a:lnTo>
                          <a:pt x="68" y="763"/>
                        </a:lnTo>
                        <a:lnTo>
                          <a:pt x="68" y="751"/>
                        </a:lnTo>
                        <a:lnTo>
                          <a:pt x="70" y="740"/>
                        </a:lnTo>
                        <a:lnTo>
                          <a:pt x="73" y="736"/>
                        </a:lnTo>
                        <a:lnTo>
                          <a:pt x="79" y="725"/>
                        </a:lnTo>
                        <a:lnTo>
                          <a:pt x="94" y="693"/>
                        </a:lnTo>
                        <a:lnTo>
                          <a:pt x="96" y="691"/>
                        </a:lnTo>
                        <a:lnTo>
                          <a:pt x="104" y="685"/>
                        </a:lnTo>
                        <a:lnTo>
                          <a:pt x="107" y="680"/>
                        </a:lnTo>
                        <a:lnTo>
                          <a:pt x="109" y="672"/>
                        </a:lnTo>
                        <a:lnTo>
                          <a:pt x="109" y="661"/>
                        </a:lnTo>
                        <a:lnTo>
                          <a:pt x="109" y="657"/>
                        </a:lnTo>
                        <a:lnTo>
                          <a:pt x="104" y="651"/>
                        </a:lnTo>
                        <a:lnTo>
                          <a:pt x="104" y="642"/>
                        </a:lnTo>
                        <a:lnTo>
                          <a:pt x="104" y="632"/>
                        </a:lnTo>
                        <a:lnTo>
                          <a:pt x="104" y="621"/>
                        </a:lnTo>
                        <a:lnTo>
                          <a:pt x="102" y="610"/>
                        </a:lnTo>
                        <a:lnTo>
                          <a:pt x="100" y="595"/>
                        </a:lnTo>
                        <a:lnTo>
                          <a:pt x="85" y="581"/>
                        </a:lnTo>
                        <a:lnTo>
                          <a:pt x="62" y="553"/>
                        </a:lnTo>
                        <a:lnTo>
                          <a:pt x="60" y="547"/>
                        </a:lnTo>
                        <a:lnTo>
                          <a:pt x="60" y="538"/>
                        </a:lnTo>
                        <a:lnTo>
                          <a:pt x="62" y="527"/>
                        </a:lnTo>
                        <a:lnTo>
                          <a:pt x="41" y="519"/>
                        </a:lnTo>
                        <a:lnTo>
                          <a:pt x="32" y="510"/>
                        </a:lnTo>
                        <a:lnTo>
                          <a:pt x="36" y="496"/>
                        </a:lnTo>
                        <a:lnTo>
                          <a:pt x="32" y="493"/>
                        </a:lnTo>
                        <a:lnTo>
                          <a:pt x="24" y="487"/>
                        </a:lnTo>
                        <a:lnTo>
                          <a:pt x="21" y="487"/>
                        </a:lnTo>
                        <a:lnTo>
                          <a:pt x="11" y="487"/>
                        </a:lnTo>
                        <a:lnTo>
                          <a:pt x="9" y="485"/>
                        </a:lnTo>
                        <a:lnTo>
                          <a:pt x="7" y="481"/>
                        </a:lnTo>
                        <a:lnTo>
                          <a:pt x="15" y="472"/>
                        </a:lnTo>
                        <a:lnTo>
                          <a:pt x="13" y="462"/>
                        </a:lnTo>
                        <a:lnTo>
                          <a:pt x="9" y="453"/>
                        </a:lnTo>
                        <a:lnTo>
                          <a:pt x="0" y="447"/>
                        </a:lnTo>
                        <a:lnTo>
                          <a:pt x="2" y="442"/>
                        </a:lnTo>
                        <a:lnTo>
                          <a:pt x="7" y="438"/>
                        </a:lnTo>
                        <a:lnTo>
                          <a:pt x="19" y="436"/>
                        </a:lnTo>
                        <a:lnTo>
                          <a:pt x="26" y="432"/>
                        </a:lnTo>
                        <a:lnTo>
                          <a:pt x="32" y="428"/>
                        </a:lnTo>
                        <a:lnTo>
                          <a:pt x="36" y="423"/>
                        </a:lnTo>
                        <a:lnTo>
                          <a:pt x="49" y="419"/>
                        </a:lnTo>
                        <a:lnTo>
                          <a:pt x="60" y="421"/>
                        </a:lnTo>
                        <a:lnTo>
                          <a:pt x="68" y="423"/>
                        </a:lnTo>
                        <a:lnTo>
                          <a:pt x="73" y="423"/>
                        </a:lnTo>
                        <a:lnTo>
                          <a:pt x="68" y="417"/>
                        </a:lnTo>
                        <a:lnTo>
                          <a:pt x="55" y="406"/>
                        </a:lnTo>
                        <a:lnTo>
                          <a:pt x="51" y="404"/>
                        </a:lnTo>
                        <a:lnTo>
                          <a:pt x="62" y="396"/>
                        </a:lnTo>
                        <a:lnTo>
                          <a:pt x="73" y="400"/>
                        </a:lnTo>
                        <a:lnTo>
                          <a:pt x="83" y="408"/>
                        </a:lnTo>
                        <a:lnTo>
                          <a:pt x="94" y="413"/>
                        </a:lnTo>
                        <a:lnTo>
                          <a:pt x="104" y="408"/>
                        </a:lnTo>
                        <a:lnTo>
                          <a:pt x="107" y="408"/>
                        </a:lnTo>
                        <a:lnTo>
                          <a:pt x="109" y="410"/>
                        </a:lnTo>
                        <a:lnTo>
                          <a:pt x="113" y="417"/>
                        </a:lnTo>
                        <a:lnTo>
                          <a:pt x="115" y="419"/>
                        </a:lnTo>
                        <a:lnTo>
                          <a:pt x="126" y="419"/>
                        </a:lnTo>
                        <a:lnTo>
                          <a:pt x="132" y="421"/>
                        </a:lnTo>
                        <a:lnTo>
                          <a:pt x="134" y="430"/>
                        </a:lnTo>
                        <a:lnTo>
                          <a:pt x="145" y="425"/>
                        </a:lnTo>
                        <a:lnTo>
                          <a:pt x="147" y="421"/>
                        </a:lnTo>
                        <a:lnTo>
                          <a:pt x="143" y="408"/>
                        </a:lnTo>
                        <a:lnTo>
                          <a:pt x="164" y="413"/>
                        </a:lnTo>
                        <a:lnTo>
                          <a:pt x="170" y="413"/>
                        </a:lnTo>
                        <a:lnTo>
                          <a:pt x="175" y="410"/>
                        </a:lnTo>
                        <a:lnTo>
                          <a:pt x="189" y="398"/>
                        </a:lnTo>
                        <a:lnTo>
                          <a:pt x="221" y="383"/>
                        </a:lnTo>
                        <a:lnTo>
                          <a:pt x="249" y="381"/>
                        </a:lnTo>
                        <a:lnTo>
                          <a:pt x="257" y="374"/>
                        </a:lnTo>
                        <a:lnTo>
                          <a:pt x="264" y="366"/>
                        </a:lnTo>
                        <a:lnTo>
                          <a:pt x="270" y="351"/>
                        </a:lnTo>
                        <a:lnTo>
                          <a:pt x="272" y="349"/>
                        </a:lnTo>
                        <a:lnTo>
                          <a:pt x="274" y="349"/>
                        </a:lnTo>
                        <a:lnTo>
                          <a:pt x="277" y="347"/>
                        </a:lnTo>
                        <a:lnTo>
                          <a:pt x="277" y="340"/>
                        </a:lnTo>
                        <a:lnTo>
                          <a:pt x="274" y="336"/>
                        </a:lnTo>
                        <a:lnTo>
                          <a:pt x="272" y="334"/>
                        </a:lnTo>
                        <a:lnTo>
                          <a:pt x="264" y="325"/>
                        </a:lnTo>
                        <a:lnTo>
                          <a:pt x="243" y="317"/>
                        </a:lnTo>
                        <a:lnTo>
                          <a:pt x="234" y="315"/>
                        </a:lnTo>
                        <a:lnTo>
                          <a:pt x="230" y="311"/>
                        </a:lnTo>
                        <a:lnTo>
                          <a:pt x="228" y="304"/>
                        </a:lnTo>
                        <a:lnTo>
                          <a:pt x="230" y="298"/>
                        </a:lnTo>
                        <a:lnTo>
                          <a:pt x="232" y="296"/>
                        </a:lnTo>
                        <a:lnTo>
                          <a:pt x="236" y="296"/>
                        </a:lnTo>
                        <a:lnTo>
                          <a:pt x="238" y="294"/>
                        </a:lnTo>
                        <a:lnTo>
                          <a:pt x="240" y="291"/>
                        </a:lnTo>
                        <a:lnTo>
                          <a:pt x="243" y="283"/>
                        </a:lnTo>
                        <a:lnTo>
                          <a:pt x="245" y="281"/>
                        </a:lnTo>
                        <a:lnTo>
                          <a:pt x="249" y="274"/>
                        </a:lnTo>
                        <a:lnTo>
                          <a:pt x="255" y="272"/>
                        </a:lnTo>
                        <a:lnTo>
                          <a:pt x="274" y="268"/>
                        </a:lnTo>
                        <a:lnTo>
                          <a:pt x="279" y="264"/>
                        </a:lnTo>
                        <a:lnTo>
                          <a:pt x="285" y="249"/>
                        </a:lnTo>
                        <a:lnTo>
                          <a:pt x="289" y="240"/>
                        </a:lnTo>
                        <a:lnTo>
                          <a:pt x="302" y="234"/>
                        </a:lnTo>
                        <a:lnTo>
                          <a:pt x="309" y="228"/>
                        </a:lnTo>
                        <a:lnTo>
                          <a:pt x="315" y="215"/>
                        </a:lnTo>
                        <a:lnTo>
                          <a:pt x="317" y="211"/>
                        </a:lnTo>
                        <a:lnTo>
                          <a:pt x="332" y="202"/>
                        </a:lnTo>
                        <a:lnTo>
                          <a:pt x="332" y="198"/>
                        </a:lnTo>
                        <a:lnTo>
                          <a:pt x="332" y="198"/>
                        </a:lnTo>
                        <a:lnTo>
                          <a:pt x="338" y="198"/>
                        </a:lnTo>
                        <a:lnTo>
                          <a:pt x="351" y="189"/>
                        </a:lnTo>
                        <a:lnTo>
                          <a:pt x="355" y="187"/>
                        </a:lnTo>
                        <a:lnTo>
                          <a:pt x="357" y="183"/>
                        </a:lnTo>
                        <a:lnTo>
                          <a:pt x="360" y="183"/>
                        </a:lnTo>
                        <a:lnTo>
                          <a:pt x="402" y="177"/>
                        </a:lnTo>
                        <a:lnTo>
                          <a:pt x="415" y="172"/>
                        </a:lnTo>
                        <a:lnTo>
                          <a:pt x="430" y="162"/>
                        </a:lnTo>
                        <a:lnTo>
                          <a:pt x="434" y="155"/>
                        </a:lnTo>
                        <a:lnTo>
                          <a:pt x="436" y="155"/>
                        </a:lnTo>
                        <a:lnTo>
                          <a:pt x="436" y="153"/>
                        </a:lnTo>
                        <a:lnTo>
                          <a:pt x="445" y="151"/>
                        </a:lnTo>
                        <a:lnTo>
                          <a:pt x="449" y="149"/>
                        </a:lnTo>
                        <a:lnTo>
                          <a:pt x="451" y="147"/>
                        </a:lnTo>
                        <a:lnTo>
                          <a:pt x="464" y="130"/>
                        </a:lnTo>
                        <a:lnTo>
                          <a:pt x="479" y="115"/>
                        </a:lnTo>
                        <a:lnTo>
                          <a:pt x="479" y="115"/>
                        </a:lnTo>
                        <a:lnTo>
                          <a:pt x="483" y="113"/>
                        </a:lnTo>
                        <a:lnTo>
                          <a:pt x="485" y="113"/>
                        </a:lnTo>
                        <a:lnTo>
                          <a:pt x="491" y="115"/>
                        </a:lnTo>
                        <a:lnTo>
                          <a:pt x="493" y="113"/>
                        </a:lnTo>
                        <a:lnTo>
                          <a:pt x="493" y="113"/>
                        </a:lnTo>
                        <a:lnTo>
                          <a:pt x="493" y="113"/>
                        </a:lnTo>
                        <a:lnTo>
                          <a:pt x="496" y="109"/>
                        </a:lnTo>
                        <a:lnTo>
                          <a:pt x="496" y="109"/>
                        </a:lnTo>
                        <a:lnTo>
                          <a:pt x="496" y="107"/>
                        </a:lnTo>
                        <a:lnTo>
                          <a:pt x="498" y="107"/>
                        </a:lnTo>
                        <a:lnTo>
                          <a:pt x="498" y="104"/>
                        </a:lnTo>
                        <a:lnTo>
                          <a:pt x="500" y="96"/>
                        </a:lnTo>
                        <a:lnTo>
                          <a:pt x="500" y="94"/>
                        </a:lnTo>
                        <a:lnTo>
                          <a:pt x="502" y="92"/>
                        </a:lnTo>
                        <a:lnTo>
                          <a:pt x="504" y="90"/>
                        </a:lnTo>
                        <a:lnTo>
                          <a:pt x="504" y="90"/>
                        </a:lnTo>
                        <a:lnTo>
                          <a:pt x="502" y="87"/>
                        </a:lnTo>
                        <a:lnTo>
                          <a:pt x="500" y="85"/>
                        </a:lnTo>
                        <a:lnTo>
                          <a:pt x="498" y="85"/>
                        </a:lnTo>
                        <a:lnTo>
                          <a:pt x="496" y="81"/>
                        </a:lnTo>
                        <a:lnTo>
                          <a:pt x="496" y="79"/>
                        </a:lnTo>
                        <a:lnTo>
                          <a:pt x="498" y="64"/>
                        </a:lnTo>
                        <a:lnTo>
                          <a:pt x="500" y="60"/>
                        </a:lnTo>
                        <a:lnTo>
                          <a:pt x="500" y="60"/>
                        </a:lnTo>
                        <a:lnTo>
                          <a:pt x="502" y="60"/>
                        </a:lnTo>
                        <a:lnTo>
                          <a:pt x="502" y="60"/>
                        </a:lnTo>
                        <a:lnTo>
                          <a:pt x="525" y="64"/>
                        </a:lnTo>
                        <a:lnTo>
                          <a:pt x="528" y="64"/>
                        </a:lnTo>
                        <a:lnTo>
                          <a:pt x="528" y="66"/>
                        </a:lnTo>
                        <a:lnTo>
                          <a:pt x="530" y="68"/>
                        </a:lnTo>
                        <a:lnTo>
                          <a:pt x="530" y="70"/>
                        </a:lnTo>
                        <a:lnTo>
                          <a:pt x="536" y="87"/>
                        </a:lnTo>
                        <a:lnTo>
                          <a:pt x="536" y="90"/>
                        </a:lnTo>
                        <a:lnTo>
                          <a:pt x="538" y="92"/>
                        </a:lnTo>
                        <a:lnTo>
                          <a:pt x="545" y="94"/>
                        </a:lnTo>
                        <a:lnTo>
                          <a:pt x="568" y="104"/>
                        </a:lnTo>
                        <a:lnTo>
                          <a:pt x="570" y="104"/>
                        </a:lnTo>
                        <a:lnTo>
                          <a:pt x="574" y="109"/>
                        </a:lnTo>
                        <a:lnTo>
                          <a:pt x="576" y="111"/>
                        </a:lnTo>
                        <a:lnTo>
                          <a:pt x="579" y="111"/>
                        </a:lnTo>
                        <a:lnTo>
                          <a:pt x="598" y="100"/>
                        </a:lnTo>
                        <a:lnTo>
                          <a:pt x="600" y="100"/>
                        </a:lnTo>
                        <a:lnTo>
                          <a:pt x="602" y="100"/>
                        </a:lnTo>
                        <a:lnTo>
                          <a:pt x="602" y="104"/>
                        </a:lnTo>
                        <a:lnTo>
                          <a:pt x="606" y="107"/>
                        </a:lnTo>
                        <a:lnTo>
                          <a:pt x="608" y="109"/>
                        </a:lnTo>
                        <a:lnTo>
                          <a:pt x="615" y="115"/>
                        </a:lnTo>
                        <a:lnTo>
                          <a:pt x="621" y="126"/>
                        </a:lnTo>
                        <a:lnTo>
                          <a:pt x="625" y="130"/>
                        </a:lnTo>
                        <a:lnTo>
                          <a:pt x="625" y="130"/>
                        </a:lnTo>
                        <a:lnTo>
                          <a:pt x="625" y="132"/>
                        </a:lnTo>
                        <a:lnTo>
                          <a:pt x="625" y="132"/>
                        </a:lnTo>
                        <a:lnTo>
                          <a:pt x="623" y="134"/>
                        </a:lnTo>
                        <a:lnTo>
                          <a:pt x="615" y="136"/>
                        </a:lnTo>
                        <a:lnTo>
                          <a:pt x="613" y="136"/>
                        </a:lnTo>
                        <a:lnTo>
                          <a:pt x="613" y="138"/>
                        </a:lnTo>
                        <a:lnTo>
                          <a:pt x="613" y="141"/>
                        </a:lnTo>
                        <a:lnTo>
                          <a:pt x="615" y="143"/>
                        </a:lnTo>
                        <a:lnTo>
                          <a:pt x="615" y="145"/>
                        </a:lnTo>
                        <a:lnTo>
                          <a:pt x="615" y="145"/>
                        </a:lnTo>
                        <a:lnTo>
                          <a:pt x="617" y="147"/>
                        </a:lnTo>
                        <a:lnTo>
                          <a:pt x="619" y="151"/>
                        </a:lnTo>
                        <a:lnTo>
                          <a:pt x="619" y="151"/>
                        </a:lnTo>
                        <a:lnTo>
                          <a:pt x="619" y="153"/>
                        </a:lnTo>
                        <a:lnTo>
                          <a:pt x="617" y="158"/>
                        </a:lnTo>
                        <a:lnTo>
                          <a:pt x="613" y="164"/>
                        </a:lnTo>
                        <a:lnTo>
                          <a:pt x="610" y="166"/>
                        </a:lnTo>
                        <a:lnTo>
                          <a:pt x="613" y="166"/>
                        </a:lnTo>
                        <a:lnTo>
                          <a:pt x="613" y="166"/>
                        </a:lnTo>
                        <a:lnTo>
                          <a:pt x="613" y="168"/>
                        </a:lnTo>
                        <a:lnTo>
                          <a:pt x="615" y="172"/>
                        </a:lnTo>
                        <a:lnTo>
                          <a:pt x="615" y="175"/>
                        </a:lnTo>
                        <a:lnTo>
                          <a:pt x="615" y="175"/>
                        </a:lnTo>
                        <a:lnTo>
                          <a:pt x="615" y="177"/>
                        </a:lnTo>
                        <a:lnTo>
                          <a:pt x="613" y="181"/>
                        </a:lnTo>
                        <a:lnTo>
                          <a:pt x="610" y="185"/>
                        </a:lnTo>
                        <a:lnTo>
                          <a:pt x="608" y="187"/>
                        </a:lnTo>
                        <a:lnTo>
                          <a:pt x="608" y="189"/>
                        </a:lnTo>
                        <a:lnTo>
                          <a:pt x="610" y="192"/>
                        </a:lnTo>
                        <a:lnTo>
                          <a:pt x="613" y="192"/>
                        </a:lnTo>
                        <a:lnTo>
                          <a:pt x="615" y="194"/>
                        </a:lnTo>
                        <a:lnTo>
                          <a:pt x="617" y="194"/>
                        </a:lnTo>
                        <a:lnTo>
                          <a:pt x="619" y="194"/>
                        </a:lnTo>
                        <a:lnTo>
                          <a:pt x="621" y="194"/>
                        </a:lnTo>
                        <a:lnTo>
                          <a:pt x="621" y="196"/>
                        </a:lnTo>
                        <a:lnTo>
                          <a:pt x="623" y="198"/>
                        </a:lnTo>
                        <a:lnTo>
                          <a:pt x="623" y="200"/>
                        </a:lnTo>
                        <a:lnTo>
                          <a:pt x="625" y="200"/>
                        </a:lnTo>
                        <a:lnTo>
                          <a:pt x="630" y="200"/>
                        </a:lnTo>
                        <a:lnTo>
                          <a:pt x="636" y="198"/>
                        </a:lnTo>
                        <a:lnTo>
                          <a:pt x="638" y="198"/>
                        </a:lnTo>
                        <a:lnTo>
                          <a:pt x="644" y="200"/>
                        </a:lnTo>
                        <a:lnTo>
                          <a:pt x="647" y="200"/>
                        </a:lnTo>
                        <a:lnTo>
                          <a:pt x="649" y="202"/>
                        </a:lnTo>
                        <a:lnTo>
                          <a:pt x="649" y="204"/>
                        </a:lnTo>
                        <a:lnTo>
                          <a:pt x="647" y="206"/>
                        </a:lnTo>
                        <a:lnTo>
                          <a:pt x="644" y="213"/>
                        </a:lnTo>
                        <a:lnTo>
                          <a:pt x="644" y="221"/>
                        </a:lnTo>
                        <a:lnTo>
                          <a:pt x="644" y="223"/>
                        </a:lnTo>
                        <a:lnTo>
                          <a:pt x="642" y="226"/>
                        </a:lnTo>
                        <a:lnTo>
                          <a:pt x="642" y="228"/>
                        </a:lnTo>
                        <a:lnTo>
                          <a:pt x="638" y="230"/>
                        </a:lnTo>
                        <a:lnTo>
                          <a:pt x="634" y="230"/>
                        </a:lnTo>
                        <a:lnTo>
                          <a:pt x="630" y="232"/>
                        </a:lnTo>
                        <a:lnTo>
                          <a:pt x="621" y="236"/>
                        </a:lnTo>
                        <a:lnTo>
                          <a:pt x="617" y="240"/>
                        </a:lnTo>
                        <a:lnTo>
                          <a:pt x="613" y="247"/>
                        </a:lnTo>
                        <a:lnTo>
                          <a:pt x="613" y="249"/>
                        </a:lnTo>
                        <a:lnTo>
                          <a:pt x="617" y="255"/>
                        </a:lnTo>
                        <a:lnTo>
                          <a:pt x="617" y="257"/>
                        </a:lnTo>
                        <a:lnTo>
                          <a:pt x="621" y="266"/>
                        </a:lnTo>
                        <a:lnTo>
                          <a:pt x="621" y="266"/>
                        </a:lnTo>
                        <a:lnTo>
                          <a:pt x="623" y="266"/>
                        </a:lnTo>
                        <a:lnTo>
                          <a:pt x="634" y="268"/>
                        </a:lnTo>
                        <a:lnTo>
                          <a:pt x="638" y="270"/>
                        </a:lnTo>
                        <a:lnTo>
                          <a:pt x="640" y="272"/>
                        </a:lnTo>
                        <a:lnTo>
                          <a:pt x="642" y="272"/>
                        </a:lnTo>
                        <a:lnTo>
                          <a:pt x="644" y="270"/>
                        </a:lnTo>
                        <a:lnTo>
                          <a:pt x="655" y="257"/>
                        </a:lnTo>
                        <a:lnTo>
                          <a:pt x="659" y="253"/>
                        </a:lnTo>
                        <a:lnTo>
                          <a:pt x="672" y="251"/>
                        </a:lnTo>
                        <a:lnTo>
                          <a:pt x="683" y="253"/>
                        </a:lnTo>
                        <a:lnTo>
                          <a:pt x="704" y="243"/>
                        </a:lnTo>
                        <a:lnTo>
                          <a:pt x="710" y="238"/>
                        </a:lnTo>
                        <a:lnTo>
                          <a:pt x="715" y="234"/>
                        </a:lnTo>
                        <a:lnTo>
                          <a:pt x="715" y="232"/>
                        </a:lnTo>
                        <a:lnTo>
                          <a:pt x="719" y="223"/>
                        </a:lnTo>
                        <a:lnTo>
                          <a:pt x="729" y="215"/>
                        </a:lnTo>
                        <a:lnTo>
                          <a:pt x="770" y="221"/>
                        </a:lnTo>
                        <a:lnTo>
                          <a:pt x="772" y="221"/>
                        </a:lnTo>
                        <a:lnTo>
                          <a:pt x="774" y="219"/>
                        </a:lnTo>
                        <a:lnTo>
                          <a:pt x="774" y="219"/>
                        </a:lnTo>
                        <a:lnTo>
                          <a:pt x="776" y="217"/>
                        </a:lnTo>
                        <a:lnTo>
                          <a:pt x="776" y="209"/>
                        </a:lnTo>
                        <a:lnTo>
                          <a:pt x="778" y="206"/>
                        </a:lnTo>
                        <a:lnTo>
                          <a:pt x="778" y="204"/>
                        </a:lnTo>
                        <a:lnTo>
                          <a:pt x="791" y="196"/>
                        </a:lnTo>
                        <a:lnTo>
                          <a:pt x="793" y="194"/>
                        </a:lnTo>
                        <a:lnTo>
                          <a:pt x="795" y="192"/>
                        </a:lnTo>
                        <a:lnTo>
                          <a:pt x="795" y="187"/>
                        </a:lnTo>
                        <a:lnTo>
                          <a:pt x="798" y="185"/>
                        </a:lnTo>
                        <a:lnTo>
                          <a:pt x="800" y="181"/>
                        </a:lnTo>
                        <a:lnTo>
                          <a:pt x="800" y="179"/>
                        </a:lnTo>
                        <a:lnTo>
                          <a:pt x="798" y="179"/>
                        </a:lnTo>
                        <a:lnTo>
                          <a:pt x="795" y="175"/>
                        </a:lnTo>
                        <a:lnTo>
                          <a:pt x="787" y="172"/>
                        </a:lnTo>
                        <a:lnTo>
                          <a:pt x="787" y="170"/>
                        </a:lnTo>
                        <a:lnTo>
                          <a:pt x="785" y="166"/>
                        </a:lnTo>
                        <a:lnTo>
                          <a:pt x="783" y="149"/>
                        </a:lnTo>
                        <a:lnTo>
                          <a:pt x="781" y="130"/>
                        </a:lnTo>
                        <a:lnTo>
                          <a:pt x="781" y="119"/>
                        </a:lnTo>
                        <a:lnTo>
                          <a:pt x="778" y="111"/>
                        </a:lnTo>
                        <a:lnTo>
                          <a:pt x="774" y="102"/>
                        </a:lnTo>
                        <a:lnTo>
                          <a:pt x="770" y="96"/>
                        </a:lnTo>
                        <a:lnTo>
                          <a:pt x="768" y="92"/>
                        </a:lnTo>
                        <a:lnTo>
                          <a:pt x="766" y="90"/>
                        </a:lnTo>
                        <a:lnTo>
                          <a:pt x="755" y="83"/>
                        </a:lnTo>
                        <a:lnTo>
                          <a:pt x="734" y="77"/>
                        </a:lnTo>
                        <a:lnTo>
                          <a:pt x="732" y="73"/>
                        </a:lnTo>
                        <a:lnTo>
                          <a:pt x="729" y="70"/>
                        </a:lnTo>
                        <a:lnTo>
                          <a:pt x="721" y="49"/>
                        </a:lnTo>
                        <a:lnTo>
                          <a:pt x="727" y="51"/>
                        </a:lnTo>
                        <a:lnTo>
                          <a:pt x="736" y="51"/>
                        </a:lnTo>
                        <a:lnTo>
                          <a:pt x="736" y="51"/>
                        </a:lnTo>
                        <a:lnTo>
                          <a:pt x="740" y="53"/>
                        </a:lnTo>
                        <a:lnTo>
                          <a:pt x="742" y="53"/>
                        </a:lnTo>
                        <a:lnTo>
                          <a:pt x="759" y="49"/>
                        </a:lnTo>
                        <a:lnTo>
                          <a:pt x="766" y="45"/>
                        </a:lnTo>
                        <a:lnTo>
                          <a:pt x="768" y="43"/>
                        </a:lnTo>
                        <a:lnTo>
                          <a:pt x="768" y="41"/>
                        </a:lnTo>
                        <a:lnTo>
                          <a:pt x="768" y="41"/>
                        </a:lnTo>
                        <a:lnTo>
                          <a:pt x="770" y="28"/>
                        </a:lnTo>
                        <a:lnTo>
                          <a:pt x="770" y="26"/>
                        </a:lnTo>
                        <a:lnTo>
                          <a:pt x="770" y="26"/>
                        </a:lnTo>
                        <a:lnTo>
                          <a:pt x="770" y="24"/>
                        </a:lnTo>
                        <a:lnTo>
                          <a:pt x="772" y="22"/>
                        </a:lnTo>
                        <a:lnTo>
                          <a:pt x="774" y="19"/>
                        </a:lnTo>
                        <a:lnTo>
                          <a:pt x="778" y="17"/>
                        </a:lnTo>
                        <a:lnTo>
                          <a:pt x="778" y="15"/>
                        </a:lnTo>
                        <a:lnTo>
                          <a:pt x="785" y="13"/>
                        </a:lnTo>
                        <a:lnTo>
                          <a:pt x="802" y="13"/>
                        </a:lnTo>
                        <a:lnTo>
                          <a:pt x="806" y="11"/>
                        </a:lnTo>
                        <a:lnTo>
                          <a:pt x="821" y="2"/>
                        </a:lnTo>
                        <a:lnTo>
                          <a:pt x="821" y="2"/>
                        </a:lnTo>
                        <a:lnTo>
                          <a:pt x="823" y="2"/>
                        </a:lnTo>
                        <a:lnTo>
                          <a:pt x="829" y="2"/>
                        </a:lnTo>
                        <a:lnTo>
                          <a:pt x="832" y="5"/>
                        </a:lnTo>
                        <a:lnTo>
                          <a:pt x="836" y="7"/>
                        </a:lnTo>
                        <a:lnTo>
                          <a:pt x="846" y="22"/>
                        </a:lnTo>
                        <a:lnTo>
                          <a:pt x="846" y="26"/>
                        </a:lnTo>
                        <a:lnTo>
                          <a:pt x="849" y="30"/>
                        </a:lnTo>
                        <a:lnTo>
                          <a:pt x="849" y="32"/>
                        </a:lnTo>
                        <a:lnTo>
                          <a:pt x="846" y="36"/>
                        </a:lnTo>
                        <a:lnTo>
                          <a:pt x="849" y="39"/>
                        </a:lnTo>
                        <a:lnTo>
                          <a:pt x="849" y="41"/>
                        </a:lnTo>
                        <a:lnTo>
                          <a:pt x="849" y="43"/>
                        </a:lnTo>
                        <a:lnTo>
                          <a:pt x="851" y="45"/>
                        </a:lnTo>
                        <a:lnTo>
                          <a:pt x="851" y="47"/>
                        </a:lnTo>
                        <a:lnTo>
                          <a:pt x="851" y="47"/>
                        </a:lnTo>
                        <a:lnTo>
                          <a:pt x="851" y="53"/>
                        </a:lnTo>
                        <a:lnTo>
                          <a:pt x="851" y="58"/>
                        </a:lnTo>
                        <a:lnTo>
                          <a:pt x="851" y="60"/>
                        </a:lnTo>
                        <a:lnTo>
                          <a:pt x="851" y="62"/>
                        </a:lnTo>
                        <a:lnTo>
                          <a:pt x="853" y="62"/>
                        </a:lnTo>
                        <a:lnTo>
                          <a:pt x="853" y="64"/>
                        </a:lnTo>
                        <a:lnTo>
                          <a:pt x="853" y="64"/>
                        </a:lnTo>
                        <a:lnTo>
                          <a:pt x="857" y="64"/>
                        </a:lnTo>
                        <a:lnTo>
                          <a:pt x="889" y="64"/>
                        </a:lnTo>
                        <a:lnTo>
                          <a:pt x="900" y="62"/>
                        </a:lnTo>
                        <a:lnTo>
                          <a:pt x="908" y="58"/>
                        </a:lnTo>
                        <a:lnTo>
                          <a:pt x="910" y="56"/>
                        </a:lnTo>
                        <a:lnTo>
                          <a:pt x="931" y="49"/>
                        </a:lnTo>
                        <a:lnTo>
                          <a:pt x="931" y="49"/>
                        </a:lnTo>
                        <a:lnTo>
                          <a:pt x="931" y="47"/>
                        </a:lnTo>
                        <a:lnTo>
                          <a:pt x="934" y="45"/>
                        </a:lnTo>
                        <a:lnTo>
                          <a:pt x="936" y="30"/>
                        </a:lnTo>
                        <a:lnTo>
                          <a:pt x="938" y="24"/>
                        </a:lnTo>
                        <a:lnTo>
                          <a:pt x="940" y="22"/>
                        </a:lnTo>
                        <a:lnTo>
                          <a:pt x="946" y="11"/>
                        </a:lnTo>
                        <a:lnTo>
                          <a:pt x="963" y="0"/>
                        </a:lnTo>
                        <a:lnTo>
                          <a:pt x="963" y="0"/>
                        </a:lnTo>
                        <a:lnTo>
                          <a:pt x="966" y="0"/>
                        </a:lnTo>
                        <a:lnTo>
                          <a:pt x="968" y="0"/>
                        </a:lnTo>
                        <a:lnTo>
                          <a:pt x="972" y="7"/>
                        </a:lnTo>
                        <a:lnTo>
                          <a:pt x="974" y="7"/>
                        </a:lnTo>
                        <a:lnTo>
                          <a:pt x="974" y="7"/>
                        </a:lnTo>
                        <a:lnTo>
                          <a:pt x="976" y="9"/>
                        </a:lnTo>
                        <a:lnTo>
                          <a:pt x="978" y="9"/>
                        </a:lnTo>
                        <a:lnTo>
                          <a:pt x="980" y="9"/>
                        </a:lnTo>
                        <a:lnTo>
                          <a:pt x="980" y="9"/>
                        </a:lnTo>
                        <a:lnTo>
                          <a:pt x="980" y="11"/>
                        </a:lnTo>
                        <a:lnTo>
                          <a:pt x="980" y="15"/>
                        </a:lnTo>
                        <a:lnTo>
                          <a:pt x="978" y="17"/>
                        </a:lnTo>
                        <a:lnTo>
                          <a:pt x="978" y="19"/>
                        </a:lnTo>
                        <a:lnTo>
                          <a:pt x="976" y="19"/>
                        </a:lnTo>
                        <a:lnTo>
                          <a:pt x="974" y="22"/>
                        </a:lnTo>
                        <a:lnTo>
                          <a:pt x="974" y="22"/>
                        </a:lnTo>
                        <a:lnTo>
                          <a:pt x="974" y="26"/>
                        </a:lnTo>
                        <a:lnTo>
                          <a:pt x="976" y="28"/>
                        </a:lnTo>
                        <a:lnTo>
                          <a:pt x="983" y="45"/>
                        </a:lnTo>
                        <a:lnTo>
                          <a:pt x="974" y="62"/>
                        </a:lnTo>
                        <a:lnTo>
                          <a:pt x="972" y="75"/>
                        </a:lnTo>
                        <a:lnTo>
                          <a:pt x="970" y="77"/>
                        </a:lnTo>
                        <a:lnTo>
                          <a:pt x="968" y="79"/>
                        </a:lnTo>
                        <a:lnTo>
                          <a:pt x="966" y="79"/>
                        </a:lnTo>
                        <a:lnTo>
                          <a:pt x="963" y="81"/>
                        </a:lnTo>
                        <a:lnTo>
                          <a:pt x="961" y="83"/>
                        </a:lnTo>
                        <a:lnTo>
                          <a:pt x="953" y="83"/>
                        </a:lnTo>
                        <a:lnTo>
                          <a:pt x="951" y="83"/>
                        </a:lnTo>
                        <a:lnTo>
                          <a:pt x="951" y="83"/>
                        </a:lnTo>
                        <a:lnTo>
                          <a:pt x="948" y="85"/>
                        </a:lnTo>
                        <a:lnTo>
                          <a:pt x="948" y="87"/>
                        </a:lnTo>
                        <a:lnTo>
                          <a:pt x="946" y="92"/>
                        </a:lnTo>
                        <a:lnTo>
                          <a:pt x="946" y="96"/>
                        </a:lnTo>
                        <a:lnTo>
                          <a:pt x="946" y="111"/>
                        </a:lnTo>
                        <a:lnTo>
                          <a:pt x="946" y="115"/>
                        </a:lnTo>
                        <a:lnTo>
                          <a:pt x="946" y="117"/>
                        </a:lnTo>
                        <a:lnTo>
                          <a:pt x="946" y="119"/>
                        </a:lnTo>
                        <a:lnTo>
                          <a:pt x="946" y="121"/>
                        </a:lnTo>
                        <a:lnTo>
                          <a:pt x="946" y="124"/>
                        </a:lnTo>
                        <a:lnTo>
                          <a:pt x="948" y="126"/>
                        </a:lnTo>
                        <a:lnTo>
                          <a:pt x="948" y="126"/>
                        </a:lnTo>
                        <a:lnTo>
                          <a:pt x="951" y="126"/>
                        </a:lnTo>
                        <a:lnTo>
                          <a:pt x="957" y="128"/>
                        </a:lnTo>
                        <a:lnTo>
                          <a:pt x="968" y="130"/>
                        </a:lnTo>
                        <a:lnTo>
                          <a:pt x="974" y="132"/>
                        </a:lnTo>
                        <a:lnTo>
                          <a:pt x="976" y="132"/>
                        </a:lnTo>
                        <a:lnTo>
                          <a:pt x="976" y="132"/>
                        </a:lnTo>
                        <a:lnTo>
                          <a:pt x="976" y="134"/>
                        </a:lnTo>
                        <a:lnTo>
                          <a:pt x="970" y="138"/>
                        </a:lnTo>
                        <a:lnTo>
                          <a:pt x="968" y="141"/>
                        </a:lnTo>
                        <a:lnTo>
                          <a:pt x="968" y="145"/>
                        </a:lnTo>
                        <a:lnTo>
                          <a:pt x="968" y="145"/>
                        </a:lnTo>
                        <a:lnTo>
                          <a:pt x="968" y="147"/>
                        </a:lnTo>
                        <a:lnTo>
                          <a:pt x="970" y="149"/>
                        </a:lnTo>
                        <a:lnTo>
                          <a:pt x="970" y="151"/>
                        </a:lnTo>
                        <a:lnTo>
                          <a:pt x="972" y="155"/>
                        </a:lnTo>
                        <a:lnTo>
                          <a:pt x="972" y="158"/>
                        </a:lnTo>
                        <a:lnTo>
                          <a:pt x="970" y="158"/>
                        </a:lnTo>
                        <a:lnTo>
                          <a:pt x="963" y="158"/>
                        </a:lnTo>
                        <a:lnTo>
                          <a:pt x="953" y="162"/>
                        </a:lnTo>
                        <a:lnTo>
                          <a:pt x="957" y="166"/>
                        </a:lnTo>
                        <a:lnTo>
                          <a:pt x="959" y="172"/>
                        </a:lnTo>
                        <a:lnTo>
                          <a:pt x="961" y="175"/>
                        </a:lnTo>
                        <a:lnTo>
                          <a:pt x="961" y="177"/>
                        </a:lnTo>
                        <a:lnTo>
                          <a:pt x="961" y="179"/>
                        </a:lnTo>
                        <a:lnTo>
                          <a:pt x="961" y="181"/>
                        </a:lnTo>
                        <a:lnTo>
                          <a:pt x="961" y="183"/>
                        </a:lnTo>
                        <a:lnTo>
                          <a:pt x="961" y="183"/>
                        </a:lnTo>
                        <a:lnTo>
                          <a:pt x="961" y="185"/>
                        </a:lnTo>
                        <a:lnTo>
                          <a:pt x="959" y="187"/>
                        </a:lnTo>
                        <a:lnTo>
                          <a:pt x="959" y="189"/>
                        </a:lnTo>
                        <a:lnTo>
                          <a:pt x="961" y="189"/>
                        </a:lnTo>
                        <a:lnTo>
                          <a:pt x="961" y="189"/>
                        </a:lnTo>
                        <a:lnTo>
                          <a:pt x="966" y="187"/>
                        </a:lnTo>
                        <a:lnTo>
                          <a:pt x="970" y="187"/>
                        </a:lnTo>
                        <a:lnTo>
                          <a:pt x="974" y="187"/>
                        </a:lnTo>
                        <a:lnTo>
                          <a:pt x="980" y="185"/>
                        </a:lnTo>
                        <a:lnTo>
                          <a:pt x="1004" y="185"/>
                        </a:lnTo>
                        <a:lnTo>
                          <a:pt x="1006" y="187"/>
                        </a:lnTo>
                        <a:lnTo>
                          <a:pt x="1008" y="187"/>
                        </a:lnTo>
                        <a:lnTo>
                          <a:pt x="1008" y="192"/>
                        </a:lnTo>
                        <a:lnTo>
                          <a:pt x="1006" y="194"/>
                        </a:lnTo>
                        <a:lnTo>
                          <a:pt x="1006" y="196"/>
                        </a:lnTo>
                        <a:lnTo>
                          <a:pt x="1006" y="196"/>
                        </a:lnTo>
                        <a:lnTo>
                          <a:pt x="1006" y="198"/>
                        </a:lnTo>
                        <a:lnTo>
                          <a:pt x="1010" y="200"/>
                        </a:lnTo>
                        <a:lnTo>
                          <a:pt x="1019" y="202"/>
                        </a:lnTo>
                        <a:lnTo>
                          <a:pt x="1023" y="206"/>
                        </a:lnTo>
                        <a:lnTo>
                          <a:pt x="1025" y="211"/>
                        </a:lnTo>
                        <a:lnTo>
                          <a:pt x="1025" y="213"/>
                        </a:lnTo>
                        <a:lnTo>
                          <a:pt x="1025" y="215"/>
                        </a:lnTo>
                        <a:lnTo>
                          <a:pt x="1021" y="221"/>
                        </a:lnTo>
                        <a:lnTo>
                          <a:pt x="1021" y="221"/>
                        </a:lnTo>
                        <a:lnTo>
                          <a:pt x="1021" y="223"/>
                        </a:lnTo>
                        <a:lnTo>
                          <a:pt x="1023" y="223"/>
                        </a:lnTo>
                        <a:lnTo>
                          <a:pt x="1025" y="232"/>
                        </a:lnTo>
                        <a:lnTo>
                          <a:pt x="1031" y="240"/>
                        </a:lnTo>
                        <a:lnTo>
                          <a:pt x="1031" y="243"/>
                        </a:lnTo>
                        <a:lnTo>
                          <a:pt x="1031" y="245"/>
                        </a:lnTo>
                        <a:lnTo>
                          <a:pt x="1031" y="245"/>
                        </a:lnTo>
                        <a:lnTo>
                          <a:pt x="1031" y="247"/>
                        </a:lnTo>
                        <a:lnTo>
                          <a:pt x="1029" y="247"/>
                        </a:lnTo>
                        <a:lnTo>
                          <a:pt x="1029" y="249"/>
                        </a:lnTo>
                        <a:lnTo>
                          <a:pt x="1027" y="251"/>
                        </a:lnTo>
                        <a:lnTo>
                          <a:pt x="1025" y="253"/>
                        </a:lnTo>
                        <a:lnTo>
                          <a:pt x="1025" y="253"/>
                        </a:lnTo>
                        <a:lnTo>
                          <a:pt x="1025" y="253"/>
                        </a:lnTo>
                        <a:lnTo>
                          <a:pt x="1025" y="253"/>
                        </a:lnTo>
                        <a:lnTo>
                          <a:pt x="1025" y="255"/>
                        </a:lnTo>
                        <a:lnTo>
                          <a:pt x="1025" y="255"/>
                        </a:lnTo>
                        <a:lnTo>
                          <a:pt x="1025" y="257"/>
                        </a:lnTo>
                        <a:lnTo>
                          <a:pt x="1025" y="257"/>
                        </a:lnTo>
                        <a:lnTo>
                          <a:pt x="1025" y="257"/>
                        </a:lnTo>
                        <a:lnTo>
                          <a:pt x="1025" y="260"/>
                        </a:lnTo>
                        <a:lnTo>
                          <a:pt x="1025" y="260"/>
                        </a:lnTo>
                        <a:lnTo>
                          <a:pt x="1029" y="262"/>
                        </a:lnTo>
                        <a:lnTo>
                          <a:pt x="1038" y="264"/>
                        </a:lnTo>
                        <a:lnTo>
                          <a:pt x="1040" y="266"/>
                        </a:lnTo>
                        <a:lnTo>
                          <a:pt x="1042" y="264"/>
                        </a:lnTo>
                        <a:lnTo>
                          <a:pt x="1042" y="264"/>
                        </a:lnTo>
                        <a:lnTo>
                          <a:pt x="1042" y="262"/>
                        </a:lnTo>
                        <a:lnTo>
                          <a:pt x="1042" y="262"/>
                        </a:lnTo>
                        <a:lnTo>
                          <a:pt x="1042" y="262"/>
                        </a:lnTo>
                        <a:lnTo>
                          <a:pt x="1042" y="260"/>
                        </a:lnTo>
                        <a:lnTo>
                          <a:pt x="1044" y="260"/>
                        </a:lnTo>
                        <a:lnTo>
                          <a:pt x="1044" y="257"/>
                        </a:lnTo>
                        <a:lnTo>
                          <a:pt x="1046" y="257"/>
                        </a:lnTo>
                        <a:lnTo>
                          <a:pt x="1046" y="257"/>
                        </a:lnTo>
                        <a:lnTo>
                          <a:pt x="1048" y="257"/>
                        </a:lnTo>
                        <a:lnTo>
                          <a:pt x="1061" y="262"/>
                        </a:lnTo>
                        <a:lnTo>
                          <a:pt x="1061" y="262"/>
                        </a:lnTo>
                        <a:lnTo>
                          <a:pt x="1061" y="266"/>
                        </a:lnTo>
                        <a:lnTo>
                          <a:pt x="1061" y="281"/>
                        </a:lnTo>
                        <a:lnTo>
                          <a:pt x="1059" y="281"/>
                        </a:lnTo>
                        <a:lnTo>
                          <a:pt x="1059" y="283"/>
                        </a:lnTo>
                        <a:lnTo>
                          <a:pt x="1057" y="285"/>
                        </a:lnTo>
                        <a:lnTo>
                          <a:pt x="1055" y="287"/>
                        </a:lnTo>
                        <a:lnTo>
                          <a:pt x="1055" y="289"/>
                        </a:lnTo>
                        <a:lnTo>
                          <a:pt x="1055" y="289"/>
                        </a:lnTo>
                        <a:lnTo>
                          <a:pt x="1057" y="289"/>
                        </a:lnTo>
                        <a:lnTo>
                          <a:pt x="1065" y="287"/>
                        </a:lnTo>
                        <a:lnTo>
                          <a:pt x="1070" y="287"/>
                        </a:lnTo>
                        <a:lnTo>
                          <a:pt x="1078" y="289"/>
                        </a:lnTo>
                        <a:lnTo>
                          <a:pt x="1080" y="291"/>
                        </a:lnTo>
                        <a:lnTo>
                          <a:pt x="1080" y="294"/>
                        </a:lnTo>
                        <a:lnTo>
                          <a:pt x="1080" y="294"/>
                        </a:lnTo>
                        <a:lnTo>
                          <a:pt x="1082" y="296"/>
                        </a:lnTo>
                        <a:lnTo>
                          <a:pt x="1082" y="300"/>
                        </a:lnTo>
                        <a:lnTo>
                          <a:pt x="1082" y="306"/>
                        </a:lnTo>
                        <a:lnTo>
                          <a:pt x="1080" y="319"/>
                        </a:lnTo>
                        <a:lnTo>
                          <a:pt x="1085" y="321"/>
                        </a:lnTo>
                        <a:lnTo>
                          <a:pt x="1087" y="319"/>
                        </a:lnTo>
                        <a:lnTo>
                          <a:pt x="1093" y="317"/>
                        </a:lnTo>
                        <a:lnTo>
                          <a:pt x="1095" y="315"/>
                        </a:lnTo>
                        <a:lnTo>
                          <a:pt x="1108" y="315"/>
                        </a:lnTo>
                        <a:lnTo>
                          <a:pt x="1116" y="313"/>
                        </a:lnTo>
                        <a:lnTo>
                          <a:pt x="1119" y="311"/>
                        </a:lnTo>
                        <a:lnTo>
                          <a:pt x="1121" y="311"/>
                        </a:lnTo>
                        <a:lnTo>
                          <a:pt x="1123" y="308"/>
                        </a:lnTo>
                        <a:lnTo>
                          <a:pt x="1123" y="308"/>
                        </a:lnTo>
                        <a:lnTo>
                          <a:pt x="1125" y="311"/>
                        </a:lnTo>
                        <a:lnTo>
                          <a:pt x="1123" y="313"/>
                        </a:lnTo>
                        <a:lnTo>
                          <a:pt x="1123" y="315"/>
                        </a:lnTo>
                        <a:lnTo>
                          <a:pt x="1123" y="319"/>
                        </a:lnTo>
                        <a:lnTo>
                          <a:pt x="1119" y="323"/>
                        </a:lnTo>
                        <a:lnTo>
                          <a:pt x="1119" y="323"/>
                        </a:lnTo>
                        <a:lnTo>
                          <a:pt x="1119" y="325"/>
                        </a:lnTo>
                        <a:lnTo>
                          <a:pt x="1121" y="325"/>
                        </a:lnTo>
                        <a:lnTo>
                          <a:pt x="1123" y="325"/>
                        </a:lnTo>
                        <a:lnTo>
                          <a:pt x="1125" y="328"/>
                        </a:lnTo>
                        <a:lnTo>
                          <a:pt x="1127" y="328"/>
                        </a:lnTo>
                        <a:lnTo>
                          <a:pt x="1127" y="328"/>
                        </a:lnTo>
                        <a:lnTo>
                          <a:pt x="1127" y="330"/>
                        </a:lnTo>
                        <a:lnTo>
                          <a:pt x="1125" y="332"/>
                        </a:lnTo>
                        <a:lnTo>
                          <a:pt x="1125" y="334"/>
                        </a:lnTo>
                        <a:lnTo>
                          <a:pt x="1125" y="336"/>
                        </a:lnTo>
                        <a:lnTo>
                          <a:pt x="1125" y="340"/>
                        </a:lnTo>
                        <a:lnTo>
                          <a:pt x="1125" y="345"/>
                        </a:lnTo>
                        <a:lnTo>
                          <a:pt x="1125" y="351"/>
                        </a:lnTo>
                        <a:lnTo>
                          <a:pt x="1123" y="359"/>
                        </a:lnTo>
                        <a:lnTo>
                          <a:pt x="1123" y="362"/>
                        </a:lnTo>
                        <a:lnTo>
                          <a:pt x="1121" y="364"/>
                        </a:lnTo>
                        <a:lnTo>
                          <a:pt x="1119" y="366"/>
                        </a:lnTo>
                        <a:lnTo>
                          <a:pt x="1114" y="368"/>
                        </a:lnTo>
                        <a:lnTo>
                          <a:pt x="1114" y="370"/>
                        </a:lnTo>
                        <a:lnTo>
                          <a:pt x="1114" y="370"/>
                        </a:lnTo>
                        <a:lnTo>
                          <a:pt x="1114" y="372"/>
                        </a:lnTo>
                        <a:lnTo>
                          <a:pt x="1114" y="374"/>
                        </a:lnTo>
                        <a:lnTo>
                          <a:pt x="1114" y="374"/>
                        </a:lnTo>
                        <a:lnTo>
                          <a:pt x="1112" y="376"/>
                        </a:lnTo>
                        <a:lnTo>
                          <a:pt x="1112" y="379"/>
                        </a:lnTo>
                        <a:lnTo>
                          <a:pt x="1112" y="379"/>
                        </a:lnTo>
                        <a:lnTo>
                          <a:pt x="1110" y="379"/>
                        </a:lnTo>
                        <a:lnTo>
                          <a:pt x="1110" y="381"/>
                        </a:lnTo>
                        <a:lnTo>
                          <a:pt x="1110" y="383"/>
                        </a:lnTo>
                        <a:lnTo>
                          <a:pt x="1110" y="385"/>
                        </a:lnTo>
                        <a:lnTo>
                          <a:pt x="1112" y="389"/>
                        </a:lnTo>
                        <a:lnTo>
                          <a:pt x="1112" y="396"/>
                        </a:lnTo>
                        <a:lnTo>
                          <a:pt x="1114" y="398"/>
                        </a:lnTo>
                        <a:lnTo>
                          <a:pt x="1114" y="398"/>
                        </a:lnTo>
                        <a:lnTo>
                          <a:pt x="1112" y="400"/>
                        </a:lnTo>
                        <a:lnTo>
                          <a:pt x="1112" y="402"/>
                        </a:lnTo>
                        <a:lnTo>
                          <a:pt x="1112" y="404"/>
                        </a:lnTo>
                        <a:lnTo>
                          <a:pt x="1112" y="406"/>
                        </a:lnTo>
                        <a:lnTo>
                          <a:pt x="1114" y="408"/>
                        </a:lnTo>
                        <a:lnTo>
                          <a:pt x="1114" y="410"/>
                        </a:lnTo>
                        <a:lnTo>
                          <a:pt x="1114" y="413"/>
                        </a:lnTo>
                        <a:lnTo>
                          <a:pt x="1112" y="415"/>
                        </a:lnTo>
                        <a:lnTo>
                          <a:pt x="1110" y="415"/>
                        </a:lnTo>
                        <a:lnTo>
                          <a:pt x="1110" y="417"/>
                        </a:lnTo>
                        <a:lnTo>
                          <a:pt x="1110" y="419"/>
                        </a:lnTo>
                        <a:lnTo>
                          <a:pt x="1110" y="421"/>
                        </a:lnTo>
                        <a:lnTo>
                          <a:pt x="1110" y="423"/>
                        </a:lnTo>
                        <a:lnTo>
                          <a:pt x="1110" y="425"/>
                        </a:lnTo>
                        <a:lnTo>
                          <a:pt x="1112" y="428"/>
                        </a:lnTo>
                        <a:lnTo>
                          <a:pt x="1112" y="428"/>
                        </a:lnTo>
                        <a:lnTo>
                          <a:pt x="1112" y="430"/>
                        </a:lnTo>
                        <a:lnTo>
                          <a:pt x="1119" y="428"/>
                        </a:lnTo>
                        <a:lnTo>
                          <a:pt x="1131" y="421"/>
                        </a:lnTo>
                        <a:lnTo>
                          <a:pt x="1129" y="432"/>
                        </a:lnTo>
                        <a:lnTo>
                          <a:pt x="1127" y="434"/>
                        </a:lnTo>
                        <a:lnTo>
                          <a:pt x="1104" y="445"/>
                        </a:lnTo>
                        <a:lnTo>
                          <a:pt x="1102" y="447"/>
                        </a:lnTo>
                        <a:lnTo>
                          <a:pt x="1102" y="447"/>
                        </a:lnTo>
                        <a:lnTo>
                          <a:pt x="1102" y="449"/>
                        </a:lnTo>
                        <a:lnTo>
                          <a:pt x="1102" y="449"/>
                        </a:lnTo>
                        <a:lnTo>
                          <a:pt x="1104" y="449"/>
                        </a:lnTo>
                        <a:lnTo>
                          <a:pt x="1108" y="453"/>
                        </a:lnTo>
                        <a:lnTo>
                          <a:pt x="1108" y="453"/>
                        </a:lnTo>
                        <a:lnTo>
                          <a:pt x="1108" y="453"/>
                        </a:lnTo>
                        <a:lnTo>
                          <a:pt x="1108" y="453"/>
                        </a:lnTo>
                        <a:lnTo>
                          <a:pt x="1108" y="455"/>
                        </a:lnTo>
                        <a:lnTo>
                          <a:pt x="1108" y="455"/>
                        </a:lnTo>
                        <a:lnTo>
                          <a:pt x="1108" y="459"/>
                        </a:lnTo>
                        <a:lnTo>
                          <a:pt x="1108" y="462"/>
                        </a:lnTo>
                        <a:lnTo>
                          <a:pt x="1108" y="464"/>
                        </a:lnTo>
                        <a:lnTo>
                          <a:pt x="1106" y="466"/>
                        </a:lnTo>
                        <a:lnTo>
                          <a:pt x="1106" y="466"/>
                        </a:lnTo>
                        <a:lnTo>
                          <a:pt x="1106" y="468"/>
                        </a:lnTo>
                        <a:lnTo>
                          <a:pt x="1106" y="470"/>
                        </a:lnTo>
                        <a:lnTo>
                          <a:pt x="1106" y="474"/>
                        </a:lnTo>
                        <a:lnTo>
                          <a:pt x="1104" y="476"/>
                        </a:lnTo>
                        <a:lnTo>
                          <a:pt x="1102" y="479"/>
                        </a:lnTo>
                        <a:lnTo>
                          <a:pt x="1099" y="483"/>
                        </a:lnTo>
                        <a:lnTo>
                          <a:pt x="1097" y="485"/>
                        </a:lnTo>
                        <a:lnTo>
                          <a:pt x="1097" y="487"/>
                        </a:lnTo>
                        <a:lnTo>
                          <a:pt x="1097" y="491"/>
                        </a:lnTo>
                        <a:lnTo>
                          <a:pt x="1095" y="493"/>
                        </a:lnTo>
                        <a:lnTo>
                          <a:pt x="1095" y="496"/>
                        </a:lnTo>
                        <a:lnTo>
                          <a:pt x="1091" y="498"/>
                        </a:lnTo>
                        <a:lnTo>
                          <a:pt x="1087" y="502"/>
                        </a:lnTo>
                        <a:lnTo>
                          <a:pt x="1085" y="504"/>
                        </a:lnTo>
                        <a:lnTo>
                          <a:pt x="1082" y="506"/>
                        </a:lnTo>
                        <a:lnTo>
                          <a:pt x="1076" y="510"/>
                        </a:lnTo>
                        <a:lnTo>
                          <a:pt x="1074" y="513"/>
                        </a:lnTo>
                        <a:lnTo>
                          <a:pt x="1074" y="513"/>
                        </a:lnTo>
                        <a:lnTo>
                          <a:pt x="1074" y="515"/>
                        </a:lnTo>
                        <a:lnTo>
                          <a:pt x="1074" y="517"/>
                        </a:lnTo>
                        <a:lnTo>
                          <a:pt x="1072" y="519"/>
                        </a:lnTo>
                        <a:lnTo>
                          <a:pt x="1072" y="519"/>
                        </a:lnTo>
                        <a:lnTo>
                          <a:pt x="1074" y="521"/>
                        </a:lnTo>
                        <a:lnTo>
                          <a:pt x="1074" y="521"/>
                        </a:lnTo>
                        <a:lnTo>
                          <a:pt x="1074" y="523"/>
                        </a:lnTo>
                        <a:lnTo>
                          <a:pt x="1074" y="523"/>
                        </a:lnTo>
                        <a:lnTo>
                          <a:pt x="1074" y="525"/>
                        </a:lnTo>
                        <a:lnTo>
                          <a:pt x="1072" y="527"/>
                        </a:lnTo>
                        <a:lnTo>
                          <a:pt x="1072" y="530"/>
                        </a:lnTo>
                        <a:lnTo>
                          <a:pt x="1072" y="530"/>
                        </a:lnTo>
                        <a:lnTo>
                          <a:pt x="1068" y="530"/>
                        </a:lnTo>
                        <a:lnTo>
                          <a:pt x="1065" y="530"/>
                        </a:lnTo>
                        <a:lnTo>
                          <a:pt x="1055" y="540"/>
                        </a:lnTo>
                        <a:lnTo>
                          <a:pt x="1055" y="540"/>
                        </a:lnTo>
                        <a:lnTo>
                          <a:pt x="1053" y="540"/>
                        </a:lnTo>
                        <a:lnTo>
                          <a:pt x="1040" y="540"/>
                        </a:lnTo>
                        <a:lnTo>
                          <a:pt x="1034" y="536"/>
                        </a:lnTo>
                        <a:lnTo>
                          <a:pt x="1031" y="534"/>
                        </a:lnTo>
                        <a:lnTo>
                          <a:pt x="1031" y="534"/>
                        </a:lnTo>
                        <a:lnTo>
                          <a:pt x="1031" y="532"/>
                        </a:lnTo>
                        <a:lnTo>
                          <a:pt x="1031" y="527"/>
                        </a:lnTo>
                        <a:lnTo>
                          <a:pt x="1031" y="525"/>
                        </a:lnTo>
                        <a:lnTo>
                          <a:pt x="1031" y="525"/>
                        </a:lnTo>
                        <a:lnTo>
                          <a:pt x="1029" y="521"/>
                        </a:lnTo>
                        <a:lnTo>
                          <a:pt x="1027" y="517"/>
                        </a:lnTo>
                        <a:lnTo>
                          <a:pt x="1025" y="517"/>
                        </a:lnTo>
                        <a:lnTo>
                          <a:pt x="1025" y="517"/>
                        </a:lnTo>
                        <a:lnTo>
                          <a:pt x="1023" y="517"/>
                        </a:lnTo>
                        <a:lnTo>
                          <a:pt x="1023" y="517"/>
                        </a:lnTo>
                        <a:lnTo>
                          <a:pt x="1017" y="515"/>
                        </a:lnTo>
                        <a:lnTo>
                          <a:pt x="1010" y="510"/>
                        </a:lnTo>
                        <a:lnTo>
                          <a:pt x="1008" y="510"/>
                        </a:lnTo>
                        <a:lnTo>
                          <a:pt x="1006" y="508"/>
                        </a:lnTo>
                        <a:lnTo>
                          <a:pt x="1002" y="513"/>
                        </a:lnTo>
                        <a:lnTo>
                          <a:pt x="989" y="517"/>
                        </a:lnTo>
                        <a:lnTo>
                          <a:pt x="972" y="527"/>
                        </a:lnTo>
                        <a:lnTo>
                          <a:pt x="972" y="530"/>
                        </a:lnTo>
                        <a:lnTo>
                          <a:pt x="972" y="530"/>
                        </a:lnTo>
                        <a:lnTo>
                          <a:pt x="970" y="532"/>
                        </a:lnTo>
                        <a:lnTo>
                          <a:pt x="970" y="534"/>
                        </a:lnTo>
                        <a:lnTo>
                          <a:pt x="970" y="536"/>
                        </a:lnTo>
                        <a:lnTo>
                          <a:pt x="972" y="536"/>
                        </a:lnTo>
                        <a:lnTo>
                          <a:pt x="972" y="538"/>
                        </a:lnTo>
                        <a:lnTo>
                          <a:pt x="974" y="540"/>
                        </a:lnTo>
                        <a:lnTo>
                          <a:pt x="976" y="542"/>
                        </a:lnTo>
                        <a:lnTo>
                          <a:pt x="976" y="542"/>
                        </a:lnTo>
                        <a:lnTo>
                          <a:pt x="976" y="544"/>
                        </a:lnTo>
                        <a:lnTo>
                          <a:pt x="978" y="551"/>
                        </a:lnTo>
                        <a:lnTo>
                          <a:pt x="978" y="551"/>
                        </a:lnTo>
                        <a:lnTo>
                          <a:pt x="978" y="555"/>
                        </a:lnTo>
                        <a:lnTo>
                          <a:pt x="978" y="557"/>
                        </a:lnTo>
                        <a:lnTo>
                          <a:pt x="980" y="557"/>
                        </a:lnTo>
                        <a:lnTo>
                          <a:pt x="980" y="559"/>
                        </a:lnTo>
                        <a:lnTo>
                          <a:pt x="980" y="559"/>
                        </a:lnTo>
                        <a:lnTo>
                          <a:pt x="987" y="559"/>
                        </a:lnTo>
                        <a:lnTo>
                          <a:pt x="989" y="559"/>
                        </a:lnTo>
                        <a:lnTo>
                          <a:pt x="989" y="559"/>
                        </a:lnTo>
                        <a:lnTo>
                          <a:pt x="991" y="561"/>
                        </a:lnTo>
                        <a:lnTo>
                          <a:pt x="991" y="564"/>
                        </a:lnTo>
                        <a:lnTo>
                          <a:pt x="991" y="566"/>
                        </a:lnTo>
                        <a:lnTo>
                          <a:pt x="989" y="570"/>
                        </a:lnTo>
                        <a:lnTo>
                          <a:pt x="989" y="572"/>
                        </a:lnTo>
                        <a:lnTo>
                          <a:pt x="987" y="572"/>
                        </a:lnTo>
                        <a:lnTo>
                          <a:pt x="974" y="574"/>
                        </a:lnTo>
                        <a:lnTo>
                          <a:pt x="972" y="576"/>
                        </a:lnTo>
                        <a:lnTo>
                          <a:pt x="963" y="583"/>
                        </a:lnTo>
                        <a:lnTo>
                          <a:pt x="963" y="585"/>
                        </a:lnTo>
                        <a:lnTo>
                          <a:pt x="961" y="585"/>
                        </a:lnTo>
                        <a:lnTo>
                          <a:pt x="961" y="585"/>
                        </a:lnTo>
                        <a:lnTo>
                          <a:pt x="955" y="583"/>
                        </a:lnTo>
                        <a:lnTo>
                          <a:pt x="953" y="583"/>
                        </a:lnTo>
                        <a:lnTo>
                          <a:pt x="951" y="583"/>
                        </a:lnTo>
                        <a:lnTo>
                          <a:pt x="948" y="583"/>
                        </a:lnTo>
                        <a:lnTo>
                          <a:pt x="946" y="583"/>
                        </a:lnTo>
                        <a:lnTo>
                          <a:pt x="944" y="583"/>
                        </a:lnTo>
                        <a:lnTo>
                          <a:pt x="936" y="587"/>
                        </a:lnTo>
                        <a:lnTo>
                          <a:pt x="929" y="589"/>
                        </a:lnTo>
                        <a:lnTo>
                          <a:pt x="923" y="589"/>
                        </a:lnTo>
                        <a:lnTo>
                          <a:pt x="921" y="589"/>
                        </a:lnTo>
                        <a:lnTo>
                          <a:pt x="914" y="593"/>
                        </a:lnTo>
                        <a:lnTo>
                          <a:pt x="908" y="595"/>
                        </a:lnTo>
                        <a:lnTo>
                          <a:pt x="908" y="598"/>
                        </a:lnTo>
                        <a:lnTo>
                          <a:pt x="908" y="598"/>
                        </a:lnTo>
                        <a:lnTo>
                          <a:pt x="908" y="598"/>
                        </a:lnTo>
                        <a:lnTo>
                          <a:pt x="906" y="602"/>
                        </a:lnTo>
                        <a:lnTo>
                          <a:pt x="902" y="604"/>
                        </a:lnTo>
                        <a:lnTo>
                          <a:pt x="900" y="606"/>
                        </a:lnTo>
                        <a:lnTo>
                          <a:pt x="900" y="608"/>
                        </a:lnTo>
                        <a:lnTo>
                          <a:pt x="900" y="608"/>
                        </a:lnTo>
                        <a:lnTo>
                          <a:pt x="900" y="608"/>
                        </a:lnTo>
                        <a:lnTo>
                          <a:pt x="900" y="610"/>
                        </a:lnTo>
                        <a:lnTo>
                          <a:pt x="900" y="612"/>
                        </a:lnTo>
                        <a:lnTo>
                          <a:pt x="889" y="623"/>
                        </a:lnTo>
                        <a:lnTo>
                          <a:pt x="883" y="634"/>
                        </a:lnTo>
                        <a:lnTo>
                          <a:pt x="883" y="636"/>
                        </a:lnTo>
                        <a:lnTo>
                          <a:pt x="880" y="644"/>
                        </a:lnTo>
                        <a:lnTo>
                          <a:pt x="878" y="646"/>
                        </a:lnTo>
                        <a:lnTo>
                          <a:pt x="878" y="646"/>
                        </a:lnTo>
                        <a:lnTo>
                          <a:pt x="880" y="649"/>
                        </a:lnTo>
                        <a:lnTo>
                          <a:pt x="880" y="649"/>
                        </a:lnTo>
                        <a:lnTo>
                          <a:pt x="880" y="649"/>
                        </a:lnTo>
                        <a:lnTo>
                          <a:pt x="880" y="651"/>
                        </a:lnTo>
                        <a:lnTo>
                          <a:pt x="883" y="651"/>
                        </a:lnTo>
                        <a:lnTo>
                          <a:pt x="885" y="653"/>
                        </a:lnTo>
                        <a:lnTo>
                          <a:pt x="887" y="653"/>
                        </a:lnTo>
                        <a:lnTo>
                          <a:pt x="887" y="655"/>
                        </a:lnTo>
                        <a:lnTo>
                          <a:pt x="887" y="655"/>
                        </a:lnTo>
                        <a:lnTo>
                          <a:pt x="887" y="657"/>
                        </a:lnTo>
                        <a:lnTo>
                          <a:pt x="887" y="659"/>
                        </a:lnTo>
                        <a:lnTo>
                          <a:pt x="889" y="659"/>
                        </a:lnTo>
                        <a:lnTo>
                          <a:pt x="889" y="659"/>
                        </a:lnTo>
                        <a:lnTo>
                          <a:pt x="889" y="659"/>
                        </a:lnTo>
                        <a:lnTo>
                          <a:pt x="889" y="661"/>
                        </a:lnTo>
                        <a:lnTo>
                          <a:pt x="891" y="661"/>
                        </a:lnTo>
                        <a:lnTo>
                          <a:pt x="895" y="661"/>
                        </a:lnTo>
                        <a:lnTo>
                          <a:pt x="895" y="661"/>
                        </a:lnTo>
                        <a:lnTo>
                          <a:pt x="897" y="661"/>
                        </a:lnTo>
                        <a:lnTo>
                          <a:pt x="897" y="659"/>
                        </a:lnTo>
                        <a:lnTo>
                          <a:pt x="897" y="659"/>
                        </a:lnTo>
                        <a:lnTo>
                          <a:pt x="900" y="655"/>
                        </a:lnTo>
                        <a:lnTo>
                          <a:pt x="900" y="655"/>
                        </a:lnTo>
                        <a:lnTo>
                          <a:pt x="900" y="655"/>
                        </a:lnTo>
                        <a:lnTo>
                          <a:pt x="902" y="655"/>
                        </a:lnTo>
                        <a:lnTo>
                          <a:pt x="902" y="653"/>
                        </a:lnTo>
                        <a:lnTo>
                          <a:pt x="908" y="653"/>
                        </a:lnTo>
                        <a:lnTo>
                          <a:pt x="914" y="649"/>
                        </a:lnTo>
                        <a:lnTo>
                          <a:pt x="921" y="644"/>
                        </a:lnTo>
                        <a:lnTo>
                          <a:pt x="923" y="642"/>
                        </a:lnTo>
                        <a:lnTo>
                          <a:pt x="925" y="642"/>
                        </a:lnTo>
                        <a:lnTo>
                          <a:pt x="925" y="642"/>
                        </a:lnTo>
                        <a:lnTo>
                          <a:pt x="925" y="642"/>
                        </a:lnTo>
                        <a:lnTo>
                          <a:pt x="927" y="642"/>
                        </a:lnTo>
                        <a:lnTo>
                          <a:pt x="927" y="644"/>
                        </a:lnTo>
                        <a:lnTo>
                          <a:pt x="927" y="644"/>
                        </a:lnTo>
                        <a:lnTo>
                          <a:pt x="927" y="646"/>
                        </a:lnTo>
                        <a:lnTo>
                          <a:pt x="927" y="649"/>
                        </a:lnTo>
                        <a:lnTo>
                          <a:pt x="927" y="651"/>
                        </a:lnTo>
                        <a:lnTo>
                          <a:pt x="927" y="651"/>
                        </a:lnTo>
                        <a:lnTo>
                          <a:pt x="927" y="651"/>
                        </a:lnTo>
                        <a:lnTo>
                          <a:pt x="929" y="651"/>
                        </a:lnTo>
                        <a:lnTo>
                          <a:pt x="931" y="653"/>
                        </a:lnTo>
                        <a:lnTo>
                          <a:pt x="931" y="653"/>
                        </a:lnTo>
                        <a:lnTo>
                          <a:pt x="934" y="659"/>
                        </a:lnTo>
                        <a:lnTo>
                          <a:pt x="934" y="661"/>
                        </a:lnTo>
                        <a:lnTo>
                          <a:pt x="934" y="661"/>
                        </a:lnTo>
                        <a:lnTo>
                          <a:pt x="938" y="670"/>
                        </a:lnTo>
                        <a:lnTo>
                          <a:pt x="938" y="672"/>
                        </a:lnTo>
                        <a:lnTo>
                          <a:pt x="940" y="678"/>
                        </a:lnTo>
                        <a:lnTo>
                          <a:pt x="940" y="678"/>
                        </a:lnTo>
                        <a:lnTo>
                          <a:pt x="940" y="680"/>
                        </a:lnTo>
                        <a:lnTo>
                          <a:pt x="940" y="683"/>
                        </a:lnTo>
                        <a:lnTo>
                          <a:pt x="942" y="685"/>
                        </a:lnTo>
                        <a:lnTo>
                          <a:pt x="942" y="685"/>
                        </a:lnTo>
                        <a:lnTo>
                          <a:pt x="942" y="689"/>
                        </a:lnTo>
                        <a:lnTo>
                          <a:pt x="942" y="691"/>
                        </a:lnTo>
                        <a:lnTo>
                          <a:pt x="942" y="691"/>
                        </a:lnTo>
                        <a:lnTo>
                          <a:pt x="931" y="704"/>
                        </a:lnTo>
                        <a:lnTo>
                          <a:pt x="927" y="714"/>
                        </a:lnTo>
                        <a:lnTo>
                          <a:pt x="927" y="714"/>
                        </a:lnTo>
                        <a:lnTo>
                          <a:pt x="927" y="717"/>
                        </a:lnTo>
                        <a:lnTo>
                          <a:pt x="927" y="717"/>
                        </a:lnTo>
                        <a:lnTo>
                          <a:pt x="927" y="717"/>
                        </a:lnTo>
                        <a:lnTo>
                          <a:pt x="927" y="719"/>
                        </a:lnTo>
                        <a:lnTo>
                          <a:pt x="931" y="723"/>
                        </a:lnTo>
                        <a:lnTo>
                          <a:pt x="931" y="723"/>
                        </a:lnTo>
                        <a:lnTo>
                          <a:pt x="931" y="725"/>
                        </a:lnTo>
                        <a:lnTo>
                          <a:pt x="931" y="727"/>
                        </a:lnTo>
                        <a:lnTo>
                          <a:pt x="931" y="727"/>
                        </a:lnTo>
                        <a:lnTo>
                          <a:pt x="923" y="734"/>
                        </a:lnTo>
                        <a:lnTo>
                          <a:pt x="919" y="738"/>
                        </a:lnTo>
                        <a:lnTo>
                          <a:pt x="919" y="738"/>
                        </a:lnTo>
                        <a:lnTo>
                          <a:pt x="919" y="738"/>
                        </a:lnTo>
                        <a:lnTo>
                          <a:pt x="917" y="738"/>
                        </a:lnTo>
                        <a:lnTo>
                          <a:pt x="906" y="736"/>
                        </a:lnTo>
                        <a:lnTo>
                          <a:pt x="874" y="740"/>
                        </a:lnTo>
                        <a:lnTo>
                          <a:pt x="872" y="744"/>
                        </a:lnTo>
                        <a:lnTo>
                          <a:pt x="874" y="746"/>
                        </a:lnTo>
                        <a:lnTo>
                          <a:pt x="876" y="748"/>
                        </a:lnTo>
                        <a:lnTo>
                          <a:pt x="878" y="753"/>
                        </a:lnTo>
                        <a:lnTo>
                          <a:pt x="878" y="755"/>
                        </a:lnTo>
                        <a:lnTo>
                          <a:pt x="880" y="757"/>
                        </a:lnTo>
                        <a:lnTo>
                          <a:pt x="878" y="759"/>
                        </a:lnTo>
                        <a:lnTo>
                          <a:pt x="878" y="761"/>
                        </a:lnTo>
                        <a:lnTo>
                          <a:pt x="880" y="765"/>
                        </a:lnTo>
                        <a:lnTo>
                          <a:pt x="883" y="772"/>
                        </a:lnTo>
                        <a:lnTo>
                          <a:pt x="885" y="774"/>
                        </a:lnTo>
                        <a:lnTo>
                          <a:pt x="885" y="776"/>
                        </a:lnTo>
                        <a:lnTo>
                          <a:pt x="883" y="780"/>
                        </a:lnTo>
                        <a:lnTo>
                          <a:pt x="880" y="785"/>
                        </a:lnTo>
                        <a:lnTo>
                          <a:pt x="878" y="787"/>
                        </a:lnTo>
                        <a:lnTo>
                          <a:pt x="878" y="789"/>
                        </a:lnTo>
                        <a:lnTo>
                          <a:pt x="878" y="791"/>
                        </a:lnTo>
                        <a:lnTo>
                          <a:pt x="876" y="795"/>
                        </a:lnTo>
                        <a:lnTo>
                          <a:pt x="876" y="797"/>
                        </a:lnTo>
                        <a:lnTo>
                          <a:pt x="876" y="797"/>
                        </a:lnTo>
                        <a:lnTo>
                          <a:pt x="876" y="799"/>
                        </a:lnTo>
                        <a:lnTo>
                          <a:pt x="874" y="799"/>
                        </a:lnTo>
                        <a:lnTo>
                          <a:pt x="874" y="799"/>
                        </a:lnTo>
                        <a:lnTo>
                          <a:pt x="872" y="802"/>
                        </a:lnTo>
                        <a:lnTo>
                          <a:pt x="870" y="804"/>
                        </a:lnTo>
                        <a:lnTo>
                          <a:pt x="866" y="812"/>
                        </a:lnTo>
                        <a:lnTo>
                          <a:pt x="866" y="819"/>
                        </a:lnTo>
                        <a:lnTo>
                          <a:pt x="863" y="821"/>
                        </a:lnTo>
                        <a:lnTo>
                          <a:pt x="866" y="823"/>
                        </a:lnTo>
                        <a:lnTo>
                          <a:pt x="866" y="831"/>
                        </a:lnTo>
                        <a:lnTo>
                          <a:pt x="866" y="833"/>
                        </a:lnTo>
                        <a:lnTo>
                          <a:pt x="863" y="833"/>
                        </a:lnTo>
                        <a:lnTo>
                          <a:pt x="863" y="833"/>
                        </a:lnTo>
                        <a:lnTo>
                          <a:pt x="859" y="833"/>
                        </a:lnTo>
                        <a:lnTo>
                          <a:pt x="857" y="833"/>
                        </a:lnTo>
                        <a:lnTo>
                          <a:pt x="853" y="838"/>
                        </a:lnTo>
                        <a:lnTo>
                          <a:pt x="844" y="848"/>
                        </a:lnTo>
                        <a:lnTo>
                          <a:pt x="844" y="851"/>
                        </a:lnTo>
                        <a:lnTo>
                          <a:pt x="844" y="853"/>
                        </a:lnTo>
                        <a:lnTo>
                          <a:pt x="844" y="855"/>
                        </a:lnTo>
                        <a:lnTo>
                          <a:pt x="844" y="857"/>
                        </a:lnTo>
                        <a:lnTo>
                          <a:pt x="844" y="857"/>
                        </a:lnTo>
                        <a:lnTo>
                          <a:pt x="838" y="863"/>
                        </a:lnTo>
                        <a:lnTo>
                          <a:pt x="836" y="863"/>
                        </a:lnTo>
                        <a:lnTo>
                          <a:pt x="836" y="865"/>
                        </a:lnTo>
                        <a:lnTo>
                          <a:pt x="832" y="865"/>
                        </a:lnTo>
                        <a:lnTo>
                          <a:pt x="827" y="868"/>
                        </a:lnTo>
                        <a:lnTo>
                          <a:pt x="821" y="865"/>
                        </a:lnTo>
                        <a:lnTo>
                          <a:pt x="819" y="865"/>
                        </a:lnTo>
                        <a:lnTo>
                          <a:pt x="815" y="859"/>
                        </a:lnTo>
                        <a:lnTo>
                          <a:pt x="815" y="857"/>
                        </a:lnTo>
                        <a:lnTo>
                          <a:pt x="812" y="857"/>
                        </a:lnTo>
                        <a:lnTo>
                          <a:pt x="808" y="857"/>
                        </a:lnTo>
                        <a:lnTo>
                          <a:pt x="808" y="859"/>
                        </a:lnTo>
                        <a:lnTo>
                          <a:pt x="806" y="859"/>
                        </a:lnTo>
                        <a:lnTo>
                          <a:pt x="804" y="865"/>
                        </a:lnTo>
                        <a:lnTo>
                          <a:pt x="791" y="878"/>
                        </a:lnTo>
                        <a:lnTo>
                          <a:pt x="791" y="880"/>
                        </a:lnTo>
                        <a:lnTo>
                          <a:pt x="789" y="882"/>
                        </a:lnTo>
                        <a:lnTo>
                          <a:pt x="789" y="882"/>
                        </a:lnTo>
                        <a:lnTo>
                          <a:pt x="783" y="889"/>
                        </a:lnTo>
                        <a:lnTo>
                          <a:pt x="783" y="889"/>
                        </a:lnTo>
                        <a:lnTo>
                          <a:pt x="783" y="889"/>
                        </a:lnTo>
                        <a:lnTo>
                          <a:pt x="781" y="897"/>
                        </a:lnTo>
                        <a:lnTo>
                          <a:pt x="766" y="912"/>
                        </a:lnTo>
                        <a:lnTo>
                          <a:pt x="766" y="914"/>
                        </a:lnTo>
                        <a:lnTo>
                          <a:pt x="766" y="914"/>
                        </a:lnTo>
                        <a:lnTo>
                          <a:pt x="766" y="916"/>
                        </a:lnTo>
                        <a:lnTo>
                          <a:pt x="766" y="916"/>
                        </a:lnTo>
                        <a:lnTo>
                          <a:pt x="766" y="916"/>
                        </a:lnTo>
                        <a:lnTo>
                          <a:pt x="766" y="916"/>
                        </a:lnTo>
                        <a:lnTo>
                          <a:pt x="766" y="919"/>
                        </a:lnTo>
                        <a:lnTo>
                          <a:pt x="768" y="919"/>
                        </a:lnTo>
                        <a:lnTo>
                          <a:pt x="768" y="919"/>
                        </a:lnTo>
                        <a:lnTo>
                          <a:pt x="768" y="919"/>
                        </a:lnTo>
                        <a:lnTo>
                          <a:pt x="768" y="921"/>
                        </a:lnTo>
                        <a:lnTo>
                          <a:pt x="768" y="921"/>
                        </a:lnTo>
                        <a:lnTo>
                          <a:pt x="768" y="923"/>
                        </a:lnTo>
                        <a:lnTo>
                          <a:pt x="770" y="923"/>
                        </a:lnTo>
                        <a:lnTo>
                          <a:pt x="770" y="923"/>
                        </a:lnTo>
                        <a:lnTo>
                          <a:pt x="778" y="929"/>
                        </a:lnTo>
                        <a:lnTo>
                          <a:pt x="778" y="929"/>
                        </a:lnTo>
                        <a:lnTo>
                          <a:pt x="781" y="931"/>
                        </a:lnTo>
                        <a:lnTo>
                          <a:pt x="781" y="931"/>
                        </a:lnTo>
                        <a:lnTo>
                          <a:pt x="781" y="931"/>
                        </a:lnTo>
                        <a:lnTo>
                          <a:pt x="781" y="933"/>
                        </a:lnTo>
                        <a:lnTo>
                          <a:pt x="781" y="946"/>
                        </a:lnTo>
                        <a:lnTo>
                          <a:pt x="781" y="950"/>
                        </a:lnTo>
                        <a:lnTo>
                          <a:pt x="778" y="953"/>
                        </a:lnTo>
                        <a:lnTo>
                          <a:pt x="778" y="953"/>
                        </a:lnTo>
                        <a:lnTo>
                          <a:pt x="774" y="955"/>
                        </a:lnTo>
                        <a:lnTo>
                          <a:pt x="774" y="955"/>
                        </a:lnTo>
                        <a:lnTo>
                          <a:pt x="772" y="957"/>
                        </a:lnTo>
                        <a:lnTo>
                          <a:pt x="770" y="963"/>
                        </a:lnTo>
                        <a:lnTo>
                          <a:pt x="761" y="959"/>
                        </a:lnTo>
                        <a:lnTo>
                          <a:pt x="757" y="959"/>
                        </a:lnTo>
                        <a:lnTo>
                          <a:pt x="755" y="959"/>
                        </a:lnTo>
                        <a:lnTo>
                          <a:pt x="747" y="963"/>
                        </a:lnTo>
                        <a:lnTo>
                          <a:pt x="747" y="963"/>
                        </a:lnTo>
                        <a:lnTo>
                          <a:pt x="744" y="963"/>
                        </a:lnTo>
                        <a:lnTo>
                          <a:pt x="744" y="959"/>
                        </a:lnTo>
                        <a:lnTo>
                          <a:pt x="742" y="957"/>
                        </a:lnTo>
                        <a:lnTo>
                          <a:pt x="742" y="955"/>
                        </a:lnTo>
                        <a:lnTo>
                          <a:pt x="736" y="946"/>
                        </a:lnTo>
                        <a:lnTo>
                          <a:pt x="719" y="929"/>
                        </a:lnTo>
                        <a:lnTo>
                          <a:pt x="715" y="923"/>
                        </a:lnTo>
                        <a:lnTo>
                          <a:pt x="715" y="921"/>
                        </a:lnTo>
                        <a:lnTo>
                          <a:pt x="715" y="916"/>
                        </a:lnTo>
                        <a:lnTo>
                          <a:pt x="715" y="912"/>
                        </a:lnTo>
                        <a:lnTo>
                          <a:pt x="715" y="908"/>
                        </a:lnTo>
                        <a:lnTo>
                          <a:pt x="715" y="904"/>
                        </a:lnTo>
                        <a:lnTo>
                          <a:pt x="710" y="895"/>
                        </a:lnTo>
                        <a:lnTo>
                          <a:pt x="710" y="893"/>
                        </a:lnTo>
                        <a:lnTo>
                          <a:pt x="708" y="891"/>
                        </a:lnTo>
                        <a:lnTo>
                          <a:pt x="708" y="891"/>
                        </a:lnTo>
                        <a:lnTo>
                          <a:pt x="706" y="891"/>
                        </a:lnTo>
                        <a:lnTo>
                          <a:pt x="706" y="891"/>
                        </a:lnTo>
                        <a:lnTo>
                          <a:pt x="702" y="893"/>
                        </a:lnTo>
                        <a:lnTo>
                          <a:pt x="702" y="893"/>
                        </a:lnTo>
                        <a:lnTo>
                          <a:pt x="700" y="893"/>
                        </a:lnTo>
                        <a:lnTo>
                          <a:pt x="698" y="893"/>
                        </a:lnTo>
                        <a:lnTo>
                          <a:pt x="693" y="891"/>
                        </a:lnTo>
                        <a:lnTo>
                          <a:pt x="683" y="880"/>
                        </a:lnTo>
                        <a:lnTo>
                          <a:pt x="678" y="878"/>
                        </a:lnTo>
                        <a:lnTo>
                          <a:pt x="670" y="876"/>
                        </a:lnTo>
                        <a:lnTo>
                          <a:pt x="668" y="874"/>
                        </a:lnTo>
                        <a:lnTo>
                          <a:pt x="666" y="874"/>
                        </a:lnTo>
                        <a:lnTo>
                          <a:pt x="666" y="872"/>
                        </a:lnTo>
                        <a:lnTo>
                          <a:pt x="666" y="870"/>
                        </a:lnTo>
                        <a:lnTo>
                          <a:pt x="666" y="868"/>
                        </a:lnTo>
                        <a:lnTo>
                          <a:pt x="666" y="865"/>
                        </a:lnTo>
                        <a:lnTo>
                          <a:pt x="666" y="863"/>
                        </a:lnTo>
                        <a:lnTo>
                          <a:pt x="668" y="857"/>
                        </a:lnTo>
                        <a:lnTo>
                          <a:pt x="668" y="851"/>
                        </a:lnTo>
                        <a:lnTo>
                          <a:pt x="649" y="846"/>
                        </a:lnTo>
                        <a:lnTo>
                          <a:pt x="644" y="848"/>
                        </a:lnTo>
                        <a:lnTo>
                          <a:pt x="636" y="859"/>
                        </a:lnTo>
                        <a:lnTo>
                          <a:pt x="634" y="861"/>
                        </a:lnTo>
                        <a:lnTo>
                          <a:pt x="634" y="865"/>
                        </a:lnTo>
                        <a:lnTo>
                          <a:pt x="638" y="878"/>
                        </a:lnTo>
                        <a:lnTo>
                          <a:pt x="638" y="880"/>
                        </a:lnTo>
                        <a:lnTo>
                          <a:pt x="638" y="882"/>
                        </a:lnTo>
                        <a:lnTo>
                          <a:pt x="640" y="882"/>
                        </a:lnTo>
                        <a:lnTo>
                          <a:pt x="640" y="885"/>
                        </a:lnTo>
                        <a:lnTo>
                          <a:pt x="642" y="885"/>
                        </a:lnTo>
                        <a:lnTo>
                          <a:pt x="642" y="889"/>
                        </a:lnTo>
                        <a:lnTo>
                          <a:pt x="642" y="893"/>
                        </a:lnTo>
                        <a:lnTo>
                          <a:pt x="642" y="895"/>
                        </a:lnTo>
                        <a:lnTo>
                          <a:pt x="642" y="897"/>
                        </a:lnTo>
                        <a:lnTo>
                          <a:pt x="642" y="897"/>
                        </a:lnTo>
                        <a:lnTo>
                          <a:pt x="640" y="897"/>
                        </a:lnTo>
                        <a:lnTo>
                          <a:pt x="634" y="895"/>
                        </a:lnTo>
                        <a:lnTo>
                          <a:pt x="632" y="895"/>
                        </a:lnTo>
                        <a:lnTo>
                          <a:pt x="632" y="897"/>
                        </a:lnTo>
                        <a:lnTo>
                          <a:pt x="627" y="904"/>
                        </a:lnTo>
                        <a:lnTo>
                          <a:pt x="625" y="906"/>
                        </a:lnTo>
                        <a:lnTo>
                          <a:pt x="615" y="914"/>
                        </a:lnTo>
                        <a:lnTo>
                          <a:pt x="621" y="919"/>
                        </a:lnTo>
                        <a:lnTo>
                          <a:pt x="623" y="923"/>
                        </a:lnTo>
                        <a:lnTo>
                          <a:pt x="623" y="925"/>
                        </a:lnTo>
                        <a:lnTo>
                          <a:pt x="623" y="927"/>
                        </a:lnTo>
                        <a:lnTo>
                          <a:pt x="623" y="927"/>
                        </a:lnTo>
                        <a:lnTo>
                          <a:pt x="623" y="929"/>
                        </a:lnTo>
                        <a:lnTo>
                          <a:pt x="623" y="929"/>
                        </a:lnTo>
                        <a:lnTo>
                          <a:pt x="621" y="931"/>
                        </a:lnTo>
                        <a:lnTo>
                          <a:pt x="621" y="931"/>
                        </a:lnTo>
                        <a:lnTo>
                          <a:pt x="621" y="931"/>
                        </a:lnTo>
                        <a:lnTo>
                          <a:pt x="619" y="931"/>
                        </a:lnTo>
                        <a:lnTo>
                          <a:pt x="619" y="931"/>
                        </a:lnTo>
                        <a:lnTo>
                          <a:pt x="619" y="931"/>
                        </a:lnTo>
                        <a:lnTo>
                          <a:pt x="617" y="929"/>
                        </a:lnTo>
                        <a:lnTo>
                          <a:pt x="617" y="929"/>
                        </a:lnTo>
                        <a:lnTo>
                          <a:pt x="617" y="929"/>
                        </a:lnTo>
                        <a:lnTo>
                          <a:pt x="615" y="931"/>
                        </a:lnTo>
                        <a:lnTo>
                          <a:pt x="613" y="936"/>
                        </a:lnTo>
                        <a:lnTo>
                          <a:pt x="613" y="938"/>
                        </a:lnTo>
                        <a:lnTo>
                          <a:pt x="610" y="938"/>
                        </a:lnTo>
                        <a:lnTo>
                          <a:pt x="602" y="944"/>
                        </a:lnTo>
                        <a:lnTo>
                          <a:pt x="598" y="946"/>
                        </a:lnTo>
                        <a:lnTo>
                          <a:pt x="598" y="946"/>
                        </a:lnTo>
                        <a:lnTo>
                          <a:pt x="596" y="948"/>
                        </a:lnTo>
                        <a:lnTo>
                          <a:pt x="596" y="953"/>
                        </a:lnTo>
                        <a:lnTo>
                          <a:pt x="593" y="955"/>
                        </a:lnTo>
                        <a:lnTo>
                          <a:pt x="593" y="955"/>
                        </a:lnTo>
                        <a:lnTo>
                          <a:pt x="587" y="955"/>
                        </a:lnTo>
                        <a:lnTo>
                          <a:pt x="585" y="955"/>
                        </a:lnTo>
                        <a:lnTo>
                          <a:pt x="585" y="955"/>
                        </a:lnTo>
                        <a:lnTo>
                          <a:pt x="581" y="957"/>
                        </a:lnTo>
                        <a:lnTo>
                          <a:pt x="572" y="963"/>
                        </a:lnTo>
                        <a:lnTo>
                          <a:pt x="545" y="974"/>
                        </a:lnTo>
                        <a:lnTo>
                          <a:pt x="534" y="974"/>
                        </a:lnTo>
                        <a:lnTo>
                          <a:pt x="525" y="978"/>
                        </a:lnTo>
                        <a:lnTo>
                          <a:pt x="523" y="980"/>
                        </a:lnTo>
                        <a:lnTo>
                          <a:pt x="523" y="980"/>
                        </a:lnTo>
                        <a:lnTo>
                          <a:pt x="525" y="982"/>
                        </a:lnTo>
                        <a:lnTo>
                          <a:pt x="525" y="982"/>
                        </a:lnTo>
                        <a:lnTo>
                          <a:pt x="525" y="984"/>
                        </a:lnTo>
                        <a:lnTo>
                          <a:pt x="525" y="989"/>
                        </a:lnTo>
                        <a:lnTo>
                          <a:pt x="525" y="989"/>
                        </a:lnTo>
                        <a:lnTo>
                          <a:pt x="525" y="991"/>
                        </a:lnTo>
                        <a:lnTo>
                          <a:pt x="525" y="993"/>
                        </a:lnTo>
                        <a:lnTo>
                          <a:pt x="525" y="995"/>
                        </a:lnTo>
                        <a:lnTo>
                          <a:pt x="523" y="999"/>
                        </a:lnTo>
                        <a:lnTo>
                          <a:pt x="523" y="1001"/>
                        </a:lnTo>
                        <a:lnTo>
                          <a:pt x="523" y="1004"/>
                        </a:lnTo>
                        <a:lnTo>
                          <a:pt x="523" y="1008"/>
                        </a:lnTo>
                        <a:lnTo>
                          <a:pt x="523" y="1008"/>
                        </a:lnTo>
                        <a:lnTo>
                          <a:pt x="523" y="1010"/>
                        </a:lnTo>
                        <a:lnTo>
                          <a:pt x="515" y="1016"/>
                        </a:lnTo>
                        <a:lnTo>
                          <a:pt x="515" y="1016"/>
                        </a:lnTo>
                        <a:lnTo>
                          <a:pt x="500" y="1023"/>
                        </a:lnTo>
                        <a:lnTo>
                          <a:pt x="496" y="1025"/>
                        </a:lnTo>
                        <a:lnTo>
                          <a:pt x="476" y="1025"/>
                        </a:lnTo>
                        <a:lnTo>
                          <a:pt x="476" y="1025"/>
                        </a:lnTo>
                        <a:lnTo>
                          <a:pt x="476" y="1023"/>
                        </a:lnTo>
                        <a:lnTo>
                          <a:pt x="474" y="1021"/>
                        </a:lnTo>
                        <a:lnTo>
                          <a:pt x="474" y="1021"/>
                        </a:lnTo>
                        <a:lnTo>
                          <a:pt x="474" y="1018"/>
                        </a:lnTo>
                        <a:lnTo>
                          <a:pt x="474" y="1018"/>
                        </a:lnTo>
                        <a:lnTo>
                          <a:pt x="472" y="1018"/>
                        </a:lnTo>
                        <a:lnTo>
                          <a:pt x="470" y="1016"/>
                        </a:lnTo>
                        <a:lnTo>
                          <a:pt x="468" y="1016"/>
                        </a:lnTo>
                        <a:lnTo>
                          <a:pt x="468" y="1016"/>
                        </a:lnTo>
                        <a:lnTo>
                          <a:pt x="466" y="1018"/>
                        </a:lnTo>
                        <a:lnTo>
                          <a:pt x="466" y="1018"/>
                        </a:lnTo>
                        <a:lnTo>
                          <a:pt x="466" y="1021"/>
                        </a:lnTo>
                        <a:lnTo>
                          <a:pt x="464" y="1027"/>
                        </a:lnTo>
                        <a:lnTo>
                          <a:pt x="462" y="1029"/>
                        </a:lnTo>
                        <a:lnTo>
                          <a:pt x="455" y="1038"/>
                        </a:lnTo>
                        <a:lnTo>
                          <a:pt x="451" y="1038"/>
                        </a:lnTo>
                        <a:lnTo>
                          <a:pt x="442" y="1038"/>
                        </a:lnTo>
                        <a:lnTo>
                          <a:pt x="442" y="1038"/>
                        </a:lnTo>
                        <a:lnTo>
                          <a:pt x="442" y="1038"/>
                        </a:lnTo>
                        <a:lnTo>
                          <a:pt x="440" y="1040"/>
                        </a:lnTo>
                        <a:lnTo>
                          <a:pt x="440" y="1042"/>
                        </a:lnTo>
                        <a:lnTo>
                          <a:pt x="438" y="1044"/>
                        </a:lnTo>
                        <a:lnTo>
                          <a:pt x="436" y="1046"/>
                        </a:lnTo>
                        <a:lnTo>
                          <a:pt x="436" y="1046"/>
                        </a:lnTo>
                        <a:lnTo>
                          <a:pt x="434" y="1046"/>
                        </a:lnTo>
                        <a:lnTo>
                          <a:pt x="428" y="1044"/>
                        </a:lnTo>
                        <a:lnTo>
                          <a:pt x="423" y="1044"/>
                        </a:lnTo>
                        <a:lnTo>
                          <a:pt x="421" y="1046"/>
                        </a:lnTo>
                        <a:lnTo>
                          <a:pt x="404" y="1059"/>
                        </a:lnTo>
                        <a:lnTo>
                          <a:pt x="396" y="1063"/>
                        </a:lnTo>
                        <a:lnTo>
                          <a:pt x="391" y="1065"/>
                        </a:lnTo>
                        <a:lnTo>
                          <a:pt x="387" y="1067"/>
                        </a:lnTo>
                        <a:lnTo>
                          <a:pt x="385" y="1067"/>
                        </a:lnTo>
                        <a:lnTo>
                          <a:pt x="385" y="1067"/>
                        </a:lnTo>
                        <a:lnTo>
                          <a:pt x="385" y="1069"/>
                        </a:lnTo>
                        <a:lnTo>
                          <a:pt x="385" y="1069"/>
                        </a:lnTo>
                        <a:lnTo>
                          <a:pt x="383" y="1074"/>
                        </a:lnTo>
                        <a:lnTo>
                          <a:pt x="379" y="1080"/>
                        </a:lnTo>
                        <a:lnTo>
                          <a:pt x="370" y="1084"/>
                        </a:lnTo>
                        <a:lnTo>
                          <a:pt x="370" y="1084"/>
                        </a:lnTo>
                        <a:lnTo>
                          <a:pt x="370" y="1086"/>
                        </a:lnTo>
                        <a:lnTo>
                          <a:pt x="370" y="1089"/>
                        </a:lnTo>
                        <a:lnTo>
                          <a:pt x="370" y="1091"/>
                        </a:lnTo>
                        <a:lnTo>
                          <a:pt x="372" y="1093"/>
                        </a:lnTo>
                        <a:lnTo>
                          <a:pt x="372" y="1099"/>
                        </a:lnTo>
                        <a:lnTo>
                          <a:pt x="372" y="1110"/>
                        </a:lnTo>
                        <a:lnTo>
                          <a:pt x="370" y="1114"/>
                        </a:lnTo>
                        <a:lnTo>
                          <a:pt x="368" y="1116"/>
                        </a:lnTo>
                        <a:lnTo>
                          <a:pt x="366" y="1118"/>
                        </a:lnTo>
                        <a:lnTo>
                          <a:pt x="364" y="1118"/>
                        </a:lnTo>
                        <a:lnTo>
                          <a:pt x="362" y="1118"/>
                        </a:lnTo>
                        <a:lnTo>
                          <a:pt x="360" y="1116"/>
                        </a:lnTo>
                        <a:lnTo>
                          <a:pt x="357" y="1116"/>
                        </a:lnTo>
                        <a:lnTo>
                          <a:pt x="357" y="1114"/>
                        </a:lnTo>
                        <a:lnTo>
                          <a:pt x="355" y="1114"/>
                        </a:lnTo>
                        <a:lnTo>
                          <a:pt x="353" y="1112"/>
                        </a:lnTo>
                        <a:lnTo>
                          <a:pt x="351" y="1108"/>
                        </a:lnTo>
                        <a:lnTo>
                          <a:pt x="351" y="1106"/>
                        </a:lnTo>
                        <a:lnTo>
                          <a:pt x="349" y="1106"/>
                        </a:lnTo>
                        <a:lnTo>
                          <a:pt x="336" y="1112"/>
                        </a:lnTo>
                        <a:lnTo>
                          <a:pt x="332" y="1116"/>
                        </a:lnTo>
                        <a:lnTo>
                          <a:pt x="332" y="1116"/>
                        </a:lnTo>
                        <a:lnTo>
                          <a:pt x="332" y="1118"/>
                        </a:lnTo>
                        <a:lnTo>
                          <a:pt x="332" y="1118"/>
                        </a:lnTo>
                        <a:lnTo>
                          <a:pt x="332" y="1120"/>
                        </a:lnTo>
                        <a:lnTo>
                          <a:pt x="332" y="1125"/>
                        </a:lnTo>
                        <a:lnTo>
                          <a:pt x="330" y="1129"/>
                        </a:lnTo>
                        <a:lnTo>
                          <a:pt x="330" y="1131"/>
                        </a:lnTo>
                        <a:lnTo>
                          <a:pt x="330" y="1133"/>
                        </a:lnTo>
                        <a:lnTo>
                          <a:pt x="332" y="1133"/>
                        </a:lnTo>
                        <a:lnTo>
                          <a:pt x="332" y="1135"/>
                        </a:lnTo>
                        <a:lnTo>
                          <a:pt x="336" y="1137"/>
                        </a:lnTo>
                        <a:lnTo>
                          <a:pt x="338" y="1137"/>
                        </a:lnTo>
                        <a:lnTo>
                          <a:pt x="338" y="1137"/>
                        </a:lnTo>
                        <a:lnTo>
                          <a:pt x="338" y="1140"/>
                        </a:lnTo>
                        <a:lnTo>
                          <a:pt x="340" y="1140"/>
                        </a:lnTo>
                        <a:lnTo>
                          <a:pt x="340" y="1146"/>
                        </a:lnTo>
                        <a:lnTo>
                          <a:pt x="340" y="1152"/>
                        </a:lnTo>
                        <a:lnTo>
                          <a:pt x="343" y="1154"/>
                        </a:lnTo>
                        <a:lnTo>
                          <a:pt x="343" y="1157"/>
                        </a:lnTo>
                        <a:lnTo>
                          <a:pt x="345" y="1159"/>
                        </a:lnTo>
                        <a:lnTo>
                          <a:pt x="347" y="1163"/>
                        </a:lnTo>
                        <a:lnTo>
                          <a:pt x="349" y="1165"/>
                        </a:lnTo>
                        <a:lnTo>
                          <a:pt x="349" y="1167"/>
                        </a:lnTo>
                        <a:lnTo>
                          <a:pt x="349" y="1169"/>
                        </a:lnTo>
                        <a:lnTo>
                          <a:pt x="349" y="1171"/>
                        </a:lnTo>
                        <a:lnTo>
                          <a:pt x="349" y="1174"/>
                        </a:lnTo>
                        <a:lnTo>
                          <a:pt x="349" y="1174"/>
                        </a:lnTo>
                        <a:lnTo>
                          <a:pt x="340" y="1176"/>
                        </a:lnTo>
                        <a:lnTo>
                          <a:pt x="323" y="1184"/>
                        </a:lnTo>
                        <a:lnTo>
                          <a:pt x="317" y="1182"/>
                        </a:lnTo>
                        <a:lnTo>
                          <a:pt x="313" y="1178"/>
                        </a:lnTo>
                        <a:lnTo>
                          <a:pt x="311" y="1176"/>
                        </a:lnTo>
                        <a:lnTo>
                          <a:pt x="306" y="1174"/>
                        </a:lnTo>
                        <a:lnTo>
                          <a:pt x="304" y="1174"/>
                        </a:lnTo>
                        <a:lnTo>
                          <a:pt x="302" y="1176"/>
                        </a:lnTo>
                        <a:lnTo>
                          <a:pt x="300" y="1178"/>
                        </a:lnTo>
                        <a:lnTo>
                          <a:pt x="296" y="1182"/>
                        </a:lnTo>
                        <a:lnTo>
                          <a:pt x="291" y="1182"/>
                        </a:lnTo>
                        <a:lnTo>
                          <a:pt x="291" y="1182"/>
                        </a:lnTo>
                        <a:lnTo>
                          <a:pt x="289" y="1180"/>
                        </a:lnTo>
                        <a:lnTo>
                          <a:pt x="289" y="1178"/>
                        </a:lnTo>
                        <a:lnTo>
                          <a:pt x="291" y="1178"/>
                        </a:lnTo>
                        <a:lnTo>
                          <a:pt x="291" y="1176"/>
                        </a:lnTo>
                        <a:lnTo>
                          <a:pt x="291" y="1174"/>
                        </a:lnTo>
                        <a:lnTo>
                          <a:pt x="289" y="1171"/>
                        </a:lnTo>
                        <a:lnTo>
                          <a:pt x="283" y="1169"/>
                        </a:lnTo>
                        <a:lnTo>
                          <a:pt x="279" y="1169"/>
                        </a:lnTo>
                        <a:lnTo>
                          <a:pt x="279" y="1169"/>
                        </a:lnTo>
                        <a:lnTo>
                          <a:pt x="277" y="1169"/>
                        </a:lnTo>
                        <a:lnTo>
                          <a:pt x="274" y="1171"/>
                        </a:lnTo>
                        <a:lnTo>
                          <a:pt x="262" y="1174"/>
                        </a:lnTo>
                        <a:lnTo>
                          <a:pt x="260" y="1176"/>
                        </a:lnTo>
                        <a:lnTo>
                          <a:pt x="260" y="1176"/>
                        </a:lnTo>
                        <a:lnTo>
                          <a:pt x="245" y="1188"/>
                        </a:lnTo>
                        <a:lnTo>
                          <a:pt x="240" y="1191"/>
                        </a:lnTo>
                        <a:lnTo>
                          <a:pt x="238" y="1191"/>
                        </a:lnTo>
                        <a:lnTo>
                          <a:pt x="236" y="1191"/>
                        </a:lnTo>
                        <a:lnTo>
                          <a:pt x="234" y="1184"/>
                        </a:lnTo>
                        <a:lnTo>
                          <a:pt x="234" y="1182"/>
                        </a:lnTo>
                        <a:lnTo>
                          <a:pt x="232" y="1182"/>
                        </a:lnTo>
                        <a:lnTo>
                          <a:pt x="226" y="1180"/>
                        </a:lnTo>
                        <a:lnTo>
                          <a:pt x="223" y="1178"/>
                        </a:lnTo>
                        <a:lnTo>
                          <a:pt x="223" y="1176"/>
                        </a:lnTo>
                        <a:lnTo>
                          <a:pt x="223" y="1176"/>
                        </a:lnTo>
                        <a:lnTo>
                          <a:pt x="221" y="1174"/>
                        </a:lnTo>
                        <a:lnTo>
                          <a:pt x="221" y="1174"/>
                        </a:lnTo>
                        <a:lnTo>
                          <a:pt x="219" y="1171"/>
                        </a:lnTo>
                        <a:lnTo>
                          <a:pt x="217" y="1169"/>
                        </a:lnTo>
                        <a:lnTo>
                          <a:pt x="215" y="1171"/>
                        </a:lnTo>
                        <a:lnTo>
                          <a:pt x="215" y="1171"/>
                        </a:lnTo>
                        <a:lnTo>
                          <a:pt x="215" y="1171"/>
                        </a:lnTo>
                        <a:lnTo>
                          <a:pt x="213" y="1174"/>
                        </a:lnTo>
                        <a:lnTo>
                          <a:pt x="213" y="1176"/>
                        </a:lnTo>
                        <a:lnTo>
                          <a:pt x="215" y="1176"/>
                        </a:lnTo>
                        <a:lnTo>
                          <a:pt x="226" y="1193"/>
                        </a:lnTo>
                        <a:lnTo>
                          <a:pt x="228" y="1193"/>
                        </a:lnTo>
                        <a:lnTo>
                          <a:pt x="228" y="1195"/>
                        </a:lnTo>
                        <a:lnTo>
                          <a:pt x="228" y="1195"/>
                        </a:lnTo>
                        <a:lnTo>
                          <a:pt x="228" y="1197"/>
                        </a:lnTo>
                        <a:lnTo>
                          <a:pt x="226" y="119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77" name="Freeform 13"/>
                  <p:cNvSpPr>
                    <a:spLocks/>
                  </p:cNvSpPr>
                  <p:nvPr/>
                </p:nvSpPr>
                <p:spPr bwMode="auto">
                  <a:xfrm>
                    <a:off x="960835" y="2947988"/>
                    <a:ext cx="53579" cy="27385"/>
                  </a:xfrm>
                  <a:custGeom>
                    <a:avLst/>
                    <a:gdLst>
                      <a:gd name="T0" fmla="*/ 15 w 45"/>
                      <a:gd name="T1" fmla="*/ 23 h 23"/>
                      <a:gd name="T2" fmla="*/ 15 w 45"/>
                      <a:gd name="T3" fmla="*/ 23 h 23"/>
                      <a:gd name="T4" fmla="*/ 0 w 45"/>
                      <a:gd name="T5" fmla="*/ 4 h 23"/>
                      <a:gd name="T6" fmla="*/ 0 w 45"/>
                      <a:gd name="T7" fmla="*/ 0 h 23"/>
                      <a:gd name="T8" fmla="*/ 2 w 45"/>
                      <a:gd name="T9" fmla="*/ 2 h 23"/>
                      <a:gd name="T10" fmla="*/ 4 w 45"/>
                      <a:gd name="T11" fmla="*/ 4 h 23"/>
                      <a:gd name="T12" fmla="*/ 34 w 45"/>
                      <a:gd name="T13" fmla="*/ 2 h 23"/>
                      <a:gd name="T14" fmla="*/ 38 w 45"/>
                      <a:gd name="T15" fmla="*/ 2 h 23"/>
                      <a:gd name="T16" fmla="*/ 45 w 45"/>
                      <a:gd name="T17" fmla="*/ 10 h 23"/>
                      <a:gd name="T18" fmla="*/ 38 w 45"/>
                      <a:gd name="T19" fmla="*/ 21 h 23"/>
                      <a:gd name="T20" fmla="*/ 34 w 45"/>
                      <a:gd name="T21" fmla="*/ 23 h 23"/>
                      <a:gd name="T22" fmla="*/ 28 w 45"/>
                      <a:gd name="T23" fmla="*/ 19 h 23"/>
                      <a:gd name="T24" fmla="*/ 15 w 45"/>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15" y="23"/>
                        </a:moveTo>
                        <a:lnTo>
                          <a:pt x="15" y="23"/>
                        </a:lnTo>
                        <a:lnTo>
                          <a:pt x="0" y="4"/>
                        </a:lnTo>
                        <a:lnTo>
                          <a:pt x="0" y="0"/>
                        </a:lnTo>
                        <a:lnTo>
                          <a:pt x="2" y="2"/>
                        </a:lnTo>
                        <a:lnTo>
                          <a:pt x="4" y="4"/>
                        </a:lnTo>
                        <a:lnTo>
                          <a:pt x="34" y="2"/>
                        </a:lnTo>
                        <a:lnTo>
                          <a:pt x="38" y="2"/>
                        </a:lnTo>
                        <a:lnTo>
                          <a:pt x="45" y="10"/>
                        </a:lnTo>
                        <a:lnTo>
                          <a:pt x="38" y="21"/>
                        </a:lnTo>
                        <a:lnTo>
                          <a:pt x="34" y="23"/>
                        </a:lnTo>
                        <a:lnTo>
                          <a:pt x="28" y="19"/>
                        </a:lnTo>
                        <a:lnTo>
                          <a:pt x="15" y="2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78" name="Freeform 14"/>
                  <p:cNvSpPr>
                    <a:spLocks/>
                  </p:cNvSpPr>
                  <p:nvPr/>
                </p:nvSpPr>
                <p:spPr bwMode="auto">
                  <a:xfrm>
                    <a:off x="960835" y="2947988"/>
                    <a:ext cx="53579" cy="27385"/>
                  </a:xfrm>
                  <a:custGeom>
                    <a:avLst/>
                    <a:gdLst>
                      <a:gd name="T0" fmla="*/ 15 w 45"/>
                      <a:gd name="T1" fmla="*/ 23 h 23"/>
                      <a:gd name="T2" fmla="*/ 15 w 45"/>
                      <a:gd name="T3" fmla="*/ 23 h 23"/>
                      <a:gd name="T4" fmla="*/ 0 w 45"/>
                      <a:gd name="T5" fmla="*/ 4 h 23"/>
                      <a:gd name="T6" fmla="*/ 0 w 45"/>
                      <a:gd name="T7" fmla="*/ 0 h 23"/>
                      <a:gd name="T8" fmla="*/ 2 w 45"/>
                      <a:gd name="T9" fmla="*/ 2 h 23"/>
                      <a:gd name="T10" fmla="*/ 4 w 45"/>
                      <a:gd name="T11" fmla="*/ 4 h 23"/>
                      <a:gd name="T12" fmla="*/ 34 w 45"/>
                      <a:gd name="T13" fmla="*/ 2 h 23"/>
                      <a:gd name="T14" fmla="*/ 38 w 45"/>
                      <a:gd name="T15" fmla="*/ 2 h 23"/>
                      <a:gd name="T16" fmla="*/ 45 w 45"/>
                      <a:gd name="T17" fmla="*/ 10 h 23"/>
                      <a:gd name="T18" fmla="*/ 38 w 45"/>
                      <a:gd name="T19" fmla="*/ 21 h 23"/>
                      <a:gd name="T20" fmla="*/ 34 w 45"/>
                      <a:gd name="T21" fmla="*/ 23 h 23"/>
                      <a:gd name="T22" fmla="*/ 28 w 45"/>
                      <a:gd name="T23" fmla="*/ 19 h 23"/>
                      <a:gd name="T24" fmla="*/ 15 w 45"/>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23">
                        <a:moveTo>
                          <a:pt x="15" y="23"/>
                        </a:moveTo>
                        <a:lnTo>
                          <a:pt x="15" y="23"/>
                        </a:lnTo>
                        <a:lnTo>
                          <a:pt x="0" y="4"/>
                        </a:lnTo>
                        <a:lnTo>
                          <a:pt x="0" y="0"/>
                        </a:lnTo>
                        <a:lnTo>
                          <a:pt x="2" y="2"/>
                        </a:lnTo>
                        <a:lnTo>
                          <a:pt x="4" y="4"/>
                        </a:lnTo>
                        <a:lnTo>
                          <a:pt x="34" y="2"/>
                        </a:lnTo>
                        <a:lnTo>
                          <a:pt x="38" y="2"/>
                        </a:lnTo>
                        <a:lnTo>
                          <a:pt x="45" y="10"/>
                        </a:lnTo>
                        <a:lnTo>
                          <a:pt x="38" y="21"/>
                        </a:lnTo>
                        <a:lnTo>
                          <a:pt x="34" y="23"/>
                        </a:lnTo>
                        <a:lnTo>
                          <a:pt x="28" y="19"/>
                        </a:lnTo>
                        <a:lnTo>
                          <a:pt x="15" y="23"/>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79" name="Freeform 15"/>
                  <p:cNvSpPr>
                    <a:spLocks/>
                  </p:cNvSpPr>
                  <p:nvPr/>
                </p:nvSpPr>
                <p:spPr bwMode="auto">
                  <a:xfrm>
                    <a:off x="1824038" y="3402807"/>
                    <a:ext cx="1144191" cy="1460897"/>
                  </a:xfrm>
                  <a:custGeom>
                    <a:avLst/>
                    <a:gdLst>
                      <a:gd name="T0" fmla="*/ 459 w 961"/>
                      <a:gd name="T1" fmla="*/ 1112 h 1227"/>
                      <a:gd name="T2" fmla="*/ 400 w 961"/>
                      <a:gd name="T3" fmla="*/ 1078 h 1227"/>
                      <a:gd name="T4" fmla="*/ 323 w 961"/>
                      <a:gd name="T5" fmla="*/ 1093 h 1227"/>
                      <a:gd name="T6" fmla="*/ 374 w 961"/>
                      <a:gd name="T7" fmla="*/ 1135 h 1227"/>
                      <a:gd name="T8" fmla="*/ 366 w 961"/>
                      <a:gd name="T9" fmla="*/ 1170 h 1227"/>
                      <a:gd name="T10" fmla="*/ 232 w 961"/>
                      <a:gd name="T11" fmla="*/ 1178 h 1227"/>
                      <a:gd name="T12" fmla="*/ 96 w 961"/>
                      <a:gd name="T13" fmla="*/ 1218 h 1227"/>
                      <a:gd name="T14" fmla="*/ 2 w 961"/>
                      <a:gd name="T15" fmla="*/ 1159 h 1227"/>
                      <a:gd name="T16" fmla="*/ 11 w 961"/>
                      <a:gd name="T17" fmla="*/ 1048 h 1227"/>
                      <a:gd name="T18" fmla="*/ 34 w 961"/>
                      <a:gd name="T19" fmla="*/ 851 h 1227"/>
                      <a:gd name="T20" fmla="*/ 62 w 961"/>
                      <a:gd name="T21" fmla="*/ 719 h 1227"/>
                      <a:gd name="T22" fmla="*/ 119 w 961"/>
                      <a:gd name="T23" fmla="*/ 585 h 1227"/>
                      <a:gd name="T24" fmla="*/ 217 w 961"/>
                      <a:gd name="T25" fmla="*/ 332 h 1227"/>
                      <a:gd name="T26" fmla="*/ 230 w 961"/>
                      <a:gd name="T27" fmla="*/ 209 h 1227"/>
                      <a:gd name="T28" fmla="*/ 274 w 961"/>
                      <a:gd name="T29" fmla="*/ 162 h 1227"/>
                      <a:gd name="T30" fmla="*/ 298 w 961"/>
                      <a:gd name="T31" fmla="*/ 134 h 1227"/>
                      <a:gd name="T32" fmla="*/ 347 w 961"/>
                      <a:gd name="T33" fmla="*/ 175 h 1227"/>
                      <a:gd name="T34" fmla="*/ 357 w 961"/>
                      <a:gd name="T35" fmla="*/ 183 h 1227"/>
                      <a:gd name="T36" fmla="*/ 349 w 961"/>
                      <a:gd name="T37" fmla="*/ 226 h 1227"/>
                      <a:gd name="T38" fmla="*/ 381 w 961"/>
                      <a:gd name="T39" fmla="*/ 207 h 1227"/>
                      <a:gd name="T40" fmla="*/ 410 w 961"/>
                      <a:gd name="T41" fmla="*/ 168 h 1227"/>
                      <a:gd name="T42" fmla="*/ 449 w 961"/>
                      <a:gd name="T43" fmla="*/ 160 h 1227"/>
                      <a:gd name="T44" fmla="*/ 466 w 961"/>
                      <a:gd name="T45" fmla="*/ 124 h 1227"/>
                      <a:gd name="T46" fmla="*/ 510 w 961"/>
                      <a:gd name="T47" fmla="*/ 85 h 1227"/>
                      <a:gd name="T48" fmla="*/ 525 w 961"/>
                      <a:gd name="T49" fmla="*/ 43 h 1227"/>
                      <a:gd name="T50" fmla="*/ 512 w 961"/>
                      <a:gd name="T51" fmla="*/ 43 h 1227"/>
                      <a:gd name="T52" fmla="*/ 544 w 961"/>
                      <a:gd name="T53" fmla="*/ 0 h 1227"/>
                      <a:gd name="T54" fmla="*/ 604 w 961"/>
                      <a:gd name="T55" fmla="*/ 9 h 1227"/>
                      <a:gd name="T56" fmla="*/ 606 w 961"/>
                      <a:gd name="T57" fmla="*/ 34 h 1227"/>
                      <a:gd name="T58" fmla="*/ 623 w 961"/>
                      <a:gd name="T59" fmla="*/ 34 h 1227"/>
                      <a:gd name="T60" fmla="*/ 646 w 961"/>
                      <a:gd name="T61" fmla="*/ 32 h 1227"/>
                      <a:gd name="T62" fmla="*/ 693 w 961"/>
                      <a:gd name="T63" fmla="*/ 79 h 1227"/>
                      <a:gd name="T64" fmla="*/ 685 w 961"/>
                      <a:gd name="T65" fmla="*/ 115 h 1227"/>
                      <a:gd name="T66" fmla="*/ 706 w 961"/>
                      <a:gd name="T67" fmla="*/ 96 h 1227"/>
                      <a:gd name="T68" fmla="*/ 719 w 961"/>
                      <a:gd name="T69" fmla="*/ 141 h 1227"/>
                      <a:gd name="T70" fmla="*/ 757 w 961"/>
                      <a:gd name="T71" fmla="*/ 113 h 1227"/>
                      <a:gd name="T72" fmla="*/ 780 w 961"/>
                      <a:gd name="T73" fmla="*/ 119 h 1227"/>
                      <a:gd name="T74" fmla="*/ 804 w 961"/>
                      <a:gd name="T75" fmla="*/ 183 h 1227"/>
                      <a:gd name="T76" fmla="*/ 804 w 961"/>
                      <a:gd name="T77" fmla="*/ 217 h 1227"/>
                      <a:gd name="T78" fmla="*/ 797 w 961"/>
                      <a:gd name="T79" fmla="*/ 247 h 1227"/>
                      <a:gd name="T80" fmla="*/ 810 w 961"/>
                      <a:gd name="T81" fmla="*/ 277 h 1227"/>
                      <a:gd name="T82" fmla="*/ 853 w 961"/>
                      <a:gd name="T83" fmla="*/ 306 h 1227"/>
                      <a:gd name="T84" fmla="*/ 844 w 961"/>
                      <a:gd name="T85" fmla="*/ 328 h 1227"/>
                      <a:gd name="T86" fmla="*/ 863 w 961"/>
                      <a:gd name="T87" fmla="*/ 351 h 1227"/>
                      <a:gd name="T88" fmla="*/ 923 w 961"/>
                      <a:gd name="T89" fmla="*/ 389 h 1227"/>
                      <a:gd name="T90" fmla="*/ 931 w 961"/>
                      <a:gd name="T91" fmla="*/ 419 h 1227"/>
                      <a:gd name="T92" fmla="*/ 940 w 961"/>
                      <a:gd name="T93" fmla="*/ 466 h 1227"/>
                      <a:gd name="T94" fmla="*/ 940 w 961"/>
                      <a:gd name="T95" fmla="*/ 502 h 1227"/>
                      <a:gd name="T96" fmla="*/ 942 w 961"/>
                      <a:gd name="T97" fmla="*/ 530 h 1227"/>
                      <a:gd name="T98" fmla="*/ 912 w 961"/>
                      <a:gd name="T99" fmla="*/ 534 h 1227"/>
                      <a:gd name="T100" fmla="*/ 895 w 961"/>
                      <a:gd name="T101" fmla="*/ 557 h 1227"/>
                      <a:gd name="T102" fmla="*/ 906 w 961"/>
                      <a:gd name="T103" fmla="*/ 579 h 1227"/>
                      <a:gd name="T104" fmla="*/ 912 w 961"/>
                      <a:gd name="T105" fmla="*/ 617 h 1227"/>
                      <a:gd name="T106" fmla="*/ 855 w 961"/>
                      <a:gd name="T107" fmla="*/ 649 h 1227"/>
                      <a:gd name="T108" fmla="*/ 825 w 961"/>
                      <a:gd name="T109" fmla="*/ 678 h 1227"/>
                      <a:gd name="T110" fmla="*/ 884 w 961"/>
                      <a:gd name="T111" fmla="*/ 868 h 1227"/>
                      <a:gd name="T112" fmla="*/ 882 w 961"/>
                      <a:gd name="T113" fmla="*/ 963 h 1227"/>
                      <a:gd name="T114" fmla="*/ 897 w 961"/>
                      <a:gd name="T115" fmla="*/ 993 h 1227"/>
                      <a:gd name="T116" fmla="*/ 891 w 961"/>
                      <a:gd name="T117" fmla="*/ 1019 h 1227"/>
                      <a:gd name="T118" fmla="*/ 902 w 961"/>
                      <a:gd name="T119" fmla="*/ 1067 h 1227"/>
                      <a:gd name="T120" fmla="*/ 840 w 961"/>
                      <a:gd name="T121" fmla="*/ 1082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1" h="1227">
                        <a:moveTo>
                          <a:pt x="736" y="1133"/>
                        </a:moveTo>
                        <a:lnTo>
                          <a:pt x="736" y="1133"/>
                        </a:lnTo>
                        <a:lnTo>
                          <a:pt x="731" y="1140"/>
                        </a:lnTo>
                        <a:lnTo>
                          <a:pt x="719" y="1163"/>
                        </a:lnTo>
                        <a:lnTo>
                          <a:pt x="717" y="1163"/>
                        </a:lnTo>
                        <a:lnTo>
                          <a:pt x="612" y="1114"/>
                        </a:lnTo>
                        <a:lnTo>
                          <a:pt x="600" y="1112"/>
                        </a:lnTo>
                        <a:lnTo>
                          <a:pt x="587" y="1114"/>
                        </a:lnTo>
                        <a:lnTo>
                          <a:pt x="580" y="1108"/>
                        </a:lnTo>
                        <a:lnTo>
                          <a:pt x="561" y="1110"/>
                        </a:lnTo>
                        <a:lnTo>
                          <a:pt x="523" y="1110"/>
                        </a:lnTo>
                        <a:lnTo>
                          <a:pt x="517" y="1112"/>
                        </a:lnTo>
                        <a:lnTo>
                          <a:pt x="512" y="1121"/>
                        </a:lnTo>
                        <a:lnTo>
                          <a:pt x="500" y="1125"/>
                        </a:lnTo>
                        <a:lnTo>
                          <a:pt x="487" y="1127"/>
                        </a:lnTo>
                        <a:lnTo>
                          <a:pt x="478" y="1127"/>
                        </a:lnTo>
                        <a:lnTo>
                          <a:pt x="466" y="1121"/>
                        </a:lnTo>
                        <a:lnTo>
                          <a:pt x="461" y="1116"/>
                        </a:lnTo>
                        <a:lnTo>
                          <a:pt x="459" y="1112"/>
                        </a:lnTo>
                        <a:lnTo>
                          <a:pt x="466" y="1110"/>
                        </a:lnTo>
                        <a:lnTo>
                          <a:pt x="457" y="1101"/>
                        </a:lnTo>
                        <a:lnTo>
                          <a:pt x="444" y="1097"/>
                        </a:lnTo>
                        <a:lnTo>
                          <a:pt x="436" y="1097"/>
                        </a:lnTo>
                        <a:lnTo>
                          <a:pt x="434" y="1108"/>
                        </a:lnTo>
                        <a:lnTo>
                          <a:pt x="436" y="1110"/>
                        </a:lnTo>
                        <a:lnTo>
                          <a:pt x="419" y="1112"/>
                        </a:lnTo>
                        <a:lnTo>
                          <a:pt x="417" y="1110"/>
                        </a:lnTo>
                        <a:lnTo>
                          <a:pt x="417" y="1106"/>
                        </a:lnTo>
                        <a:lnTo>
                          <a:pt x="412" y="1104"/>
                        </a:lnTo>
                        <a:lnTo>
                          <a:pt x="410" y="1099"/>
                        </a:lnTo>
                        <a:lnTo>
                          <a:pt x="410" y="1095"/>
                        </a:lnTo>
                        <a:lnTo>
                          <a:pt x="415" y="1087"/>
                        </a:lnTo>
                        <a:lnTo>
                          <a:pt x="417" y="1087"/>
                        </a:lnTo>
                        <a:lnTo>
                          <a:pt x="412" y="1080"/>
                        </a:lnTo>
                        <a:lnTo>
                          <a:pt x="410" y="1080"/>
                        </a:lnTo>
                        <a:lnTo>
                          <a:pt x="406" y="1082"/>
                        </a:lnTo>
                        <a:lnTo>
                          <a:pt x="402" y="1080"/>
                        </a:lnTo>
                        <a:lnTo>
                          <a:pt x="400" y="1078"/>
                        </a:lnTo>
                        <a:lnTo>
                          <a:pt x="395" y="1072"/>
                        </a:lnTo>
                        <a:lnTo>
                          <a:pt x="391" y="1067"/>
                        </a:lnTo>
                        <a:lnTo>
                          <a:pt x="387" y="1065"/>
                        </a:lnTo>
                        <a:lnTo>
                          <a:pt x="385" y="1070"/>
                        </a:lnTo>
                        <a:lnTo>
                          <a:pt x="385" y="1080"/>
                        </a:lnTo>
                        <a:lnTo>
                          <a:pt x="381" y="1084"/>
                        </a:lnTo>
                        <a:lnTo>
                          <a:pt x="376" y="1082"/>
                        </a:lnTo>
                        <a:lnTo>
                          <a:pt x="374" y="1076"/>
                        </a:lnTo>
                        <a:lnTo>
                          <a:pt x="374" y="1070"/>
                        </a:lnTo>
                        <a:lnTo>
                          <a:pt x="372" y="1065"/>
                        </a:lnTo>
                        <a:lnTo>
                          <a:pt x="366" y="1063"/>
                        </a:lnTo>
                        <a:lnTo>
                          <a:pt x="357" y="1063"/>
                        </a:lnTo>
                        <a:lnTo>
                          <a:pt x="351" y="1067"/>
                        </a:lnTo>
                        <a:lnTo>
                          <a:pt x="355" y="1076"/>
                        </a:lnTo>
                        <a:lnTo>
                          <a:pt x="351" y="1078"/>
                        </a:lnTo>
                        <a:lnTo>
                          <a:pt x="334" y="1084"/>
                        </a:lnTo>
                        <a:lnTo>
                          <a:pt x="330" y="1084"/>
                        </a:lnTo>
                        <a:lnTo>
                          <a:pt x="325" y="1087"/>
                        </a:lnTo>
                        <a:lnTo>
                          <a:pt x="323" y="1093"/>
                        </a:lnTo>
                        <a:lnTo>
                          <a:pt x="321" y="1097"/>
                        </a:lnTo>
                        <a:lnTo>
                          <a:pt x="319" y="1108"/>
                        </a:lnTo>
                        <a:lnTo>
                          <a:pt x="317" y="1112"/>
                        </a:lnTo>
                        <a:lnTo>
                          <a:pt x="308" y="1118"/>
                        </a:lnTo>
                        <a:lnTo>
                          <a:pt x="306" y="1123"/>
                        </a:lnTo>
                        <a:lnTo>
                          <a:pt x="306" y="1127"/>
                        </a:lnTo>
                        <a:lnTo>
                          <a:pt x="306" y="1129"/>
                        </a:lnTo>
                        <a:lnTo>
                          <a:pt x="308" y="1133"/>
                        </a:lnTo>
                        <a:lnTo>
                          <a:pt x="306" y="1140"/>
                        </a:lnTo>
                        <a:lnTo>
                          <a:pt x="313" y="1142"/>
                        </a:lnTo>
                        <a:lnTo>
                          <a:pt x="315" y="1142"/>
                        </a:lnTo>
                        <a:lnTo>
                          <a:pt x="323" y="1148"/>
                        </a:lnTo>
                        <a:lnTo>
                          <a:pt x="332" y="1150"/>
                        </a:lnTo>
                        <a:lnTo>
                          <a:pt x="338" y="1150"/>
                        </a:lnTo>
                        <a:lnTo>
                          <a:pt x="342" y="1146"/>
                        </a:lnTo>
                        <a:lnTo>
                          <a:pt x="347" y="1142"/>
                        </a:lnTo>
                        <a:lnTo>
                          <a:pt x="351" y="1140"/>
                        </a:lnTo>
                        <a:lnTo>
                          <a:pt x="368" y="1135"/>
                        </a:lnTo>
                        <a:lnTo>
                          <a:pt x="374" y="1135"/>
                        </a:lnTo>
                        <a:lnTo>
                          <a:pt x="378" y="1138"/>
                        </a:lnTo>
                        <a:lnTo>
                          <a:pt x="383" y="1138"/>
                        </a:lnTo>
                        <a:lnTo>
                          <a:pt x="381" y="1148"/>
                        </a:lnTo>
                        <a:lnTo>
                          <a:pt x="378" y="1148"/>
                        </a:lnTo>
                        <a:lnTo>
                          <a:pt x="378" y="1146"/>
                        </a:lnTo>
                        <a:lnTo>
                          <a:pt x="378" y="1144"/>
                        </a:lnTo>
                        <a:lnTo>
                          <a:pt x="376" y="1144"/>
                        </a:lnTo>
                        <a:lnTo>
                          <a:pt x="374" y="1146"/>
                        </a:lnTo>
                        <a:lnTo>
                          <a:pt x="374" y="1146"/>
                        </a:lnTo>
                        <a:lnTo>
                          <a:pt x="374" y="1150"/>
                        </a:lnTo>
                        <a:lnTo>
                          <a:pt x="374" y="1153"/>
                        </a:lnTo>
                        <a:lnTo>
                          <a:pt x="376" y="1155"/>
                        </a:lnTo>
                        <a:lnTo>
                          <a:pt x="376" y="1157"/>
                        </a:lnTo>
                        <a:lnTo>
                          <a:pt x="376" y="1159"/>
                        </a:lnTo>
                        <a:lnTo>
                          <a:pt x="376" y="1163"/>
                        </a:lnTo>
                        <a:lnTo>
                          <a:pt x="376" y="1167"/>
                        </a:lnTo>
                        <a:lnTo>
                          <a:pt x="374" y="1172"/>
                        </a:lnTo>
                        <a:lnTo>
                          <a:pt x="370" y="1174"/>
                        </a:lnTo>
                        <a:lnTo>
                          <a:pt x="366" y="1170"/>
                        </a:lnTo>
                        <a:lnTo>
                          <a:pt x="361" y="1163"/>
                        </a:lnTo>
                        <a:lnTo>
                          <a:pt x="355" y="1157"/>
                        </a:lnTo>
                        <a:lnTo>
                          <a:pt x="344" y="1159"/>
                        </a:lnTo>
                        <a:lnTo>
                          <a:pt x="334" y="1167"/>
                        </a:lnTo>
                        <a:lnTo>
                          <a:pt x="332" y="1178"/>
                        </a:lnTo>
                        <a:lnTo>
                          <a:pt x="332" y="1180"/>
                        </a:lnTo>
                        <a:lnTo>
                          <a:pt x="321" y="1182"/>
                        </a:lnTo>
                        <a:lnTo>
                          <a:pt x="298" y="1184"/>
                        </a:lnTo>
                        <a:lnTo>
                          <a:pt x="285" y="1182"/>
                        </a:lnTo>
                        <a:lnTo>
                          <a:pt x="281" y="1180"/>
                        </a:lnTo>
                        <a:lnTo>
                          <a:pt x="279" y="1176"/>
                        </a:lnTo>
                        <a:lnTo>
                          <a:pt x="276" y="1172"/>
                        </a:lnTo>
                        <a:lnTo>
                          <a:pt x="274" y="1170"/>
                        </a:lnTo>
                        <a:lnTo>
                          <a:pt x="270" y="1170"/>
                        </a:lnTo>
                        <a:lnTo>
                          <a:pt x="262" y="1167"/>
                        </a:lnTo>
                        <a:lnTo>
                          <a:pt x="255" y="1167"/>
                        </a:lnTo>
                        <a:lnTo>
                          <a:pt x="236" y="1174"/>
                        </a:lnTo>
                        <a:lnTo>
                          <a:pt x="234" y="1174"/>
                        </a:lnTo>
                        <a:lnTo>
                          <a:pt x="232" y="1178"/>
                        </a:lnTo>
                        <a:lnTo>
                          <a:pt x="232" y="1180"/>
                        </a:lnTo>
                        <a:lnTo>
                          <a:pt x="225" y="1182"/>
                        </a:lnTo>
                        <a:lnTo>
                          <a:pt x="217" y="1187"/>
                        </a:lnTo>
                        <a:lnTo>
                          <a:pt x="215" y="1191"/>
                        </a:lnTo>
                        <a:lnTo>
                          <a:pt x="213" y="1193"/>
                        </a:lnTo>
                        <a:lnTo>
                          <a:pt x="210" y="1197"/>
                        </a:lnTo>
                        <a:lnTo>
                          <a:pt x="210" y="1199"/>
                        </a:lnTo>
                        <a:lnTo>
                          <a:pt x="206" y="1201"/>
                        </a:lnTo>
                        <a:lnTo>
                          <a:pt x="191" y="1206"/>
                        </a:lnTo>
                        <a:lnTo>
                          <a:pt x="147" y="1212"/>
                        </a:lnTo>
                        <a:lnTo>
                          <a:pt x="145" y="1210"/>
                        </a:lnTo>
                        <a:lnTo>
                          <a:pt x="145" y="1204"/>
                        </a:lnTo>
                        <a:lnTo>
                          <a:pt x="142" y="1199"/>
                        </a:lnTo>
                        <a:lnTo>
                          <a:pt x="140" y="1197"/>
                        </a:lnTo>
                        <a:lnTo>
                          <a:pt x="117" y="1199"/>
                        </a:lnTo>
                        <a:lnTo>
                          <a:pt x="113" y="1197"/>
                        </a:lnTo>
                        <a:lnTo>
                          <a:pt x="106" y="1208"/>
                        </a:lnTo>
                        <a:lnTo>
                          <a:pt x="102" y="1214"/>
                        </a:lnTo>
                        <a:lnTo>
                          <a:pt x="96" y="1218"/>
                        </a:lnTo>
                        <a:lnTo>
                          <a:pt x="68" y="1227"/>
                        </a:lnTo>
                        <a:lnTo>
                          <a:pt x="60" y="1227"/>
                        </a:lnTo>
                        <a:lnTo>
                          <a:pt x="40" y="1218"/>
                        </a:lnTo>
                        <a:lnTo>
                          <a:pt x="49" y="1218"/>
                        </a:lnTo>
                        <a:lnTo>
                          <a:pt x="53" y="1214"/>
                        </a:lnTo>
                        <a:lnTo>
                          <a:pt x="57" y="1201"/>
                        </a:lnTo>
                        <a:lnTo>
                          <a:pt x="49" y="1204"/>
                        </a:lnTo>
                        <a:lnTo>
                          <a:pt x="32" y="1210"/>
                        </a:lnTo>
                        <a:lnTo>
                          <a:pt x="32" y="1204"/>
                        </a:lnTo>
                        <a:lnTo>
                          <a:pt x="32" y="1201"/>
                        </a:lnTo>
                        <a:lnTo>
                          <a:pt x="32" y="1197"/>
                        </a:lnTo>
                        <a:lnTo>
                          <a:pt x="30" y="1195"/>
                        </a:lnTo>
                        <a:lnTo>
                          <a:pt x="28" y="1193"/>
                        </a:lnTo>
                        <a:lnTo>
                          <a:pt x="26" y="1191"/>
                        </a:lnTo>
                        <a:lnTo>
                          <a:pt x="15" y="1176"/>
                        </a:lnTo>
                        <a:lnTo>
                          <a:pt x="11" y="1170"/>
                        </a:lnTo>
                        <a:lnTo>
                          <a:pt x="4" y="1167"/>
                        </a:lnTo>
                        <a:lnTo>
                          <a:pt x="2" y="1165"/>
                        </a:lnTo>
                        <a:lnTo>
                          <a:pt x="2" y="1159"/>
                        </a:lnTo>
                        <a:lnTo>
                          <a:pt x="0" y="1148"/>
                        </a:lnTo>
                        <a:lnTo>
                          <a:pt x="0" y="1146"/>
                        </a:lnTo>
                        <a:lnTo>
                          <a:pt x="6" y="1138"/>
                        </a:lnTo>
                        <a:lnTo>
                          <a:pt x="6" y="1135"/>
                        </a:lnTo>
                        <a:lnTo>
                          <a:pt x="6" y="1127"/>
                        </a:lnTo>
                        <a:lnTo>
                          <a:pt x="0" y="1108"/>
                        </a:lnTo>
                        <a:lnTo>
                          <a:pt x="0" y="1101"/>
                        </a:lnTo>
                        <a:lnTo>
                          <a:pt x="4" y="1084"/>
                        </a:lnTo>
                        <a:lnTo>
                          <a:pt x="6" y="1082"/>
                        </a:lnTo>
                        <a:lnTo>
                          <a:pt x="11" y="1078"/>
                        </a:lnTo>
                        <a:lnTo>
                          <a:pt x="11" y="1072"/>
                        </a:lnTo>
                        <a:lnTo>
                          <a:pt x="8" y="1063"/>
                        </a:lnTo>
                        <a:lnTo>
                          <a:pt x="6" y="1061"/>
                        </a:lnTo>
                        <a:lnTo>
                          <a:pt x="6" y="1059"/>
                        </a:lnTo>
                        <a:lnTo>
                          <a:pt x="6" y="1059"/>
                        </a:lnTo>
                        <a:lnTo>
                          <a:pt x="6" y="1057"/>
                        </a:lnTo>
                        <a:lnTo>
                          <a:pt x="8" y="1055"/>
                        </a:lnTo>
                        <a:lnTo>
                          <a:pt x="11" y="1050"/>
                        </a:lnTo>
                        <a:lnTo>
                          <a:pt x="11" y="1048"/>
                        </a:lnTo>
                        <a:lnTo>
                          <a:pt x="13" y="1044"/>
                        </a:lnTo>
                        <a:lnTo>
                          <a:pt x="13" y="1042"/>
                        </a:lnTo>
                        <a:lnTo>
                          <a:pt x="11" y="1033"/>
                        </a:lnTo>
                        <a:lnTo>
                          <a:pt x="13" y="1025"/>
                        </a:lnTo>
                        <a:lnTo>
                          <a:pt x="21" y="1014"/>
                        </a:lnTo>
                        <a:lnTo>
                          <a:pt x="23" y="1008"/>
                        </a:lnTo>
                        <a:lnTo>
                          <a:pt x="21" y="993"/>
                        </a:lnTo>
                        <a:lnTo>
                          <a:pt x="4" y="968"/>
                        </a:lnTo>
                        <a:lnTo>
                          <a:pt x="0" y="946"/>
                        </a:lnTo>
                        <a:lnTo>
                          <a:pt x="2" y="936"/>
                        </a:lnTo>
                        <a:lnTo>
                          <a:pt x="4" y="927"/>
                        </a:lnTo>
                        <a:lnTo>
                          <a:pt x="6" y="923"/>
                        </a:lnTo>
                        <a:lnTo>
                          <a:pt x="8" y="919"/>
                        </a:lnTo>
                        <a:lnTo>
                          <a:pt x="8" y="914"/>
                        </a:lnTo>
                        <a:lnTo>
                          <a:pt x="8" y="908"/>
                        </a:lnTo>
                        <a:lnTo>
                          <a:pt x="11" y="902"/>
                        </a:lnTo>
                        <a:lnTo>
                          <a:pt x="30" y="868"/>
                        </a:lnTo>
                        <a:lnTo>
                          <a:pt x="32" y="861"/>
                        </a:lnTo>
                        <a:lnTo>
                          <a:pt x="34" y="851"/>
                        </a:lnTo>
                        <a:lnTo>
                          <a:pt x="32" y="840"/>
                        </a:lnTo>
                        <a:lnTo>
                          <a:pt x="34" y="829"/>
                        </a:lnTo>
                        <a:lnTo>
                          <a:pt x="38" y="825"/>
                        </a:lnTo>
                        <a:lnTo>
                          <a:pt x="45" y="821"/>
                        </a:lnTo>
                        <a:lnTo>
                          <a:pt x="49" y="812"/>
                        </a:lnTo>
                        <a:lnTo>
                          <a:pt x="49" y="806"/>
                        </a:lnTo>
                        <a:lnTo>
                          <a:pt x="47" y="800"/>
                        </a:lnTo>
                        <a:lnTo>
                          <a:pt x="43" y="793"/>
                        </a:lnTo>
                        <a:lnTo>
                          <a:pt x="43" y="787"/>
                        </a:lnTo>
                        <a:lnTo>
                          <a:pt x="43" y="778"/>
                        </a:lnTo>
                        <a:lnTo>
                          <a:pt x="43" y="766"/>
                        </a:lnTo>
                        <a:lnTo>
                          <a:pt x="45" y="759"/>
                        </a:lnTo>
                        <a:lnTo>
                          <a:pt x="45" y="755"/>
                        </a:lnTo>
                        <a:lnTo>
                          <a:pt x="47" y="751"/>
                        </a:lnTo>
                        <a:lnTo>
                          <a:pt x="49" y="747"/>
                        </a:lnTo>
                        <a:lnTo>
                          <a:pt x="49" y="736"/>
                        </a:lnTo>
                        <a:lnTo>
                          <a:pt x="49" y="732"/>
                        </a:lnTo>
                        <a:lnTo>
                          <a:pt x="53" y="725"/>
                        </a:lnTo>
                        <a:lnTo>
                          <a:pt x="62" y="719"/>
                        </a:lnTo>
                        <a:lnTo>
                          <a:pt x="62" y="715"/>
                        </a:lnTo>
                        <a:lnTo>
                          <a:pt x="55" y="704"/>
                        </a:lnTo>
                        <a:lnTo>
                          <a:pt x="53" y="687"/>
                        </a:lnTo>
                        <a:lnTo>
                          <a:pt x="55" y="670"/>
                        </a:lnTo>
                        <a:lnTo>
                          <a:pt x="68" y="644"/>
                        </a:lnTo>
                        <a:lnTo>
                          <a:pt x="70" y="642"/>
                        </a:lnTo>
                        <a:lnTo>
                          <a:pt x="77" y="640"/>
                        </a:lnTo>
                        <a:lnTo>
                          <a:pt x="81" y="634"/>
                        </a:lnTo>
                        <a:lnTo>
                          <a:pt x="89" y="623"/>
                        </a:lnTo>
                        <a:lnTo>
                          <a:pt x="94" y="619"/>
                        </a:lnTo>
                        <a:lnTo>
                          <a:pt x="98" y="615"/>
                        </a:lnTo>
                        <a:lnTo>
                          <a:pt x="100" y="608"/>
                        </a:lnTo>
                        <a:lnTo>
                          <a:pt x="102" y="604"/>
                        </a:lnTo>
                        <a:lnTo>
                          <a:pt x="100" y="596"/>
                        </a:lnTo>
                        <a:lnTo>
                          <a:pt x="102" y="591"/>
                        </a:lnTo>
                        <a:lnTo>
                          <a:pt x="106" y="589"/>
                        </a:lnTo>
                        <a:lnTo>
                          <a:pt x="115" y="587"/>
                        </a:lnTo>
                        <a:lnTo>
                          <a:pt x="117" y="587"/>
                        </a:lnTo>
                        <a:lnTo>
                          <a:pt x="119" y="585"/>
                        </a:lnTo>
                        <a:lnTo>
                          <a:pt x="119" y="581"/>
                        </a:lnTo>
                        <a:lnTo>
                          <a:pt x="119" y="576"/>
                        </a:lnTo>
                        <a:lnTo>
                          <a:pt x="121" y="574"/>
                        </a:lnTo>
                        <a:lnTo>
                          <a:pt x="123" y="572"/>
                        </a:lnTo>
                        <a:lnTo>
                          <a:pt x="123" y="570"/>
                        </a:lnTo>
                        <a:lnTo>
                          <a:pt x="125" y="570"/>
                        </a:lnTo>
                        <a:lnTo>
                          <a:pt x="138" y="562"/>
                        </a:lnTo>
                        <a:lnTo>
                          <a:pt x="140" y="559"/>
                        </a:lnTo>
                        <a:lnTo>
                          <a:pt x="142" y="553"/>
                        </a:lnTo>
                        <a:lnTo>
                          <a:pt x="155" y="508"/>
                        </a:lnTo>
                        <a:lnTo>
                          <a:pt x="162" y="487"/>
                        </a:lnTo>
                        <a:lnTo>
                          <a:pt x="168" y="479"/>
                        </a:lnTo>
                        <a:lnTo>
                          <a:pt x="179" y="474"/>
                        </a:lnTo>
                        <a:lnTo>
                          <a:pt x="189" y="462"/>
                        </a:lnTo>
                        <a:lnTo>
                          <a:pt x="193" y="449"/>
                        </a:lnTo>
                        <a:lnTo>
                          <a:pt x="213" y="396"/>
                        </a:lnTo>
                        <a:lnTo>
                          <a:pt x="215" y="389"/>
                        </a:lnTo>
                        <a:lnTo>
                          <a:pt x="215" y="341"/>
                        </a:lnTo>
                        <a:lnTo>
                          <a:pt x="217" y="332"/>
                        </a:lnTo>
                        <a:lnTo>
                          <a:pt x="219" y="328"/>
                        </a:lnTo>
                        <a:lnTo>
                          <a:pt x="223" y="324"/>
                        </a:lnTo>
                        <a:lnTo>
                          <a:pt x="245" y="294"/>
                        </a:lnTo>
                        <a:lnTo>
                          <a:pt x="245" y="287"/>
                        </a:lnTo>
                        <a:lnTo>
                          <a:pt x="236" y="285"/>
                        </a:lnTo>
                        <a:lnTo>
                          <a:pt x="236" y="281"/>
                        </a:lnTo>
                        <a:lnTo>
                          <a:pt x="245" y="253"/>
                        </a:lnTo>
                        <a:lnTo>
                          <a:pt x="245" y="247"/>
                        </a:lnTo>
                        <a:lnTo>
                          <a:pt x="242" y="238"/>
                        </a:lnTo>
                        <a:lnTo>
                          <a:pt x="240" y="234"/>
                        </a:lnTo>
                        <a:lnTo>
                          <a:pt x="240" y="234"/>
                        </a:lnTo>
                        <a:lnTo>
                          <a:pt x="242" y="226"/>
                        </a:lnTo>
                        <a:lnTo>
                          <a:pt x="245" y="224"/>
                        </a:lnTo>
                        <a:lnTo>
                          <a:pt x="240" y="219"/>
                        </a:lnTo>
                        <a:lnTo>
                          <a:pt x="234" y="217"/>
                        </a:lnTo>
                        <a:lnTo>
                          <a:pt x="227" y="217"/>
                        </a:lnTo>
                        <a:lnTo>
                          <a:pt x="223" y="215"/>
                        </a:lnTo>
                        <a:lnTo>
                          <a:pt x="221" y="213"/>
                        </a:lnTo>
                        <a:lnTo>
                          <a:pt x="230" y="209"/>
                        </a:lnTo>
                        <a:lnTo>
                          <a:pt x="227" y="204"/>
                        </a:lnTo>
                        <a:lnTo>
                          <a:pt x="223" y="196"/>
                        </a:lnTo>
                        <a:lnTo>
                          <a:pt x="213" y="175"/>
                        </a:lnTo>
                        <a:lnTo>
                          <a:pt x="204" y="164"/>
                        </a:lnTo>
                        <a:lnTo>
                          <a:pt x="206" y="151"/>
                        </a:lnTo>
                        <a:lnTo>
                          <a:pt x="217" y="145"/>
                        </a:lnTo>
                        <a:lnTo>
                          <a:pt x="219" y="145"/>
                        </a:lnTo>
                        <a:lnTo>
                          <a:pt x="221" y="145"/>
                        </a:lnTo>
                        <a:lnTo>
                          <a:pt x="225" y="145"/>
                        </a:lnTo>
                        <a:lnTo>
                          <a:pt x="234" y="151"/>
                        </a:lnTo>
                        <a:lnTo>
                          <a:pt x="259" y="173"/>
                        </a:lnTo>
                        <a:lnTo>
                          <a:pt x="266" y="168"/>
                        </a:lnTo>
                        <a:lnTo>
                          <a:pt x="268" y="168"/>
                        </a:lnTo>
                        <a:lnTo>
                          <a:pt x="268" y="166"/>
                        </a:lnTo>
                        <a:lnTo>
                          <a:pt x="268" y="166"/>
                        </a:lnTo>
                        <a:lnTo>
                          <a:pt x="272" y="164"/>
                        </a:lnTo>
                        <a:lnTo>
                          <a:pt x="274" y="164"/>
                        </a:lnTo>
                        <a:lnTo>
                          <a:pt x="274" y="162"/>
                        </a:lnTo>
                        <a:lnTo>
                          <a:pt x="274" y="162"/>
                        </a:lnTo>
                        <a:lnTo>
                          <a:pt x="274" y="160"/>
                        </a:lnTo>
                        <a:lnTo>
                          <a:pt x="274" y="160"/>
                        </a:lnTo>
                        <a:lnTo>
                          <a:pt x="274" y="158"/>
                        </a:lnTo>
                        <a:lnTo>
                          <a:pt x="274" y="153"/>
                        </a:lnTo>
                        <a:lnTo>
                          <a:pt x="270" y="143"/>
                        </a:lnTo>
                        <a:lnTo>
                          <a:pt x="268" y="141"/>
                        </a:lnTo>
                        <a:lnTo>
                          <a:pt x="266" y="130"/>
                        </a:lnTo>
                        <a:lnTo>
                          <a:pt x="266" y="130"/>
                        </a:lnTo>
                        <a:lnTo>
                          <a:pt x="266" y="128"/>
                        </a:lnTo>
                        <a:lnTo>
                          <a:pt x="266" y="128"/>
                        </a:lnTo>
                        <a:lnTo>
                          <a:pt x="289" y="119"/>
                        </a:lnTo>
                        <a:lnTo>
                          <a:pt x="291" y="119"/>
                        </a:lnTo>
                        <a:lnTo>
                          <a:pt x="291" y="119"/>
                        </a:lnTo>
                        <a:lnTo>
                          <a:pt x="291" y="124"/>
                        </a:lnTo>
                        <a:lnTo>
                          <a:pt x="293" y="124"/>
                        </a:lnTo>
                        <a:lnTo>
                          <a:pt x="298" y="130"/>
                        </a:lnTo>
                        <a:lnTo>
                          <a:pt x="298" y="132"/>
                        </a:lnTo>
                        <a:lnTo>
                          <a:pt x="298" y="134"/>
                        </a:lnTo>
                        <a:lnTo>
                          <a:pt x="298" y="134"/>
                        </a:lnTo>
                        <a:lnTo>
                          <a:pt x="298" y="136"/>
                        </a:lnTo>
                        <a:lnTo>
                          <a:pt x="296" y="136"/>
                        </a:lnTo>
                        <a:lnTo>
                          <a:pt x="296" y="139"/>
                        </a:lnTo>
                        <a:lnTo>
                          <a:pt x="296" y="139"/>
                        </a:lnTo>
                        <a:lnTo>
                          <a:pt x="298" y="145"/>
                        </a:lnTo>
                        <a:lnTo>
                          <a:pt x="304" y="153"/>
                        </a:lnTo>
                        <a:lnTo>
                          <a:pt x="304" y="156"/>
                        </a:lnTo>
                        <a:lnTo>
                          <a:pt x="306" y="158"/>
                        </a:lnTo>
                        <a:lnTo>
                          <a:pt x="306" y="158"/>
                        </a:lnTo>
                        <a:lnTo>
                          <a:pt x="308" y="160"/>
                        </a:lnTo>
                        <a:lnTo>
                          <a:pt x="319" y="164"/>
                        </a:lnTo>
                        <a:lnTo>
                          <a:pt x="325" y="166"/>
                        </a:lnTo>
                        <a:lnTo>
                          <a:pt x="332" y="168"/>
                        </a:lnTo>
                        <a:lnTo>
                          <a:pt x="338" y="166"/>
                        </a:lnTo>
                        <a:lnTo>
                          <a:pt x="340" y="166"/>
                        </a:lnTo>
                        <a:lnTo>
                          <a:pt x="342" y="166"/>
                        </a:lnTo>
                        <a:lnTo>
                          <a:pt x="342" y="168"/>
                        </a:lnTo>
                        <a:lnTo>
                          <a:pt x="344" y="173"/>
                        </a:lnTo>
                        <a:lnTo>
                          <a:pt x="347" y="175"/>
                        </a:lnTo>
                        <a:lnTo>
                          <a:pt x="347" y="175"/>
                        </a:lnTo>
                        <a:lnTo>
                          <a:pt x="349" y="175"/>
                        </a:lnTo>
                        <a:lnTo>
                          <a:pt x="353" y="175"/>
                        </a:lnTo>
                        <a:lnTo>
                          <a:pt x="370" y="173"/>
                        </a:lnTo>
                        <a:lnTo>
                          <a:pt x="370" y="175"/>
                        </a:lnTo>
                        <a:lnTo>
                          <a:pt x="370" y="175"/>
                        </a:lnTo>
                        <a:lnTo>
                          <a:pt x="370" y="175"/>
                        </a:lnTo>
                        <a:lnTo>
                          <a:pt x="370" y="177"/>
                        </a:lnTo>
                        <a:lnTo>
                          <a:pt x="370" y="179"/>
                        </a:lnTo>
                        <a:lnTo>
                          <a:pt x="370" y="179"/>
                        </a:lnTo>
                        <a:lnTo>
                          <a:pt x="370" y="183"/>
                        </a:lnTo>
                        <a:lnTo>
                          <a:pt x="368" y="183"/>
                        </a:lnTo>
                        <a:lnTo>
                          <a:pt x="366" y="187"/>
                        </a:lnTo>
                        <a:lnTo>
                          <a:pt x="366" y="187"/>
                        </a:lnTo>
                        <a:lnTo>
                          <a:pt x="364" y="190"/>
                        </a:lnTo>
                        <a:lnTo>
                          <a:pt x="361" y="187"/>
                        </a:lnTo>
                        <a:lnTo>
                          <a:pt x="361" y="185"/>
                        </a:lnTo>
                        <a:lnTo>
                          <a:pt x="359" y="183"/>
                        </a:lnTo>
                        <a:lnTo>
                          <a:pt x="357" y="183"/>
                        </a:lnTo>
                        <a:lnTo>
                          <a:pt x="357" y="185"/>
                        </a:lnTo>
                        <a:lnTo>
                          <a:pt x="353" y="192"/>
                        </a:lnTo>
                        <a:lnTo>
                          <a:pt x="351" y="194"/>
                        </a:lnTo>
                        <a:lnTo>
                          <a:pt x="351" y="194"/>
                        </a:lnTo>
                        <a:lnTo>
                          <a:pt x="351" y="196"/>
                        </a:lnTo>
                        <a:lnTo>
                          <a:pt x="351" y="198"/>
                        </a:lnTo>
                        <a:lnTo>
                          <a:pt x="351" y="200"/>
                        </a:lnTo>
                        <a:lnTo>
                          <a:pt x="353" y="209"/>
                        </a:lnTo>
                        <a:lnTo>
                          <a:pt x="353" y="211"/>
                        </a:lnTo>
                        <a:lnTo>
                          <a:pt x="353" y="211"/>
                        </a:lnTo>
                        <a:lnTo>
                          <a:pt x="353" y="213"/>
                        </a:lnTo>
                        <a:lnTo>
                          <a:pt x="353" y="213"/>
                        </a:lnTo>
                        <a:lnTo>
                          <a:pt x="349" y="215"/>
                        </a:lnTo>
                        <a:lnTo>
                          <a:pt x="349" y="217"/>
                        </a:lnTo>
                        <a:lnTo>
                          <a:pt x="349" y="217"/>
                        </a:lnTo>
                        <a:lnTo>
                          <a:pt x="349" y="217"/>
                        </a:lnTo>
                        <a:lnTo>
                          <a:pt x="349" y="219"/>
                        </a:lnTo>
                        <a:lnTo>
                          <a:pt x="349" y="224"/>
                        </a:lnTo>
                        <a:lnTo>
                          <a:pt x="349" y="226"/>
                        </a:lnTo>
                        <a:lnTo>
                          <a:pt x="349" y="228"/>
                        </a:lnTo>
                        <a:lnTo>
                          <a:pt x="351" y="228"/>
                        </a:lnTo>
                        <a:lnTo>
                          <a:pt x="351" y="228"/>
                        </a:lnTo>
                        <a:lnTo>
                          <a:pt x="355" y="228"/>
                        </a:lnTo>
                        <a:lnTo>
                          <a:pt x="357" y="228"/>
                        </a:lnTo>
                        <a:lnTo>
                          <a:pt x="361" y="230"/>
                        </a:lnTo>
                        <a:lnTo>
                          <a:pt x="364" y="230"/>
                        </a:lnTo>
                        <a:lnTo>
                          <a:pt x="366" y="226"/>
                        </a:lnTo>
                        <a:lnTo>
                          <a:pt x="370" y="219"/>
                        </a:lnTo>
                        <a:lnTo>
                          <a:pt x="374" y="213"/>
                        </a:lnTo>
                        <a:lnTo>
                          <a:pt x="374" y="213"/>
                        </a:lnTo>
                        <a:lnTo>
                          <a:pt x="374" y="211"/>
                        </a:lnTo>
                        <a:lnTo>
                          <a:pt x="376" y="204"/>
                        </a:lnTo>
                        <a:lnTo>
                          <a:pt x="376" y="202"/>
                        </a:lnTo>
                        <a:lnTo>
                          <a:pt x="376" y="202"/>
                        </a:lnTo>
                        <a:lnTo>
                          <a:pt x="376" y="202"/>
                        </a:lnTo>
                        <a:lnTo>
                          <a:pt x="378" y="202"/>
                        </a:lnTo>
                        <a:lnTo>
                          <a:pt x="378" y="204"/>
                        </a:lnTo>
                        <a:lnTo>
                          <a:pt x="381" y="207"/>
                        </a:lnTo>
                        <a:lnTo>
                          <a:pt x="381" y="207"/>
                        </a:lnTo>
                        <a:lnTo>
                          <a:pt x="383" y="204"/>
                        </a:lnTo>
                        <a:lnTo>
                          <a:pt x="389" y="200"/>
                        </a:lnTo>
                        <a:lnTo>
                          <a:pt x="391" y="198"/>
                        </a:lnTo>
                        <a:lnTo>
                          <a:pt x="391" y="196"/>
                        </a:lnTo>
                        <a:lnTo>
                          <a:pt x="389" y="192"/>
                        </a:lnTo>
                        <a:lnTo>
                          <a:pt x="389" y="192"/>
                        </a:lnTo>
                        <a:lnTo>
                          <a:pt x="387" y="190"/>
                        </a:lnTo>
                        <a:lnTo>
                          <a:pt x="385" y="187"/>
                        </a:lnTo>
                        <a:lnTo>
                          <a:pt x="383" y="185"/>
                        </a:lnTo>
                        <a:lnTo>
                          <a:pt x="383" y="183"/>
                        </a:lnTo>
                        <a:lnTo>
                          <a:pt x="383" y="183"/>
                        </a:lnTo>
                        <a:lnTo>
                          <a:pt x="383" y="181"/>
                        </a:lnTo>
                        <a:lnTo>
                          <a:pt x="391" y="173"/>
                        </a:lnTo>
                        <a:lnTo>
                          <a:pt x="391" y="173"/>
                        </a:lnTo>
                        <a:lnTo>
                          <a:pt x="391" y="170"/>
                        </a:lnTo>
                        <a:lnTo>
                          <a:pt x="391" y="170"/>
                        </a:lnTo>
                        <a:lnTo>
                          <a:pt x="391" y="170"/>
                        </a:lnTo>
                        <a:lnTo>
                          <a:pt x="410" y="168"/>
                        </a:lnTo>
                        <a:lnTo>
                          <a:pt x="412" y="168"/>
                        </a:lnTo>
                        <a:lnTo>
                          <a:pt x="412" y="168"/>
                        </a:lnTo>
                        <a:lnTo>
                          <a:pt x="417" y="168"/>
                        </a:lnTo>
                        <a:lnTo>
                          <a:pt x="419" y="168"/>
                        </a:lnTo>
                        <a:lnTo>
                          <a:pt x="421" y="166"/>
                        </a:lnTo>
                        <a:lnTo>
                          <a:pt x="427" y="158"/>
                        </a:lnTo>
                        <a:lnTo>
                          <a:pt x="429" y="158"/>
                        </a:lnTo>
                        <a:lnTo>
                          <a:pt x="434" y="158"/>
                        </a:lnTo>
                        <a:lnTo>
                          <a:pt x="438" y="158"/>
                        </a:lnTo>
                        <a:lnTo>
                          <a:pt x="438" y="158"/>
                        </a:lnTo>
                        <a:lnTo>
                          <a:pt x="440" y="158"/>
                        </a:lnTo>
                        <a:lnTo>
                          <a:pt x="440" y="158"/>
                        </a:lnTo>
                        <a:lnTo>
                          <a:pt x="442" y="162"/>
                        </a:lnTo>
                        <a:lnTo>
                          <a:pt x="444" y="162"/>
                        </a:lnTo>
                        <a:lnTo>
                          <a:pt x="444" y="162"/>
                        </a:lnTo>
                        <a:lnTo>
                          <a:pt x="446" y="162"/>
                        </a:lnTo>
                        <a:lnTo>
                          <a:pt x="446" y="162"/>
                        </a:lnTo>
                        <a:lnTo>
                          <a:pt x="449" y="162"/>
                        </a:lnTo>
                        <a:lnTo>
                          <a:pt x="449" y="160"/>
                        </a:lnTo>
                        <a:lnTo>
                          <a:pt x="446" y="158"/>
                        </a:lnTo>
                        <a:lnTo>
                          <a:pt x="442" y="151"/>
                        </a:lnTo>
                        <a:lnTo>
                          <a:pt x="438" y="147"/>
                        </a:lnTo>
                        <a:lnTo>
                          <a:pt x="438" y="147"/>
                        </a:lnTo>
                        <a:lnTo>
                          <a:pt x="436" y="143"/>
                        </a:lnTo>
                        <a:lnTo>
                          <a:pt x="434" y="141"/>
                        </a:lnTo>
                        <a:lnTo>
                          <a:pt x="427" y="134"/>
                        </a:lnTo>
                        <a:lnTo>
                          <a:pt x="427" y="134"/>
                        </a:lnTo>
                        <a:lnTo>
                          <a:pt x="425" y="132"/>
                        </a:lnTo>
                        <a:lnTo>
                          <a:pt x="427" y="130"/>
                        </a:lnTo>
                        <a:lnTo>
                          <a:pt x="427" y="130"/>
                        </a:lnTo>
                        <a:lnTo>
                          <a:pt x="434" y="134"/>
                        </a:lnTo>
                        <a:lnTo>
                          <a:pt x="436" y="134"/>
                        </a:lnTo>
                        <a:lnTo>
                          <a:pt x="436" y="132"/>
                        </a:lnTo>
                        <a:lnTo>
                          <a:pt x="438" y="128"/>
                        </a:lnTo>
                        <a:lnTo>
                          <a:pt x="440" y="130"/>
                        </a:lnTo>
                        <a:lnTo>
                          <a:pt x="442" y="130"/>
                        </a:lnTo>
                        <a:lnTo>
                          <a:pt x="461" y="124"/>
                        </a:lnTo>
                        <a:lnTo>
                          <a:pt x="466" y="124"/>
                        </a:lnTo>
                        <a:lnTo>
                          <a:pt x="485" y="122"/>
                        </a:lnTo>
                        <a:lnTo>
                          <a:pt x="487" y="119"/>
                        </a:lnTo>
                        <a:lnTo>
                          <a:pt x="489" y="119"/>
                        </a:lnTo>
                        <a:lnTo>
                          <a:pt x="489" y="115"/>
                        </a:lnTo>
                        <a:lnTo>
                          <a:pt x="491" y="113"/>
                        </a:lnTo>
                        <a:lnTo>
                          <a:pt x="491" y="109"/>
                        </a:lnTo>
                        <a:lnTo>
                          <a:pt x="491" y="109"/>
                        </a:lnTo>
                        <a:lnTo>
                          <a:pt x="493" y="107"/>
                        </a:lnTo>
                        <a:lnTo>
                          <a:pt x="495" y="105"/>
                        </a:lnTo>
                        <a:lnTo>
                          <a:pt x="495" y="102"/>
                        </a:lnTo>
                        <a:lnTo>
                          <a:pt x="495" y="102"/>
                        </a:lnTo>
                        <a:lnTo>
                          <a:pt x="495" y="100"/>
                        </a:lnTo>
                        <a:lnTo>
                          <a:pt x="493" y="94"/>
                        </a:lnTo>
                        <a:lnTo>
                          <a:pt x="493" y="92"/>
                        </a:lnTo>
                        <a:lnTo>
                          <a:pt x="495" y="92"/>
                        </a:lnTo>
                        <a:lnTo>
                          <a:pt x="500" y="88"/>
                        </a:lnTo>
                        <a:lnTo>
                          <a:pt x="502" y="85"/>
                        </a:lnTo>
                        <a:lnTo>
                          <a:pt x="504" y="85"/>
                        </a:lnTo>
                        <a:lnTo>
                          <a:pt x="510" y="85"/>
                        </a:lnTo>
                        <a:lnTo>
                          <a:pt x="512" y="83"/>
                        </a:lnTo>
                        <a:lnTo>
                          <a:pt x="521" y="79"/>
                        </a:lnTo>
                        <a:lnTo>
                          <a:pt x="523" y="79"/>
                        </a:lnTo>
                        <a:lnTo>
                          <a:pt x="523" y="79"/>
                        </a:lnTo>
                        <a:lnTo>
                          <a:pt x="529" y="83"/>
                        </a:lnTo>
                        <a:lnTo>
                          <a:pt x="529" y="83"/>
                        </a:lnTo>
                        <a:lnTo>
                          <a:pt x="532" y="83"/>
                        </a:lnTo>
                        <a:lnTo>
                          <a:pt x="538" y="77"/>
                        </a:lnTo>
                        <a:lnTo>
                          <a:pt x="536" y="73"/>
                        </a:lnTo>
                        <a:lnTo>
                          <a:pt x="534" y="71"/>
                        </a:lnTo>
                        <a:lnTo>
                          <a:pt x="534" y="71"/>
                        </a:lnTo>
                        <a:lnTo>
                          <a:pt x="534" y="71"/>
                        </a:lnTo>
                        <a:lnTo>
                          <a:pt x="534" y="68"/>
                        </a:lnTo>
                        <a:lnTo>
                          <a:pt x="536" y="47"/>
                        </a:lnTo>
                        <a:lnTo>
                          <a:pt x="534" y="47"/>
                        </a:lnTo>
                        <a:lnTo>
                          <a:pt x="534" y="45"/>
                        </a:lnTo>
                        <a:lnTo>
                          <a:pt x="534" y="45"/>
                        </a:lnTo>
                        <a:lnTo>
                          <a:pt x="525" y="43"/>
                        </a:lnTo>
                        <a:lnTo>
                          <a:pt x="525" y="43"/>
                        </a:lnTo>
                        <a:lnTo>
                          <a:pt x="525" y="43"/>
                        </a:lnTo>
                        <a:lnTo>
                          <a:pt x="523" y="43"/>
                        </a:lnTo>
                        <a:lnTo>
                          <a:pt x="523" y="45"/>
                        </a:lnTo>
                        <a:lnTo>
                          <a:pt x="523" y="45"/>
                        </a:lnTo>
                        <a:lnTo>
                          <a:pt x="523" y="45"/>
                        </a:lnTo>
                        <a:lnTo>
                          <a:pt x="523" y="49"/>
                        </a:lnTo>
                        <a:lnTo>
                          <a:pt x="521" y="51"/>
                        </a:lnTo>
                        <a:lnTo>
                          <a:pt x="521" y="54"/>
                        </a:lnTo>
                        <a:lnTo>
                          <a:pt x="519" y="54"/>
                        </a:lnTo>
                        <a:lnTo>
                          <a:pt x="519" y="54"/>
                        </a:lnTo>
                        <a:lnTo>
                          <a:pt x="517" y="54"/>
                        </a:lnTo>
                        <a:lnTo>
                          <a:pt x="517" y="54"/>
                        </a:lnTo>
                        <a:lnTo>
                          <a:pt x="515" y="54"/>
                        </a:lnTo>
                        <a:lnTo>
                          <a:pt x="515" y="51"/>
                        </a:lnTo>
                        <a:lnTo>
                          <a:pt x="517" y="47"/>
                        </a:lnTo>
                        <a:lnTo>
                          <a:pt x="517" y="45"/>
                        </a:lnTo>
                        <a:lnTo>
                          <a:pt x="515" y="43"/>
                        </a:lnTo>
                        <a:lnTo>
                          <a:pt x="515" y="43"/>
                        </a:lnTo>
                        <a:lnTo>
                          <a:pt x="512" y="43"/>
                        </a:lnTo>
                        <a:lnTo>
                          <a:pt x="500" y="41"/>
                        </a:lnTo>
                        <a:lnTo>
                          <a:pt x="498" y="41"/>
                        </a:lnTo>
                        <a:lnTo>
                          <a:pt x="495" y="41"/>
                        </a:lnTo>
                        <a:lnTo>
                          <a:pt x="495" y="39"/>
                        </a:lnTo>
                        <a:lnTo>
                          <a:pt x="495" y="39"/>
                        </a:lnTo>
                        <a:lnTo>
                          <a:pt x="495" y="37"/>
                        </a:lnTo>
                        <a:lnTo>
                          <a:pt x="495" y="32"/>
                        </a:lnTo>
                        <a:lnTo>
                          <a:pt x="498" y="30"/>
                        </a:lnTo>
                        <a:lnTo>
                          <a:pt x="498" y="30"/>
                        </a:lnTo>
                        <a:lnTo>
                          <a:pt x="498" y="30"/>
                        </a:lnTo>
                        <a:lnTo>
                          <a:pt x="495" y="28"/>
                        </a:lnTo>
                        <a:lnTo>
                          <a:pt x="493" y="22"/>
                        </a:lnTo>
                        <a:lnTo>
                          <a:pt x="495" y="20"/>
                        </a:lnTo>
                        <a:lnTo>
                          <a:pt x="498" y="15"/>
                        </a:lnTo>
                        <a:lnTo>
                          <a:pt x="502" y="11"/>
                        </a:lnTo>
                        <a:lnTo>
                          <a:pt x="504" y="11"/>
                        </a:lnTo>
                        <a:lnTo>
                          <a:pt x="521" y="9"/>
                        </a:lnTo>
                        <a:lnTo>
                          <a:pt x="534" y="3"/>
                        </a:lnTo>
                        <a:lnTo>
                          <a:pt x="544" y="0"/>
                        </a:lnTo>
                        <a:lnTo>
                          <a:pt x="551" y="0"/>
                        </a:lnTo>
                        <a:lnTo>
                          <a:pt x="570" y="7"/>
                        </a:lnTo>
                        <a:lnTo>
                          <a:pt x="574" y="7"/>
                        </a:lnTo>
                        <a:lnTo>
                          <a:pt x="578" y="5"/>
                        </a:lnTo>
                        <a:lnTo>
                          <a:pt x="578" y="3"/>
                        </a:lnTo>
                        <a:lnTo>
                          <a:pt x="589" y="9"/>
                        </a:lnTo>
                        <a:lnTo>
                          <a:pt x="593" y="7"/>
                        </a:lnTo>
                        <a:lnTo>
                          <a:pt x="597" y="5"/>
                        </a:lnTo>
                        <a:lnTo>
                          <a:pt x="600" y="3"/>
                        </a:lnTo>
                        <a:lnTo>
                          <a:pt x="602" y="0"/>
                        </a:lnTo>
                        <a:lnTo>
                          <a:pt x="602" y="0"/>
                        </a:lnTo>
                        <a:lnTo>
                          <a:pt x="604" y="0"/>
                        </a:lnTo>
                        <a:lnTo>
                          <a:pt x="606" y="0"/>
                        </a:lnTo>
                        <a:lnTo>
                          <a:pt x="606" y="3"/>
                        </a:lnTo>
                        <a:lnTo>
                          <a:pt x="606" y="5"/>
                        </a:lnTo>
                        <a:lnTo>
                          <a:pt x="606" y="5"/>
                        </a:lnTo>
                        <a:lnTo>
                          <a:pt x="604" y="7"/>
                        </a:lnTo>
                        <a:lnTo>
                          <a:pt x="604" y="7"/>
                        </a:lnTo>
                        <a:lnTo>
                          <a:pt x="604" y="9"/>
                        </a:lnTo>
                        <a:lnTo>
                          <a:pt x="604" y="9"/>
                        </a:lnTo>
                        <a:lnTo>
                          <a:pt x="606" y="11"/>
                        </a:lnTo>
                        <a:lnTo>
                          <a:pt x="606" y="15"/>
                        </a:lnTo>
                        <a:lnTo>
                          <a:pt x="606" y="15"/>
                        </a:lnTo>
                        <a:lnTo>
                          <a:pt x="606" y="17"/>
                        </a:lnTo>
                        <a:lnTo>
                          <a:pt x="606" y="17"/>
                        </a:lnTo>
                        <a:lnTo>
                          <a:pt x="606" y="20"/>
                        </a:lnTo>
                        <a:lnTo>
                          <a:pt x="606" y="20"/>
                        </a:lnTo>
                        <a:lnTo>
                          <a:pt x="606" y="22"/>
                        </a:lnTo>
                        <a:lnTo>
                          <a:pt x="606" y="22"/>
                        </a:lnTo>
                        <a:lnTo>
                          <a:pt x="606" y="24"/>
                        </a:lnTo>
                        <a:lnTo>
                          <a:pt x="606" y="26"/>
                        </a:lnTo>
                        <a:lnTo>
                          <a:pt x="606" y="28"/>
                        </a:lnTo>
                        <a:lnTo>
                          <a:pt x="606" y="28"/>
                        </a:lnTo>
                        <a:lnTo>
                          <a:pt x="604" y="30"/>
                        </a:lnTo>
                        <a:lnTo>
                          <a:pt x="604" y="30"/>
                        </a:lnTo>
                        <a:lnTo>
                          <a:pt x="604" y="32"/>
                        </a:lnTo>
                        <a:lnTo>
                          <a:pt x="604" y="34"/>
                        </a:lnTo>
                        <a:lnTo>
                          <a:pt x="606" y="34"/>
                        </a:lnTo>
                        <a:lnTo>
                          <a:pt x="604" y="37"/>
                        </a:lnTo>
                        <a:lnTo>
                          <a:pt x="604" y="41"/>
                        </a:lnTo>
                        <a:lnTo>
                          <a:pt x="604" y="43"/>
                        </a:lnTo>
                        <a:lnTo>
                          <a:pt x="604" y="43"/>
                        </a:lnTo>
                        <a:lnTo>
                          <a:pt x="604" y="45"/>
                        </a:lnTo>
                        <a:lnTo>
                          <a:pt x="604" y="45"/>
                        </a:lnTo>
                        <a:lnTo>
                          <a:pt x="606" y="47"/>
                        </a:lnTo>
                        <a:lnTo>
                          <a:pt x="608" y="47"/>
                        </a:lnTo>
                        <a:lnTo>
                          <a:pt x="610" y="49"/>
                        </a:lnTo>
                        <a:lnTo>
                          <a:pt x="617" y="49"/>
                        </a:lnTo>
                        <a:lnTo>
                          <a:pt x="619" y="47"/>
                        </a:lnTo>
                        <a:lnTo>
                          <a:pt x="619" y="47"/>
                        </a:lnTo>
                        <a:lnTo>
                          <a:pt x="619" y="45"/>
                        </a:lnTo>
                        <a:lnTo>
                          <a:pt x="619" y="43"/>
                        </a:lnTo>
                        <a:lnTo>
                          <a:pt x="619" y="41"/>
                        </a:lnTo>
                        <a:lnTo>
                          <a:pt x="619" y="39"/>
                        </a:lnTo>
                        <a:lnTo>
                          <a:pt x="619" y="39"/>
                        </a:lnTo>
                        <a:lnTo>
                          <a:pt x="621" y="37"/>
                        </a:lnTo>
                        <a:lnTo>
                          <a:pt x="623" y="34"/>
                        </a:lnTo>
                        <a:lnTo>
                          <a:pt x="625" y="34"/>
                        </a:lnTo>
                        <a:lnTo>
                          <a:pt x="625" y="30"/>
                        </a:lnTo>
                        <a:lnTo>
                          <a:pt x="625" y="30"/>
                        </a:lnTo>
                        <a:lnTo>
                          <a:pt x="627" y="30"/>
                        </a:lnTo>
                        <a:lnTo>
                          <a:pt x="627" y="30"/>
                        </a:lnTo>
                        <a:lnTo>
                          <a:pt x="627" y="30"/>
                        </a:lnTo>
                        <a:lnTo>
                          <a:pt x="629" y="32"/>
                        </a:lnTo>
                        <a:lnTo>
                          <a:pt x="629" y="34"/>
                        </a:lnTo>
                        <a:lnTo>
                          <a:pt x="629" y="37"/>
                        </a:lnTo>
                        <a:lnTo>
                          <a:pt x="629" y="39"/>
                        </a:lnTo>
                        <a:lnTo>
                          <a:pt x="634" y="45"/>
                        </a:lnTo>
                        <a:lnTo>
                          <a:pt x="636" y="45"/>
                        </a:lnTo>
                        <a:lnTo>
                          <a:pt x="636" y="45"/>
                        </a:lnTo>
                        <a:lnTo>
                          <a:pt x="638" y="45"/>
                        </a:lnTo>
                        <a:lnTo>
                          <a:pt x="638" y="43"/>
                        </a:lnTo>
                        <a:lnTo>
                          <a:pt x="640" y="41"/>
                        </a:lnTo>
                        <a:lnTo>
                          <a:pt x="646" y="32"/>
                        </a:lnTo>
                        <a:lnTo>
                          <a:pt x="646" y="32"/>
                        </a:lnTo>
                        <a:lnTo>
                          <a:pt x="646" y="32"/>
                        </a:lnTo>
                        <a:lnTo>
                          <a:pt x="648" y="30"/>
                        </a:lnTo>
                        <a:lnTo>
                          <a:pt x="653" y="28"/>
                        </a:lnTo>
                        <a:lnTo>
                          <a:pt x="655" y="26"/>
                        </a:lnTo>
                        <a:lnTo>
                          <a:pt x="657" y="26"/>
                        </a:lnTo>
                        <a:lnTo>
                          <a:pt x="657" y="26"/>
                        </a:lnTo>
                        <a:lnTo>
                          <a:pt x="659" y="30"/>
                        </a:lnTo>
                        <a:lnTo>
                          <a:pt x="670" y="41"/>
                        </a:lnTo>
                        <a:lnTo>
                          <a:pt x="672" y="41"/>
                        </a:lnTo>
                        <a:lnTo>
                          <a:pt x="672" y="43"/>
                        </a:lnTo>
                        <a:lnTo>
                          <a:pt x="672" y="45"/>
                        </a:lnTo>
                        <a:lnTo>
                          <a:pt x="672" y="56"/>
                        </a:lnTo>
                        <a:lnTo>
                          <a:pt x="674" y="60"/>
                        </a:lnTo>
                        <a:lnTo>
                          <a:pt x="674" y="60"/>
                        </a:lnTo>
                        <a:lnTo>
                          <a:pt x="674" y="62"/>
                        </a:lnTo>
                        <a:lnTo>
                          <a:pt x="676" y="62"/>
                        </a:lnTo>
                        <a:lnTo>
                          <a:pt x="689" y="75"/>
                        </a:lnTo>
                        <a:lnTo>
                          <a:pt x="691" y="77"/>
                        </a:lnTo>
                        <a:lnTo>
                          <a:pt x="693" y="77"/>
                        </a:lnTo>
                        <a:lnTo>
                          <a:pt x="693" y="79"/>
                        </a:lnTo>
                        <a:lnTo>
                          <a:pt x="693" y="79"/>
                        </a:lnTo>
                        <a:lnTo>
                          <a:pt x="693" y="81"/>
                        </a:lnTo>
                        <a:lnTo>
                          <a:pt x="693" y="81"/>
                        </a:lnTo>
                        <a:lnTo>
                          <a:pt x="693" y="83"/>
                        </a:lnTo>
                        <a:lnTo>
                          <a:pt x="691" y="83"/>
                        </a:lnTo>
                        <a:lnTo>
                          <a:pt x="689" y="88"/>
                        </a:lnTo>
                        <a:lnTo>
                          <a:pt x="687" y="92"/>
                        </a:lnTo>
                        <a:lnTo>
                          <a:pt x="687" y="94"/>
                        </a:lnTo>
                        <a:lnTo>
                          <a:pt x="687" y="94"/>
                        </a:lnTo>
                        <a:lnTo>
                          <a:pt x="687" y="96"/>
                        </a:lnTo>
                        <a:lnTo>
                          <a:pt x="689" y="98"/>
                        </a:lnTo>
                        <a:lnTo>
                          <a:pt x="689" y="100"/>
                        </a:lnTo>
                        <a:lnTo>
                          <a:pt x="689" y="102"/>
                        </a:lnTo>
                        <a:lnTo>
                          <a:pt x="687" y="102"/>
                        </a:lnTo>
                        <a:lnTo>
                          <a:pt x="687" y="105"/>
                        </a:lnTo>
                        <a:lnTo>
                          <a:pt x="683" y="109"/>
                        </a:lnTo>
                        <a:lnTo>
                          <a:pt x="683" y="111"/>
                        </a:lnTo>
                        <a:lnTo>
                          <a:pt x="683" y="113"/>
                        </a:lnTo>
                        <a:lnTo>
                          <a:pt x="685" y="115"/>
                        </a:lnTo>
                        <a:lnTo>
                          <a:pt x="687" y="115"/>
                        </a:lnTo>
                        <a:lnTo>
                          <a:pt x="689" y="115"/>
                        </a:lnTo>
                        <a:lnTo>
                          <a:pt x="691" y="113"/>
                        </a:lnTo>
                        <a:lnTo>
                          <a:pt x="691" y="111"/>
                        </a:lnTo>
                        <a:lnTo>
                          <a:pt x="693" y="109"/>
                        </a:lnTo>
                        <a:lnTo>
                          <a:pt x="693" y="107"/>
                        </a:lnTo>
                        <a:lnTo>
                          <a:pt x="693" y="105"/>
                        </a:lnTo>
                        <a:lnTo>
                          <a:pt x="693" y="105"/>
                        </a:lnTo>
                        <a:lnTo>
                          <a:pt x="695" y="102"/>
                        </a:lnTo>
                        <a:lnTo>
                          <a:pt x="697" y="102"/>
                        </a:lnTo>
                        <a:lnTo>
                          <a:pt x="697" y="102"/>
                        </a:lnTo>
                        <a:lnTo>
                          <a:pt x="697" y="100"/>
                        </a:lnTo>
                        <a:lnTo>
                          <a:pt x="700" y="98"/>
                        </a:lnTo>
                        <a:lnTo>
                          <a:pt x="700" y="96"/>
                        </a:lnTo>
                        <a:lnTo>
                          <a:pt x="702" y="96"/>
                        </a:lnTo>
                        <a:lnTo>
                          <a:pt x="702" y="94"/>
                        </a:lnTo>
                        <a:lnTo>
                          <a:pt x="704" y="94"/>
                        </a:lnTo>
                        <a:lnTo>
                          <a:pt x="706" y="94"/>
                        </a:lnTo>
                        <a:lnTo>
                          <a:pt x="706" y="96"/>
                        </a:lnTo>
                        <a:lnTo>
                          <a:pt x="708" y="96"/>
                        </a:lnTo>
                        <a:lnTo>
                          <a:pt x="708" y="98"/>
                        </a:lnTo>
                        <a:lnTo>
                          <a:pt x="708" y="98"/>
                        </a:lnTo>
                        <a:lnTo>
                          <a:pt x="706" y="100"/>
                        </a:lnTo>
                        <a:lnTo>
                          <a:pt x="706" y="100"/>
                        </a:lnTo>
                        <a:lnTo>
                          <a:pt x="706" y="102"/>
                        </a:lnTo>
                        <a:lnTo>
                          <a:pt x="706" y="102"/>
                        </a:lnTo>
                        <a:lnTo>
                          <a:pt x="706" y="102"/>
                        </a:lnTo>
                        <a:lnTo>
                          <a:pt x="710" y="107"/>
                        </a:lnTo>
                        <a:lnTo>
                          <a:pt x="712" y="107"/>
                        </a:lnTo>
                        <a:lnTo>
                          <a:pt x="712" y="109"/>
                        </a:lnTo>
                        <a:lnTo>
                          <a:pt x="714" y="115"/>
                        </a:lnTo>
                        <a:lnTo>
                          <a:pt x="717" y="119"/>
                        </a:lnTo>
                        <a:lnTo>
                          <a:pt x="717" y="122"/>
                        </a:lnTo>
                        <a:lnTo>
                          <a:pt x="717" y="124"/>
                        </a:lnTo>
                        <a:lnTo>
                          <a:pt x="717" y="126"/>
                        </a:lnTo>
                        <a:lnTo>
                          <a:pt x="717" y="128"/>
                        </a:lnTo>
                        <a:lnTo>
                          <a:pt x="717" y="130"/>
                        </a:lnTo>
                        <a:lnTo>
                          <a:pt x="719" y="141"/>
                        </a:lnTo>
                        <a:lnTo>
                          <a:pt x="719" y="141"/>
                        </a:lnTo>
                        <a:lnTo>
                          <a:pt x="719" y="143"/>
                        </a:lnTo>
                        <a:lnTo>
                          <a:pt x="719" y="143"/>
                        </a:lnTo>
                        <a:lnTo>
                          <a:pt x="721" y="143"/>
                        </a:lnTo>
                        <a:lnTo>
                          <a:pt x="723" y="145"/>
                        </a:lnTo>
                        <a:lnTo>
                          <a:pt x="746" y="141"/>
                        </a:lnTo>
                        <a:lnTo>
                          <a:pt x="751" y="139"/>
                        </a:lnTo>
                        <a:lnTo>
                          <a:pt x="753" y="136"/>
                        </a:lnTo>
                        <a:lnTo>
                          <a:pt x="761" y="124"/>
                        </a:lnTo>
                        <a:lnTo>
                          <a:pt x="761" y="122"/>
                        </a:lnTo>
                        <a:lnTo>
                          <a:pt x="761" y="119"/>
                        </a:lnTo>
                        <a:lnTo>
                          <a:pt x="759" y="117"/>
                        </a:lnTo>
                        <a:lnTo>
                          <a:pt x="759" y="117"/>
                        </a:lnTo>
                        <a:lnTo>
                          <a:pt x="759" y="117"/>
                        </a:lnTo>
                        <a:lnTo>
                          <a:pt x="757" y="115"/>
                        </a:lnTo>
                        <a:lnTo>
                          <a:pt x="757" y="115"/>
                        </a:lnTo>
                        <a:lnTo>
                          <a:pt x="757" y="115"/>
                        </a:lnTo>
                        <a:lnTo>
                          <a:pt x="757" y="115"/>
                        </a:lnTo>
                        <a:lnTo>
                          <a:pt x="757" y="113"/>
                        </a:lnTo>
                        <a:lnTo>
                          <a:pt x="765" y="105"/>
                        </a:lnTo>
                        <a:lnTo>
                          <a:pt x="768" y="107"/>
                        </a:lnTo>
                        <a:lnTo>
                          <a:pt x="768" y="107"/>
                        </a:lnTo>
                        <a:lnTo>
                          <a:pt x="770" y="107"/>
                        </a:lnTo>
                        <a:lnTo>
                          <a:pt x="772" y="109"/>
                        </a:lnTo>
                        <a:lnTo>
                          <a:pt x="772" y="109"/>
                        </a:lnTo>
                        <a:lnTo>
                          <a:pt x="770" y="113"/>
                        </a:lnTo>
                        <a:lnTo>
                          <a:pt x="770" y="113"/>
                        </a:lnTo>
                        <a:lnTo>
                          <a:pt x="770" y="113"/>
                        </a:lnTo>
                        <a:lnTo>
                          <a:pt x="770" y="115"/>
                        </a:lnTo>
                        <a:lnTo>
                          <a:pt x="770" y="115"/>
                        </a:lnTo>
                        <a:lnTo>
                          <a:pt x="772" y="117"/>
                        </a:lnTo>
                        <a:lnTo>
                          <a:pt x="774" y="119"/>
                        </a:lnTo>
                        <a:lnTo>
                          <a:pt x="774" y="119"/>
                        </a:lnTo>
                        <a:lnTo>
                          <a:pt x="776" y="119"/>
                        </a:lnTo>
                        <a:lnTo>
                          <a:pt x="776" y="119"/>
                        </a:lnTo>
                        <a:lnTo>
                          <a:pt x="778" y="119"/>
                        </a:lnTo>
                        <a:lnTo>
                          <a:pt x="778" y="119"/>
                        </a:lnTo>
                        <a:lnTo>
                          <a:pt x="780" y="119"/>
                        </a:lnTo>
                        <a:lnTo>
                          <a:pt x="780" y="119"/>
                        </a:lnTo>
                        <a:lnTo>
                          <a:pt x="782" y="122"/>
                        </a:lnTo>
                        <a:lnTo>
                          <a:pt x="782" y="124"/>
                        </a:lnTo>
                        <a:lnTo>
                          <a:pt x="780" y="126"/>
                        </a:lnTo>
                        <a:lnTo>
                          <a:pt x="780" y="130"/>
                        </a:lnTo>
                        <a:lnTo>
                          <a:pt x="780" y="130"/>
                        </a:lnTo>
                        <a:lnTo>
                          <a:pt x="780" y="132"/>
                        </a:lnTo>
                        <a:lnTo>
                          <a:pt x="785" y="141"/>
                        </a:lnTo>
                        <a:lnTo>
                          <a:pt x="785" y="149"/>
                        </a:lnTo>
                        <a:lnTo>
                          <a:pt x="782" y="151"/>
                        </a:lnTo>
                        <a:lnTo>
                          <a:pt x="782" y="153"/>
                        </a:lnTo>
                        <a:lnTo>
                          <a:pt x="780" y="156"/>
                        </a:lnTo>
                        <a:lnTo>
                          <a:pt x="780" y="156"/>
                        </a:lnTo>
                        <a:lnTo>
                          <a:pt x="782" y="158"/>
                        </a:lnTo>
                        <a:lnTo>
                          <a:pt x="789" y="158"/>
                        </a:lnTo>
                        <a:lnTo>
                          <a:pt x="791" y="160"/>
                        </a:lnTo>
                        <a:lnTo>
                          <a:pt x="791" y="160"/>
                        </a:lnTo>
                        <a:lnTo>
                          <a:pt x="791" y="160"/>
                        </a:lnTo>
                        <a:lnTo>
                          <a:pt x="804" y="183"/>
                        </a:lnTo>
                        <a:lnTo>
                          <a:pt x="804" y="185"/>
                        </a:lnTo>
                        <a:lnTo>
                          <a:pt x="804" y="185"/>
                        </a:lnTo>
                        <a:lnTo>
                          <a:pt x="802" y="185"/>
                        </a:lnTo>
                        <a:lnTo>
                          <a:pt x="799" y="185"/>
                        </a:lnTo>
                        <a:lnTo>
                          <a:pt x="797" y="183"/>
                        </a:lnTo>
                        <a:lnTo>
                          <a:pt x="795" y="185"/>
                        </a:lnTo>
                        <a:lnTo>
                          <a:pt x="793" y="185"/>
                        </a:lnTo>
                        <a:lnTo>
                          <a:pt x="789" y="194"/>
                        </a:lnTo>
                        <a:lnTo>
                          <a:pt x="791" y="202"/>
                        </a:lnTo>
                        <a:lnTo>
                          <a:pt x="789" y="204"/>
                        </a:lnTo>
                        <a:lnTo>
                          <a:pt x="791" y="209"/>
                        </a:lnTo>
                        <a:lnTo>
                          <a:pt x="791" y="211"/>
                        </a:lnTo>
                        <a:lnTo>
                          <a:pt x="795" y="215"/>
                        </a:lnTo>
                        <a:lnTo>
                          <a:pt x="797" y="217"/>
                        </a:lnTo>
                        <a:lnTo>
                          <a:pt x="799" y="217"/>
                        </a:lnTo>
                        <a:lnTo>
                          <a:pt x="802" y="217"/>
                        </a:lnTo>
                        <a:lnTo>
                          <a:pt x="802" y="217"/>
                        </a:lnTo>
                        <a:lnTo>
                          <a:pt x="802" y="217"/>
                        </a:lnTo>
                        <a:lnTo>
                          <a:pt x="804" y="217"/>
                        </a:lnTo>
                        <a:lnTo>
                          <a:pt x="804" y="219"/>
                        </a:lnTo>
                        <a:lnTo>
                          <a:pt x="804" y="221"/>
                        </a:lnTo>
                        <a:lnTo>
                          <a:pt x="802" y="228"/>
                        </a:lnTo>
                        <a:lnTo>
                          <a:pt x="804" y="230"/>
                        </a:lnTo>
                        <a:lnTo>
                          <a:pt x="804" y="232"/>
                        </a:lnTo>
                        <a:lnTo>
                          <a:pt x="808" y="238"/>
                        </a:lnTo>
                        <a:lnTo>
                          <a:pt x="808" y="241"/>
                        </a:lnTo>
                        <a:lnTo>
                          <a:pt x="808" y="243"/>
                        </a:lnTo>
                        <a:lnTo>
                          <a:pt x="808" y="245"/>
                        </a:lnTo>
                        <a:lnTo>
                          <a:pt x="808" y="245"/>
                        </a:lnTo>
                        <a:lnTo>
                          <a:pt x="806" y="245"/>
                        </a:lnTo>
                        <a:lnTo>
                          <a:pt x="802" y="245"/>
                        </a:lnTo>
                        <a:lnTo>
                          <a:pt x="802" y="245"/>
                        </a:lnTo>
                        <a:lnTo>
                          <a:pt x="799" y="243"/>
                        </a:lnTo>
                        <a:lnTo>
                          <a:pt x="799" y="243"/>
                        </a:lnTo>
                        <a:lnTo>
                          <a:pt x="797" y="243"/>
                        </a:lnTo>
                        <a:lnTo>
                          <a:pt x="797" y="245"/>
                        </a:lnTo>
                        <a:lnTo>
                          <a:pt x="797" y="245"/>
                        </a:lnTo>
                        <a:lnTo>
                          <a:pt x="797" y="247"/>
                        </a:lnTo>
                        <a:lnTo>
                          <a:pt x="799" y="249"/>
                        </a:lnTo>
                        <a:lnTo>
                          <a:pt x="804" y="253"/>
                        </a:lnTo>
                        <a:lnTo>
                          <a:pt x="806" y="253"/>
                        </a:lnTo>
                        <a:lnTo>
                          <a:pt x="806" y="255"/>
                        </a:lnTo>
                        <a:lnTo>
                          <a:pt x="806" y="260"/>
                        </a:lnTo>
                        <a:lnTo>
                          <a:pt x="806" y="262"/>
                        </a:lnTo>
                        <a:lnTo>
                          <a:pt x="806" y="264"/>
                        </a:lnTo>
                        <a:lnTo>
                          <a:pt x="808" y="266"/>
                        </a:lnTo>
                        <a:lnTo>
                          <a:pt x="808" y="268"/>
                        </a:lnTo>
                        <a:lnTo>
                          <a:pt x="812" y="270"/>
                        </a:lnTo>
                        <a:lnTo>
                          <a:pt x="812" y="270"/>
                        </a:lnTo>
                        <a:lnTo>
                          <a:pt x="812" y="272"/>
                        </a:lnTo>
                        <a:lnTo>
                          <a:pt x="812" y="275"/>
                        </a:lnTo>
                        <a:lnTo>
                          <a:pt x="812" y="275"/>
                        </a:lnTo>
                        <a:lnTo>
                          <a:pt x="812" y="275"/>
                        </a:lnTo>
                        <a:lnTo>
                          <a:pt x="810" y="277"/>
                        </a:lnTo>
                        <a:lnTo>
                          <a:pt x="810" y="277"/>
                        </a:lnTo>
                        <a:lnTo>
                          <a:pt x="808" y="277"/>
                        </a:lnTo>
                        <a:lnTo>
                          <a:pt x="810" y="277"/>
                        </a:lnTo>
                        <a:lnTo>
                          <a:pt x="810" y="279"/>
                        </a:lnTo>
                        <a:lnTo>
                          <a:pt x="814" y="281"/>
                        </a:lnTo>
                        <a:lnTo>
                          <a:pt x="821" y="285"/>
                        </a:lnTo>
                        <a:lnTo>
                          <a:pt x="821" y="285"/>
                        </a:lnTo>
                        <a:lnTo>
                          <a:pt x="823" y="287"/>
                        </a:lnTo>
                        <a:lnTo>
                          <a:pt x="831" y="296"/>
                        </a:lnTo>
                        <a:lnTo>
                          <a:pt x="836" y="300"/>
                        </a:lnTo>
                        <a:lnTo>
                          <a:pt x="838" y="300"/>
                        </a:lnTo>
                        <a:lnTo>
                          <a:pt x="838" y="300"/>
                        </a:lnTo>
                        <a:lnTo>
                          <a:pt x="842" y="296"/>
                        </a:lnTo>
                        <a:lnTo>
                          <a:pt x="842" y="296"/>
                        </a:lnTo>
                        <a:lnTo>
                          <a:pt x="842" y="296"/>
                        </a:lnTo>
                        <a:lnTo>
                          <a:pt x="844" y="296"/>
                        </a:lnTo>
                        <a:lnTo>
                          <a:pt x="844" y="296"/>
                        </a:lnTo>
                        <a:lnTo>
                          <a:pt x="844" y="296"/>
                        </a:lnTo>
                        <a:lnTo>
                          <a:pt x="850" y="300"/>
                        </a:lnTo>
                        <a:lnTo>
                          <a:pt x="853" y="302"/>
                        </a:lnTo>
                        <a:lnTo>
                          <a:pt x="853" y="304"/>
                        </a:lnTo>
                        <a:lnTo>
                          <a:pt x="853" y="306"/>
                        </a:lnTo>
                        <a:lnTo>
                          <a:pt x="853" y="313"/>
                        </a:lnTo>
                        <a:lnTo>
                          <a:pt x="853" y="315"/>
                        </a:lnTo>
                        <a:lnTo>
                          <a:pt x="853" y="317"/>
                        </a:lnTo>
                        <a:lnTo>
                          <a:pt x="853" y="317"/>
                        </a:lnTo>
                        <a:lnTo>
                          <a:pt x="853" y="317"/>
                        </a:lnTo>
                        <a:lnTo>
                          <a:pt x="853" y="319"/>
                        </a:lnTo>
                        <a:lnTo>
                          <a:pt x="850" y="321"/>
                        </a:lnTo>
                        <a:lnTo>
                          <a:pt x="850" y="321"/>
                        </a:lnTo>
                        <a:lnTo>
                          <a:pt x="850" y="324"/>
                        </a:lnTo>
                        <a:lnTo>
                          <a:pt x="850" y="324"/>
                        </a:lnTo>
                        <a:lnTo>
                          <a:pt x="848" y="324"/>
                        </a:lnTo>
                        <a:lnTo>
                          <a:pt x="848" y="324"/>
                        </a:lnTo>
                        <a:lnTo>
                          <a:pt x="846" y="324"/>
                        </a:lnTo>
                        <a:lnTo>
                          <a:pt x="846" y="324"/>
                        </a:lnTo>
                        <a:lnTo>
                          <a:pt x="844" y="324"/>
                        </a:lnTo>
                        <a:lnTo>
                          <a:pt x="844" y="324"/>
                        </a:lnTo>
                        <a:lnTo>
                          <a:pt x="844" y="326"/>
                        </a:lnTo>
                        <a:lnTo>
                          <a:pt x="844" y="326"/>
                        </a:lnTo>
                        <a:lnTo>
                          <a:pt x="844" y="328"/>
                        </a:lnTo>
                        <a:lnTo>
                          <a:pt x="846" y="328"/>
                        </a:lnTo>
                        <a:lnTo>
                          <a:pt x="850" y="330"/>
                        </a:lnTo>
                        <a:lnTo>
                          <a:pt x="853" y="330"/>
                        </a:lnTo>
                        <a:lnTo>
                          <a:pt x="855" y="330"/>
                        </a:lnTo>
                        <a:lnTo>
                          <a:pt x="855" y="330"/>
                        </a:lnTo>
                        <a:lnTo>
                          <a:pt x="855" y="332"/>
                        </a:lnTo>
                        <a:lnTo>
                          <a:pt x="855" y="334"/>
                        </a:lnTo>
                        <a:lnTo>
                          <a:pt x="855" y="336"/>
                        </a:lnTo>
                        <a:lnTo>
                          <a:pt x="855" y="336"/>
                        </a:lnTo>
                        <a:lnTo>
                          <a:pt x="855" y="336"/>
                        </a:lnTo>
                        <a:lnTo>
                          <a:pt x="857" y="338"/>
                        </a:lnTo>
                        <a:lnTo>
                          <a:pt x="863" y="343"/>
                        </a:lnTo>
                        <a:lnTo>
                          <a:pt x="863" y="345"/>
                        </a:lnTo>
                        <a:lnTo>
                          <a:pt x="863" y="347"/>
                        </a:lnTo>
                        <a:lnTo>
                          <a:pt x="863" y="349"/>
                        </a:lnTo>
                        <a:lnTo>
                          <a:pt x="863" y="349"/>
                        </a:lnTo>
                        <a:lnTo>
                          <a:pt x="863" y="351"/>
                        </a:lnTo>
                        <a:lnTo>
                          <a:pt x="863" y="351"/>
                        </a:lnTo>
                        <a:lnTo>
                          <a:pt x="863" y="351"/>
                        </a:lnTo>
                        <a:lnTo>
                          <a:pt x="865" y="353"/>
                        </a:lnTo>
                        <a:lnTo>
                          <a:pt x="872" y="353"/>
                        </a:lnTo>
                        <a:lnTo>
                          <a:pt x="874" y="353"/>
                        </a:lnTo>
                        <a:lnTo>
                          <a:pt x="876" y="353"/>
                        </a:lnTo>
                        <a:lnTo>
                          <a:pt x="876" y="353"/>
                        </a:lnTo>
                        <a:lnTo>
                          <a:pt x="878" y="353"/>
                        </a:lnTo>
                        <a:lnTo>
                          <a:pt x="884" y="358"/>
                        </a:lnTo>
                        <a:lnTo>
                          <a:pt x="884" y="358"/>
                        </a:lnTo>
                        <a:lnTo>
                          <a:pt x="887" y="358"/>
                        </a:lnTo>
                        <a:lnTo>
                          <a:pt x="891" y="355"/>
                        </a:lnTo>
                        <a:lnTo>
                          <a:pt x="891" y="358"/>
                        </a:lnTo>
                        <a:lnTo>
                          <a:pt x="893" y="360"/>
                        </a:lnTo>
                        <a:lnTo>
                          <a:pt x="895" y="362"/>
                        </a:lnTo>
                        <a:lnTo>
                          <a:pt x="897" y="368"/>
                        </a:lnTo>
                        <a:lnTo>
                          <a:pt x="899" y="370"/>
                        </a:lnTo>
                        <a:lnTo>
                          <a:pt x="914" y="379"/>
                        </a:lnTo>
                        <a:lnTo>
                          <a:pt x="919" y="385"/>
                        </a:lnTo>
                        <a:lnTo>
                          <a:pt x="923" y="389"/>
                        </a:lnTo>
                        <a:lnTo>
                          <a:pt x="923" y="389"/>
                        </a:lnTo>
                        <a:lnTo>
                          <a:pt x="925" y="389"/>
                        </a:lnTo>
                        <a:lnTo>
                          <a:pt x="925" y="392"/>
                        </a:lnTo>
                        <a:lnTo>
                          <a:pt x="925" y="392"/>
                        </a:lnTo>
                        <a:lnTo>
                          <a:pt x="927" y="396"/>
                        </a:lnTo>
                        <a:lnTo>
                          <a:pt x="929" y="398"/>
                        </a:lnTo>
                        <a:lnTo>
                          <a:pt x="931" y="398"/>
                        </a:lnTo>
                        <a:lnTo>
                          <a:pt x="931" y="400"/>
                        </a:lnTo>
                        <a:lnTo>
                          <a:pt x="931" y="400"/>
                        </a:lnTo>
                        <a:lnTo>
                          <a:pt x="933" y="402"/>
                        </a:lnTo>
                        <a:lnTo>
                          <a:pt x="933" y="404"/>
                        </a:lnTo>
                        <a:lnTo>
                          <a:pt x="936" y="409"/>
                        </a:lnTo>
                        <a:lnTo>
                          <a:pt x="938" y="411"/>
                        </a:lnTo>
                        <a:lnTo>
                          <a:pt x="938" y="413"/>
                        </a:lnTo>
                        <a:lnTo>
                          <a:pt x="936" y="415"/>
                        </a:lnTo>
                        <a:lnTo>
                          <a:pt x="933" y="415"/>
                        </a:lnTo>
                        <a:lnTo>
                          <a:pt x="931" y="417"/>
                        </a:lnTo>
                        <a:lnTo>
                          <a:pt x="929" y="417"/>
                        </a:lnTo>
                        <a:lnTo>
                          <a:pt x="929" y="417"/>
                        </a:lnTo>
                        <a:lnTo>
                          <a:pt x="931" y="419"/>
                        </a:lnTo>
                        <a:lnTo>
                          <a:pt x="933" y="421"/>
                        </a:lnTo>
                        <a:lnTo>
                          <a:pt x="933" y="421"/>
                        </a:lnTo>
                        <a:lnTo>
                          <a:pt x="936" y="423"/>
                        </a:lnTo>
                        <a:lnTo>
                          <a:pt x="936" y="428"/>
                        </a:lnTo>
                        <a:lnTo>
                          <a:pt x="936" y="440"/>
                        </a:lnTo>
                        <a:lnTo>
                          <a:pt x="936" y="443"/>
                        </a:lnTo>
                        <a:lnTo>
                          <a:pt x="936" y="443"/>
                        </a:lnTo>
                        <a:lnTo>
                          <a:pt x="936" y="447"/>
                        </a:lnTo>
                        <a:lnTo>
                          <a:pt x="936" y="447"/>
                        </a:lnTo>
                        <a:lnTo>
                          <a:pt x="936" y="447"/>
                        </a:lnTo>
                        <a:lnTo>
                          <a:pt x="936" y="449"/>
                        </a:lnTo>
                        <a:lnTo>
                          <a:pt x="940" y="453"/>
                        </a:lnTo>
                        <a:lnTo>
                          <a:pt x="940" y="453"/>
                        </a:lnTo>
                        <a:lnTo>
                          <a:pt x="940" y="455"/>
                        </a:lnTo>
                        <a:lnTo>
                          <a:pt x="940" y="455"/>
                        </a:lnTo>
                        <a:lnTo>
                          <a:pt x="940" y="457"/>
                        </a:lnTo>
                        <a:lnTo>
                          <a:pt x="940" y="464"/>
                        </a:lnTo>
                        <a:lnTo>
                          <a:pt x="940" y="466"/>
                        </a:lnTo>
                        <a:lnTo>
                          <a:pt x="940" y="466"/>
                        </a:lnTo>
                        <a:lnTo>
                          <a:pt x="938" y="468"/>
                        </a:lnTo>
                        <a:lnTo>
                          <a:pt x="938" y="470"/>
                        </a:lnTo>
                        <a:lnTo>
                          <a:pt x="936" y="470"/>
                        </a:lnTo>
                        <a:lnTo>
                          <a:pt x="936" y="472"/>
                        </a:lnTo>
                        <a:lnTo>
                          <a:pt x="936" y="477"/>
                        </a:lnTo>
                        <a:lnTo>
                          <a:pt x="938" y="483"/>
                        </a:lnTo>
                        <a:lnTo>
                          <a:pt x="938" y="485"/>
                        </a:lnTo>
                        <a:lnTo>
                          <a:pt x="938" y="487"/>
                        </a:lnTo>
                        <a:lnTo>
                          <a:pt x="936" y="487"/>
                        </a:lnTo>
                        <a:lnTo>
                          <a:pt x="936" y="489"/>
                        </a:lnTo>
                        <a:lnTo>
                          <a:pt x="936" y="489"/>
                        </a:lnTo>
                        <a:lnTo>
                          <a:pt x="936" y="491"/>
                        </a:lnTo>
                        <a:lnTo>
                          <a:pt x="936" y="491"/>
                        </a:lnTo>
                        <a:lnTo>
                          <a:pt x="936" y="494"/>
                        </a:lnTo>
                        <a:lnTo>
                          <a:pt x="936" y="496"/>
                        </a:lnTo>
                        <a:lnTo>
                          <a:pt x="938" y="498"/>
                        </a:lnTo>
                        <a:lnTo>
                          <a:pt x="938" y="500"/>
                        </a:lnTo>
                        <a:lnTo>
                          <a:pt x="938" y="500"/>
                        </a:lnTo>
                        <a:lnTo>
                          <a:pt x="940" y="502"/>
                        </a:lnTo>
                        <a:lnTo>
                          <a:pt x="948" y="506"/>
                        </a:lnTo>
                        <a:lnTo>
                          <a:pt x="950" y="504"/>
                        </a:lnTo>
                        <a:lnTo>
                          <a:pt x="950" y="504"/>
                        </a:lnTo>
                        <a:lnTo>
                          <a:pt x="950" y="506"/>
                        </a:lnTo>
                        <a:lnTo>
                          <a:pt x="953" y="508"/>
                        </a:lnTo>
                        <a:lnTo>
                          <a:pt x="955" y="511"/>
                        </a:lnTo>
                        <a:lnTo>
                          <a:pt x="961" y="521"/>
                        </a:lnTo>
                        <a:lnTo>
                          <a:pt x="948" y="538"/>
                        </a:lnTo>
                        <a:lnTo>
                          <a:pt x="944" y="540"/>
                        </a:lnTo>
                        <a:lnTo>
                          <a:pt x="944" y="540"/>
                        </a:lnTo>
                        <a:lnTo>
                          <a:pt x="944" y="540"/>
                        </a:lnTo>
                        <a:lnTo>
                          <a:pt x="942" y="540"/>
                        </a:lnTo>
                        <a:lnTo>
                          <a:pt x="942" y="538"/>
                        </a:lnTo>
                        <a:lnTo>
                          <a:pt x="942" y="538"/>
                        </a:lnTo>
                        <a:lnTo>
                          <a:pt x="942" y="536"/>
                        </a:lnTo>
                        <a:lnTo>
                          <a:pt x="942" y="536"/>
                        </a:lnTo>
                        <a:lnTo>
                          <a:pt x="942" y="534"/>
                        </a:lnTo>
                        <a:lnTo>
                          <a:pt x="944" y="532"/>
                        </a:lnTo>
                        <a:lnTo>
                          <a:pt x="942" y="530"/>
                        </a:lnTo>
                        <a:lnTo>
                          <a:pt x="942" y="528"/>
                        </a:lnTo>
                        <a:lnTo>
                          <a:pt x="942" y="528"/>
                        </a:lnTo>
                        <a:lnTo>
                          <a:pt x="944" y="525"/>
                        </a:lnTo>
                        <a:lnTo>
                          <a:pt x="944" y="525"/>
                        </a:lnTo>
                        <a:lnTo>
                          <a:pt x="944" y="523"/>
                        </a:lnTo>
                        <a:lnTo>
                          <a:pt x="944" y="523"/>
                        </a:lnTo>
                        <a:lnTo>
                          <a:pt x="942" y="521"/>
                        </a:lnTo>
                        <a:lnTo>
                          <a:pt x="942" y="521"/>
                        </a:lnTo>
                        <a:lnTo>
                          <a:pt x="940" y="521"/>
                        </a:lnTo>
                        <a:lnTo>
                          <a:pt x="938" y="523"/>
                        </a:lnTo>
                        <a:lnTo>
                          <a:pt x="925" y="545"/>
                        </a:lnTo>
                        <a:lnTo>
                          <a:pt x="923" y="545"/>
                        </a:lnTo>
                        <a:lnTo>
                          <a:pt x="923" y="545"/>
                        </a:lnTo>
                        <a:lnTo>
                          <a:pt x="923" y="545"/>
                        </a:lnTo>
                        <a:lnTo>
                          <a:pt x="921" y="545"/>
                        </a:lnTo>
                        <a:lnTo>
                          <a:pt x="919" y="540"/>
                        </a:lnTo>
                        <a:lnTo>
                          <a:pt x="914" y="536"/>
                        </a:lnTo>
                        <a:lnTo>
                          <a:pt x="914" y="534"/>
                        </a:lnTo>
                        <a:lnTo>
                          <a:pt x="912" y="534"/>
                        </a:lnTo>
                        <a:lnTo>
                          <a:pt x="906" y="534"/>
                        </a:lnTo>
                        <a:lnTo>
                          <a:pt x="904" y="534"/>
                        </a:lnTo>
                        <a:lnTo>
                          <a:pt x="902" y="534"/>
                        </a:lnTo>
                        <a:lnTo>
                          <a:pt x="899" y="532"/>
                        </a:lnTo>
                        <a:lnTo>
                          <a:pt x="897" y="530"/>
                        </a:lnTo>
                        <a:lnTo>
                          <a:pt x="895" y="528"/>
                        </a:lnTo>
                        <a:lnTo>
                          <a:pt x="893" y="530"/>
                        </a:lnTo>
                        <a:lnTo>
                          <a:pt x="893" y="530"/>
                        </a:lnTo>
                        <a:lnTo>
                          <a:pt x="891" y="536"/>
                        </a:lnTo>
                        <a:lnTo>
                          <a:pt x="889" y="540"/>
                        </a:lnTo>
                        <a:lnTo>
                          <a:pt x="887" y="540"/>
                        </a:lnTo>
                        <a:lnTo>
                          <a:pt x="887" y="540"/>
                        </a:lnTo>
                        <a:lnTo>
                          <a:pt x="887" y="547"/>
                        </a:lnTo>
                        <a:lnTo>
                          <a:pt x="889" y="551"/>
                        </a:lnTo>
                        <a:lnTo>
                          <a:pt x="891" y="553"/>
                        </a:lnTo>
                        <a:lnTo>
                          <a:pt x="891" y="553"/>
                        </a:lnTo>
                        <a:lnTo>
                          <a:pt x="893" y="555"/>
                        </a:lnTo>
                        <a:lnTo>
                          <a:pt x="893" y="555"/>
                        </a:lnTo>
                        <a:lnTo>
                          <a:pt x="895" y="557"/>
                        </a:lnTo>
                        <a:lnTo>
                          <a:pt x="895" y="557"/>
                        </a:lnTo>
                        <a:lnTo>
                          <a:pt x="895" y="559"/>
                        </a:lnTo>
                        <a:lnTo>
                          <a:pt x="897" y="559"/>
                        </a:lnTo>
                        <a:lnTo>
                          <a:pt x="899" y="559"/>
                        </a:lnTo>
                        <a:lnTo>
                          <a:pt x="902" y="562"/>
                        </a:lnTo>
                        <a:lnTo>
                          <a:pt x="904" y="562"/>
                        </a:lnTo>
                        <a:lnTo>
                          <a:pt x="906" y="564"/>
                        </a:lnTo>
                        <a:lnTo>
                          <a:pt x="908" y="566"/>
                        </a:lnTo>
                        <a:lnTo>
                          <a:pt x="910" y="568"/>
                        </a:lnTo>
                        <a:lnTo>
                          <a:pt x="912" y="568"/>
                        </a:lnTo>
                        <a:lnTo>
                          <a:pt x="912" y="568"/>
                        </a:lnTo>
                        <a:lnTo>
                          <a:pt x="912" y="570"/>
                        </a:lnTo>
                        <a:lnTo>
                          <a:pt x="912" y="572"/>
                        </a:lnTo>
                        <a:lnTo>
                          <a:pt x="912" y="574"/>
                        </a:lnTo>
                        <a:lnTo>
                          <a:pt x="910" y="574"/>
                        </a:lnTo>
                        <a:lnTo>
                          <a:pt x="908" y="576"/>
                        </a:lnTo>
                        <a:lnTo>
                          <a:pt x="906" y="576"/>
                        </a:lnTo>
                        <a:lnTo>
                          <a:pt x="906" y="579"/>
                        </a:lnTo>
                        <a:lnTo>
                          <a:pt x="906" y="579"/>
                        </a:lnTo>
                        <a:lnTo>
                          <a:pt x="906" y="581"/>
                        </a:lnTo>
                        <a:lnTo>
                          <a:pt x="908" y="583"/>
                        </a:lnTo>
                        <a:lnTo>
                          <a:pt x="908" y="583"/>
                        </a:lnTo>
                        <a:lnTo>
                          <a:pt x="908" y="585"/>
                        </a:lnTo>
                        <a:lnTo>
                          <a:pt x="910" y="587"/>
                        </a:lnTo>
                        <a:lnTo>
                          <a:pt x="912" y="589"/>
                        </a:lnTo>
                        <a:lnTo>
                          <a:pt x="912" y="591"/>
                        </a:lnTo>
                        <a:lnTo>
                          <a:pt x="912" y="596"/>
                        </a:lnTo>
                        <a:lnTo>
                          <a:pt x="912" y="598"/>
                        </a:lnTo>
                        <a:lnTo>
                          <a:pt x="912" y="600"/>
                        </a:lnTo>
                        <a:lnTo>
                          <a:pt x="910" y="610"/>
                        </a:lnTo>
                        <a:lnTo>
                          <a:pt x="910" y="613"/>
                        </a:lnTo>
                        <a:lnTo>
                          <a:pt x="910" y="613"/>
                        </a:lnTo>
                        <a:lnTo>
                          <a:pt x="912" y="615"/>
                        </a:lnTo>
                        <a:lnTo>
                          <a:pt x="912" y="615"/>
                        </a:lnTo>
                        <a:lnTo>
                          <a:pt x="912" y="615"/>
                        </a:lnTo>
                        <a:lnTo>
                          <a:pt x="914" y="615"/>
                        </a:lnTo>
                        <a:lnTo>
                          <a:pt x="914" y="617"/>
                        </a:lnTo>
                        <a:lnTo>
                          <a:pt x="912" y="617"/>
                        </a:lnTo>
                        <a:lnTo>
                          <a:pt x="899" y="619"/>
                        </a:lnTo>
                        <a:lnTo>
                          <a:pt x="897" y="621"/>
                        </a:lnTo>
                        <a:lnTo>
                          <a:pt x="895" y="621"/>
                        </a:lnTo>
                        <a:lnTo>
                          <a:pt x="895" y="621"/>
                        </a:lnTo>
                        <a:lnTo>
                          <a:pt x="893" y="625"/>
                        </a:lnTo>
                        <a:lnTo>
                          <a:pt x="893" y="625"/>
                        </a:lnTo>
                        <a:lnTo>
                          <a:pt x="893" y="627"/>
                        </a:lnTo>
                        <a:lnTo>
                          <a:pt x="893" y="634"/>
                        </a:lnTo>
                        <a:lnTo>
                          <a:pt x="861" y="657"/>
                        </a:lnTo>
                        <a:lnTo>
                          <a:pt x="861" y="657"/>
                        </a:lnTo>
                        <a:lnTo>
                          <a:pt x="859" y="657"/>
                        </a:lnTo>
                        <a:lnTo>
                          <a:pt x="859" y="657"/>
                        </a:lnTo>
                        <a:lnTo>
                          <a:pt x="859" y="655"/>
                        </a:lnTo>
                        <a:lnTo>
                          <a:pt x="857" y="655"/>
                        </a:lnTo>
                        <a:lnTo>
                          <a:pt x="857" y="655"/>
                        </a:lnTo>
                        <a:lnTo>
                          <a:pt x="857" y="651"/>
                        </a:lnTo>
                        <a:lnTo>
                          <a:pt x="857" y="651"/>
                        </a:lnTo>
                        <a:lnTo>
                          <a:pt x="855" y="649"/>
                        </a:lnTo>
                        <a:lnTo>
                          <a:pt x="855" y="649"/>
                        </a:lnTo>
                        <a:lnTo>
                          <a:pt x="855" y="647"/>
                        </a:lnTo>
                        <a:lnTo>
                          <a:pt x="853" y="647"/>
                        </a:lnTo>
                        <a:lnTo>
                          <a:pt x="853" y="647"/>
                        </a:lnTo>
                        <a:lnTo>
                          <a:pt x="850" y="647"/>
                        </a:lnTo>
                        <a:lnTo>
                          <a:pt x="850" y="647"/>
                        </a:lnTo>
                        <a:lnTo>
                          <a:pt x="846" y="651"/>
                        </a:lnTo>
                        <a:lnTo>
                          <a:pt x="844" y="653"/>
                        </a:lnTo>
                        <a:lnTo>
                          <a:pt x="842" y="655"/>
                        </a:lnTo>
                        <a:lnTo>
                          <a:pt x="838" y="657"/>
                        </a:lnTo>
                        <a:lnTo>
                          <a:pt x="833" y="657"/>
                        </a:lnTo>
                        <a:lnTo>
                          <a:pt x="831" y="659"/>
                        </a:lnTo>
                        <a:lnTo>
                          <a:pt x="829" y="659"/>
                        </a:lnTo>
                        <a:lnTo>
                          <a:pt x="827" y="664"/>
                        </a:lnTo>
                        <a:lnTo>
                          <a:pt x="827" y="666"/>
                        </a:lnTo>
                        <a:lnTo>
                          <a:pt x="825" y="670"/>
                        </a:lnTo>
                        <a:lnTo>
                          <a:pt x="825" y="672"/>
                        </a:lnTo>
                        <a:lnTo>
                          <a:pt x="825" y="674"/>
                        </a:lnTo>
                        <a:lnTo>
                          <a:pt x="827" y="676"/>
                        </a:lnTo>
                        <a:lnTo>
                          <a:pt x="825" y="678"/>
                        </a:lnTo>
                        <a:lnTo>
                          <a:pt x="810" y="708"/>
                        </a:lnTo>
                        <a:lnTo>
                          <a:pt x="812" y="715"/>
                        </a:lnTo>
                        <a:lnTo>
                          <a:pt x="814" y="712"/>
                        </a:lnTo>
                        <a:lnTo>
                          <a:pt x="816" y="712"/>
                        </a:lnTo>
                        <a:lnTo>
                          <a:pt x="816" y="712"/>
                        </a:lnTo>
                        <a:lnTo>
                          <a:pt x="816" y="712"/>
                        </a:lnTo>
                        <a:lnTo>
                          <a:pt x="816" y="712"/>
                        </a:lnTo>
                        <a:lnTo>
                          <a:pt x="816" y="715"/>
                        </a:lnTo>
                        <a:lnTo>
                          <a:pt x="819" y="715"/>
                        </a:lnTo>
                        <a:lnTo>
                          <a:pt x="825" y="727"/>
                        </a:lnTo>
                        <a:lnTo>
                          <a:pt x="831" y="736"/>
                        </a:lnTo>
                        <a:lnTo>
                          <a:pt x="838" y="742"/>
                        </a:lnTo>
                        <a:lnTo>
                          <a:pt x="840" y="744"/>
                        </a:lnTo>
                        <a:lnTo>
                          <a:pt x="846" y="761"/>
                        </a:lnTo>
                        <a:lnTo>
                          <a:pt x="870" y="823"/>
                        </a:lnTo>
                        <a:lnTo>
                          <a:pt x="880" y="842"/>
                        </a:lnTo>
                        <a:lnTo>
                          <a:pt x="882" y="849"/>
                        </a:lnTo>
                        <a:lnTo>
                          <a:pt x="884" y="855"/>
                        </a:lnTo>
                        <a:lnTo>
                          <a:pt x="884" y="868"/>
                        </a:lnTo>
                        <a:lnTo>
                          <a:pt x="884" y="880"/>
                        </a:lnTo>
                        <a:lnTo>
                          <a:pt x="878" y="910"/>
                        </a:lnTo>
                        <a:lnTo>
                          <a:pt x="874" y="912"/>
                        </a:lnTo>
                        <a:lnTo>
                          <a:pt x="874" y="912"/>
                        </a:lnTo>
                        <a:lnTo>
                          <a:pt x="874" y="914"/>
                        </a:lnTo>
                        <a:lnTo>
                          <a:pt x="872" y="917"/>
                        </a:lnTo>
                        <a:lnTo>
                          <a:pt x="874" y="919"/>
                        </a:lnTo>
                        <a:lnTo>
                          <a:pt x="874" y="921"/>
                        </a:lnTo>
                        <a:lnTo>
                          <a:pt x="878" y="927"/>
                        </a:lnTo>
                        <a:lnTo>
                          <a:pt x="878" y="927"/>
                        </a:lnTo>
                        <a:lnTo>
                          <a:pt x="882" y="931"/>
                        </a:lnTo>
                        <a:lnTo>
                          <a:pt x="884" y="934"/>
                        </a:lnTo>
                        <a:lnTo>
                          <a:pt x="884" y="946"/>
                        </a:lnTo>
                        <a:lnTo>
                          <a:pt x="884" y="948"/>
                        </a:lnTo>
                        <a:lnTo>
                          <a:pt x="884" y="953"/>
                        </a:lnTo>
                        <a:lnTo>
                          <a:pt x="884" y="955"/>
                        </a:lnTo>
                        <a:lnTo>
                          <a:pt x="882" y="957"/>
                        </a:lnTo>
                        <a:lnTo>
                          <a:pt x="882" y="963"/>
                        </a:lnTo>
                        <a:lnTo>
                          <a:pt x="882" y="963"/>
                        </a:lnTo>
                        <a:lnTo>
                          <a:pt x="882" y="965"/>
                        </a:lnTo>
                        <a:lnTo>
                          <a:pt x="882" y="965"/>
                        </a:lnTo>
                        <a:lnTo>
                          <a:pt x="882" y="968"/>
                        </a:lnTo>
                        <a:lnTo>
                          <a:pt x="880" y="968"/>
                        </a:lnTo>
                        <a:lnTo>
                          <a:pt x="880" y="970"/>
                        </a:lnTo>
                        <a:lnTo>
                          <a:pt x="880" y="970"/>
                        </a:lnTo>
                        <a:lnTo>
                          <a:pt x="880" y="970"/>
                        </a:lnTo>
                        <a:lnTo>
                          <a:pt x="880" y="972"/>
                        </a:lnTo>
                        <a:lnTo>
                          <a:pt x="882" y="972"/>
                        </a:lnTo>
                        <a:lnTo>
                          <a:pt x="882" y="972"/>
                        </a:lnTo>
                        <a:lnTo>
                          <a:pt x="884" y="972"/>
                        </a:lnTo>
                        <a:lnTo>
                          <a:pt x="884" y="970"/>
                        </a:lnTo>
                        <a:lnTo>
                          <a:pt x="884" y="970"/>
                        </a:lnTo>
                        <a:lnTo>
                          <a:pt x="884" y="970"/>
                        </a:lnTo>
                        <a:lnTo>
                          <a:pt x="887" y="972"/>
                        </a:lnTo>
                        <a:lnTo>
                          <a:pt x="887" y="972"/>
                        </a:lnTo>
                        <a:lnTo>
                          <a:pt x="889" y="974"/>
                        </a:lnTo>
                        <a:lnTo>
                          <a:pt x="891" y="978"/>
                        </a:lnTo>
                        <a:lnTo>
                          <a:pt x="897" y="993"/>
                        </a:lnTo>
                        <a:lnTo>
                          <a:pt x="897" y="995"/>
                        </a:lnTo>
                        <a:lnTo>
                          <a:pt x="895" y="995"/>
                        </a:lnTo>
                        <a:lnTo>
                          <a:pt x="895" y="995"/>
                        </a:lnTo>
                        <a:lnTo>
                          <a:pt x="895" y="995"/>
                        </a:lnTo>
                        <a:lnTo>
                          <a:pt x="895" y="997"/>
                        </a:lnTo>
                        <a:lnTo>
                          <a:pt x="893" y="999"/>
                        </a:lnTo>
                        <a:lnTo>
                          <a:pt x="893" y="999"/>
                        </a:lnTo>
                        <a:lnTo>
                          <a:pt x="893" y="1002"/>
                        </a:lnTo>
                        <a:lnTo>
                          <a:pt x="887" y="1002"/>
                        </a:lnTo>
                        <a:lnTo>
                          <a:pt x="884" y="1002"/>
                        </a:lnTo>
                        <a:lnTo>
                          <a:pt x="884" y="1004"/>
                        </a:lnTo>
                        <a:lnTo>
                          <a:pt x="884" y="1004"/>
                        </a:lnTo>
                        <a:lnTo>
                          <a:pt x="882" y="1008"/>
                        </a:lnTo>
                        <a:lnTo>
                          <a:pt x="882" y="1008"/>
                        </a:lnTo>
                        <a:lnTo>
                          <a:pt x="882" y="1010"/>
                        </a:lnTo>
                        <a:lnTo>
                          <a:pt x="887" y="1012"/>
                        </a:lnTo>
                        <a:lnTo>
                          <a:pt x="889" y="1014"/>
                        </a:lnTo>
                        <a:lnTo>
                          <a:pt x="889" y="1016"/>
                        </a:lnTo>
                        <a:lnTo>
                          <a:pt x="891" y="1019"/>
                        </a:lnTo>
                        <a:lnTo>
                          <a:pt x="891" y="1019"/>
                        </a:lnTo>
                        <a:lnTo>
                          <a:pt x="893" y="1019"/>
                        </a:lnTo>
                        <a:lnTo>
                          <a:pt x="895" y="1019"/>
                        </a:lnTo>
                        <a:lnTo>
                          <a:pt x="897" y="1019"/>
                        </a:lnTo>
                        <a:lnTo>
                          <a:pt x="897" y="1021"/>
                        </a:lnTo>
                        <a:lnTo>
                          <a:pt x="897" y="1021"/>
                        </a:lnTo>
                        <a:lnTo>
                          <a:pt x="897" y="1023"/>
                        </a:lnTo>
                        <a:lnTo>
                          <a:pt x="902" y="1038"/>
                        </a:lnTo>
                        <a:lnTo>
                          <a:pt x="904" y="1048"/>
                        </a:lnTo>
                        <a:lnTo>
                          <a:pt x="906" y="1053"/>
                        </a:lnTo>
                        <a:lnTo>
                          <a:pt x="906" y="1057"/>
                        </a:lnTo>
                        <a:lnTo>
                          <a:pt x="908" y="1057"/>
                        </a:lnTo>
                        <a:lnTo>
                          <a:pt x="908" y="1059"/>
                        </a:lnTo>
                        <a:lnTo>
                          <a:pt x="908" y="1061"/>
                        </a:lnTo>
                        <a:lnTo>
                          <a:pt x="908" y="1063"/>
                        </a:lnTo>
                        <a:lnTo>
                          <a:pt x="908" y="1065"/>
                        </a:lnTo>
                        <a:lnTo>
                          <a:pt x="906" y="1065"/>
                        </a:lnTo>
                        <a:lnTo>
                          <a:pt x="906" y="1067"/>
                        </a:lnTo>
                        <a:lnTo>
                          <a:pt x="902" y="1067"/>
                        </a:lnTo>
                        <a:lnTo>
                          <a:pt x="895" y="1065"/>
                        </a:lnTo>
                        <a:lnTo>
                          <a:pt x="895" y="1065"/>
                        </a:lnTo>
                        <a:lnTo>
                          <a:pt x="893" y="1065"/>
                        </a:lnTo>
                        <a:lnTo>
                          <a:pt x="893" y="1067"/>
                        </a:lnTo>
                        <a:lnTo>
                          <a:pt x="893" y="1070"/>
                        </a:lnTo>
                        <a:lnTo>
                          <a:pt x="893" y="1076"/>
                        </a:lnTo>
                        <a:lnTo>
                          <a:pt x="891" y="1082"/>
                        </a:lnTo>
                        <a:lnTo>
                          <a:pt x="889" y="1078"/>
                        </a:lnTo>
                        <a:lnTo>
                          <a:pt x="887" y="1074"/>
                        </a:lnTo>
                        <a:lnTo>
                          <a:pt x="884" y="1070"/>
                        </a:lnTo>
                        <a:lnTo>
                          <a:pt x="882" y="1067"/>
                        </a:lnTo>
                        <a:lnTo>
                          <a:pt x="880" y="1067"/>
                        </a:lnTo>
                        <a:lnTo>
                          <a:pt x="878" y="1067"/>
                        </a:lnTo>
                        <a:lnTo>
                          <a:pt x="874" y="1067"/>
                        </a:lnTo>
                        <a:lnTo>
                          <a:pt x="865" y="1072"/>
                        </a:lnTo>
                        <a:lnTo>
                          <a:pt x="859" y="1076"/>
                        </a:lnTo>
                        <a:lnTo>
                          <a:pt x="853" y="1080"/>
                        </a:lnTo>
                        <a:lnTo>
                          <a:pt x="848" y="1082"/>
                        </a:lnTo>
                        <a:lnTo>
                          <a:pt x="840" y="1082"/>
                        </a:lnTo>
                        <a:lnTo>
                          <a:pt x="831" y="1082"/>
                        </a:lnTo>
                        <a:lnTo>
                          <a:pt x="819" y="1078"/>
                        </a:lnTo>
                        <a:lnTo>
                          <a:pt x="816" y="1078"/>
                        </a:lnTo>
                        <a:lnTo>
                          <a:pt x="812" y="1080"/>
                        </a:lnTo>
                        <a:lnTo>
                          <a:pt x="806" y="1084"/>
                        </a:lnTo>
                        <a:lnTo>
                          <a:pt x="785" y="1110"/>
                        </a:lnTo>
                        <a:lnTo>
                          <a:pt x="770" y="1121"/>
                        </a:lnTo>
                        <a:lnTo>
                          <a:pt x="759" y="1118"/>
                        </a:lnTo>
                        <a:lnTo>
                          <a:pt x="757" y="1118"/>
                        </a:lnTo>
                        <a:lnTo>
                          <a:pt x="751" y="1121"/>
                        </a:lnTo>
                        <a:lnTo>
                          <a:pt x="751" y="1123"/>
                        </a:lnTo>
                        <a:lnTo>
                          <a:pt x="751" y="1125"/>
                        </a:lnTo>
                        <a:lnTo>
                          <a:pt x="751" y="1125"/>
                        </a:lnTo>
                        <a:lnTo>
                          <a:pt x="748" y="1127"/>
                        </a:lnTo>
                        <a:lnTo>
                          <a:pt x="746" y="1129"/>
                        </a:lnTo>
                        <a:lnTo>
                          <a:pt x="738" y="1131"/>
                        </a:lnTo>
                        <a:lnTo>
                          <a:pt x="736" y="1131"/>
                        </a:lnTo>
                        <a:lnTo>
                          <a:pt x="736" y="1133"/>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0" name="Freeform 17"/>
                  <p:cNvSpPr>
                    <a:spLocks/>
                  </p:cNvSpPr>
                  <p:nvPr/>
                </p:nvSpPr>
                <p:spPr bwMode="auto">
                  <a:xfrm>
                    <a:off x="1783557" y="2264569"/>
                    <a:ext cx="876300" cy="1412081"/>
                  </a:xfrm>
                  <a:custGeom>
                    <a:avLst/>
                    <a:gdLst>
                      <a:gd name="T0" fmla="*/ 644 w 736"/>
                      <a:gd name="T1" fmla="*/ 623 h 1186"/>
                      <a:gd name="T2" fmla="*/ 612 w 736"/>
                      <a:gd name="T3" fmla="*/ 720 h 1186"/>
                      <a:gd name="T4" fmla="*/ 568 w 736"/>
                      <a:gd name="T5" fmla="*/ 729 h 1186"/>
                      <a:gd name="T6" fmla="*/ 568 w 736"/>
                      <a:gd name="T7" fmla="*/ 776 h 1186"/>
                      <a:gd name="T8" fmla="*/ 483 w 736"/>
                      <a:gd name="T9" fmla="*/ 786 h 1186"/>
                      <a:gd name="T10" fmla="*/ 440 w 736"/>
                      <a:gd name="T11" fmla="*/ 801 h 1186"/>
                      <a:gd name="T12" fmla="*/ 400 w 736"/>
                      <a:gd name="T13" fmla="*/ 844 h 1186"/>
                      <a:gd name="T14" fmla="*/ 440 w 736"/>
                      <a:gd name="T15" fmla="*/ 950 h 1186"/>
                      <a:gd name="T16" fmla="*/ 459 w 736"/>
                      <a:gd name="T17" fmla="*/ 971 h 1186"/>
                      <a:gd name="T18" fmla="*/ 472 w 736"/>
                      <a:gd name="T19" fmla="*/ 1016 h 1186"/>
                      <a:gd name="T20" fmla="*/ 457 w 736"/>
                      <a:gd name="T21" fmla="*/ 1067 h 1186"/>
                      <a:gd name="T22" fmla="*/ 478 w 736"/>
                      <a:gd name="T23" fmla="*/ 1118 h 1186"/>
                      <a:gd name="T24" fmla="*/ 417 w 736"/>
                      <a:gd name="T25" fmla="*/ 1139 h 1186"/>
                      <a:gd name="T26" fmla="*/ 398 w 736"/>
                      <a:gd name="T27" fmla="*/ 1186 h 1186"/>
                      <a:gd name="T28" fmla="*/ 385 w 736"/>
                      <a:gd name="T29" fmla="*/ 1150 h 1186"/>
                      <a:gd name="T30" fmla="*/ 378 w 736"/>
                      <a:gd name="T31" fmla="*/ 1129 h 1186"/>
                      <a:gd name="T32" fmla="*/ 325 w 736"/>
                      <a:gd name="T33" fmla="*/ 1080 h 1186"/>
                      <a:gd name="T34" fmla="*/ 268 w 736"/>
                      <a:gd name="T35" fmla="*/ 1107 h 1186"/>
                      <a:gd name="T36" fmla="*/ 217 w 736"/>
                      <a:gd name="T37" fmla="*/ 982 h 1186"/>
                      <a:gd name="T38" fmla="*/ 11 w 736"/>
                      <a:gd name="T39" fmla="*/ 871 h 1186"/>
                      <a:gd name="T40" fmla="*/ 47 w 736"/>
                      <a:gd name="T41" fmla="*/ 848 h 1186"/>
                      <a:gd name="T42" fmla="*/ 64 w 736"/>
                      <a:gd name="T43" fmla="*/ 786 h 1186"/>
                      <a:gd name="T44" fmla="*/ 102 w 736"/>
                      <a:gd name="T45" fmla="*/ 759 h 1186"/>
                      <a:gd name="T46" fmla="*/ 51 w 736"/>
                      <a:gd name="T47" fmla="*/ 686 h 1186"/>
                      <a:gd name="T48" fmla="*/ 62 w 736"/>
                      <a:gd name="T49" fmla="*/ 623 h 1186"/>
                      <a:gd name="T50" fmla="*/ 89 w 736"/>
                      <a:gd name="T51" fmla="*/ 580 h 1186"/>
                      <a:gd name="T52" fmla="*/ 83 w 736"/>
                      <a:gd name="T53" fmla="*/ 506 h 1186"/>
                      <a:gd name="T54" fmla="*/ 117 w 736"/>
                      <a:gd name="T55" fmla="*/ 448 h 1186"/>
                      <a:gd name="T56" fmla="*/ 176 w 736"/>
                      <a:gd name="T57" fmla="*/ 416 h 1186"/>
                      <a:gd name="T58" fmla="*/ 196 w 736"/>
                      <a:gd name="T59" fmla="*/ 355 h 1186"/>
                      <a:gd name="T60" fmla="*/ 240 w 736"/>
                      <a:gd name="T61" fmla="*/ 300 h 1186"/>
                      <a:gd name="T62" fmla="*/ 240 w 736"/>
                      <a:gd name="T63" fmla="*/ 234 h 1186"/>
                      <a:gd name="T64" fmla="*/ 208 w 736"/>
                      <a:gd name="T65" fmla="*/ 244 h 1186"/>
                      <a:gd name="T66" fmla="*/ 202 w 736"/>
                      <a:gd name="T67" fmla="*/ 206 h 1186"/>
                      <a:gd name="T68" fmla="*/ 268 w 736"/>
                      <a:gd name="T69" fmla="*/ 166 h 1186"/>
                      <a:gd name="T70" fmla="*/ 289 w 736"/>
                      <a:gd name="T71" fmla="*/ 127 h 1186"/>
                      <a:gd name="T72" fmla="*/ 342 w 736"/>
                      <a:gd name="T73" fmla="*/ 104 h 1186"/>
                      <a:gd name="T74" fmla="*/ 385 w 736"/>
                      <a:gd name="T75" fmla="*/ 102 h 1186"/>
                      <a:gd name="T76" fmla="*/ 421 w 736"/>
                      <a:gd name="T77" fmla="*/ 47 h 1186"/>
                      <a:gd name="T78" fmla="*/ 461 w 736"/>
                      <a:gd name="T79" fmla="*/ 4 h 1186"/>
                      <a:gd name="T80" fmla="*/ 500 w 736"/>
                      <a:gd name="T81" fmla="*/ 11 h 1186"/>
                      <a:gd name="T82" fmla="*/ 512 w 736"/>
                      <a:gd name="T83" fmla="*/ 42 h 1186"/>
                      <a:gd name="T84" fmla="*/ 521 w 736"/>
                      <a:gd name="T85" fmla="*/ 89 h 1186"/>
                      <a:gd name="T86" fmla="*/ 502 w 736"/>
                      <a:gd name="T87" fmla="*/ 136 h 1186"/>
                      <a:gd name="T88" fmla="*/ 572 w 736"/>
                      <a:gd name="T89" fmla="*/ 168 h 1186"/>
                      <a:gd name="T90" fmla="*/ 568 w 736"/>
                      <a:gd name="T91" fmla="*/ 157 h 1186"/>
                      <a:gd name="T92" fmla="*/ 589 w 736"/>
                      <a:gd name="T93" fmla="*/ 121 h 1186"/>
                      <a:gd name="T94" fmla="*/ 606 w 736"/>
                      <a:gd name="T95" fmla="*/ 106 h 1186"/>
                      <a:gd name="T96" fmla="*/ 629 w 736"/>
                      <a:gd name="T97" fmla="*/ 159 h 1186"/>
                      <a:gd name="T98" fmla="*/ 676 w 736"/>
                      <a:gd name="T99" fmla="*/ 195 h 1186"/>
                      <a:gd name="T100" fmla="*/ 731 w 736"/>
                      <a:gd name="T101" fmla="*/ 215 h 1186"/>
                      <a:gd name="T102" fmla="*/ 699 w 736"/>
                      <a:gd name="T103" fmla="*/ 240 h 1186"/>
                      <a:gd name="T104" fmla="*/ 717 w 736"/>
                      <a:gd name="T105" fmla="*/ 283 h 1186"/>
                      <a:gd name="T106" fmla="*/ 708 w 736"/>
                      <a:gd name="T107" fmla="*/ 310 h 1186"/>
                      <a:gd name="T108" fmla="*/ 665 w 736"/>
                      <a:gd name="T109" fmla="*/ 348 h 1186"/>
                      <a:gd name="T110" fmla="*/ 670 w 736"/>
                      <a:gd name="T111" fmla="*/ 361 h 1186"/>
                      <a:gd name="T112" fmla="*/ 689 w 736"/>
                      <a:gd name="T113" fmla="*/ 402 h 1186"/>
                      <a:gd name="T114" fmla="*/ 665 w 736"/>
                      <a:gd name="T115" fmla="*/ 434 h 1186"/>
                      <a:gd name="T116" fmla="*/ 655 w 736"/>
                      <a:gd name="T117" fmla="*/ 491 h 1186"/>
                      <a:gd name="T118" fmla="*/ 678 w 736"/>
                      <a:gd name="T119" fmla="*/ 497 h 1186"/>
                      <a:gd name="T120" fmla="*/ 719 w 736"/>
                      <a:gd name="T121" fmla="*/ 508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6" h="1186">
                        <a:moveTo>
                          <a:pt x="717" y="561"/>
                        </a:moveTo>
                        <a:lnTo>
                          <a:pt x="717" y="561"/>
                        </a:lnTo>
                        <a:lnTo>
                          <a:pt x="719" y="563"/>
                        </a:lnTo>
                        <a:lnTo>
                          <a:pt x="721" y="563"/>
                        </a:lnTo>
                        <a:lnTo>
                          <a:pt x="721" y="567"/>
                        </a:lnTo>
                        <a:lnTo>
                          <a:pt x="719" y="570"/>
                        </a:lnTo>
                        <a:lnTo>
                          <a:pt x="719" y="572"/>
                        </a:lnTo>
                        <a:lnTo>
                          <a:pt x="719" y="572"/>
                        </a:lnTo>
                        <a:lnTo>
                          <a:pt x="714" y="584"/>
                        </a:lnTo>
                        <a:lnTo>
                          <a:pt x="710" y="593"/>
                        </a:lnTo>
                        <a:lnTo>
                          <a:pt x="708" y="599"/>
                        </a:lnTo>
                        <a:lnTo>
                          <a:pt x="702" y="606"/>
                        </a:lnTo>
                        <a:lnTo>
                          <a:pt x="682" y="621"/>
                        </a:lnTo>
                        <a:lnTo>
                          <a:pt x="665" y="631"/>
                        </a:lnTo>
                        <a:lnTo>
                          <a:pt x="661" y="631"/>
                        </a:lnTo>
                        <a:lnTo>
                          <a:pt x="659" y="631"/>
                        </a:lnTo>
                        <a:lnTo>
                          <a:pt x="657" y="631"/>
                        </a:lnTo>
                        <a:lnTo>
                          <a:pt x="655" y="631"/>
                        </a:lnTo>
                        <a:lnTo>
                          <a:pt x="653" y="629"/>
                        </a:lnTo>
                        <a:lnTo>
                          <a:pt x="651" y="627"/>
                        </a:lnTo>
                        <a:lnTo>
                          <a:pt x="646" y="623"/>
                        </a:lnTo>
                        <a:lnTo>
                          <a:pt x="646" y="623"/>
                        </a:lnTo>
                        <a:lnTo>
                          <a:pt x="644" y="623"/>
                        </a:lnTo>
                        <a:lnTo>
                          <a:pt x="644" y="623"/>
                        </a:lnTo>
                        <a:lnTo>
                          <a:pt x="642" y="623"/>
                        </a:lnTo>
                        <a:lnTo>
                          <a:pt x="640" y="625"/>
                        </a:lnTo>
                        <a:lnTo>
                          <a:pt x="638" y="627"/>
                        </a:lnTo>
                        <a:lnTo>
                          <a:pt x="636" y="633"/>
                        </a:lnTo>
                        <a:lnTo>
                          <a:pt x="631" y="661"/>
                        </a:lnTo>
                        <a:lnTo>
                          <a:pt x="634" y="669"/>
                        </a:lnTo>
                        <a:lnTo>
                          <a:pt x="634" y="672"/>
                        </a:lnTo>
                        <a:lnTo>
                          <a:pt x="634" y="674"/>
                        </a:lnTo>
                        <a:lnTo>
                          <a:pt x="636" y="678"/>
                        </a:lnTo>
                        <a:lnTo>
                          <a:pt x="636" y="682"/>
                        </a:lnTo>
                        <a:lnTo>
                          <a:pt x="634" y="684"/>
                        </a:lnTo>
                        <a:lnTo>
                          <a:pt x="631" y="689"/>
                        </a:lnTo>
                        <a:lnTo>
                          <a:pt x="627" y="693"/>
                        </a:lnTo>
                        <a:lnTo>
                          <a:pt x="623" y="695"/>
                        </a:lnTo>
                        <a:lnTo>
                          <a:pt x="619" y="697"/>
                        </a:lnTo>
                        <a:lnTo>
                          <a:pt x="614" y="699"/>
                        </a:lnTo>
                        <a:lnTo>
                          <a:pt x="612" y="701"/>
                        </a:lnTo>
                        <a:lnTo>
                          <a:pt x="610" y="706"/>
                        </a:lnTo>
                        <a:lnTo>
                          <a:pt x="610" y="712"/>
                        </a:lnTo>
                        <a:lnTo>
                          <a:pt x="610" y="716"/>
                        </a:lnTo>
                        <a:lnTo>
                          <a:pt x="610" y="718"/>
                        </a:lnTo>
                        <a:lnTo>
                          <a:pt x="612" y="720"/>
                        </a:lnTo>
                        <a:lnTo>
                          <a:pt x="612" y="723"/>
                        </a:lnTo>
                        <a:lnTo>
                          <a:pt x="612" y="723"/>
                        </a:lnTo>
                        <a:lnTo>
                          <a:pt x="602" y="727"/>
                        </a:lnTo>
                        <a:lnTo>
                          <a:pt x="595" y="731"/>
                        </a:lnTo>
                        <a:lnTo>
                          <a:pt x="591" y="731"/>
                        </a:lnTo>
                        <a:lnTo>
                          <a:pt x="589" y="731"/>
                        </a:lnTo>
                        <a:lnTo>
                          <a:pt x="589" y="731"/>
                        </a:lnTo>
                        <a:lnTo>
                          <a:pt x="587" y="729"/>
                        </a:lnTo>
                        <a:lnTo>
                          <a:pt x="587" y="729"/>
                        </a:lnTo>
                        <a:lnTo>
                          <a:pt x="587" y="729"/>
                        </a:lnTo>
                        <a:lnTo>
                          <a:pt x="585" y="729"/>
                        </a:lnTo>
                        <a:lnTo>
                          <a:pt x="585" y="729"/>
                        </a:lnTo>
                        <a:lnTo>
                          <a:pt x="578" y="731"/>
                        </a:lnTo>
                        <a:lnTo>
                          <a:pt x="578" y="731"/>
                        </a:lnTo>
                        <a:lnTo>
                          <a:pt x="576" y="731"/>
                        </a:lnTo>
                        <a:lnTo>
                          <a:pt x="576" y="731"/>
                        </a:lnTo>
                        <a:lnTo>
                          <a:pt x="574" y="729"/>
                        </a:lnTo>
                        <a:lnTo>
                          <a:pt x="574" y="727"/>
                        </a:lnTo>
                        <a:lnTo>
                          <a:pt x="572" y="727"/>
                        </a:lnTo>
                        <a:lnTo>
                          <a:pt x="572" y="727"/>
                        </a:lnTo>
                        <a:lnTo>
                          <a:pt x="572" y="727"/>
                        </a:lnTo>
                        <a:lnTo>
                          <a:pt x="568" y="729"/>
                        </a:lnTo>
                        <a:lnTo>
                          <a:pt x="568" y="729"/>
                        </a:lnTo>
                        <a:lnTo>
                          <a:pt x="566" y="729"/>
                        </a:lnTo>
                        <a:lnTo>
                          <a:pt x="561" y="729"/>
                        </a:lnTo>
                        <a:lnTo>
                          <a:pt x="561" y="729"/>
                        </a:lnTo>
                        <a:lnTo>
                          <a:pt x="561" y="729"/>
                        </a:lnTo>
                        <a:lnTo>
                          <a:pt x="561" y="733"/>
                        </a:lnTo>
                        <a:lnTo>
                          <a:pt x="563" y="744"/>
                        </a:lnTo>
                        <a:lnTo>
                          <a:pt x="563" y="746"/>
                        </a:lnTo>
                        <a:lnTo>
                          <a:pt x="561" y="752"/>
                        </a:lnTo>
                        <a:lnTo>
                          <a:pt x="561" y="754"/>
                        </a:lnTo>
                        <a:lnTo>
                          <a:pt x="561" y="757"/>
                        </a:lnTo>
                        <a:lnTo>
                          <a:pt x="561" y="759"/>
                        </a:lnTo>
                        <a:lnTo>
                          <a:pt x="561" y="759"/>
                        </a:lnTo>
                        <a:lnTo>
                          <a:pt x="563" y="759"/>
                        </a:lnTo>
                        <a:lnTo>
                          <a:pt x="563" y="761"/>
                        </a:lnTo>
                        <a:lnTo>
                          <a:pt x="563" y="761"/>
                        </a:lnTo>
                        <a:lnTo>
                          <a:pt x="570" y="761"/>
                        </a:lnTo>
                        <a:lnTo>
                          <a:pt x="572" y="761"/>
                        </a:lnTo>
                        <a:lnTo>
                          <a:pt x="572" y="761"/>
                        </a:lnTo>
                        <a:lnTo>
                          <a:pt x="572" y="763"/>
                        </a:lnTo>
                        <a:lnTo>
                          <a:pt x="572" y="763"/>
                        </a:lnTo>
                        <a:lnTo>
                          <a:pt x="572" y="765"/>
                        </a:lnTo>
                        <a:lnTo>
                          <a:pt x="570" y="774"/>
                        </a:lnTo>
                        <a:lnTo>
                          <a:pt x="568" y="776"/>
                        </a:lnTo>
                        <a:lnTo>
                          <a:pt x="568" y="778"/>
                        </a:lnTo>
                        <a:lnTo>
                          <a:pt x="570" y="780"/>
                        </a:lnTo>
                        <a:lnTo>
                          <a:pt x="572" y="791"/>
                        </a:lnTo>
                        <a:lnTo>
                          <a:pt x="572" y="791"/>
                        </a:lnTo>
                        <a:lnTo>
                          <a:pt x="570" y="795"/>
                        </a:lnTo>
                        <a:lnTo>
                          <a:pt x="551" y="805"/>
                        </a:lnTo>
                        <a:lnTo>
                          <a:pt x="544" y="805"/>
                        </a:lnTo>
                        <a:lnTo>
                          <a:pt x="538" y="805"/>
                        </a:lnTo>
                        <a:lnTo>
                          <a:pt x="534" y="803"/>
                        </a:lnTo>
                        <a:lnTo>
                          <a:pt x="532" y="801"/>
                        </a:lnTo>
                        <a:lnTo>
                          <a:pt x="532" y="799"/>
                        </a:lnTo>
                        <a:lnTo>
                          <a:pt x="529" y="795"/>
                        </a:lnTo>
                        <a:lnTo>
                          <a:pt x="529" y="795"/>
                        </a:lnTo>
                        <a:lnTo>
                          <a:pt x="527" y="793"/>
                        </a:lnTo>
                        <a:lnTo>
                          <a:pt x="525" y="791"/>
                        </a:lnTo>
                        <a:lnTo>
                          <a:pt x="523" y="791"/>
                        </a:lnTo>
                        <a:lnTo>
                          <a:pt x="508" y="784"/>
                        </a:lnTo>
                        <a:lnTo>
                          <a:pt x="506" y="784"/>
                        </a:lnTo>
                        <a:lnTo>
                          <a:pt x="502" y="786"/>
                        </a:lnTo>
                        <a:lnTo>
                          <a:pt x="502" y="786"/>
                        </a:lnTo>
                        <a:lnTo>
                          <a:pt x="500" y="784"/>
                        </a:lnTo>
                        <a:lnTo>
                          <a:pt x="498" y="784"/>
                        </a:lnTo>
                        <a:lnTo>
                          <a:pt x="483" y="786"/>
                        </a:lnTo>
                        <a:lnTo>
                          <a:pt x="478" y="786"/>
                        </a:lnTo>
                        <a:lnTo>
                          <a:pt x="476" y="786"/>
                        </a:lnTo>
                        <a:lnTo>
                          <a:pt x="476" y="786"/>
                        </a:lnTo>
                        <a:lnTo>
                          <a:pt x="466" y="791"/>
                        </a:lnTo>
                        <a:lnTo>
                          <a:pt x="463" y="791"/>
                        </a:lnTo>
                        <a:lnTo>
                          <a:pt x="463" y="793"/>
                        </a:lnTo>
                        <a:lnTo>
                          <a:pt x="463" y="795"/>
                        </a:lnTo>
                        <a:lnTo>
                          <a:pt x="463" y="797"/>
                        </a:lnTo>
                        <a:lnTo>
                          <a:pt x="463" y="799"/>
                        </a:lnTo>
                        <a:lnTo>
                          <a:pt x="463" y="801"/>
                        </a:lnTo>
                        <a:lnTo>
                          <a:pt x="459" y="808"/>
                        </a:lnTo>
                        <a:lnTo>
                          <a:pt x="455" y="812"/>
                        </a:lnTo>
                        <a:lnTo>
                          <a:pt x="453" y="814"/>
                        </a:lnTo>
                        <a:lnTo>
                          <a:pt x="451" y="814"/>
                        </a:lnTo>
                        <a:lnTo>
                          <a:pt x="451" y="812"/>
                        </a:lnTo>
                        <a:lnTo>
                          <a:pt x="451" y="812"/>
                        </a:lnTo>
                        <a:lnTo>
                          <a:pt x="453" y="808"/>
                        </a:lnTo>
                        <a:lnTo>
                          <a:pt x="453" y="808"/>
                        </a:lnTo>
                        <a:lnTo>
                          <a:pt x="453" y="805"/>
                        </a:lnTo>
                        <a:lnTo>
                          <a:pt x="453" y="805"/>
                        </a:lnTo>
                        <a:lnTo>
                          <a:pt x="446" y="805"/>
                        </a:lnTo>
                        <a:lnTo>
                          <a:pt x="446" y="803"/>
                        </a:lnTo>
                        <a:lnTo>
                          <a:pt x="440" y="801"/>
                        </a:lnTo>
                        <a:lnTo>
                          <a:pt x="440" y="801"/>
                        </a:lnTo>
                        <a:lnTo>
                          <a:pt x="438" y="799"/>
                        </a:lnTo>
                        <a:lnTo>
                          <a:pt x="438" y="799"/>
                        </a:lnTo>
                        <a:lnTo>
                          <a:pt x="436" y="801"/>
                        </a:lnTo>
                        <a:lnTo>
                          <a:pt x="421" y="810"/>
                        </a:lnTo>
                        <a:lnTo>
                          <a:pt x="410" y="814"/>
                        </a:lnTo>
                        <a:lnTo>
                          <a:pt x="408" y="814"/>
                        </a:lnTo>
                        <a:lnTo>
                          <a:pt x="408" y="816"/>
                        </a:lnTo>
                        <a:lnTo>
                          <a:pt x="406" y="818"/>
                        </a:lnTo>
                        <a:lnTo>
                          <a:pt x="406" y="818"/>
                        </a:lnTo>
                        <a:lnTo>
                          <a:pt x="406" y="820"/>
                        </a:lnTo>
                        <a:lnTo>
                          <a:pt x="406" y="822"/>
                        </a:lnTo>
                        <a:lnTo>
                          <a:pt x="406" y="831"/>
                        </a:lnTo>
                        <a:lnTo>
                          <a:pt x="406" y="833"/>
                        </a:lnTo>
                        <a:lnTo>
                          <a:pt x="406" y="835"/>
                        </a:lnTo>
                        <a:lnTo>
                          <a:pt x="406" y="835"/>
                        </a:lnTo>
                        <a:lnTo>
                          <a:pt x="404" y="837"/>
                        </a:lnTo>
                        <a:lnTo>
                          <a:pt x="404" y="837"/>
                        </a:lnTo>
                        <a:lnTo>
                          <a:pt x="402" y="837"/>
                        </a:lnTo>
                        <a:lnTo>
                          <a:pt x="402" y="837"/>
                        </a:lnTo>
                        <a:lnTo>
                          <a:pt x="398" y="842"/>
                        </a:lnTo>
                        <a:lnTo>
                          <a:pt x="398" y="844"/>
                        </a:lnTo>
                        <a:lnTo>
                          <a:pt x="400" y="844"/>
                        </a:lnTo>
                        <a:lnTo>
                          <a:pt x="404" y="846"/>
                        </a:lnTo>
                        <a:lnTo>
                          <a:pt x="406" y="846"/>
                        </a:lnTo>
                        <a:lnTo>
                          <a:pt x="406" y="844"/>
                        </a:lnTo>
                        <a:lnTo>
                          <a:pt x="410" y="844"/>
                        </a:lnTo>
                        <a:lnTo>
                          <a:pt x="412" y="844"/>
                        </a:lnTo>
                        <a:lnTo>
                          <a:pt x="415" y="846"/>
                        </a:lnTo>
                        <a:lnTo>
                          <a:pt x="415" y="846"/>
                        </a:lnTo>
                        <a:lnTo>
                          <a:pt x="419" y="857"/>
                        </a:lnTo>
                        <a:lnTo>
                          <a:pt x="421" y="861"/>
                        </a:lnTo>
                        <a:lnTo>
                          <a:pt x="423" y="867"/>
                        </a:lnTo>
                        <a:lnTo>
                          <a:pt x="423" y="867"/>
                        </a:lnTo>
                        <a:lnTo>
                          <a:pt x="425" y="871"/>
                        </a:lnTo>
                        <a:lnTo>
                          <a:pt x="427" y="876"/>
                        </a:lnTo>
                        <a:lnTo>
                          <a:pt x="427" y="876"/>
                        </a:lnTo>
                        <a:lnTo>
                          <a:pt x="427" y="878"/>
                        </a:lnTo>
                        <a:lnTo>
                          <a:pt x="427" y="878"/>
                        </a:lnTo>
                        <a:lnTo>
                          <a:pt x="419" y="876"/>
                        </a:lnTo>
                        <a:lnTo>
                          <a:pt x="423" y="914"/>
                        </a:lnTo>
                        <a:lnTo>
                          <a:pt x="423" y="916"/>
                        </a:lnTo>
                        <a:lnTo>
                          <a:pt x="429" y="929"/>
                        </a:lnTo>
                        <a:lnTo>
                          <a:pt x="434" y="935"/>
                        </a:lnTo>
                        <a:lnTo>
                          <a:pt x="440" y="950"/>
                        </a:lnTo>
                        <a:lnTo>
                          <a:pt x="440" y="950"/>
                        </a:lnTo>
                        <a:lnTo>
                          <a:pt x="442" y="952"/>
                        </a:lnTo>
                        <a:lnTo>
                          <a:pt x="442" y="954"/>
                        </a:lnTo>
                        <a:lnTo>
                          <a:pt x="442" y="954"/>
                        </a:lnTo>
                        <a:lnTo>
                          <a:pt x="444" y="954"/>
                        </a:lnTo>
                        <a:lnTo>
                          <a:pt x="444" y="954"/>
                        </a:lnTo>
                        <a:lnTo>
                          <a:pt x="444" y="952"/>
                        </a:lnTo>
                        <a:lnTo>
                          <a:pt x="444" y="952"/>
                        </a:lnTo>
                        <a:lnTo>
                          <a:pt x="446" y="948"/>
                        </a:lnTo>
                        <a:lnTo>
                          <a:pt x="446" y="946"/>
                        </a:lnTo>
                        <a:lnTo>
                          <a:pt x="449" y="946"/>
                        </a:lnTo>
                        <a:lnTo>
                          <a:pt x="449" y="946"/>
                        </a:lnTo>
                        <a:lnTo>
                          <a:pt x="449" y="946"/>
                        </a:lnTo>
                        <a:lnTo>
                          <a:pt x="449" y="948"/>
                        </a:lnTo>
                        <a:lnTo>
                          <a:pt x="449" y="948"/>
                        </a:lnTo>
                        <a:lnTo>
                          <a:pt x="451" y="950"/>
                        </a:lnTo>
                        <a:lnTo>
                          <a:pt x="449" y="954"/>
                        </a:lnTo>
                        <a:lnTo>
                          <a:pt x="451" y="959"/>
                        </a:lnTo>
                        <a:lnTo>
                          <a:pt x="451" y="961"/>
                        </a:lnTo>
                        <a:lnTo>
                          <a:pt x="453" y="965"/>
                        </a:lnTo>
                        <a:lnTo>
                          <a:pt x="455" y="969"/>
                        </a:lnTo>
                        <a:lnTo>
                          <a:pt x="455" y="969"/>
                        </a:lnTo>
                        <a:lnTo>
                          <a:pt x="457" y="971"/>
                        </a:lnTo>
                        <a:lnTo>
                          <a:pt x="459" y="971"/>
                        </a:lnTo>
                        <a:lnTo>
                          <a:pt x="461" y="971"/>
                        </a:lnTo>
                        <a:lnTo>
                          <a:pt x="461" y="969"/>
                        </a:lnTo>
                        <a:lnTo>
                          <a:pt x="463" y="969"/>
                        </a:lnTo>
                        <a:lnTo>
                          <a:pt x="466" y="969"/>
                        </a:lnTo>
                        <a:lnTo>
                          <a:pt x="466" y="969"/>
                        </a:lnTo>
                        <a:lnTo>
                          <a:pt x="468" y="969"/>
                        </a:lnTo>
                        <a:lnTo>
                          <a:pt x="468" y="971"/>
                        </a:lnTo>
                        <a:lnTo>
                          <a:pt x="470" y="973"/>
                        </a:lnTo>
                        <a:lnTo>
                          <a:pt x="470" y="976"/>
                        </a:lnTo>
                        <a:lnTo>
                          <a:pt x="468" y="978"/>
                        </a:lnTo>
                        <a:lnTo>
                          <a:pt x="463" y="984"/>
                        </a:lnTo>
                        <a:lnTo>
                          <a:pt x="463" y="986"/>
                        </a:lnTo>
                        <a:lnTo>
                          <a:pt x="463" y="988"/>
                        </a:lnTo>
                        <a:lnTo>
                          <a:pt x="466" y="990"/>
                        </a:lnTo>
                        <a:lnTo>
                          <a:pt x="468" y="993"/>
                        </a:lnTo>
                        <a:lnTo>
                          <a:pt x="474" y="995"/>
                        </a:lnTo>
                        <a:lnTo>
                          <a:pt x="474" y="995"/>
                        </a:lnTo>
                        <a:lnTo>
                          <a:pt x="474" y="997"/>
                        </a:lnTo>
                        <a:lnTo>
                          <a:pt x="472" y="1007"/>
                        </a:lnTo>
                        <a:lnTo>
                          <a:pt x="470" y="1010"/>
                        </a:lnTo>
                        <a:lnTo>
                          <a:pt x="470" y="1012"/>
                        </a:lnTo>
                        <a:lnTo>
                          <a:pt x="470" y="1014"/>
                        </a:lnTo>
                        <a:lnTo>
                          <a:pt x="472" y="1016"/>
                        </a:lnTo>
                        <a:lnTo>
                          <a:pt x="472" y="1018"/>
                        </a:lnTo>
                        <a:lnTo>
                          <a:pt x="472" y="1020"/>
                        </a:lnTo>
                        <a:lnTo>
                          <a:pt x="472" y="1020"/>
                        </a:lnTo>
                        <a:lnTo>
                          <a:pt x="470" y="1022"/>
                        </a:lnTo>
                        <a:lnTo>
                          <a:pt x="470" y="1024"/>
                        </a:lnTo>
                        <a:lnTo>
                          <a:pt x="468" y="1024"/>
                        </a:lnTo>
                        <a:lnTo>
                          <a:pt x="466" y="1024"/>
                        </a:lnTo>
                        <a:lnTo>
                          <a:pt x="463" y="1027"/>
                        </a:lnTo>
                        <a:lnTo>
                          <a:pt x="463" y="1027"/>
                        </a:lnTo>
                        <a:lnTo>
                          <a:pt x="461" y="1027"/>
                        </a:lnTo>
                        <a:lnTo>
                          <a:pt x="461" y="1029"/>
                        </a:lnTo>
                        <a:lnTo>
                          <a:pt x="463" y="1033"/>
                        </a:lnTo>
                        <a:lnTo>
                          <a:pt x="468" y="1048"/>
                        </a:lnTo>
                        <a:lnTo>
                          <a:pt x="468" y="1050"/>
                        </a:lnTo>
                        <a:lnTo>
                          <a:pt x="468" y="1052"/>
                        </a:lnTo>
                        <a:lnTo>
                          <a:pt x="468" y="1054"/>
                        </a:lnTo>
                        <a:lnTo>
                          <a:pt x="466" y="1054"/>
                        </a:lnTo>
                        <a:lnTo>
                          <a:pt x="466" y="1056"/>
                        </a:lnTo>
                        <a:lnTo>
                          <a:pt x="463" y="1058"/>
                        </a:lnTo>
                        <a:lnTo>
                          <a:pt x="459" y="1063"/>
                        </a:lnTo>
                        <a:lnTo>
                          <a:pt x="459" y="1065"/>
                        </a:lnTo>
                        <a:lnTo>
                          <a:pt x="459" y="1065"/>
                        </a:lnTo>
                        <a:lnTo>
                          <a:pt x="457" y="1067"/>
                        </a:lnTo>
                        <a:lnTo>
                          <a:pt x="457" y="1069"/>
                        </a:lnTo>
                        <a:lnTo>
                          <a:pt x="459" y="1071"/>
                        </a:lnTo>
                        <a:lnTo>
                          <a:pt x="466" y="1075"/>
                        </a:lnTo>
                        <a:lnTo>
                          <a:pt x="472" y="1084"/>
                        </a:lnTo>
                        <a:lnTo>
                          <a:pt x="470" y="1088"/>
                        </a:lnTo>
                        <a:lnTo>
                          <a:pt x="470" y="1090"/>
                        </a:lnTo>
                        <a:lnTo>
                          <a:pt x="468" y="1090"/>
                        </a:lnTo>
                        <a:lnTo>
                          <a:pt x="461" y="1086"/>
                        </a:lnTo>
                        <a:lnTo>
                          <a:pt x="461" y="1086"/>
                        </a:lnTo>
                        <a:lnTo>
                          <a:pt x="459" y="1088"/>
                        </a:lnTo>
                        <a:lnTo>
                          <a:pt x="461" y="1090"/>
                        </a:lnTo>
                        <a:lnTo>
                          <a:pt x="461" y="1090"/>
                        </a:lnTo>
                        <a:lnTo>
                          <a:pt x="468" y="1097"/>
                        </a:lnTo>
                        <a:lnTo>
                          <a:pt x="470" y="1099"/>
                        </a:lnTo>
                        <a:lnTo>
                          <a:pt x="472" y="1103"/>
                        </a:lnTo>
                        <a:lnTo>
                          <a:pt x="472" y="1103"/>
                        </a:lnTo>
                        <a:lnTo>
                          <a:pt x="476" y="1107"/>
                        </a:lnTo>
                        <a:lnTo>
                          <a:pt x="480" y="1114"/>
                        </a:lnTo>
                        <a:lnTo>
                          <a:pt x="483" y="1116"/>
                        </a:lnTo>
                        <a:lnTo>
                          <a:pt x="483" y="1118"/>
                        </a:lnTo>
                        <a:lnTo>
                          <a:pt x="480" y="1118"/>
                        </a:lnTo>
                        <a:lnTo>
                          <a:pt x="480" y="1118"/>
                        </a:lnTo>
                        <a:lnTo>
                          <a:pt x="478" y="1118"/>
                        </a:lnTo>
                        <a:lnTo>
                          <a:pt x="478" y="1118"/>
                        </a:lnTo>
                        <a:lnTo>
                          <a:pt x="476" y="1118"/>
                        </a:lnTo>
                        <a:lnTo>
                          <a:pt x="474" y="1114"/>
                        </a:lnTo>
                        <a:lnTo>
                          <a:pt x="474" y="1114"/>
                        </a:lnTo>
                        <a:lnTo>
                          <a:pt x="472" y="1114"/>
                        </a:lnTo>
                        <a:lnTo>
                          <a:pt x="472" y="1114"/>
                        </a:lnTo>
                        <a:lnTo>
                          <a:pt x="468" y="1114"/>
                        </a:lnTo>
                        <a:lnTo>
                          <a:pt x="463" y="1114"/>
                        </a:lnTo>
                        <a:lnTo>
                          <a:pt x="461" y="1114"/>
                        </a:lnTo>
                        <a:lnTo>
                          <a:pt x="455" y="1122"/>
                        </a:lnTo>
                        <a:lnTo>
                          <a:pt x="453" y="1124"/>
                        </a:lnTo>
                        <a:lnTo>
                          <a:pt x="451" y="1124"/>
                        </a:lnTo>
                        <a:lnTo>
                          <a:pt x="446" y="1124"/>
                        </a:lnTo>
                        <a:lnTo>
                          <a:pt x="446" y="1124"/>
                        </a:lnTo>
                        <a:lnTo>
                          <a:pt x="444" y="1124"/>
                        </a:lnTo>
                        <a:lnTo>
                          <a:pt x="425" y="1126"/>
                        </a:lnTo>
                        <a:lnTo>
                          <a:pt x="425" y="1126"/>
                        </a:lnTo>
                        <a:lnTo>
                          <a:pt x="425" y="1126"/>
                        </a:lnTo>
                        <a:lnTo>
                          <a:pt x="425" y="1129"/>
                        </a:lnTo>
                        <a:lnTo>
                          <a:pt x="425" y="1129"/>
                        </a:lnTo>
                        <a:lnTo>
                          <a:pt x="417" y="1137"/>
                        </a:lnTo>
                        <a:lnTo>
                          <a:pt x="417" y="1139"/>
                        </a:lnTo>
                        <a:lnTo>
                          <a:pt x="417" y="1139"/>
                        </a:lnTo>
                        <a:lnTo>
                          <a:pt x="417" y="1141"/>
                        </a:lnTo>
                        <a:lnTo>
                          <a:pt x="419" y="1143"/>
                        </a:lnTo>
                        <a:lnTo>
                          <a:pt x="421" y="1146"/>
                        </a:lnTo>
                        <a:lnTo>
                          <a:pt x="423" y="1148"/>
                        </a:lnTo>
                        <a:lnTo>
                          <a:pt x="423" y="1148"/>
                        </a:lnTo>
                        <a:lnTo>
                          <a:pt x="425" y="1152"/>
                        </a:lnTo>
                        <a:lnTo>
                          <a:pt x="425" y="1154"/>
                        </a:lnTo>
                        <a:lnTo>
                          <a:pt x="423" y="1156"/>
                        </a:lnTo>
                        <a:lnTo>
                          <a:pt x="417" y="1160"/>
                        </a:lnTo>
                        <a:lnTo>
                          <a:pt x="415" y="1163"/>
                        </a:lnTo>
                        <a:lnTo>
                          <a:pt x="415" y="1163"/>
                        </a:lnTo>
                        <a:lnTo>
                          <a:pt x="412" y="1160"/>
                        </a:lnTo>
                        <a:lnTo>
                          <a:pt x="412" y="1158"/>
                        </a:lnTo>
                        <a:lnTo>
                          <a:pt x="410" y="1158"/>
                        </a:lnTo>
                        <a:lnTo>
                          <a:pt x="410" y="1158"/>
                        </a:lnTo>
                        <a:lnTo>
                          <a:pt x="410" y="1158"/>
                        </a:lnTo>
                        <a:lnTo>
                          <a:pt x="410" y="1160"/>
                        </a:lnTo>
                        <a:lnTo>
                          <a:pt x="408" y="1167"/>
                        </a:lnTo>
                        <a:lnTo>
                          <a:pt x="408" y="1169"/>
                        </a:lnTo>
                        <a:lnTo>
                          <a:pt x="408" y="1169"/>
                        </a:lnTo>
                        <a:lnTo>
                          <a:pt x="404" y="1175"/>
                        </a:lnTo>
                        <a:lnTo>
                          <a:pt x="400" y="1182"/>
                        </a:lnTo>
                        <a:lnTo>
                          <a:pt x="398" y="1186"/>
                        </a:lnTo>
                        <a:lnTo>
                          <a:pt x="395" y="1186"/>
                        </a:lnTo>
                        <a:lnTo>
                          <a:pt x="391" y="1184"/>
                        </a:lnTo>
                        <a:lnTo>
                          <a:pt x="389" y="1184"/>
                        </a:lnTo>
                        <a:lnTo>
                          <a:pt x="385" y="1184"/>
                        </a:lnTo>
                        <a:lnTo>
                          <a:pt x="385" y="1184"/>
                        </a:lnTo>
                        <a:lnTo>
                          <a:pt x="383" y="1184"/>
                        </a:lnTo>
                        <a:lnTo>
                          <a:pt x="383" y="1182"/>
                        </a:lnTo>
                        <a:lnTo>
                          <a:pt x="383" y="1180"/>
                        </a:lnTo>
                        <a:lnTo>
                          <a:pt x="383" y="1175"/>
                        </a:lnTo>
                        <a:lnTo>
                          <a:pt x="383" y="1173"/>
                        </a:lnTo>
                        <a:lnTo>
                          <a:pt x="383" y="1173"/>
                        </a:lnTo>
                        <a:lnTo>
                          <a:pt x="383" y="1173"/>
                        </a:lnTo>
                        <a:lnTo>
                          <a:pt x="383" y="1171"/>
                        </a:lnTo>
                        <a:lnTo>
                          <a:pt x="387" y="1169"/>
                        </a:lnTo>
                        <a:lnTo>
                          <a:pt x="387" y="1169"/>
                        </a:lnTo>
                        <a:lnTo>
                          <a:pt x="387" y="1167"/>
                        </a:lnTo>
                        <a:lnTo>
                          <a:pt x="387" y="1167"/>
                        </a:lnTo>
                        <a:lnTo>
                          <a:pt x="387" y="1165"/>
                        </a:lnTo>
                        <a:lnTo>
                          <a:pt x="385" y="1156"/>
                        </a:lnTo>
                        <a:lnTo>
                          <a:pt x="385" y="1154"/>
                        </a:lnTo>
                        <a:lnTo>
                          <a:pt x="385" y="1152"/>
                        </a:lnTo>
                        <a:lnTo>
                          <a:pt x="385" y="1150"/>
                        </a:lnTo>
                        <a:lnTo>
                          <a:pt x="385" y="1150"/>
                        </a:lnTo>
                        <a:lnTo>
                          <a:pt x="387" y="1148"/>
                        </a:lnTo>
                        <a:lnTo>
                          <a:pt x="391" y="1141"/>
                        </a:lnTo>
                        <a:lnTo>
                          <a:pt x="391" y="1139"/>
                        </a:lnTo>
                        <a:lnTo>
                          <a:pt x="393" y="1139"/>
                        </a:lnTo>
                        <a:lnTo>
                          <a:pt x="395" y="1141"/>
                        </a:lnTo>
                        <a:lnTo>
                          <a:pt x="395" y="1143"/>
                        </a:lnTo>
                        <a:lnTo>
                          <a:pt x="398" y="1146"/>
                        </a:lnTo>
                        <a:lnTo>
                          <a:pt x="400" y="1143"/>
                        </a:lnTo>
                        <a:lnTo>
                          <a:pt x="400" y="1143"/>
                        </a:lnTo>
                        <a:lnTo>
                          <a:pt x="402" y="1139"/>
                        </a:lnTo>
                        <a:lnTo>
                          <a:pt x="404" y="1139"/>
                        </a:lnTo>
                        <a:lnTo>
                          <a:pt x="404" y="1135"/>
                        </a:lnTo>
                        <a:lnTo>
                          <a:pt x="404" y="1135"/>
                        </a:lnTo>
                        <a:lnTo>
                          <a:pt x="404" y="1133"/>
                        </a:lnTo>
                        <a:lnTo>
                          <a:pt x="404" y="1131"/>
                        </a:lnTo>
                        <a:lnTo>
                          <a:pt x="404" y="1131"/>
                        </a:lnTo>
                        <a:lnTo>
                          <a:pt x="404" y="1131"/>
                        </a:lnTo>
                        <a:lnTo>
                          <a:pt x="404" y="1129"/>
                        </a:lnTo>
                        <a:lnTo>
                          <a:pt x="387" y="1131"/>
                        </a:lnTo>
                        <a:lnTo>
                          <a:pt x="383" y="1131"/>
                        </a:lnTo>
                        <a:lnTo>
                          <a:pt x="381" y="1131"/>
                        </a:lnTo>
                        <a:lnTo>
                          <a:pt x="381" y="1131"/>
                        </a:lnTo>
                        <a:lnTo>
                          <a:pt x="378" y="1129"/>
                        </a:lnTo>
                        <a:lnTo>
                          <a:pt x="376" y="1124"/>
                        </a:lnTo>
                        <a:lnTo>
                          <a:pt x="376" y="1122"/>
                        </a:lnTo>
                        <a:lnTo>
                          <a:pt x="374" y="1122"/>
                        </a:lnTo>
                        <a:lnTo>
                          <a:pt x="372" y="1122"/>
                        </a:lnTo>
                        <a:lnTo>
                          <a:pt x="366" y="1124"/>
                        </a:lnTo>
                        <a:lnTo>
                          <a:pt x="359" y="1122"/>
                        </a:lnTo>
                        <a:lnTo>
                          <a:pt x="353" y="1120"/>
                        </a:lnTo>
                        <a:lnTo>
                          <a:pt x="342" y="1116"/>
                        </a:lnTo>
                        <a:lnTo>
                          <a:pt x="340" y="1114"/>
                        </a:lnTo>
                        <a:lnTo>
                          <a:pt x="340" y="1114"/>
                        </a:lnTo>
                        <a:lnTo>
                          <a:pt x="338" y="1112"/>
                        </a:lnTo>
                        <a:lnTo>
                          <a:pt x="338" y="1109"/>
                        </a:lnTo>
                        <a:lnTo>
                          <a:pt x="332" y="1101"/>
                        </a:lnTo>
                        <a:lnTo>
                          <a:pt x="330" y="1095"/>
                        </a:lnTo>
                        <a:lnTo>
                          <a:pt x="330" y="1095"/>
                        </a:lnTo>
                        <a:lnTo>
                          <a:pt x="330" y="1092"/>
                        </a:lnTo>
                        <a:lnTo>
                          <a:pt x="332" y="1092"/>
                        </a:lnTo>
                        <a:lnTo>
                          <a:pt x="332" y="1090"/>
                        </a:lnTo>
                        <a:lnTo>
                          <a:pt x="332" y="1090"/>
                        </a:lnTo>
                        <a:lnTo>
                          <a:pt x="332" y="1088"/>
                        </a:lnTo>
                        <a:lnTo>
                          <a:pt x="332" y="1086"/>
                        </a:lnTo>
                        <a:lnTo>
                          <a:pt x="327" y="1080"/>
                        </a:lnTo>
                        <a:lnTo>
                          <a:pt x="325" y="1080"/>
                        </a:lnTo>
                        <a:lnTo>
                          <a:pt x="325" y="1075"/>
                        </a:lnTo>
                        <a:lnTo>
                          <a:pt x="325" y="1075"/>
                        </a:lnTo>
                        <a:lnTo>
                          <a:pt x="323" y="1075"/>
                        </a:lnTo>
                        <a:lnTo>
                          <a:pt x="300" y="1084"/>
                        </a:lnTo>
                        <a:lnTo>
                          <a:pt x="300" y="1084"/>
                        </a:lnTo>
                        <a:lnTo>
                          <a:pt x="300" y="1086"/>
                        </a:lnTo>
                        <a:lnTo>
                          <a:pt x="300" y="1086"/>
                        </a:lnTo>
                        <a:lnTo>
                          <a:pt x="302" y="1097"/>
                        </a:lnTo>
                        <a:lnTo>
                          <a:pt x="304" y="1099"/>
                        </a:lnTo>
                        <a:lnTo>
                          <a:pt x="308" y="1109"/>
                        </a:lnTo>
                        <a:lnTo>
                          <a:pt x="308" y="1114"/>
                        </a:lnTo>
                        <a:lnTo>
                          <a:pt x="308" y="1116"/>
                        </a:lnTo>
                        <a:lnTo>
                          <a:pt x="308" y="1116"/>
                        </a:lnTo>
                        <a:lnTo>
                          <a:pt x="308" y="1118"/>
                        </a:lnTo>
                        <a:lnTo>
                          <a:pt x="308" y="1118"/>
                        </a:lnTo>
                        <a:lnTo>
                          <a:pt x="308" y="1120"/>
                        </a:lnTo>
                        <a:lnTo>
                          <a:pt x="306" y="1120"/>
                        </a:lnTo>
                        <a:lnTo>
                          <a:pt x="302" y="1122"/>
                        </a:lnTo>
                        <a:lnTo>
                          <a:pt x="302" y="1122"/>
                        </a:lnTo>
                        <a:lnTo>
                          <a:pt x="302" y="1124"/>
                        </a:lnTo>
                        <a:lnTo>
                          <a:pt x="300" y="1124"/>
                        </a:lnTo>
                        <a:lnTo>
                          <a:pt x="293" y="1129"/>
                        </a:lnTo>
                        <a:lnTo>
                          <a:pt x="268" y="1107"/>
                        </a:lnTo>
                        <a:lnTo>
                          <a:pt x="259" y="1101"/>
                        </a:lnTo>
                        <a:lnTo>
                          <a:pt x="255" y="1101"/>
                        </a:lnTo>
                        <a:lnTo>
                          <a:pt x="253" y="1101"/>
                        </a:lnTo>
                        <a:lnTo>
                          <a:pt x="251" y="1101"/>
                        </a:lnTo>
                        <a:lnTo>
                          <a:pt x="240" y="1107"/>
                        </a:lnTo>
                        <a:lnTo>
                          <a:pt x="234" y="1092"/>
                        </a:lnTo>
                        <a:lnTo>
                          <a:pt x="223" y="1075"/>
                        </a:lnTo>
                        <a:lnTo>
                          <a:pt x="217" y="1065"/>
                        </a:lnTo>
                        <a:lnTo>
                          <a:pt x="215" y="1052"/>
                        </a:lnTo>
                        <a:lnTo>
                          <a:pt x="221" y="1041"/>
                        </a:lnTo>
                        <a:lnTo>
                          <a:pt x="230" y="1033"/>
                        </a:lnTo>
                        <a:lnTo>
                          <a:pt x="240" y="1031"/>
                        </a:lnTo>
                        <a:lnTo>
                          <a:pt x="244" y="1020"/>
                        </a:lnTo>
                        <a:lnTo>
                          <a:pt x="249" y="1014"/>
                        </a:lnTo>
                        <a:lnTo>
                          <a:pt x="249" y="1007"/>
                        </a:lnTo>
                        <a:lnTo>
                          <a:pt x="244" y="1005"/>
                        </a:lnTo>
                        <a:lnTo>
                          <a:pt x="238" y="1010"/>
                        </a:lnTo>
                        <a:lnTo>
                          <a:pt x="232" y="1010"/>
                        </a:lnTo>
                        <a:lnTo>
                          <a:pt x="227" y="1005"/>
                        </a:lnTo>
                        <a:lnTo>
                          <a:pt x="227" y="1001"/>
                        </a:lnTo>
                        <a:lnTo>
                          <a:pt x="225" y="997"/>
                        </a:lnTo>
                        <a:lnTo>
                          <a:pt x="217" y="986"/>
                        </a:lnTo>
                        <a:lnTo>
                          <a:pt x="217" y="982"/>
                        </a:lnTo>
                        <a:lnTo>
                          <a:pt x="215" y="978"/>
                        </a:lnTo>
                        <a:lnTo>
                          <a:pt x="213" y="971"/>
                        </a:lnTo>
                        <a:lnTo>
                          <a:pt x="208" y="965"/>
                        </a:lnTo>
                        <a:lnTo>
                          <a:pt x="200" y="954"/>
                        </a:lnTo>
                        <a:lnTo>
                          <a:pt x="198" y="948"/>
                        </a:lnTo>
                        <a:lnTo>
                          <a:pt x="200" y="931"/>
                        </a:lnTo>
                        <a:lnTo>
                          <a:pt x="191" y="914"/>
                        </a:lnTo>
                        <a:lnTo>
                          <a:pt x="151" y="876"/>
                        </a:lnTo>
                        <a:lnTo>
                          <a:pt x="147" y="874"/>
                        </a:lnTo>
                        <a:lnTo>
                          <a:pt x="142" y="874"/>
                        </a:lnTo>
                        <a:lnTo>
                          <a:pt x="132" y="876"/>
                        </a:lnTo>
                        <a:lnTo>
                          <a:pt x="94" y="893"/>
                        </a:lnTo>
                        <a:lnTo>
                          <a:pt x="81" y="903"/>
                        </a:lnTo>
                        <a:lnTo>
                          <a:pt x="66" y="914"/>
                        </a:lnTo>
                        <a:lnTo>
                          <a:pt x="53" y="920"/>
                        </a:lnTo>
                        <a:lnTo>
                          <a:pt x="38" y="922"/>
                        </a:lnTo>
                        <a:lnTo>
                          <a:pt x="32" y="914"/>
                        </a:lnTo>
                        <a:lnTo>
                          <a:pt x="30" y="908"/>
                        </a:lnTo>
                        <a:lnTo>
                          <a:pt x="28" y="903"/>
                        </a:lnTo>
                        <a:lnTo>
                          <a:pt x="4" y="886"/>
                        </a:lnTo>
                        <a:lnTo>
                          <a:pt x="0" y="884"/>
                        </a:lnTo>
                        <a:lnTo>
                          <a:pt x="0" y="884"/>
                        </a:lnTo>
                        <a:lnTo>
                          <a:pt x="11" y="871"/>
                        </a:lnTo>
                        <a:lnTo>
                          <a:pt x="17" y="869"/>
                        </a:lnTo>
                        <a:lnTo>
                          <a:pt x="19" y="865"/>
                        </a:lnTo>
                        <a:lnTo>
                          <a:pt x="21" y="863"/>
                        </a:lnTo>
                        <a:lnTo>
                          <a:pt x="21" y="859"/>
                        </a:lnTo>
                        <a:lnTo>
                          <a:pt x="21" y="857"/>
                        </a:lnTo>
                        <a:lnTo>
                          <a:pt x="21" y="854"/>
                        </a:lnTo>
                        <a:lnTo>
                          <a:pt x="23" y="848"/>
                        </a:lnTo>
                        <a:lnTo>
                          <a:pt x="25" y="848"/>
                        </a:lnTo>
                        <a:lnTo>
                          <a:pt x="25" y="846"/>
                        </a:lnTo>
                        <a:lnTo>
                          <a:pt x="28" y="848"/>
                        </a:lnTo>
                        <a:lnTo>
                          <a:pt x="30" y="848"/>
                        </a:lnTo>
                        <a:lnTo>
                          <a:pt x="32" y="848"/>
                        </a:lnTo>
                        <a:lnTo>
                          <a:pt x="34" y="846"/>
                        </a:lnTo>
                        <a:lnTo>
                          <a:pt x="36" y="846"/>
                        </a:lnTo>
                        <a:lnTo>
                          <a:pt x="36" y="846"/>
                        </a:lnTo>
                        <a:lnTo>
                          <a:pt x="38" y="846"/>
                        </a:lnTo>
                        <a:lnTo>
                          <a:pt x="40" y="848"/>
                        </a:lnTo>
                        <a:lnTo>
                          <a:pt x="42" y="850"/>
                        </a:lnTo>
                        <a:lnTo>
                          <a:pt x="42" y="850"/>
                        </a:lnTo>
                        <a:lnTo>
                          <a:pt x="45" y="850"/>
                        </a:lnTo>
                        <a:lnTo>
                          <a:pt x="47" y="850"/>
                        </a:lnTo>
                        <a:lnTo>
                          <a:pt x="47" y="848"/>
                        </a:lnTo>
                        <a:lnTo>
                          <a:pt x="47" y="848"/>
                        </a:lnTo>
                        <a:lnTo>
                          <a:pt x="47" y="846"/>
                        </a:lnTo>
                        <a:lnTo>
                          <a:pt x="47" y="844"/>
                        </a:lnTo>
                        <a:lnTo>
                          <a:pt x="47" y="837"/>
                        </a:lnTo>
                        <a:lnTo>
                          <a:pt x="47" y="837"/>
                        </a:lnTo>
                        <a:lnTo>
                          <a:pt x="47" y="835"/>
                        </a:lnTo>
                        <a:lnTo>
                          <a:pt x="47" y="835"/>
                        </a:lnTo>
                        <a:lnTo>
                          <a:pt x="45" y="835"/>
                        </a:lnTo>
                        <a:lnTo>
                          <a:pt x="38" y="831"/>
                        </a:lnTo>
                        <a:lnTo>
                          <a:pt x="38" y="831"/>
                        </a:lnTo>
                        <a:lnTo>
                          <a:pt x="36" y="829"/>
                        </a:lnTo>
                        <a:lnTo>
                          <a:pt x="36" y="827"/>
                        </a:lnTo>
                        <a:lnTo>
                          <a:pt x="34" y="825"/>
                        </a:lnTo>
                        <a:lnTo>
                          <a:pt x="34" y="818"/>
                        </a:lnTo>
                        <a:lnTo>
                          <a:pt x="38" y="810"/>
                        </a:lnTo>
                        <a:lnTo>
                          <a:pt x="40" y="805"/>
                        </a:lnTo>
                        <a:lnTo>
                          <a:pt x="40" y="803"/>
                        </a:lnTo>
                        <a:lnTo>
                          <a:pt x="47" y="801"/>
                        </a:lnTo>
                        <a:lnTo>
                          <a:pt x="51" y="797"/>
                        </a:lnTo>
                        <a:lnTo>
                          <a:pt x="60" y="791"/>
                        </a:lnTo>
                        <a:lnTo>
                          <a:pt x="62" y="788"/>
                        </a:lnTo>
                        <a:lnTo>
                          <a:pt x="62" y="786"/>
                        </a:lnTo>
                        <a:lnTo>
                          <a:pt x="64" y="786"/>
                        </a:lnTo>
                        <a:lnTo>
                          <a:pt x="64" y="786"/>
                        </a:lnTo>
                        <a:lnTo>
                          <a:pt x="64" y="786"/>
                        </a:lnTo>
                        <a:lnTo>
                          <a:pt x="66" y="788"/>
                        </a:lnTo>
                        <a:lnTo>
                          <a:pt x="68" y="791"/>
                        </a:lnTo>
                        <a:lnTo>
                          <a:pt x="70" y="791"/>
                        </a:lnTo>
                        <a:lnTo>
                          <a:pt x="70" y="793"/>
                        </a:lnTo>
                        <a:lnTo>
                          <a:pt x="74" y="793"/>
                        </a:lnTo>
                        <a:lnTo>
                          <a:pt x="74" y="791"/>
                        </a:lnTo>
                        <a:lnTo>
                          <a:pt x="77" y="788"/>
                        </a:lnTo>
                        <a:lnTo>
                          <a:pt x="79" y="782"/>
                        </a:lnTo>
                        <a:lnTo>
                          <a:pt x="79" y="780"/>
                        </a:lnTo>
                        <a:lnTo>
                          <a:pt x="79" y="780"/>
                        </a:lnTo>
                        <a:lnTo>
                          <a:pt x="74" y="776"/>
                        </a:lnTo>
                        <a:lnTo>
                          <a:pt x="74" y="776"/>
                        </a:lnTo>
                        <a:lnTo>
                          <a:pt x="74" y="774"/>
                        </a:lnTo>
                        <a:lnTo>
                          <a:pt x="77" y="769"/>
                        </a:lnTo>
                        <a:lnTo>
                          <a:pt x="77" y="767"/>
                        </a:lnTo>
                        <a:lnTo>
                          <a:pt x="79" y="767"/>
                        </a:lnTo>
                        <a:lnTo>
                          <a:pt x="96" y="765"/>
                        </a:lnTo>
                        <a:lnTo>
                          <a:pt x="100" y="763"/>
                        </a:lnTo>
                        <a:lnTo>
                          <a:pt x="102" y="763"/>
                        </a:lnTo>
                        <a:lnTo>
                          <a:pt x="102" y="761"/>
                        </a:lnTo>
                        <a:lnTo>
                          <a:pt x="102" y="761"/>
                        </a:lnTo>
                        <a:lnTo>
                          <a:pt x="102" y="759"/>
                        </a:lnTo>
                        <a:lnTo>
                          <a:pt x="102" y="757"/>
                        </a:lnTo>
                        <a:lnTo>
                          <a:pt x="102" y="754"/>
                        </a:lnTo>
                        <a:lnTo>
                          <a:pt x="102" y="752"/>
                        </a:lnTo>
                        <a:lnTo>
                          <a:pt x="96" y="740"/>
                        </a:lnTo>
                        <a:lnTo>
                          <a:pt x="94" y="735"/>
                        </a:lnTo>
                        <a:lnTo>
                          <a:pt x="94" y="735"/>
                        </a:lnTo>
                        <a:lnTo>
                          <a:pt x="89" y="733"/>
                        </a:lnTo>
                        <a:lnTo>
                          <a:pt x="85" y="731"/>
                        </a:lnTo>
                        <a:lnTo>
                          <a:pt x="83" y="727"/>
                        </a:lnTo>
                        <a:lnTo>
                          <a:pt x="74" y="714"/>
                        </a:lnTo>
                        <a:lnTo>
                          <a:pt x="74" y="712"/>
                        </a:lnTo>
                        <a:lnTo>
                          <a:pt x="68" y="708"/>
                        </a:lnTo>
                        <a:lnTo>
                          <a:pt x="66" y="708"/>
                        </a:lnTo>
                        <a:lnTo>
                          <a:pt x="66" y="706"/>
                        </a:lnTo>
                        <a:lnTo>
                          <a:pt x="66" y="703"/>
                        </a:lnTo>
                        <a:lnTo>
                          <a:pt x="64" y="703"/>
                        </a:lnTo>
                        <a:lnTo>
                          <a:pt x="64" y="703"/>
                        </a:lnTo>
                        <a:lnTo>
                          <a:pt x="49" y="701"/>
                        </a:lnTo>
                        <a:lnTo>
                          <a:pt x="47" y="699"/>
                        </a:lnTo>
                        <a:lnTo>
                          <a:pt x="47" y="699"/>
                        </a:lnTo>
                        <a:lnTo>
                          <a:pt x="47" y="695"/>
                        </a:lnTo>
                        <a:lnTo>
                          <a:pt x="51" y="693"/>
                        </a:lnTo>
                        <a:lnTo>
                          <a:pt x="51" y="686"/>
                        </a:lnTo>
                        <a:lnTo>
                          <a:pt x="53" y="682"/>
                        </a:lnTo>
                        <a:lnTo>
                          <a:pt x="53" y="678"/>
                        </a:lnTo>
                        <a:lnTo>
                          <a:pt x="57" y="672"/>
                        </a:lnTo>
                        <a:lnTo>
                          <a:pt x="60" y="669"/>
                        </a:lnTo>
                        <a:lnTo>
                          <a:pt x="60" y="669"/>
                        </a:lnTo>
                        <a:lnTo>
                          <a:pt x="57" y="667"/>
                        </a:lnTo>
                        <a:lnTo>
                          <a:pt x="55" y="667"/>
                        </a:lnTo>
                        <a:lnTo>
                          <a:pt x="53" y="667"/>
                        </a:lnTo>
                        <a:lnTo>
                          <a:pt x="53" y="665"/>
                        </a:lnTo>
                        <a:lnTo>
                          <a:pt x="53" y="665"/>
                        </a:lnTo>
                        <a:lnTo>
                          <a:pt x="51" y="663"/>
                        </a:lnTo>
                        <a:lnTo>
                          <a:pt x="51" y="661"/>
                        </a:lnTo>
                        <a:lnTo>
                          <a:pt x="51" y="659"/>
                        </a:lnTo>
                        <a:lnTo>
                          <a:pt x="51" y="659"/>
                        </a:lnTo>
                        <a:lnTo>
                          <a:pt x="49" y="642"/>
                        </a:lnTo>
                        <a:lnTo>
                          <a:pt x="51" y="638"/>
                        </a:lnTo>
                        <a:lnTo>
                          <a:pt x="51" y="635"/>
                        </a:lnTo>
                        <a:lnTo>
                          <a:pt x="51" y="635"/>
                        </a:lnTo>
                        <a:lnTo>
                          <a:pt x="53" y="633"/>
                        </a:lnTo>
                        <a:lnTo>
                          <a:pt x="55" y="631"/>
                        </a:lnTo>
                        <a:lnTo>
                          <a:pt x="57" y="625"/>
                        </a:lnTo>
                        <a:lnTo>
                          <a:pt x="60" y="623"/>
                        </a:lnTo>
                        <a:lnTo>
                          <a:pt x="62" y="623"/>
                        </a:lnTo>
                        <a:lnTo>
                          <a:pt x="64" y="621"/>
                        </a:lnTo>
                        <a:lnTo>
                          <a:pt x="68" y="621"/>
                        </a:lnTo>
                        <a:lnTo>
                          <a:pt x="70" y="621"/>
                        </a:lnTo>
                        <a:lnTo>
                          <a:pt x="70" y="621"/>
                        </a:lnTo>
                        <a:lnTo>
                          <a:pt x="77" y="627"/>
                        </a:lnTo>
                        <a:lnTo>
                          <a:pt x="79" y="629"/>
                        </a:lnTo>
                        <a:lnTo>
                          <a:pt x="79" y="629"/>
                        </a:lnTo>
                        <a:lnTo>
                          <a:pt x="83" y="629"/>
                        </a:lnTo>
                        <a:lnTo>
                          <a:pt x="83" y="629"/>
                        </a:lnTo>
                        <a:lnTo>
                          <a:pt x="85" y="629"/>
                        </a:lnTo>
                        <a:lnTo>
                          <a:pt x="85" y="627"/>
                        </a:lnTo>
                        <a:lnTo>
                          <a:pt x="91" y="623"/>
                        </a:lnTo>
                        <a:lnTo>
                          <a:pt x="91" y="623"/>
                        </a:lnTo>
                        <a:lnTo>
                          <a:pt x="94" y="621"/>
                        </a:lnTo>
                        <a:lnTo>
                          <a:pt x="94" y="618"/>
                        </a:lnTo>
                        <a:lnTo>
                          <a:pt x="96" y="606"/>
                        </a:lnTo>
                        <a:lnTo>
                          <a:pt x="98" y="597"/>
                        </a:lnTo>
                        <a:lnTo>
                          <a:pt x="98" y="595"/>
                        </a:lnTo>
                        <a:lnTo>
                          <a:pt x="98" y="595"/>
                        </a:lnTo>
                        <a:lnTo>
                          <a:pt x="94" y="593"/>
                        </a:lnTo>
                        <a:lnTo>
                          <a:pt x="94" y="591"/>
                        </a:lnTo>
                        <a:lnTo>
                          <a:pt x="91" y="589"/>
                        </a:lnTo>
                        <a:lnTo>
                          <a:pt x="89" y="580"/>
                        </a:lnTo>
                        <a:lnTo>
                          <a:pt x="87" y="576"/>
                        </a:lnTo>
                        <a:lnTo>
                          <a:pt x="81" y="567"/>
                        </a:lnTo>
                        <a:lnTo>
                          <a:pt x="81" y="565"/>
                        </a:lnTo>
                        <a:lnTo>
                          <a:pt x="81" y="563"/>
                        </a:lnTo>
                        <a:lnTo>
                          <a:pt x="81" y="561"/>
                        </a:lnTo>
                        <a:lnTo>
                          <a:pt x="83" y="559"/>
                        </a:lnTo>
                        <a:lnTo>
                          <a:pt x="83" y="555"/>
                        </a:lnTo>
                        <a:lnTo>
                          <a:pt x="83" y="546"/>
                        </a:lnTo>
                        <a:lnTo>
                          <a:pt x="85" y="540"/>
                        </a:lnTo>
                        <a:lnTo>
                          <a:pt x="87" y="538"/>
                        </a:lnTo>
                        <a:lnTo>
                          <a:pt x="87" y="538"/>
                        </a:lnTo>
                        <a:lnTo>
                          <a:pt x="91" y="536"/>
                        </a:lnTo>
                        <a:lnTo>
                          <a:pt x="91" y="536"/>
                        </a:lnTo>
                        <a:lnTo>
                          <a:pt x="94" y="533"/>
                        </a:lnTo>
                        <a:lnTo>
                          <a:pt x="94" y="529"/>
                        </a:lnTo>
                        <a:lnTo>
                          <a:pt x="94" y="516"/>
                        </a:lnTo>
                        <a:lnTo>
                          <a:pt x="94" y="514"/>
                        </a:lnTo>
                        <a:lnTo>
                          <a:pt x="94" y="514"/>
                        </a:lnTo>
                        <a:lnTo>
                          <a:pt x="94" y="514"/>
                        </a:lnTo>
                        <a:lnTo>
                          <a:pt x="91" y="512"/>
                        </a:lnTo>
                        <a:lnTo>
                          <a:pt x="91" y="512"/>
                        </a:lnTo>
                        <a:lnTo>
                          <a:pt x="83" y="506"/>
                        </a:lnTo>
                        <a:lnTo>
                          <a:pt x="83" y="506"/>
                        </a:lnTo>
                        <a:lnTo>
                          <a:pt x="81" y="506"/>
                        </a:lnTo>
                        <a:lnTo>
                          <a:pt x="81" y="504"/>
                        </a:lnTo>
                        <a:lnTo>
                          <a:pt x="81" y="504"/>
                        </a:lnTo>
                        <a:lnTo>
                          <a:pt x="81" y="502"/>
                        </a:lnTo>
                        <a:lnTo>
                          <a:pt x="81" y="502"/>
                        </a:lnTo>
                        <a:lnTo>
                          <a:pt x="81" y="502"/>
                        </a:lnTo>
                        <a:lnTo>
                          <a:pt x="79" y="502"/>
                        </a:lnTo>
                        <a:lnTo>
                          <a:pt x="79" y="499"/>
                        </a:lnTo>
                        <a:lnTo>
                          <a:pt x="79" y="499"/>
                        </a:lnTo>
                        <a:lnTo>
                          <a:pt x="79" y="499"/>
                        </a:lnTo>
                        <a:lnTo>
                          <a:pt x="79" y="499"/>
                        </a:lnTo>
                        <a:lnTo>
                          <a:pt x="79" y="497"/>
                        </a:lnTo>
                        <a:lnTo>
                          <a:pt x="79" y="497"/>
                        </a:lnTo>
                        <a:lnTo>
                          <a:pt x="79" y="495"/>
                        </a:lnTo>
                        <a:lnTo>
                          <a:pt x="94" y="480"/>
                        </a:lnTo>
                        <a:lnTo>
                          <a:pt x="96" y="472"/>
                        </a:lnTo>
                        <a:lnTo>
                          <a:pt x="96" y="472"/>
                        </a:lnTo>
                        <a:lnTo>
                          <a:pt x="96" y="472"/>
                        </a:lnTo>
                        <a:lnTo>
                          <a:pt x="102" y="465"/>
                        </a:lnTo>
                        <a:lnTo>
                          <a:pt x="102" y="465"/>
                        </a:lnTo>
                        <a:lnTo>
                          <a:pt x="104" y="463"/>
                        </a:lnTo>
                        <a:lnTo>
                          <a:pt x="104" y="461"/>
                        </a:lnTo>
                        <a:lnTo>
                          <a:pt x="117" y="448"/>
                        </a:lnTo>
                        <a:lnTo>
                          <a:pt x="119" y="442"/>
                        </a:lnTo>
                        <a:lnTo>
                          <a:pt x="121" y="442"/>
                        </a:lnTo>
                        <a:lnTo>
                          <a:pt x="121" y="440"/>
                        </a:lnTo>
                        <a:lnTo>
                          <a:pt x="125" y="440"/>
                        </a:lnTo>
                        <a:lnTo>
                          <a:pt x="128" y="440"/>
                        </a:lnTo>
                        <a:lnTo>
                          <a:pt x="128" y="442"/>
                        </a:lnTo>
                        <a:lnTo>
                          <a:pt x="132" y="448"/>
                        </a:lnTo>
                        <a:lnTo>
                          <a:pt x="134" y="448"/>
                        </a:lnTo>
                        <a:lnTo>
                          <a:pt x="140" y="451"/>
                        </a:lnTo>
                        <a:lnTo>
                          <a:pt x="145" y="448"/>
                        </a:lnTo>
                        <a:lnTo>
                          <a:pt x="149" y="448"/>
                        </a:lnTo>
                        <a:lnTo>
                          <a:pt x="149" y="446"/>
                        </a:lnTo>
                        <a:lnTo>
                          <a:pt x="151" y="446"/>
                        </a:lnTo>
                        <a:lnTo>
                          <a:pt x="157" y="440"/>
                        </a:lnTo>
                        <a:lnTo>
                          <a:pt x="157" y="440"/>
                        </a:lnTo>
                        <a:lnTo>
                          <a:pt x="157" y="438"/>
                        </a:lnTo>
                        <a:lnTo>
                          <a:pt x="157" y="436"/>
                        </a:lnTo>
                        <a:lnTo>
                          <a:pt x="157" y="434"/>
                        </a:lnTo>
                        <a:lnTo>
                          <a:pt x="157" y="431"/>
                        </a:lnTo>
                        <a:lnTo>
                          <a:pt x="166" y="421"/>
                        </a:lnTo>
                        <a:lnTo>
                          <a:pt x="170" y="416"/>
                        </a:lnTo>
                        <a:lnTo>
                          <a:pt x="172" y="416"/>
                        </a:lnTo>
                        <a:lnTo>
                          <a:pt x="176" y="416"/>
                        </a:lnTo>
                        <a:lnTo>
                          <a:pt x="176" y="416"/>
                        </a:lnTo>
                        <a:lnTo>
                          <a:pt x="179" y="416"/>
                        </a:lnTo>
                        <a:lnTo>
                          <a:pt x="179" y="414"/>
                        </a:lnTo>
                        <a:lnTo>
                          <a:pt x="179" y="406"/>
                        </a:lnTo>
                        <a:lnTo>
                          <a:pt x="176" y="404"/>
                        </a:lnTo>
                        <a:lnTo>
                          <a:pt x="179" y="402"/>
                        </a:lnTo>
                        <a:lnTo>
                          <a:pt x="179" y="395"/>
                        </a:lnTo>
                        <a:lnTo>
                          <a:pt x="183" y="387"/>
                        </a:lnTo>
                        <a:lnTo>
                          <a:pt x="185" y="385"/>
                        </a:lnTo>
                        <a:lnTo>
                          <a:pt x="187" y="382"/>
                        </a:lnTo>
                        <a:lnTo>
                          <a:pt x="187" y="382"/>
                        </a:lnTo>
                        <a:lnTo>
                          <a:pt x="189" y="382"/>
                        </a:lnTo>
                        <a:lnTo>
                          <a:pt x="189" y="380"/>
                        </a:lnTo>
                        <a:lnTo>
                          <a:pt x="189" y="380"/>
                        </a:lnTo>
                        <a:lnTo>
                          <a:pt x="189" y="378"/>
                        </a:lnTo>
                        <a:lnTo>
                          <a:pt x="191" y="374"/>
                        </a:lnTo>
                        <a:lnTo>
                          <a:pt x="191" y="372"/>
                        </a:lnTo>
                        <a:lnTo>
                          <a:pt x="191" y="370"/>
                        </a:lnTo>
                        <a:lnTo>
                          <a:pt x="193" y="368"/>
                        </a:lnTo>
                        <a:lnTo>
                          <a:pt x="196" y="363"/>
                        </a:lnTo>
                        <a:lnTo>
                          <a:pt x="198" y="359"/>
                        </a:lnTo>
                        <a:lnTo>
                          <a:pt x="198" y="357"/>
                        </a:lnTo>
                        <a:lnTo>
                          <a:pt x="196" y="355"/>
                        </a:lnTo>
                        <a:lnTo>
                          <a:pt x="193" y="348"/>
                        </a:lnTo>
                        <a:lnTo>
                          <a:pt x="191" y="344"/>
                        </a:lnTo>
                        <a:lnTo>
                          <a:pt x="191" y="342"/>
                        </a:lnTo>
                        <a:lnTo>
                          <a:pt x="193" y="340"/>
                        </a:lnTo>
                        <a:lnTo>
                          <a:pt x="191" y="338"/>
                        </a:lnTo>
                        <a:lnTo>
                          <a:pt x="191" y="336"/>
                        </a:lnTo>
                        <a:lnTo>
                          <a:pt x="189" y="331"/>
                        </a:lnTo>
                        <a:lnTo>
                          <a:pt x="187" y="329"/>
                        </a:lnTo>
                        <a:lnTo>
                          <a:pt x="185" y="327"/>
                        </a:lnTo>
                        <a:lnTo>
                          <a:pt x="187" y="323"/>
                        </a:lnTo>
                        <a:lnTo>
                          <a:pt x="219" y="319"/>
                        </a:lnTo>
                        <a:lnTo>
                          <a:pt x="230" y="321"/>
                        </a:lnTo>
                        <a:lnTo>
                          <a:pt x="232" y="321"/>
                        </a:lnTo>
                        <a:lnTo>
                          <a:pt x="232" y="321"/>
                        </a:lnTo>
                        <a:lnTo>
                          <a:pt x="232" y="321"/>
                        </a:lnTo>
                        <a:lnTo>
                          <a:pt x="236" y="317"/>
                        </a:lnTo>
                        <a:lnTo>
                          <a:pt x="244" y="310"/>
                        </a:lnTo>
                        <a:lnTo>
                          <a:pt x="244" y="310"/>
                        </a:lnTo>
                        <a:lnTo>
                          <a:pt x="244" y="308"/>
                        </a:lnTo>
                        <a:lnTo>
                          <a:pt x="244" y="306"/>
                        </a:lnTo>
                        <a:lnTo>
                          <a:pt x="244" y="306"/>
                        </a:lnTo>
                        <a:lnTo>
                          <a:pt x="240" y="302"/>
                        </a:lnTo>
                        <a:lnTo>
                          <a:pt x="240" y="300"/>
                        </a:lnTo>
                        <a:lnTo>
                          <a:pt x="240" y="300"/>
                        </a:lnTo>
                        <a:lnTo>
                          <a:pt x="240" y="300"/>
                        </a:lnTo>
                        <a:lnTo>
                          <a:pt x="240" y="297"/>
                        </a:lnTo>
                        <a:lnTo>
                          <a:pt x="240" y="297"/>
                        </a:lnTo>
                        <a:lnTo>
                          <a:pt x="244" y="287"/>
                        </a:lnTo>
                        <a:lnTo>
                          <a:pt x="255" y="274"/>
                        </a:lnTo>
                        <a:lnTo>
                          <a:pt x="255" y="274"/>
                        </a:lnTo>
                        <a:lnTo>
                          <a:pt x="255" y="272"/>
                        </a:lnTo>
                        <a:lnTo>
                          <a:pt x="255" y="268"/>
                        </a:lnTo>
                        <a:lnTo>
                          <a:pt x="255" y="268"/>
                        </a:lnTo>
                        <a:lnTo>
                          <a:pt x="253" y="266"/>
                        </a:lnTo>
                        <a:lnTo>
                          <a:pt x="253" y="263"/>
                        </a:lnTo>
                        <a:lnTo>
                          <a:pt x="253" y="261"/>
                        </a:lnTo>
                        <a:lnTo>
                          <a:pt x="253" y="261"/>
                        </a:lnTo>
                        <a:lnTo>
                          <a:pt x="251" y="255"/>
                        </a:lnTo>
                        <a:lnTo>
                          <a:pt x="251" y="253"/>
                        </a:lnTo>
                        <a:lnTo>
                          <a:pt x="247" y="244"/>
                        </a:lnTo>
                        <a:lnTo>
                          <a:pt x="247" y="244"/>
                        </a:lnTo>
                        <a:lnTo>
                          <a:pt x="247" y="242"/>
                        </a:lnTo>
                        <a:lnTo>
                          <a:pt x="244" y="236"/>
                        </a:lnTo>
                        <a:lnTo>
                          <a:pt x="244" y="236"/>
                        </a:lnTo>
                        <a:lnTo>
                          <a:pt x="242" y="234"/>
                        </a:lnTo>
                        <a:lnTo>
                          <a:pt x="240" y="234"/>
                        </a:lnTo>
                        <a:lnTo>
                          <a:pt x="240" y="234"/>
                        </a:lnTo>
                        <a:lnTo>
                          <a:pt x="240" y="234"/>
                        </a:lnTo>
                        <a:lnTo>
                          <a:pt x="240" y="232"/>
                        </a:lnTo>
                        <a:lnTo>
                          <a:pt x="240" y="229"/>
                        </a:lnTo>
                        <a:lnTo>
                          <a:pt x="240" y="227"/>
                        </a:lnTo>
                        <a:lnTo>
                          <a:pt x="240" y="227"/>
                        </a:lnTo>
                        <a:lnTo>
                          <a:pt x="240" y="225"/>
                        </a:lnTo>
                        <a:lnTo>
                          <a:pt x="238" y="225"/>
                        </a:lnTo>
                        <a:lnTo>
                          <a:pt x="238" y="225"/>
                        </a:lnTo>
                        <a:lnTo>
                          <a:pt x="238" y="225"/>
                        </a:lnTo>
                        <a:lnTo>
                          <a:pt x="236" y="225"/>
                        </a:lnTo>
                        <a:lnTo>
                          <a:pt x="234" y="227"/>
                        </a:lnTo>
                        <a:lnTo>
                          <a:pt x="227" y="232"/>
                        </a:lnTo>
                        <a:lnTo>
                          <a:pt x="221" y="236"/>
                        </a:lnTo>
                        <a:lnTo>
                          <a:pt x="215" y="236"/>
                        </a:lnTo>
                        <a:lnTo>
                          <a:pt x="215" y="238"/>
                        </a:lnTo>
                        <a:lnTo>
                          <a:pt x="213" y="238"/>
                        </a:lnTo>
                        <a:lnTo>
                          <a:pt x="213" y="238"/>
                        </a:lnTo>
                        <a:lnTo>
                          <a:pt x="213" y="238"/>
                        </a:lnTo>
                        <a:lnTo>
                          <a:pt x="210" y="242"/>
                        </a:lnTo>
                        <a:lnTo>
                          <a:pt x="210" y="242"/>
                        </a:lnTo>
                        <a:lnTo>
                          <a:pt x="210" y="244"/>
                        </a:lnTo>
                        <a:lnTo>
                          <a:pt x="208" y="244"/>
                        </a:lnTo>
                        <a:lnTo>
                          <a:pt x="208" y="244"/>
                        </a:lnTo>
                        <a:lnTo>
                          <a:pt x="204" y="244"/>
                        </a:lnTo>
                        <a:lnTo>
                          <a:pt x="202" y="244"/>
                        </a:lnTo>
                        <a:lnTo>
                          <a:pt x="202" y="242"/>
                        </a:lnTo>
                        <a:lnTo>
                          <a:pt x="202" y="242"/>
                        </a:lnTo>
                        <a:lnTo>
                          <a:pt x="202" y="242"/>
                        </a:lnTo>
                        <a:lnTo>
                          <a:pt x="200" y="242"/>
                        </a:lnTo>
                        <a:lnTo>
                          <a:pt x="200" y="240"/>
                        </a:lnTo>
                        <a:lnTo>
                          <a:pt x="200" y="238"/>
                        </a:lnTo>
                        <a:lnTo>
                          <a:pt x="200" y="238"/>
                        </a:lnTo>
                        <a:lnTo>
                          <a:pt x="200" y="236"/>
                        </a:lnTo>
                        <a:lnTo>
                          <a:pt x="198" y="236"/>
                        </a:lnTo>
                        <a:lnTo>
                          <a:pt x="196" y="234"/>
                        </a:lnTo>
                        <a:lnTo>
                          <a:pt x="193" y="234"/>
                        </a:lnTo>
                        <a:lnTo>
                          <a:pt x="193" y="232"/>
                        </a:lnTo>
                        <a:lnTo>
                          <a:pt x="193" y="232"/>
                        </a:lnTo>
                        <a:lnTo>
                          <a:pt x="193" y="232"/>
                        </a:lnTo>
                        <a:lnTo>
                          <a:pt x="191" y="229"/>
                        </a:lnTo>
                        <a:lnTo>
                          <a:pt x="191" y="229"/>
                        </a:lnTo>
                        <a:lnTo>
                          <a:pt x="193" y="227"/>
                        </a:lnTo>
                        <a:lnTo>
                          <a:pt x="196" y="219"/>
                        </a:lnTo>
                        <a:lnTo>
                          <a:pt x="196" y="217"/>
                        </a:lnTo>
                        <a:lnTo>
                          <a:pt x="202" y="206"/>
                        </a:lnTo>
                        <a:lnTo>
                          <a:pt x="213" y="195"/>
                        </a:lnTo>
                        <a:lnTo>
                          <a:pt x="213" y="193"/>
                        </a:lnTo>
                        <a:lnTo>
                          <a:pt x="213" y="191"/>
                        </a:lnTo>
                        <a:lnTo>
                          <a:pt x="213" y="191"/>
                        </a:lnTo>
                        <a:lnTo>
                          <a:pt x="213" y="191"/>
                        </a:lnTo>
                        <a:lnTo>
                          <a:pt x="213" y="189"/>
                        </a:lnTo>
                        <a:lnTo>
                          <a:pt x="215" y="187"/>
                        </a:lnTo>
                        <a:lnTo>
                          <a:pt x="219" y="185"/>
                        </a:lnTo>
                        <a:lnTo>
                          <a:pt x="221" y="181"/>
                        </a:lnTo>
                        <a:lnTo>
                          <a:pt x="221" y="181"/>
                        </a:lnTo>
                        <a:lnTo>
                          <a:pt x="221" y="181"/>
                        </a:lnTo>
                        <a:lnTo>
                          <a:pt x="221" y="178"/>
                        </a:lnTo>
                        <a:lnTo>
                          <a:pt x="227" y="176"/>
                        </a:lnTo>
                        <a:lnTo>
                          <a:pt x="234" y="172"/>
                        </a:lnTo>
                        <a:lnTo>
                          <a:pt x="236" y="172"/>
                        </a:lnTo>
                        <a:lnTo>
                          <a:pt x="242" y="172"/>
                        </a:lnTo>
                        <a:lnTo>
                          <a:pt x="249" y="170"/>
                        </a:lnTo>
                        <a:lnTo>
                          <a:pt x="257" y="166"/>
                        </a:lnTo>
                        <a:lnTo>
                          <a:pt x="259" y="166"/>
                        </a:lnTo>
                        <a:lnTo>
                          <a:pt x="261" y="166"/>
                        </a:lnTo>
                        <a:lnTo>
                          <a:pt x="264" y="166"/>
                        </a:lnTo>
                        <a:lnTo>
                          <a:pt x="266" y="166"/>
                        </a:lnTo>
                        <a:lnTo>
                          <a:pt x="268" y="166"/>
                        </a:lnTo>
                        <a:lnTo>
                          <a:pt x="274" y="168"/>
                        </a:lnTo>
                        <a:lnTo>
                          <a:pt x="274" y="168"/>
                        </a:lnTo>
                        <a:lnTo>
                          <a:pt x="276" y="168"/>
                        </a:lnTo>
                        <a:lnTo>
                          <a:pt x="276" y="166"/>
                        </a:lnTo>
                        <a:lnTo>
                          <a:pt x="285" y="159"/>
                        </a:lnTo>
                        <a:lnTo>
                          <a:pt x="287" y="157"/>
                        </a:lnTo>
                        <a:lnTo>
                          <a:pt x="300" y="155"/>
                        </a:lnTo>
                        <a:lnTo>
                          <a:pt x="302" y="155"/>
                        </a:lnTo>
                        <a:lnTo>
                          <a:pt x="302" y="153"/>
                        </a:lnTo>
                        <a:lnTo>
                          <a:pt x="304" y="149"/>
                        </a:lnTo>
                        <a:lnTo>
                          <a:pt x="304" y="147"/>
                        </a:lnTo>
                        <a:lnTo>
                          <a:pt x="304" y="144"/>
                        </a:lnTo>
                        <a:lnTo>
                          <a:pt x="302" y="142"/>
                        </a:lnTo>
                        <a:lnTo>
                          <a:pt x="302" y="142"/>
                        </a:lnTo>
                        <a:lnTo>
                          <a:pt x="300" y="142"/>
                        </a:lnTo>
                        <a:lnTo>
                          <a:pt x="293" y="142"/>
                        </a:lnTo>
                        <a:lnTo>
                          <a:pt x="293" y="142"/>
                        </a:lnTo>
                        <a:lnTo>
                          <a:pt x="293" y="140"/>
                        </a:lnTo>
                        <a:lnTo>
                          <a:pt x="291" y="140"/>
                        </a:lnTo>
                        <a:lnTo>
                          <a:pt x="291" y="138"/>
                        </a:lnTo>
                        <a:lnTo>
                          <a:pt x="291" y="134"/>
                        </a:lnTo>
                        <a:lnTo>
                          <a:pt x="291" y="134"/>
                        </a:lnTo>
                        <a:lnTo>
                          <a:pt x="289" y="127"/>
                        </a:lnTo>
                        <a:lnTo>
                          <a:pt x="289" y="125"/>
                        </a:lnTo>
                        <a:lnTo>
                          <a:pt x="289" y="125"/>
                        </a:lnTo>
                        <a:lnTo>
                          <a:pt x="287" y="123"/>
                        </a:lnTo>
                        <a:lnTo>
                          <a:pt x="285" y="121"/>
                        </a:lnTo>
                        <a:lnTo>
                          <a:pt x="285" y="119"/>
                        </a:lnTo>
                        <a:lnTo>
                          <a:pt x="283" y="119"/>
                        </a:lnTo>
                        <a:lnTo>
                          <a:pt x="283" y="117"/>
                        </a:lnTo>
                        <a:lnTo>
                          <a:pt x="283" y="115"/>
                        </a:lnTo>
                        <a:lnTo>
                          <a:pt x="285" y="113"/>
                        </a:lnTo>
                        <a:lnTo>
                          <a:pt x="285" y="113"/>
                        </a:lnTo>
                        <a:lnTo>
                          <a:pt x="285" y="110"/>
                        </a:lnTo>
                        <a:lnTo>
                          <a:pt x="302" y="100"/>
                        </a:lnTo>
                        <a:lnTo>
                          <a:pt x="315" y="96"/>
                        </a:lnTo>
                        <a:lnTo>
                          <a:pt x="319" y="91"/>
                        </a:lnTo>
                        <a:lnTo>
                          <a:pt x="321" y="93"/>
                        </a:lnTo>
                        <a:lnTo>
                          <a:pt x="323" y="93"/>
                        </a:lnTo>
                        <a:lnTo>
                          <a:pt x="330" y="98"/>
                        </a:lnTo>
                        <a:lnTo>
                          <a:pt x="336" y="100"/>
                        </a:lnTo>
                        <a:lnTo>
                          <a:pt x="336" y="100"/>
                        </a:lnTo>
                        <a:lnTo>
                          <a:pt x="338" y="100"/>
                        </a:lnTo>
                        <a:lnTo>
                          <a:pt x="338" y="100"/>
                        </a:lnTo>
                        <a:lnTo>
                          <a:pt x="340" y="100"/>
                        </a:lnTo>
                        <a:lnTo>
                          <a:pt x="342" y="104"/>
                        </a:lnTo>
                        <a:lnTo>
                          <a:pt x="344" y="108"/>
                        </a:lnTo>
                        <a:lnTo>
                          <a:pt x="344" y="108"/>
                        </a:lnTo>
                        <a:lnTo>
                          <a:pt x="344" y="110"/>
                        </a:lnTo>
                        <a:lnTo>
                          <a:pt x="344" y="115"/>
                        </a:lnTo>
                        <a:lnTo>
                          <a:pt x="344" y="117"/>
                        </a:lnTo>
                        <a:lnTo>
                          <a:pt x="344" y="117"/>
                        </a:lnTo>
                        <a:lnTo>
                          <a:pt x="347" y="119"/>
                        </a:lnTo>
                        <a:lnTo>
                          <a:pt x="353" y="123"/>
                        </a:lnTo>
                        <a:lnTo>
                          <a:pt x="366" y="123"/>
                        </a:lnTo>
                        <a:lnTo>
                          <a:pt x="368" y="123"/>
                        </a:lnTo>
                        <a:lnTo>
                          <a:pt x="368" y="123"/>
                        </a:lnTo>
                        <a:lnTo>
                          <a:pt x="378" y="113"/>
                        </a:lnTo>
                        <a:lnTo>
                          <a:pt x="381" y="113"/>
                        </a:lnTo>
                        <a:lnTo>
                          <a:pt x="385" y="113"/>
                        </a:lnTo>
                        <a:lnTo>
                          <a:pt x="385" y="113"/>
                        </a:lnTo>
                        <a:lnTo>
                          <a:pt x="385" y="110"/>
                        </a:lnTo>
                        <a:lnTo>
                          <a:pt x="387" y="108"/>
                        </a:lnTo>
                        <a:lnTo>
                          <a:pt x="387" y="106"/>
                        </a:lnTo>
                        <a:lnTo>
                          <a:pt x="387" y="106"/>
                        </a:lnTo>
                        <a:lnTo>
                          <a:pt x="387" y="104"/>
                        </a:lnTo>
                        <a:lnTo>
                          <a:pt x="387" y="104"/>
                        </a:lnTo>
                        <a:lnTo>
                          <a:pt x="385" y="102"/>
                        </a:lnTo>
                        <a:lnTo>
                          <a:pt x="385" y="102"/>
                        </a:lnTo>
                        <a:lnTo>
                          <a:pt x="387" y="100"/>
                        </a:lnTo>
                        <a:lnTo>
                          <a:pt x="387" y="98"/>
                        </a:lnTo>
                        <a:lnTo>
                          <a:pt x="387" y="96"/>
                        </a:lnTo>
                        <a:lnTo>
                          <a:pt x="387" y="96"/>
                        </a:lnTo>
                        <a:lnTo>
                          <a:pt x="389" y="93"/>
                        </a:lnTo>
                        <a:lnTo>
                          <a:pt x="395" y="89"/>
                        </a:lnTo>
                        <a:lnTo>
                          <a:pt x="398" y="87"/>
                        </a:lnTo>
                        <a:lnTo>
                          <a:pt x="400" y="85"/>
                        </a:lnTo>
                        <a:lnTo>
                          <a:pt x="404" y="81"/>
                        </a:lnTo>
                        <a:lnTo>
                          <a:pt x="408" y="79"/>
                        </a:lnTo>
                        <a:lnTo>
                          <a:pt x="408" y="76"/>
                        </a:lnTo>
                        <a:lnTo>
                          <a:pt x="410" y="74"/>
                        </a:lnTo>
                        <a:lnTo>
                          <a:pt x="410" y="70"/>
                        </a:lnTo>
                        <a:lnTo>
                          <a:pt x="410" y="68"/>
                        </a:lnTo>
                        <a:lnTo>
                          <a:pt x="412" y="66"/>
                        </a:lnTo>
                        <a:lnTo>
                          <a:pt x="415" y="62"/>
                        </a:lnTo>
                        <a:lnTo>
                          <a:pt x="417" y="59"/>
                        </a:lnTo>
                        <a:lnTo>
                          <a:pt x="419" y="57"/>
                        </a:lnTo>
                        <a:lnTo>
                          <a:pt x="419" y="53"/>
                        </a:lnTo>
                        <a:lnTo>
                          <a:pt x="419" y="51"/>
                        </a:lnTo>
                        <a:lnTo>
                          <a:pt x="419" y="49"/>
                        </a:lnTo>
                        <a:lnTo>
                          <a:pt x="419" y="49"/>
                        </a:lnTo>
                        <a:lnTo>
                          <a:pt x="421" y="47"/>
                        </a:lnTo>
                        <a:lnTo>
                          <a:pt x="421" y="45"/>
                        </a:lnTo>
                        <a:lnTo>
                          <a:pt x="421" y="42"/>
                        </a:lnTo>
                        <a:lnTo>
                          <a:pt x="421" y="38"/>
                        </a:lnTo>
                        <a:lnTo>
                          <a:pt x="421" y="38"/>
                        </a:lnTo>
                        <a:lnTo>
                          <a:pt x="421" y="36"/>
                        </a:lnTo>
                        <a:lnTo>
                          <a:pt x="421" y="36"/>
                        </a:lnTo>
                        <a:lnTo>
                          <a:pt x="421" y="36"/>
                        </a:lnTo>
                        <a:lnTo>
                          <a:pt x="421" y="36"/>
                        </a:lnTo>
                        <a:lnTo>
                          <a:pt x="417" y="32"/>
                        </a:lnTo>
                        <a:lnTo>
                          <a:pt x="415" y="32"/>
                        </a:lnTo>
                        <a:lnTo>
                          <a:pt x="415" y="32"/>
                        </a:lnTo>
                        <a:lnTo>
                          <a:pt x="415" y="30"/>
                        </a:lnTo>
                        <a:lnTo>
                          <a:pt x="415" y="30"/>
                        </a:lnTo>
                        <a:lnTo>
                          <a:pt x="417" y="28"/>
                        </a:lnTo>
                        <a:lnTo>
                          <a:pt x="440" y="17"/>
                        </a:lnTo>
                        <a:lnTo>
                          <a:pt x="442" y="15"/>
                        </a:lnTo>
                        <a:lnTo>
                          <a:pt x="444" y="4"/>
                        </a:lnTo>
                        <a:lnTo>
                          <a:pt x="449" y="6"/>
                        </a:lnTo>
                        <a:lnTo>
                          <a:pt x="453" y="0"/>
                        </a:lnTo>
                        <a:lnTo>
                          <a:pt x="459" y="0"/>
                        </a:lnTo>
                        <a:lnTo>
                          <a:pt x="459" y="0"/>
                        </a:lnTo>
                        <a:lnTo>
                          <a:pt x="461" y="2"/>
                        </a:lnTo>
                        <a:lnTo>
                          <a:pt x="461" y="4"/>
                        </a:lnTo>
                        <a:lnTo>
                          <a:pt x="461" y="6"/>
                        </a:lnTo>
                        <a:lnTo>
                          <a:pt x="461" y="8"/>
                        </a:lnTo>
                        <a:lnTo>
                          <a:pt x="461" y="8"/>
                        </a:lnTo>
                        <a:lnTo>
                          <a:pt x="463" y="11"/>
                        </a:lnTo>
                        <a:lnTo>
                          <a:pt x="463" y="11"/>
                        </a:lnTo>
                        <a:lnTo>
                          <a:pt x="466" y="13"/>
                        </a:lnTo>
                        <a:lnTo>
                          <a:pt x="468" y="13"/>
                        </a:lnTo>
                        <a:lnTo>
                          <a:pt x="472" y="13"/>
                        </a:lnTo>
                        <a:lnTo>
                          <a:pt x="474" y="13"/>
                        </a:lnTo>
                        <a:lnTo>
                          <a:pt x="476" y="11"/>
                        </a:lnTo>
                        <a:lnTo>
                          <a:pt x="476" y="11"/>
                        </a:lnTo>
                        <a:lnTo>
                          <a:pt x="476" y="8"/>
                        </a:lnTo>
                        <a:lnTo>
                          <a:pt x="478" y="6"/>
                        </a:lnTo>
                        <a:lnTo>
                          <a:pt x="478" y="6"/>
                        </a:lnTo>
                        <a:lnTo>
                          <a:pt x="480" y="6"/>
                        </a:lnTo>
                        <a:lnTo>
                          <a:pt x="483" y="6"/>
                        </a:lnTo>
                        <a:lnTo>
                          <a:pt x="483" y="6"/>
                        </a:lnTo>
                        <a:lnTo>
                          <a:pt x="485" y="8"/>
                        </a:lnTo>
                        <a:lnTo>
                          <a:pt x="487" y="11"/>
                        </a:lnTo>
                        <a:lnTo>
                          <a:pt x="491" y="11"/>
                        </a:lnTo>
                        <a:lnTo>
                          <a:pt x="493" y="11"/>
                        </a:lnTo>
                        <a:lnTo>
                          <a:pt x="495" y="11"/>
                        </a:lnTo>
                        <a:lnTo>
                          <a:pt x="500" y="11"/>
                        </a:lnTo>
                        <a:lnTo>
                          <a:pt x="502" y="8"/>
                        </a:lnTo>
                        <a:lnTo>
                          <a:pt x="504" y="6"/>
                        </a:lnTo>
                        <a:lnTo>
                          <a:pt x="504" y="8"/>
                        </a:lnTo>
                        <a:lnTo>
                          <a:pt x="506" y="11"/>
                        </a:lnTo>
                        <a:lnTo>
                          <a:pt x="506" y="13"/>
                        </a:lnTo>
                        <a:lnTo>
                          <a:pt x="508" y="15"/>
                        </a:lnTo>
                        <a:lnTo>
                          <a:pt x="515" y="17"/>
                        </a:lnTo>
                        <a:lnTo>
                          <a:pt x="517" y="17"/>
                        </a:lnTo>
                        <a:lnTo>
                          <a:pt x="517" y="19"/>
                        </a:lnTo>
                        <a:lnTo>
                          <a:pt x="519" y="23"/>
                        </a:lnTo>
                        <a:lnTo>
                          <a:pt x="521" y="30"/>
                        </a:lnTo>
                        <a:lnTo>
                          <a:pt x="529" y="36"/>
                        </a:lnTo>
                        <a:lnTo>
                          <a:pt x="527" y="40"/>
                        </a:lnTo>
                        <a:lnTo>
                          <a:pt x="525" y="42"/>
                        </a:lnTo>
                        <a:lnTo>
                          <a:pt x="523" y="42"/>
                        </a:lnTo>
                        <a:lnTo>
                          <a:pt x="515" y="36"/>
                        </a:lnTo>
                        <a:lnTo>
                          <a:pt x="515" y="36"/>
                        </a:lnTo>
                        <a:lnTo>
                          <a:pt x="515" y="36"/>
                        </a:lnTo>
                        <a:lnTo>
                          <a:pt x="512" y="36"/>
                        </a:lnTo>
                        <a:lnTo>
                          <a:pt x="512" y="38"/>
                        </a:lnTo>
                        <a:lnTo>
                          <a:pt x="512" y="38"/>
                        </a:lnTo>
                        <a:lnTo>
                          <a:pt x="512" y="40"/>
                        </a:lnTo>
                        <a:lnTo>
                          <a:pt x="512" y="42"/>
                        </a:lnTo>
                        <a:lnTo>
                          <a:pt x="517" y="47"/>
                        </a:lnTo>
                        <a:lnTo>
                          <a:pt x="517" y="49"/>
                        </a:lnTo>
                        <a:lnTo>
                          <a:pt x="517" y="49"/>
                        </a:lnTo>
                        <a:lnTo>
                          <a:pt x="515" y="49"/>
                        </a:lnTo>
                        <a:lnTo>
                          <a:pt x="512" y="49"/>
                        </a:lnTo>
                        <a:lnTo>
                          <a:pt x="512" y="49"/>
                        </a:lnTo>
                        <a:lnTo>
                          <a:pt x="510" y="47"/>
                        </a:lnTo>
                        <a:lnTo>
                          <a:pt x="508" y="47"/>
                        </a:lnTo>
                        <a:lnTo>
                          <a:pt x="508" y="49"/>
                        </a:lnTo>
                        <a:lnTo>
                          <a:pt x="508" y="53"/>
                        </a:lnTo>
                        <a:lnTo>
                          <a:pt x="508" y="57"/>
                        </a:lnTo>
                        <a:lnTo>
                          <a:pt x="508" y="62"/>
                        </a:lnTo>
                        <a:lnTo>
                          <a:pt x="508" y="64"/>
                        </a:lnTo>
                        <a:lnTo>
                          <a:pt x="508" y="64"/>
                        </a:lnTo>
                        <a:lnTo>
                          <a:pt x="506" y="64"/>
                        </a:lnTo>
                        <a:lnTo>
                          <a:pt x="504" y="66"/>
                        </a:lnTo>
                        <a:lnTo>
                          <a:pt x="504" y="66"/>
                        </a:lnTo>
                        <a:lnTo>
                          <a:pt x="504" y="70"/>
                        </a:lnTo>
                        <a:lnTo>
                          <a:pt x="512" y="83"/>
                        </a:lnTo>
                        <a:lnTo>
                          <a:pt x="515" y="87"/>
                        </a:lnTo>
                        <a:lnTo>
                          <a:pt x="517" y="87"/>
                        </a:lnTo>
                        <a:lnTo>
                          <a:pt x="519" y="89"/>
                        </a:lnTo>
                        <a:lnTo>
                          <a:pt x="521" y="89"/>
                        </a:lnTo>
                        <a:lnTo>
                          <a:pt x="521" y="89"/>
                        </a:lnTo>
                        <a:lnTo>
                          <a:pt x="521" y="91"/>
                        </a:lnTo>
                        <a:lnTo>
                          <a:pt x="519" y="93"/>
                        </a:lnTo>
                        <a:lnTo>
                          <a:pt x="519" y="96"/>
                        </a:lnTo>
                        <a:lnTo>
                          <a:pt x="519" y="98"/>
                        </a:lnTo>
                        <a:lnTo>
                          <a:pt x="521" y="100"/>
                        </a:lnTo>
                        <a:lnTo>
                          <a:pt x="521" y="102"/>
                        </a:lnTo>
                        <a:lnTo>
                          <a:pt x="521" y="104"/>
                        </a:lnTo>
                        <a:lnTo>
                          <a:pt x="521" y="106"/>
                        </a:lnTo>
                        <a:lnTo>
                          <a:pt x="521" y="108"/>
                        </a:lnTo>
                        <a:lnTo>
                          <a:pt x="525" y="121"/>
                        </a:lnTo>
                        <a:lnTo>
                          <a:pt x="525" y="123"/>
                        </a:lnTo>
                        <a:lnTo>
                          <a:pt x="523" y="125"/>
                        </a:lnTo>
                        <a:lnTo>
                          <a:pt x="515" y="127"/>
                        </a:lnTo>
                        <a:lnTo>
                          <a:pt x="512" y="127"/>
                        </a:lnTo>
                        <a:lnTo>
                          <a:pt x="510" y="127"/>
                        </a:lnTo>
                        <a:lnTo>
                          <a:pt x="508" y="127"/>
                        </a:lnTo>
                        <a:lnTo>
                          <a:pt x="508" y="127"/>
                        </a:lnTo>
                        <a:lnTo>
                          <a:pt x="506" y="130"/>
                        </a:lnTo>
                        <a:lnTo>
                          <a:pt x="506" y="130"/>
                        </a:lnTo>
                        <a:lnTo>
                          <a:pt x="506" y="132"/>
                        </a:lnTo>
                        <a:lnTo>
                          <a:pt x="504" y="134"/>
                        </a:lnTo>
                        <a:lnTo>
                          <a:pt x="502" y="136"/>
                        </a:lnTo>
                        <a:lnTo>
                          <a:pt x="502" y="138"/>
                        </a:lnTo>
                        <a:lnTo>
                          <a:pt x="504" y="140"/>
                        </a:lnTo>
                        <a:lnTo>
                          <a:pt x="506" y="144"/>
                        </a:lnTo>
                        <a:lnTo>
                          <a:pt x="506" y="147"/>
                        </a:lnTo>
                        <a:lnTo>
                          <a:pt x="506" y="147"/>
                        </a:lnTo>
                        <a:lnTo>
                          <a:pt x="506" y="149"/>
                        </a:lnTo>
                        <a:lnTo>
                          <a:pt x="504" y="149"/>
                        </a:lnTo>
                        <a:lnTo>
                          <a:pt x="500" y="149"/>
                        </a:lnTo>
                        <a:lnTo>
                          <a:pt x="495" y="147"/>
                        </a:lnTo>
                        <a:lnTo>
                          <a:pt x="493" y="147"/>
                        </a:lnTo>
                        <a:lnTo>
                          <a:pt x="495" y="149"/>
                        </a:lnTo>
                        <a:lnTo>
                          <a:pt x="498" y="151"/>
                        </a:lnTo>
                        <a:lnTo>
                          <a:pt x="506" y="157"/>
                        </a:lnTo>
                        <a:lnTo>
                          <a:pt x="512" y="157"/>
                        </a:lnTo>
                        <a:lnTo>
                          <a:pt x="536" y="166"/>
                        </a:lnTo>
                        <a:lnTo>
                          <a:pt x="538" y="166"/>
                        </a:lnTo>
                        <a:lnTo>
                          <a:pt x="540" y="166"/>
                        </a:lnTo>
                        <a:lnTo>
                          <a:pt x="544" y="168"/>
                        </a:lnTo>
                        <a:lnTo>
                          <a:pt x="557" y="178"/>
                        </a:lnTo>
                        <a:lnTo>
                          <a:pt x="559" y="178"/>
                        </a:lnTo>
                        <a:lnTo>
                          <a:pt x="561" y="178"/>
                        </a:lnTo>
                        <a:lnTo>
                          <a:pt x="563" y="176"/>
                        </a:lnTo>
                        <a:lnTo>
                          <a:pt x="572" y="168"/>
                        </a:lnTo>
                        <a:lnTo>
                          <a:pt x="574" y="164"/>
                        </a:lnTo>
                        <a:lnTo>
                          <a:pt x="574" y="161"/>
                        </a:lnTo>
                        <a:lnTo>
                          <a:pt x="574" y="161"/>
                        </a:lnTo>
                        <a:lnTo>
                          <a:pt x="574" y="159"/>
                        </a:lnTo>
                        <a:lnTo>
                          <a:pt x="574" y="159"/>
                        </a:lnTo>
                        <a:lnTo>
                          <a:pt x="574" y="157"/>
                        </a:lnTo>
                        <a:lnTo>
                          <a:pt x="574" y="157"/>
                        </a:lnTo>
                        <a:lnTo>
                          <a:pt x="574" y="157"/>
                        </a:lnTo>
                        <a:lnTo>
                          <a:pt x="574" y="155"/>
                        </a:lnTo>
                        <a:lnTo>
                          <a:pt x="574" y="155"/>
                        </a:lnTo>
                        <a:lnTo>
                          <a:pt x="576" y="155"/>
                        </a:lnTo>
                        <a:lnTo>
                          <a:pt x="576" y="153"/>
                        </a:lnTo>
                        <a:lnTo>
                          <a:pt x="576" y="153"/>
                        </a:lnTo>
                        <a:lnTo>
                          <a:pt x="576" y="151"/>
                        </a:lnTo>
                        <a:lnTo>
                          <a:pt x="576" y="151"/>
                        </a:lnTo>
                        <a:lnTo>
                          <a:pt x="576" y="151"/>
                        </a:lnTo>
                        <a:lnTo>
                          <a:pt x="576" y="151"/>
                        </a:lnTo>
                        <a:lnTo>
                          <a:pt x="574" y="149"/>
                        </a:lnTo>
                        <a:lnTo>
                          <a:pt x="574" y="149"/>
                        </a:lnTo>
                        <a:lnTo>
                          <a:pt x="572" y="151"/>
                        </a:lnTo>
                        <a:lnTo>
                          <a:pt x="568" y="155"/>
                        </a:lnTo>
                        <a:lnTo>
                          <a:pt x="568" y="155"/>
                        </a:lnTo>
                        <a:lnTo>
                          <a:pt x="568" y="157"/>
                        </a:lnTo>
                        <a:lnTo>
                          <a:pt x="566" y="155"/>
                        </a:lnTo>
                        <a:lnTo>
                          <a:pt x="563" y="155"/>
                        </a:lnTo>
                        <a:lnTo>
                          <a:pt x="555" y="147"/>
                        </a:lnTo>
                        <a:lnTo>
                          <a:pt x="553" y="147"/>
                        </a:lnTo>
                        <a:lnTo>
                          <a:pt x="553" y="144"/>
                        </a:lnTo>
                        <a:lnTo>
                          <a:pt x="551" y="142"/>
                        </a:lnTo>
                        <a:lnTo>
                          <a:pt x="551" y="142"/>
                        </a:lnTo>
                        <a:lnTo>
                          <a:pt x="553" y="140"/>
                        </a:lnTo>
                        <a:lnTo>
                          <a:pt x="563" y="132"/>
                        </a:lnTo>
                        <a:lnTo>
                          <a:pt x="568" y="127"/>
                        </a:lnTo>
                        <a:lnTo>
                          <a:pt x="574" y="123"/>
                        </a:lnTo>
                        <a:lnTo>
                          <a:pt x="576" y="121"/>
                        </a:lnTo>
                        <a:lnTo>
                          <a:pt x="578" y="121"/>
                        </a:lnTo>
                        <a:lnTo>
                          <a:pt x="576" y="119"/>
                        </a:lnTo>
                        <a:lnTo>
                          <a:pt x="576" y="117"/>
                        </a:lnTo>
                        <a:lnTo>
                          <a:pt x="576" y="117"/>
                        </a:lnTo>
                        <a:lnTo>
                          <a:pt x="576" y="115"/>
                        </a:lnTo>
                        <a:lnTo>
                          <a:pt x="576" y="115"/>
                        </a:lnTo>
                        <a:lnTo>
                          <a:pt x="576" y="115"/>
                        </a:lnTo>
                        <a:lnTo>
                          <a:pt x="578" y="115"/>
                        </a:lnTo>
                        <a:lnTo>
                          <a:pt x="585" y="117"/>
                        </a:lnTo>
                        <a:lnTo>
                          <a:pt x="587" y="119"/>
                        </a:lnTo>
                        <a:lnTo>
                          <a:pt x="589" y="121"/>
                        </a:lnTo>
                        <a:lnTo>
                          <a:pt x="591" y="123"/>
                        </a:lnTo>
                        <a:lnTo>
                          <a:pt x="593" y="127"/>
                        </a:lnTo>
                        <a:lnTo>
                          <a:pt x="595" y="130"/>
                        </a:lnTo>
                        <a:lnTo>
                          <a:pt x="595" y="130"/>
                        </a:lnTo>
                        <a:lnTo>
                          <a:pt x="597" y="132"/>
                        </a:lnTo>
                        <a:lnTo>
                          <a:pt x="597" y="132"/>
                        </a:lnTo>
                        <a:lnTo>
                          <a:pt x="600" y="130"/>
                        </a:lnTo>
                        <a:lnTo>
                          <a:pt x="602" y="127"/>
                        </a:lnTo>
                        <a:lnTo>
                          <a:pt x="602" y="125"/>
                        </a:lnTo>
                        <a:lnTo>
                          <a:pt x="602" y="123"/>
                        </a:lnTo>
                        <a:lnTo>
                          <a:pt x="600" y="119"/>
                        </a:lnTo>
                        <a:lnTo>
                          <a:pt x="597" y="117"/>
                        </a:lnTo>
                        <a:lnTo>
                          <a:pt x="597" y="117"/>
                        </a:lnTo>
                        <a:lnTo>
                          <a:pt x="597" y="115"/>
                        </a:lnTo>
                        <a:lnTo>
                          <a:pt x="597" y="115"/>
                        </a:lnTo>
                        <a:lnTo>
                          <a:pt x="595" y="113"/>
                        </a:lnTo>
                        <a:lnTo>
                          <a:pt x="597" y="113"/>
                        </a:lnTo>
                        <a:lnTo>
                          <a:pt x="597" y="110"/>
                        </a:lnTo>
                        <a:lnTo>
                          <a:pt x="600" y="110"/>
                        </a:lnTo>
                        <a:lnTo>
                          <a:pt x="602" y="110"/>
                        </a:lnTo>
                        <a:lnTo>
                          <a:pt x="604" y="110"/>
                        </a:lnTo>
                        <a:lnTo>
                          <a:pt x="606" y="106"/>
                        </a:lnTo>
                        <a:lnTo>
                          <a:pt x="606" y="106"/>
                        </a:lnTo>
                        <a:lnTo>
                          <a:pt x="606" y="106"/>
                        </a:lnTo>
                        <a:lnTo>
                          <a:pt x="608" y="106"/>
                        </a:lnTo>
                        <a:lnTo>
                          <a:pt x="608" y="106"/>
                        </a:lnTo>
                        <a:lnTo>
                          <a:pt x="610" y="108"/>
                        </a:lnTo>
                        <a:lnTo>
                          <a:pt x="610" y="113"/>
                        </a:lnTo>
                        <a:lnTo>
                          <a:pt x="610" y="113"/>
                        </a:lnTo>
                        <a:lnTo>
                          <a:pt x="614" y="115"/>
                        </a:lnTo>
                        <a:lnTo>
                          <a:pt x="625" y="123"/>
                        </a:lnTo>
                        <a:lnTo>
                          <a:pt x="621" y="127"/>
                        </a:lnTo>
                        <a:lnTo>
                          <a:pt x="621" y="132"/>
                        </a:lnTo>
                        <a:lnTo>
                          <a:pt x="619" y="134"/>
                        </a:lnTo>
                        <a:lnTo>
                          <a:pt x="619" y="136"/>
                        </a:lnTo>
                        <a:lnTo>
                          <a:pt x="621" y="138"/>
                        </a:lnTo>
                        <a:lnTo>
                          <a:pt x="621" y="138"/>
                        </a:lnTo>
                        <a:lnTo>
                          <a:pt x="621" y="140"/>
                        </a:lnTo>
                        <a:lnTo>
                          <a:pt x="623" y="144"/>
                        </a:lnTo>
                        <a:lnTo>
                          <a:pt x="623" y="144"/>
                        </a:lnTo>
                        <a:lnTo>
                          <a:pt x="623" y="147"/>
                        </a:lnTo>
                        <a:lnTo>
                          <a:pt x="625" y="147"/>
                        </a:lnTo>
                        <a:lnTo>
                          <a:pt x="627" y="149"/>
                        </a:lnTo>
                        <a:lnTo>
                          <a:pt x="627" y="151"/>
                        </a:lnTo>
                        <a:lnTo>
                          <a:pt x="629" y="155"/>
                        </a:lnTo>
                        <a:lnTo>
                          <a:pt x="629" y="159"/>
                        </a:lnTo>
                        <a:lnTo>
                          <a:pt x="631" y="161"/>
                        </a:lnTo>
                        <a:lnTo>
                          <a:pt x="631" y="164"/>
                        </a:lnTo>
                        <a:lnTo>
                          <a:pt x="634" y="161"/>
                        </a:lnTo>
                        <a:lnTo>
                          <a:pt x="634" y="164"/>
                        </a:lnTo>
                        <a:lnTo>
                          <a:pt x="636" y="164"/>
                        </a:lnTo>
                        <a:lnTo>
                          <a:pt x="640" y="168"/>
                        </a:lnTo>
                        <a:lnTo>
                          <a:pt x="642" y="170"/>
                        </a:lnTo>
                        <a:lnTo>
                          <a:pt x="644" y="170"/>
                        </a:lnTo>
                        <a:lnTo>
                          <a:pt x="646" y="170"/>
                        </a:lnTo>
                        <a:lnTo>
                          <a:pt x="648" y="170"/>
                        </a:lnTo>
                        <a:lnTo>
                          <a:pt x="651" y="170"/>
                        </a:lnTo>
                        <a:lnTo>
                          <a:pt x="657" y="172"/>
                        </a:lnTo>
                        <a:lnTo>
                          <a:pt x="663" y="172"/>
                        </a:lnTo>
                        <a:lnTo>
                          <a:pt x="665" y="172"/>
                        </a:lnTo>
                        <a:lnTo>
                          <a:pt x="668" y="174"/>
                        </a:lnTo>
                        <a:lnTo>
                          <a:pt x="668" y="174"/>
                        </a:lnTo>
                        <a:lnTo>
                          <a:pt x="665" y="178"/>
                        </a:lnTo>
                        <a:lnTo>
                          <a:pt x="668" y="183"/>
                        </a:lnTo>
                        <a:lnTo>
                          <a:pt x="668" y="185"/>
                        </a:lnTo>
                        <a:lnTo>
                          <a:pt x="668" y="185"/>
                        </a:lnTo>
                        <a:lnTo>
                          <a:pt x="674" y="189"/>
                        </a:lnTo>
                        <a:lnTo>
                          <a:pt x="676" y="191"/>
                        </a:lnTo>
                        <a:lnTo>
                          <a:pt x="676" y="195"/>
                        </a:lnTo>
                        <a:lnTo>
                          <a:pt x="678" y="198"/>
                        </a:lnTo>
                        <a:lnTo>
                          <a:pt x="680" y="198"/>
                        </a:lnTo>
                        <a:lnTo>
                          <a:pt x="680" y="198"/>
                        </a:lnTo>
                        <a:lnTo>
                          <a:pt x="682" y="200"/>
                        </a:lnTo>
                        <a:lnTo>
                          <a:pt x="685" y="200"/>
                        </a:lnTo>
                        <a:lnTo>
                          <a:pt x="687" y="200"/>
                        </a:lnTo>
                        <a:lnTo>
                          <a:pt x="687" y="200"/>
                        </a:lnTo>
                        <a:lnTo>
                          <a:pt x="689" y="202"/>
                        </a:lnTo>
                        <a:lnTo>
                          <a:pt x="691" y="202"/>
                        </a:lnTo>
                        <a:lnTo>
                          <a:pt x="695" y="202"/>
                        </a:lnTo>
                        <a:lnTo>
                          <a:pt x="697" y="202"/>
                        </a:lnTo>
                        <a:lnTo>
                          <a:pt x="699" y="204"/>
                        </a:lnTo>
                        <a:lnTo>
                          <a:pt x="702" y="204"/>
                        </a:lnTo>
                        <a:lnTo>
                          <a:pt x="704" y="204"/>
                        </a:lnTo>
                        <a:lnTo>
                          <a:pt x="708" y="204"/>
                        </a:lnTo>
                        <a:lnTo>
                          <a:pt x="710" y="204"/>
                        </a:lnTo>
                        <a:lnTo>
                          <a:pt x="714" y="206"/>
                        </a:lnTo>
                        <a:lnTo>
                          <a:pt x="719" y="208"/>
                        </a:lnTo>
                        <a:lnTo>
                          <a:pt x="725" y="210"/>
                        </a:lnTo>
                        <a:lnTo>
                          <a:pt x="729" y="212"/>
                        </a:lnTo>
                        <a:lnTo>
                          <a:pt x="731" y="212"/>
                        </a:lnTo>
                        <a:lnTo>
                          <a:pt x="731" y="215"/>
                        </a:lnTo>
                        <a:lnTo>
                          <a:pt x="731" y="215"/>
                        </a:lnTo>
                        <a:lnTo>
                          <a:pt x="731" y="219"/>
                        </a:lnTo>
                        <a:lnTo>
                          <a:pt x="727" y="225"/>
                        </a:lnTo>
                        <a:lnTo>
                          <a:pt x="725" y="229"/>
                        </a:lnTo>
                        <a:lnTo>
                          <a:pt x="725" y="232"/>
                        </a:lnTo>
                        <a:lnTo>
                          <a:pt x="725" y="236"/>
                        </a:lnTo>
                        <a:lnTo>
                          <a:pt x="725" y="246"/>
                        </a:lnTo>
                        <a:lnTo>
                          <a:pt x="725" y="249"/>
                        </a:lnTo>
                        <a:lnTo>
                          <a:pt x="725" y="249"/>
                        </a:lnTo>
                        <a:lnTo>
                          <a:pt x="723" y="249"/>
                        </a:lnTo>
                        <a:lnTo>
                          <a:pt x="723" y="246"/>
                        </a:lnTo>
                        <a:lnTo>
                          <a:pt x="723" y="244"/>
                        </a:lnTo>
                        <a:lnTo>
                          <a:pt x="721" y="244"/>
                        </a:lnTo>
                        <a:lnTo>
                          <a:pt x="719" y="242"/>
                        </a:lnTo>
                        <a:lnTo>
                          <a:pt x="719" y="242"/>
                        </a:lnTo>
                        <a:lnTo>
                          <a:pt x="721" y="242"/>
                        </a:lnTo>
                        <a:lnTo>
                          <a:pt x="721" y="240"/>
                        </a:lnTo>
                        <a:lnTo>
                          <a:pt x="719" y="240"/>
                        </a:lnTo>
                        <a:lnTo>
                          <a:pt x="717" y="236"/>
                        </a:lnTo>
                        <a:lnTo>
                          <a:pt x="714" y="236"/>
                        </a:lnTo>
                        <a:lnTo>
                          <a:pt x="712" y="236"/>
                        </a:lnTo>
                        <a:lnTo>
                          <a:pt x="710" y="236"/>
                        </a:lnTo>
                        <a:lnTo>
                          <a:pt x="702" y="238"/>
                        </a:lnTo>
                        <a:lnTo>
                          <a:pt x="699" y="240"/>
                        </a:lnTo>
                        <a:lnTo>
                          <a:pt x="699" y="242"/>
                        </a:lnTo>
                        <a:lnTo>
                          <a:pt x="702" y="242"/>
                        </a:lnTo>
                        <a:lnTo>
                          <a:pt x="702" y="242"/>
                        </a:lnTo>
                        <a:lnTo>
                          <a:pt x="704" y="244"/>
                        </a:lnTo>
                        <a:lnTo>
                          <a:pt x="704" y="244"/>
                        </a:lnTo>
                        <a:lnTo>
                          <a:pt x="704" y="246"/>
                        </a:lnTo>
                        <a:lnTo>
                          <a:pt x="706" y="246"/>
                        </a:lnTo>
                        <a:lnTo>
                          <a:pt x="706" y="249"/>
                        </a:lnTo>
                        <a:lnTo>
                          <a:pt x="706" y="249"/>
                        </a:lnTo>
                        <a:lnTo>
                          <a:pt x="708" y="249"/>
                        </a:lnTo>
                        <a:lnTo>
                          <a:pt x="714" y="249"/>
                        </a:lnTo>
                        <a:lnTo>
                          <a:pt x="714" y="251"/>
                        </a:lnTo>
                        <a:lnTo>
                          <a:pt x="717" y="253"/>
                        </a:lnTo>
                        <a:lnTo>
                          <a:pt x="714" y="257"/>
                        </a:lnTo>
                        <a:lnTo>
                          <a:pt x="712" y="263"/>
                        </a:lnTo>
                        <a:lnTo>
                          <a:pt x="710" y="268"/>
                        </a:lnTo>
                        <a:lnTo>
                          <a:pt x="710" y="272"/>
                        </a:lnTo>
                        <a:lnTo>
                          <a:pt x="710" y="278"/>
                        </a:lnTo>
                        <a:lnTo>
                          <a:pt x="710" y="280"/>
                        </a:lnTo>
                        <a:lnTo>
                          <a:pt x="710" y="283"/>
                        </a:lnTo>
                        <a:lnTo>
                          <a:pt x="712" y="283"/>
                        </a:lnTo>
                        <a:lnTo>
                          <a:pt x="717" y="283"/>
                        </a:lnTo>
                        <a:lnTo>
                          <a:pt x="717" y="283"/>
                        </a:lnTo>
                        <a:lnTo>
                          <a:pt x="719" y="283"/>
                        </a:lnTo>
                        <a:lnTo>
                          <a:pt x="721" y="285"/>
                        </a:lnTo>
                        <a:lnTo>
                          <a:pt x="721" y="285"/>
                        </a:lnTo>
                        <a:lnTo>
                          <a:pt x="723" y="285"/>
                        </a:lnTo>
                        <a:lnTo>
                          <a:pt x="727" y="285"/>
                        </a:lnTo>
                        <a:lnTo>
                          <a:pt x="729" y="285"/>
                        </a:lnTo>
                        <a:lnTo>
                          <a:pt x="729" y="287"/>
                        </a:lnTo>
                        <a:lnTo>
                          <a:pt x="731" y="289"/>
                        </a:lnTo>
                        <a:lnTo>
                          <a:pt x="734" y="291"/>
                        </a:lnTo>
                        <a:lnTo>
                          <a:pt x="734" y="293"/>
                        </a:lnTo>
                        <a:lnTo>
                          <a:pt x="736" y="295"/>
                        </a:lnTo>
                        <a:lnTo>
                          <a:pt x="736" y="297"/>
                        </a:lnTo>
                        <a:lnTo>
                          <a:pt x="731" y="308"/>
                        </a:lnTo>
                        <a:lnTo>
                          <a:pt x="731" y="310"/>
                        </a:lnTo>
                        <a:lnTo>
                          <a:pt x="729" y="310"/>
                        </a:lnTo>
                        <a:lnTo>
                          <a:pt x="723" y="312"/>
                        </a:lnTo>
                        <a:lnTo>
                          <a:pt x="717" y="314"/>
                        </a:lnTo>
                        <a:lnTo>
                          <a:pt x="714" y="314"/>
                        </a:lnTo>
                        <a:lnTo>
                          <a:pt x="712" y="314"/>
                        </a:lnTo>
                        <a:lnTo>
                          <a:pt x="712" y="312"/>
                        </a:lnTo>
                        <a:lnTo>
                          <a:pt x="710" y="312"/>
                        </a:lnTo>
                        <a:lnTo>
                          <a:pt x="708" y="312"/>
                        </a:lnTo>
                        <a:lnTo>
                          <a:pt x="708" y="310"/>
                        </a:lnTo>
                        <a:lnTo>
                          <a:pt x="708" y="310"/>
                        </a:lnTo>
                        <a:lnTo>
                          <a:pt x="708" y="308"/>
                        </a:lnTo>
                        <a:lnTo>
                          <a:pt x="708" y="308"/>
                        </a:lnTo>
                        <a:lnTo>
                          <a:pt x="708" y="306"/>
                        </a:lnTo>
                        <a:lnTo>
                          <a:pt x="706" y="306"/>
                        </a:lnTo>
                        <a:lnTo>
                          <a:pt x="704" y="308"/>
                        </a:lnTo>
                        <a:lnTo>
                          <a:pt x="702" y="308"/>
                        </a:lnTo>
                        <a:lnTo>
                          <a:pt x="699" y="308"/>
                        </a:lnTo>
                        <a:lnTo>
                          <a:pt x="689" y="310"/>
                        </a:lnTo>
                        <a:lnTo>
                          <a:pt x="685" y="310"/>
                        </a:lnTo>
                        <a:lnTo>
                          <a:pt x="678" y="317"/>
                        </a:lnTo>
                        <a:lnTo>
                          <a:pt x="678" y="325"/>
                        </a:lnTo>
                        <a:lnTo>
                          <a:pt x="680" y="327"/>
                        </a:lnTo>
                        <a:lnTo>
                          <a:pt x="680" y="327"/>
                        </a:lnTo>
                        <a:lnTo>
                          <a:pt x="682" y="329"/>
                        </a:lnTo>
                        <a:lnTo>
                          <a:pt x="682" y="331"/>
                        </a:lnTo>
                        <a:lnTo>
                          <a:pt x="687" y="334"/>
                        </a:lnTo>
                        <a:lnTo>
                          <a:pt x="687" y="340"/>
                        </a:lnTo>
                        <a:lnTo>
                          <a:pt x="687" y="344"/>
                        </a:lnTo>
                        <a:lnTo>
                          <a:pt x="687" y="344"/>
                        </a:lnTo>
                        <a:lnTo>
                          <a:pt x="682" y="346"/>
                        </a:lnTo>
                        <a:lnTo>
                          <a:pt x="678" y="348"/>
                        </a:lnTo>
                        <a:lnTo>
                          <a:pt x="665" y="348"/>
                        </a:lnTo>
                        <a:lnTo>
                          <a:pt x="665" y="348"/>
                        </a:lnTo>
                        <a:lnTo>
                          <a:pt x="665" y="348"/>
                        </a:lnTo>
                        <a:lnTo>
                          <a:pt x="663" y="346"/>
                        </a:lnTo>
                        <a:lnTo>
                          <a:pt x="663" y="346"/>
                        </a:lnTo>
                        <a:lnTo>
                          <a:pt x="661" y="346"/>
                        </a:lnTo>
                        <a:lnTo>
                          <a:pt x="659" y="348"/>
                        </a:lnTo>
                        <a:lnTo>
                          <a:pt x="659" y="348"/>
                        </a:lnTo>
                        <a:lnTo>
                          <a:pt x="659" y="351"/>
                        </a:lnTo>
                        <a:lnTo>
                          <a:pt x="659" y="355"/>
                        </a:lnTo>
                        <a:lnTo>
                          <a:pt x="659" y="355"/>
                        </a:lnTo>
                        <a:lnTo>
                          <a:pt x="659" y="357"/>
                        </a:lnTo>
                        <a:lnTo>
                          <a:pt x="661" y="357"/>
                        </a:lnTo>
                        <a:lnTo>
                          <a:pt x="661" y="355"/>
                        </a:lnTo>
                        <a:lnTo>
                          <a:pt x="663" y="353"/>
                        </a:lnTo>
                        <a:lnTo>
                          <a:pt x="663" y="355"/>
                        </a:lnTo>
                        <a:lnTo>
                          <a:pt x="665" y="355"/>
                        </a:lnTo>
                        <a:lnTo>
                          <a:pt x="665" y="361"/>
                        </a:lnTo>
                        <a:lnTo>
                          <a:pt x="665" y="363"/>
                        </a:lnTo>
                        <a:lnTo>
                          <a:pt x="668" y="365"/>
                        </a:lnTo>
                        <a:lnTo>
                          <a:pt x="668" y="365"/>
                        </a:lnTo>
                        <a:lnTo>
                          <a:pt x="670" y="363"/>
                        </a:lnTo>
                        <a:lnTo>
                          <a:pt x="670" y="363"/>
                        </a:lnTo>
                        <a:lnTo>
                          <a:pt x="670" y="361"/>
                        </a:lnTo>
                        <a:lnTo>
                          <a:pt x="672" y="361"/>
                        </a:lnTo>
                        <a:lnTo>
                          <a:pt x="672" y="359"/>
                        </a:lnTo>
                        <a:lnTo>
                          <a:pt x="672" y="359"/>
                        </a:lnTo>
                        <a:lnTo>
                          <a:pt x="674" y="357"/>
                        </a:lnTo>
                        <a:lnTo>
                          <a:pt x="674" y="357"/>
                        </a:lnTo>
                        <a:lnTo>
                          <a:pt x="674" y="357"/>
                        </a:lnTo>
                        <a:lnTo>
                          <a:pt x="676" y="357"/>
                        </a:lnTo>
                        <a:lnTo>
                          <a:pt x="676" y="357"/>
                        </a:lnTo>
                        <a:lnTo>
                          <a:pt x="678" y="357"/>
                        </a:lnTo>
                        <a:lnTo>
                          <a:pt x="678" y="357"/>
                        </a:lnTo>
                        <a:lnTo>
                          <a:pt x="682" y="359"/>
                        </a:lnTo>
                        <a:lnTo>
                          <a:pt x="687" y="361"/>
                        </a:lnTo>
                        <a:lnTo>
                          <a:pt x="687" y="363"/>
                        </a:lnTo>
                        <a:lnTo>
                          <a:pt x="689" y="365"/>
                        </a:lnTo>
                        <a:lnTo>
                          <a:pt x="691" y="370"/>
                        </a:lnTo>
                        <a:lnTo>
                          <a:pt x="693" y="372"/>
                        </a:lnTo>
                        <a:lnTo>
                          <a:pt x="695" y="374"/>
                        </a:lnTo>
                        <a:lnTo>
                          <a:pt x="689" y="387"/>
                        </a:lnTo>
                        <a:lnTo>
                          <a:pt x="687" y="387"/>
                        </a:lnTo>
                        <a:lnTo>
                          <a:pt x="687" y="391"/>
                        </a:lnTo>
                        <a:lnTo>
                          <a:pt x="689" y="393"/>
                        </a:lnTo>
                        <a:lnTo>
                          <a:pt x="689" y="399"/>
                        </a:lnTo>
                        <a:lnTo>
                          <a:pt x="689" y="402"/>
                        </a:lnTo>
                        <a:lnTo>
                          <a:pt x="687" y="402"/>
                        </a:lnTo>
                        <a:lnTo>
                          <a:pt x="685" y="402"/>
                        </a:lnTo>
                        <a:lnTo>
                          <a:pt x="682" y="404"/>
                        </a:lnTo>
                        <a:lnTo>
                          <a:pt x="680" y="406"/>
                        </a:lnTo>
                        <a:lnTo>
                          <a:pt x="678" y="406"/>
                        </a:lnTo>
                        <a:lnTo>
                          <a:pt x="672" y="408"/>
                        </a:lnTo>
                        <a:lnTo>
                          <a:pt x="668" y="410"/>
                        </a:lnTo>
                        <a:lnTo>
                          <a:pt x="665" y="412"/>
                        </a:lnTo>
                        <a:lnTo>
                          <a:pt x="665" y="412"/>
                        </a:lnTo>
                        <a:lnTo>
                          <a:pt x="665" y="414"/>
                        </a:lnTo>
                        <a:lnTo>
                          <a:pt x="665" y="416"/>
                        </a:lnTo>
                        <a:lnTo>
                          <a:pt x="665" y="421"/>
                        </a:lnTo>
                        <a:lnTo>
                          <a:pt x="665" y="421"/>
                        </a:lnTo>
                        <a:lnTo>
                          <a:pt x="665" y="423"/>
                        </a:lnTo>
                        <a:lnTo>
                          <a:pt x="665" y="425"/>
                        </a:lnTo>
                        <a:lnTo>
                          <a:pt x="665" y="427"/>
                        </a:lnTo>
                        <a:lnTo>
                          <a:pt x="665" y="429"/>
                        </a:lnTo>
                        <a:lnTo>
                          <a:pt x="668" y="431"/>
                        </a:lnTo>
                        <a:lnTo>
                          <a:pt x="668" y="434"/>
                        </a:lnTo>
                        <a:lnTo>
                          <a:pt x="668" y="434"/>
                        </a:lnTo>
                        <a:lnTo>
                          <a:pt x="665" y="434"/>
                        </a:lnTo>
                        <a:lnTo>
                          <a:pt x="665" y="434"/>
                        </a:lnTo>
                        <a:lnTo>
                          <a:pt x="665" y="434"/>
                        </a:lnTo>
                        <a:lnTo>
                          <a:pt x="663" y="434"/>
                        </a:lnTo>
                        <a:lnTo>
                          <a:pt x="663" y="436"/>
                        </a:lnTo>
                        <a:lnTo>
                          <a:pt x="661" y="436"/>
                        </a:lnTo>
                        <a:lnTo>
                          <a:pt x="659" y="440"/>
                        </a:lnTo>
                        <a:lnTo>
                          <a:pt x="663" y="444"/>
                        </a:lnTo>
                        <a:lnTo>
                          <a:pt x="665" y="446"/>
                        </a:lnTo>
                        <a:lnTo>
                          <a:pt x="665" y="448"/>
                        </a:lnTo>
                        <a:lnTo>
                          <a:pt x="665" y="451"/>
                        </a:lnTo>
                        <a:lnTo>
                          <a:pt x="665" y="455"/>
                        </a:lnTo>
                        <a:lnTo>
                          <a:pt x="665" y="457"/>
                        </a:lnTo>
                        <a:lnTo>
                          <a:pt x="665" y="459"/>
                        </a:lnTo>
                        <a:lnTo>
                          <a:pt x="661" y="468"/>
                        </a:lnTo>
                        <a:lnTo>
                          <a:pt x="661" y="472"/>
                        </a:lnTo>
                        <a:lnTo>
                          <a:pt x="661" y="474"/>
                        </a:lnTo>
                        <a:lnTo>
                          <a:pt x="663" y="476"/>
                        </a:lnTo>
                        <a:lnTo>
                          <a:pt x="663" y="478"/>
                        </a:lnTo>
                        <a:lnTo>
                          <a:pt x="661" y="480"/>
                        </a:lnTo>
                        <a:lnTo>
                          <a:pt x="659" y="482"/>
                        </a:lnTo>
                        <a:lnTo>
                          <a:pt x="659" y="482"/>
                        </a:lnTo>
                        <a:lnTo>
                          <a:pt x="659" y="482"/>
                        </a:lnTo>
                        <a:lnTo>
                          <a:pt x="657" y="485"/>
                        </a:lnTo>
                        <a:lnTo>
                          <a:pt x="655" y="487"/>
                        </a:lnTo>
                        <a:lnTo>
                          <a:pt x="655" y="491"/>
                        </a:lnTo>
                        <a:lnTo>
                          <a:pt x="653" y="495"/>
                        </a:lnTo>
                        <a:lnTo>
                          <a:pt x="653" y="497"/>
                        </a:lnTo>
                        <a:lnTo>
                          <a:pt x="655" y="499"/>
                        </a:lnTo>
                        <a:lnTo>
                          <a:pt x="655" y="504"/>
                        </a:lnTo>
                        <a:lnTo>
                          <a:pt x="655" y="508"/>
                        </a:lnTo>
                        <a:lnTo>
                          <a:pt x="657" y="508"/>
                        </a:lnTo>
                        <a:lnTo>
                          <a:pt x="659" y="510"/>
                        </a:lnTo>
                        <a:lnTo>
                          <a:pt x="661" y="508"/>
                        </a:lnTo>
                        <a:lnTo>
                          <a:pt x="661" y="508"/>
                        </a:lnTo>
                        <a:lnTo>
                          <a:pt x="663" y="506"/>
                        </a:lnTo>
                        <a:lnTo>
                          <a:pt x="663" y="506"/>
                        </a:lnTo>
                        <a:lnTo>
                          <a:pt x="665" y="506"/>
                        </a:lnTo>
                        <a:lnTo>
                          <a:pt x="672" y="510"/>
                        </a:lnTo>
                        <a:lnTo>
                          <a:pt x="674" y="510"/>
                        </a:lnTo>
                        <a:lnTo>
                          <a:pt x="676" y="510"/>
                        </a:lnTo>
                        <a:lnTo>
                          <a:pt x="678" y="510"/>
                        </a:lnTo>
                        <a:lnTo>
                          <a:pt x="680" y="510"/>
                        </a:lnTo>
                        <a:lnTo>
                          <a:pt x="680" y="508"/>
                        </a:lnTo>
                        <a:lnTo>
                          <a:pt x="680" y="506"/>
                        </a:lnTo>
                        <a:lnTo>
                          <a:pt x="682" y="504"/>
                        </a:lnTo>
                        <a:lnTo>
                          <a:pt x="680" y="502"/>
                        </a:lnTo>
                        <a:lnTo>
                          <a:pt x="680" y="502"/>
                        </a:lnTo>
                        <a:lnTo>
                          <a:pt x="678" y="497"/>
                        </a:lnTo>
                        <a:lnTo>
                          <a:pt x="676" y="497"/>
                        </a:lnTo>
                        <a:lnTo>
                          <a:pt x="676" y="495"/>
                        </a:lnTo>
                        <a:lnTo>
                          <a:pt x="676" y="493"/>
                        </a:lnTo>
                        <a:lnTo>
                          <a:pt x="676" y="493"/>
                        </a:lnTo>
                        <a:lnTo>
                          <a:pt x="676" y="491"/>
                        </a:lnTo>
                        <a:lnTo>
                          <a:pt x="678" y="491"/>
                        </a:lnTo>
                        <a:lnTo>
                          <a:pt x="682" y="489"/>
                        </a:lnTo>
                        <a:lnTo>
                          <a:pt x="685" y="487"/>
                        </a:lnTo>
                        <a:lnTo>
                          <a:pt x="689" y="485"/>
                        </a:lnTo>
                        <a:lnTo>
                          <a:pt x="691" y="482"/>
                        </a:lnTo>
                        <a:lnTo>
                          <a:pt x="693" y="482"/>
                        </a:lnTo>
                        <a:lnTo>
                          <a:pt x="695" y="482"/>
                        </a:lnTo>
                        <a:lnTo>
                          <a:pt x="699" y="482"/>
                        </a:lnTo>
                        <a:lnTo>
                          <a:pt x="706" y="482"/>
                        </a:lnTo>
                        <a:lnTo>
                          <a:pt x="710" y="485"/>
                        </a:lnTo>
                        <a:lnTo>
                          <a:pt x="710" y="485"/>
                        </a:lnTo>
                        <a:lnTo>
                          <a:pt x="712" y="485"/>
                        </a:lnTo>
                        <a:lnTo>
                          <a:pt x="712" y="487"/>
                        </a:lnTo>
                        <a:lnTo>
                          <a:pt x="719" y="495"/>
                        </a:lnTo>
                        <a:lnTo>
                          <a:pt x="721" y="508"/>
                        </a:lnTo>
                        <a:lnTo>
                          <a:pt x="721" y="508"/>
                        </a:lnTo>
                        <a:lnTo>
                          <a:pt x="719" y="510"/>
                        </a:lnTo>
                        <a:lnTo>
                          <a:pt x="719" y="508"/>
                        </a:lnTo>
                        <a:lnTo>
                          <a:pt x="717" y="510"/>
                        </a:lnTo>
                        <a:lnTo>
                          <a:pt x="714" y="510"/>
                        </a:lnTo>
                        <a:lnTo>
                          <a:pt x="712" y="514"/>
                        </a:lnTo>
                        <a:lnTo>
                          <a:pt x="712" y="516"/>
                        </a:lnTo>
                        <a:lnTo>
                          <a:pt x="712" y="519"/>
                        </a:lnTo>
                        <a:lnTo>
                          <a:pt x="712" y="519"/>
                        </a:lnTo>
                        <a:lnTo>
                          <a:pt x="712" y="521"/>
                        </a:lnTo>
                        <a:lnTo>
                          <a:pt x="714" y="523"/>
                        </a:lnTo>
                        <a:lnTo>
                          <a:pt x="714" y="531"/>
                        </a:lnTo>
                        <a:lnTo>
                          <a:pt x="714" y="533"/>
                        </a:lnTo>
                        <a:lnTo>
                          <a:pt x="714" y="536"/>
                        </a:lnTo>
                        <a:lnTo>
                          <a:pt x="714" y="536"/>
                        </a:lnTo>
                        <a:lnTo>
                          <a:pt x="717" y="538"/>
                        </a:lnTo>
                        <a:lnTo>
                          <a:pt x="719" y="542"/>
                        </a:lnTo>
                        <a:lnTo>
                          <a:pt x="719" y="546"/>
                        </a:lnTo>
                        <a:lnTo>
                          <a:pt x="717" y="555"/>
                        </a:lnTo>
                        <a:lnTo>
                          <a:pt x="717" y="557"/>
                        </a:lnTo>
                        <a:lnTo>
                          <a:pt x="717" y="559"/>
                        </a:lnTo>
                        <a:lnTo>
                          <a:pt x="717" y="561"/>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1" name="Rectangle 19"/>
                  <p:cNvSpPr>
                    <a:spLocks noChangeArrowheads="1"/>
                  </p:cNvSpPr>
                  <p:nvPr/>
                </p:nvSpPr>
                <p:spPr bwMode="auto">
                  <a:xfrm>
                    <a:off x="1839517" y="1347788"/>
                    <a:ext cx="1191" cy="1191"/>
                  </a:xfrm>
                  <a:prstGeom prst="rect">
                    <a:avLst/>
                  </a:pr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2" name="Rectangle 20"/>
                  <p:cNvSpPr>
                    <a:spLocks noChangeArrowheads="1"/>
                  </p:cNvSpPr>
                  <p:nvPr/>
                </p:nvSpPr>
                <p:spPr bwMode="auto">
                  <a:xfrm>
                    <a:off x="1839517" y="1347788"/>
                    <a:ext cx="1191" cy="1191"/>
                  </a:xfrm>
                  <a:prstGeom prst="rect">
                    <a:avLst/>
                  </a:pr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283" name="Freeform 21"/>
                  <p:cNvSpPr>
                    <a:spLocks/>
                  </p:cNvSpPr>
                  <p:nvPr/>
                </p:nvSpPr>
                <p:spPr bwMode="auto">
                  <a:xfrm>
                    <a:off x="1839517" y="1345406"/>
                    <a:ext cx="191691" cy="109538"/>
                  </a:xfrm>
                  <a:custGeom>
                    <a:avLst/>
                    <a:gdLst>
                      <a:gd name="T0" fmla="*/ 4 w 161"/>
                      <a:gd name="T1" fmla="*/ 9 h 92"/>
                      <a:gd name="T2" fmla="*/ 0 w 161"/>
                      <a:gd name="T3" fmla="*/ 2 h 92"/>
                      <a:gd name="T4" fmla="*/ 10 w 161"/>
                      <a:gd name="T5" fmla="*/ 0 h 92"/>
                      <a:gd name="T6" fmla="*/ 23 w 161"/>
                      <a:gd name="T7" fmla="*/ 7 h 92"/>
                      <a:gd name="T8" fmla="*/ 30 w 161"/>
                      <a:gd name="T9" fmla="*/ 5 h 92"/>
                      <a:gd name="T10" fmla="*/ 40 w 161"/>
                      <a:gd name="T11" fmla="*/ 9 h 92"/>
                      <a:gd name="T12" fmla="*/ 64 w 161"/>
                      <a:gd name="T13" fmla="*/ 15 h 92"/>
                      <a:gd name="T14" fmla="*/ 68 w 161"/>
                      <a:gd name="T15" fmla="*/ 13 h 92"/>
                      <a:gd name="T16" fmla="*/ 68 w 161"/>
                      <a:gd name="T17" fmla="*/ 13 h 92"/>
                      <a:gd name="T18" fmla="*/ 76 w 161"/>
                      <a:gd name="T19" fmla="*/ 11 h 92"/>
                      <a:gd name="T20" fmla="*/ 81 w 161"/>
                      <a:gd name="T21" fmla="*/ 11 h 92"/>
                      <a:gd name="T22" fmla="*/ 81 w 161"/>
                      <a:gd name="T23" fmla="*/ 13 h 92"/>
                      <a:gd name="T24" fmla="*/ 81 w 161"/>
                      <a:gd name="T25" fmla="*/ 13 h 92"/>
                      <a:gd name="T26" fmla="*/ 83 w 161"/>
                      <a:gd name="T27" fmla="*/ 15 h 92"/>
                      <a:gd name="T28" fmla="*/ 91 w 161"/>
                      <a:gd name="T29" fmla="*/ 22 h 92"/>
                      <a:gd name="T30" fmla="*/ 102 w 161"/>
                      <a:gd name="T31" fmla="*/ 19 h 92"/>
                      <a:gd name="T32" fmla="*/ 106 w 161"/>
                      <a:gd name="T33" fmla="*/ 22 h 92"/>
                      <a:gd name="T34" fmla="*/ 119 w 161"/>
                      <a:gd name="T35" fmla="*/ 28 h 92"/>
                      <a:gd name="T36" fmla="*/ 132 w 161"/>
                      <a:gd name="T37" fmla="*/ 34 h 92"/>
                      <a:gd name="T38" fmla="*/ 134 w 161"/>
                      <a:gd name="T39" fmla="*/ 32 h 92"/>
                      <a:gd name="T40" fmla="*/ 136 w 161"/>
                      <a:gd name="T41" fmla="*/ 30 h 92"/>
                      <a:gd name="T42" fmla="*/ 136 w 161"/>
                      <a:gd name="T43" fmla="*/ 28 h 92"/>
                      <a:gd name="T44" fmla="*/ 138 w 161"/>
                      <a:gd name="T45" fmla="*/ 24 h 92"/>
                      <a:gd name="T46" fmla="*/ 138 w 161"/>
                      <a:gd name="T47" fmla="*/ 19 h 92"/>
                      <a:gd name="T48" fmla="*/ 140 w 161"/>
                      <a:gd name="T49" fmla="*/ 19 h 92"/>
                      <a:gd name="T50" fmla="*/ 144 w 161"/>
                      <a:gd name="T51" fmla="*/ 22 h 92"/>
                      <a:gd name="T52" fmla="*/ 155 w 161"/>
                      <a:gd name="T53" fmla="*/ 32 h 92"/>
                      <a:gd name="T54" fmla="*/ 153 w 161"/>
                      <a:gd name="T55" fmla="*/ 34 h 92"/>
                      <a:gd name="T56" fmla="*/ 151 w 161"/>
                      <a:gd name="T57" fmla="*/ 39 h 92"/>
                      <a:gd name="T58" fmla="*/ 151 w 161"/>
                      <a:gd name="T59" fmla="*/ 43 h 92"/>
                      <a:gd name="T60" fmla="*/ 161 w 161"/>
                      <a:gd name="T61" fmla="*/ 51 h 92"/>
                      <a:gd name="T62" fmla="*/ 161 w 161"/>
                      <a:gd name="T63" fmla="*/ 53 h 92"/>
                      <a:gd name="T64" fmla="*/ 159 w 161"/>
                      <a:gd name="T65" fmla="*/ 60 h 92"/>
                      <a:gd name="T66" fmla="*/ 159 w 161"/>
                      <a:gd name="T67" fmla="*/ 70 h 92"/>
                      <a:gd name="T68" fmla="*/ 159 w 161"/>
                      <a:gd name="T69" fmla="*/ 75 h 92"/>
                      <a:gd name="T70" fmla="*/ 144 w 161"/>
                      <a:gd name="T71" fmla="*/ 90 h 92"/>
                      <a:gd name="T72" fmla="*/ 125 w 161"/>
                      <a:gd name="T73" fmla="*/ 81 h 92"/>
                      <a:gd name="T74" fmla="*/ 125 w 161"/>
                      <a:gd name="T75" fmla="*/ 81 h 92"/>
                      <a:gd name="T76" fmla="*/ 127 w 161"/>
                      <a:gd name="T77" fmla="*/ 85 h 92"/>
                      <a:gd name="T78" fmla="*/ 125 w 161"/>
                      <a:gd name="T79" fmla="*/ 87 h 92"/>
                      <a:gd name="T80" fmla="*/ 117 w 161"/>
                      <a:gd name="T81" fmla="*/ 90 h 92"/>
                      <a:gd name="T82" fmla="*/ 98 w 161"/>
                      <a:gd name="T83" fmla="*/ 81 h 92"/>
                      <a:gd name="T84" fmla="*/ 95 w 161"/>
                      <a:gd name="T85" fmla="*/ 81 h 92"/>
                      <a:gd name="T86" fmla="*/ 81 w 161"/>
                      <a:gd name="T87" fmla="*/ 85 h 92"/>
                      <a:gd name="T88" fmla="*/ 76 w 161"/>
                      <a:gd name="T89" fmla="*/ 85 h 92"/>
                      <a:gd name="T90" fmla="*/ 76 w 161"/>
                      <a:gd name="T91" fmla="*/ 83 h 92"/>
                      <a:gd name="T92" fmla="*/ 74 w 161"/>
                      <a:gd name="T93" fmla="*/ 83 h 92"/>
                      <a:gd name="T94" fmla="*/ 72 w 161"/>
                      <a:gd name="T95" fmla="*/ 68 h 92"/>
                      <a:gd name="T96" fmla="*/ 70 w 161"/>
                      <a:gd name="T97" fmla="*/ 66 h 92"/>
                      <a:gd name="T98" fmla="*/ 51 w 161"/>
                      <a:gd name="T99" fmla="*/ 45 h 92"/>
                      <a:gd name="T100" fmla="*/ 49 w 161"/>
                      <a:gd name="T101" fmla="*/ 41 h 92"/>
                      <a:gd name="T102" fmla="*/ 47 w 161"/>
                      <a:gd name="T103" fmla="*/ 32 h 92"/>
                      <a:gd name="T104" fmla="*/ 38 w 161"/>
                      <a:gd name="T105" fmla="*/ 22 h 92"/>
                      <a:gd name="T106" fmla="*/ 30 w 161"/>
                      <a:gd name="T107" fmla="*/ 24 h 92"/>
                      <a:gd name="T108" fmla="*/ 8 w 161"/>
                      <a:gd name="T109" fmla="*/ 1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1" h="92">
                        <a:moveTo>
                          <a:pt x="4" y="9"/>
                        </a:moveTo>
                        <a:lnTo>
                          <a:pt x="4" y="9"/>
                        </a:lnTo>
                        <a:lnTo>
                          <a:pt x="2" y="7"/>
                        </a:lnTo>
                        <a:lnTo>
                          <a:pt x="0" y="2"/>
                        </a:lnTo>
                        <a:lnTo>
                          <a:pt x="8" y="0"/>
                        </a:lnTo>
                        <a:lnTo>
                          <a:pt x="10" y="0"/>
                        </a:lnTo>
                        <a:lnTo>
                          <a:pt x="21" y="7"/>
                        </a:lnTo>
                        <a:lnTo>
                          <a:pt x="23" y="7"/>
                        </a:lnTo>
                        <a:lnTo>
                          <a:pt x="23" y="7"/>
                        </a:lnTo>
                        <a:lnTo>
                          <a:pt x="30" y="5"/>
                        </a:lnTo>
                        <a:lnTo>
                          <a:pt x="30" y="5"/>
                        </a:lnTo>
                        <a:lnTo>
                          <a:pt x="40" y="9"/>
                        </a:lnTo>
                        <a:lnTo>
                          <a:pt x="59" y="13"/>
                        </a:lnTo>
                        <a:lnTo>
                          <a:pt x="64" y="15"/>
                        </a:lnTo>
                        <a:lnTo>
                          <a:pt x="66" y="13"/>
                        </a:lnTo>
                        <a:lnTo>
                          <a:pt x="68" y="13"/>
                        </a:lnTo>
                        <a:lnTo>
                          <a:pt x="68" y="13"/>
                        </a:lnTo>
                        <a:lnTo>
                          <a:pt x="68" y="13"/>
                        </a:lnTo>
                        <a:lnTo>
                          <a:pt x="70" y="13"/>
                        </a:lnTo>
                        <a:lnTo>
                          <a:pt x="76" y="11"/>
                        </a:lnTo>
                        <a:lnTo>
                          <a:pt x="81" y="11"/>
                        </a:lnTo>
                        <a:lnTo>
                          <a:pt x="81" y="11"/>
                        </a:lnTo>
                        <a:lnTo>
                          <a:pt x="81" y="11"/>
                        </a:lnTo>
                        <a:lnTo>
                          <a:pt x="81" y="13"/>
                        </a:lnTo>
                        <a:lnTo>
                          <a:pt x="81" y="13"/>
                        </a:lnTo>
                        <a:lnTo>
                          <a:pt x="81" y="13"/>
                        </a:lnTo>
                        <a:lnTo>
                          <a:pt x="81" y="15"/>
                        </a:lnTo>
                        <a:lnTo>
                          <a:pt x="83" y="15"/>
                        </a:lnTo>
                        <a:lnTo>
                          <a:pt x="85" y="17"/>
                        </a:lnTo>
                        <a:lnTo>
                          <a:pt x="91" y="22"/>
                        </a:lnTo>
                        <a:lnTo>
                          <a:pt x="93" y="22"/>
                        </a:lnTo>
                        <a:lnTo>
                          <a:pt x="102" y="19"/>
                        </a:lnTo>
                        <a:lnTo>
                          <a:pt x="106" y="19"/>
                        </a:lnTo>
                        <a:lnTo>
                          <a:pt x="106" y="22"/>
                        </a:lnTo>
                        <a:lnTo>
                          <a:pt x="110" y="26"/>
                        </a:lnTo>
                        <a:lnTo>
                          <a:pt x="119" y="28"/>
                        </a:lnTo>
                        <a:lnTo>
                          <a:pt x="129" y="32"/>
                        </a:lnTo>
                        <a:lnTo>
                          <a:pt x="132" y="34"/>
                        </a:lnTo>
                        <a:lnTo>
                          <a:pt x="134" y="32"/>
                        </a:lnTo>
                        <a:lnTo>
                          <a:pt x="134" y="32"/>
                        </a:lnTo>
                        <a:lnTo>
                          <a:pt x="136" y="32"/>
                        </a:lnTo>
                        <a:lnTo>
                          <a:pt x="136" y="30"/>
                        </a:lnTo>
                        <a:lnTo>
                          <a:pt x="136" y="30"/>
                        </a:lnTo>
                        <a:lnTo>
                          <a:pt x="136" y="28"/>
                        </a:lnTo>
                        <a:lnTo>
                          <a:pt x="136" y="26"/>
                        </a:lnTo>
                        <a:lnTo>
                          <a:pt x="138" y="24"/>
                        </a:lnTo>
                        <a:lnTo>
                          <a:pt x="138" y="22"/>
                        </a:lnTo>
                        <a:lnTo>
                          <a:pt x="138" y="19"/>
                        </a:lnTo>
                        <a:lnTo>
                          <a:pt x="140" y="19"/>
                        </a:lnTo>
                        <a:lnTo>
                          <a:pt x="140" y="19"/>
                        </a:lnTo>
                        <a:lnTo>
                          <a:pt x="142" y="19"/>
                        </a:lnTo>
                        <a:lnTo>
                          <a:pt x="144" y="22"/>
                        </a:lnTo>
                        <a:lnTo>
                          <a:pt x="153" y="30"/>
                        </a:lnTo>
                        <a:lnTo>
                          <a:pt x="155" y="32"/>
                        </a:lnTo>
                        <a:lnTo>
                          <a:pt x="155" y="32"/>
                        </a:lnTo>
                        <a:lnTo>
                          <a:pt x="153" y="34"/>
                        </a:lnTo>
                        <a:lnTo>
                          <a:pt x="151" y="36"/>
                        </a:lnTo>
                        <a:lnTo>
                          <a:pt x="151" y="39"/>
                        </a:lnTo>
                        <a:lnTo>
                          <a:pt x="151" y="39"/>
                        </a:lnTo>
                        <a:lnTo>
                          <a:pt x="151" y="43"/>
                        </a:lnTo>
                        <a:lnTo>
                          <a:pt x="159" y="49"/>
                        </a:lnTo>
                        <a:lnTo>
                          <a:pt x="161" y="51"/>
                        </a:lnTo>
                        <a:lnTo>
                          <a:pt x="161" y="53"/>
                        </a:lnTo>
                        <a:lnTo>
                          <a:pt x="161" y="53"/>
                        </a:lnTo>
                        <a:lnTo>
                          <a:pt x="159" y="58"/>
                        </a:lnTo>
                        <a:lnTo>
                          <a:pt x="159" y="60"/>
                        </a:lnTo>
                        <a:lnTo>
                          <a:pt x="159" y="62"/>
                        </a:lnTo>
                        <a:lnTo>
                          <a:pt x="159" y="70"/>
                        </a:lnTo>
                        <a:lnTo>
                          <a:pt x="159" y="73"/>
                        </a:lnTo>
                        <a:lnTo>
                          <a:pt x="159" y="75"/>
                        </a:lnTo>
                        <a:lnTo>
                          <a:pt x="155" y="81"/>
                        </a:lnTo>
                        <a:lnTo>
                          <a:pt x="144" y="90"/>
                        </a:lnTo>
                        <a:lnTo>
                          <a:pt x="142" y="92"/>
                        </a:lnTo>
                        <a:lnTo>
                          <a:pt x="125" y="81"/>
                        </a:lnTo>
                        <a:lnTo>
                          <a:pt x="125" y="81"/>
                        </a:lnTo>
                        <a:lnTo>
                          <a:pt x="125" y="81"/>
                        </a:lnTo>
                        <a:lnTo>
                          <a:pt x="127" y="83"/>
                        </a:lnTo>
                        <a:lnTo>
                          <a:pt x="127" y="85"/>
                        </a:lnTo>
                        <a:lnTo>
                          <a:pt x="125" y="85"/>
                        </a:lnTo>
                        <a:lnTo>
                          <a:pt x="125" y="87"/>
                        </a:lnTo>
                        <a:lnTo>
                          <a:pt x="121" y="90"/>
                        </a:lnTo>
                        <a:lnTo>
                          <a:pt x="117" y="90"/>
                        </a:lnTo>
                        <a:lnTo>
                          <a:pt x="115" y="90"/>
                        </a:lnTo>
                        <a:lnTo>
                          <a:pt x="98" y="81"/>
                        </a:lnTo>
                        <a:lnTo>
                          <a:pt x="98" y="81"/>
                        </a:lnTo>
                        <a:lnTo>
                          <a:pt x="95" y="81"/>
                        </a:lnTo>
                        <a:lnTo>
                          <a:pt x="93" y="81"/>
                        </a:lnTo>
                        <a:lnTo>
                          <a:pt x="81" y="85"/>
                        </a:lnTo>
                        <a:lnTo>
                          <a:pt x="76" y="85"/>
                        </a:lnTo>
                        <a:lnTo>
                          <a:pt x="76" y="85"/>
                        </a:lnTo>
                        <a:lnTo>
                          <a:pt x="76" y="85"/>
                        </a:lnTo>
                        <a:lnTo>
                          <a:pt x="76" y="83"/>
                        </a:lnTo>
                        <a:lnTo>
                          <a:pt x="76" y="83"/>
                        </a:lnTo>
                        <a:lnTo>
                          <a:pt x="74" y="83"/>
                        </a:lnTo>
                        <a:lnTo>
                          <a:pt x="74" y="70"/>
                        </a:lnTo>
                        <a:lnTo>
                          <a:pt x="72" y="68"/>
                        </a:lnTo>
                        <a:lnTo>
                          <a:pt x="72" y="66"/>
                        </a:lnTo>
                        <a:lnTo>
                          <a:pt x="70" y="66"/>
                        </a:lnTo>
                        <a:lnTo>
                          <a:pt x="57" y="53"/>
                        </a:lnTo>
                        <a:lnTo>
                          <a:pt x="51" y="45"/>
                        </a:lnTo>
                        <a:lnTo>
                          <a:pt x="49" y="45"/>
                        </a:lnTo>
                        <a:lnTo>
                          <a:pt x="49" y="41"/>
                        </a:lnTo>
                        <a:lnTo>
                          <a:pt x="49" y="41"/>
                        </a:lnTo>
                        <a:lnTo>
                          <a:pt x="47" y="32"/>
                        </a:lnTo>
                        <a:lnTo>
                          <a:pt x="40" y="24"/>
                        </a:lnTo>
                        <a:lnTo>
                          <a:pt x="38" y="22"/>
                        </a:lnTo>
                        <a:lnTo>
                          <a:pt x="32" y="24"/>
                        </a:lnTo>
                        <a:lnTo>
                          <a:pt x="30" y="24"/>
                        </a:lnTo>
                        <a:lnTo>
                          <a:pt x="21" y="19"/>
                        </a:lnTo>
                        <a:lnTo>
                          <a:pt x="8" y="15"/>
                        </a:lnTo>
                        <a:lnTo>
                          <a:pt x="4" y="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309" name="Freeform 23"/>
                  <p:cNvSpPr>
                    <a:spLocks/>
                  </p:cNvSpPr>
                  <p:nvPr/>
                </p:nvSpPr>
                <p:spPr bwMode="auto">
                  <a:xfrm>
                    <a:off x="1819276" y="1107281"/>
                    <a:ext cx="52388" cy="76200"/>
                  </a:xfrm>
                  <a:custGeom>
                    <a:avLst/>
                    <a:gdLst>
                      <a:gd name="T0" fmla="*/ 23 w 44"/>
                      <a:gd name="T1" fmla="*/ 58 h 64"/>
                      <a:gd name="T2" fmla="*/ 23 w 44"/>
                      <a:gd name="T3" fmla="*/ 58 h 64"/>
                      <a:gd name="T4" fmla="*/ 19 w 44"/>
                      <a:gd name="T5" fmla="*/ 51 h 64"/>
                      <a:gd name="T6" fmla="*/ 19 w 44"/>
                      <a:gd name="T7" fmla="*/ 49 h 64"/>
                      <a:gd name="T8" fmla="*/ 19 w 44"/>
                      <a:gd name="T9" fmla="*/ 49 h 64"/>
                      <a:gd name="T10" fmla="*/ 19 w 44"/>
                      <a:gd name="T11" fmla="*/ 34 h 64"/>
                      <a:gd name="T12" fmla="*/ 17 w 44"/>
                      <a:gd name="T13" fmla="*/ 32 h 64"/>
                      <a:gd name="T14" fmla="*/ 6 w 44"/>
                      <a:gd name="T15" fmla="*/ 13 h 64"/>
                      <a:gd name="T16" fmla="*/ 4 w 44"/>
                      <a:gd name="T17" fmla="*/ 11 h 64"/>
                      <a:gd name="T18" fmla="*/ 0 w 44"/>
                      <a:gd name="T19" fmla="*/ 5 h 64"/>
                      <a:gd name="T20" fmla="*/ 0 w 44"/>
                      <a:gd name="T21" fmla="*/ 0 h 64"/>
                      <a:gd name="T22" fmla="*/ 15 w 44"/>
                      <a:gd name="T23" fmla="*/ 5 h 64"/>
                      <a:gd name="T24" fmla="*/ 21 w 44"/>
                      <a:gd name="T25" fmla="*/ 5 h 64"/>
                      <a:gd name="T26" fmla="*/ 34 w 44"/>
                      <a:gd name="T27" fmla="*/ 3 h 64"/>
                      <a:gd name="T28" fmla="*/ 36 w 44"/>
                      <a:gd name="T29" fmla="*/ 5 h 64"/>
                      <a:gd name="T30" fmla="*/ 36 w 44"/>
                      <a:gd name="T31" fmla="*/ 5 h 64"/>
                      <a:gd name="T32" fmla="*/ 36 w 44"/>
                      <a:gd name="T33" fmla="*/ 7 h 64"/>
                      <a:gd name="T34" fmla="*/ 34 w 44"/>
                      <a:gd name="T35" fmla="*/ 7 h 64"/>
                      <a:gd name="T36" fmla="*/ 34 w 44"/>
                      <a:gd name="T37" fmla="*/ 9 h 64"/>
                      <a:gd name="T38" fmla="*/ 34 w 44"/>
                      <a:gd name="T39" fmla="*/ 11 h 64"/>
                      <a:gd name="T40" fmla="*/ 34 w 44"/>
                      <a:gd name="T41" fmla="*/ 13 h 64"/>
                      <a:gd name="T42" fmla="*/ 34 w 44"/>
                      <a:gd name="T43" fmla="*/ 15 h 64"/>
                      <a:gd name="T44" fmla="*/ 36 w 44"/>
                      <a:gd name="T45" fmla="*/ 17 h 64"/>
                      <a:gd name="T46" fmla="*/ 38 w 44"/>
                      <a:gd name="T47" fmla="*/ 22 h 64"/>
                      <a:gd name="T48" fmla="*/ 40 w 44"/>
                      <a:gd name="T49" fmla="*/ 26 h 64"/>
                      <a:gd name="T50" fmla="*/ 42 w 44"/>
                      <a:gd name="T51" fmla="*/ 37 h 64"/>
                      <a:gd name="T52" fmla="*/ 44 w 44"/>
                      <a:gd name="T53" fmla="*/ 41 h 64"/>
                      <a:gd name="T54" fmla="*/ 44 w 44"/>
                      <a:gd name="T55" fmla="*/ 43 h 64"/>
                      <a:gd name="T56" fmla="*/ 44 w 44"/>
                      <a:gd name="T57" fmla="*/ 47 h 64"/>
                      <a:gd name="T58" fmla="*/ 44 w 44"/>
                      <a:gd name="T59" fmla="*/ 47 h 64"/>
                      <a:gd name="T60" fmla="*/ 40 w 44"/>
                      <a:gd name="T61" fmla="*/ 56 h 64"/>
                      <a:gd name="T62" fmla="*/ 34 w 44"/>
                      <a:gd name="T63" fmla="*/ 62 h 64"/>
                      <a:gd name="T64" fmla="*/ 34 w 44"/>
                      <a:gd name="T65" fmla="*/ 62 h 64"/>
                      <a:gd name="T66" fmla="*/ 34 w 44"/>
                      <a:gd name="T67" fmla="*/ 64 h 64"/>
                      <a:gd name="T68" fmla="*/ 32 w 44"/>
                      <a:gd name="T69" fmla="*/ 62 h 64"/>
                      <a:gd name="T70" fmla="*/ 32 w 44"/>
                      <a:gd name="T71" fmla="*/ 62 h 64"/>
                      <a:gd name="T72" fmla="*/ 30 w 44"/>
                      <a:gd name="T73" fmla="*/ 58 h 64"/>
                      <a:gd name="T74" fmla="*/ 30 w 44"/>
                      <a:gd name="T75" fmla="*/ 58 h 64"/>
                      <a:gd name="T76" fmla="*/ 30 w 44"/>
                      <a:gd name="T77" fmla="*/ 58 h 64"/>
                      <a:gd name="T78" fmla="*/ 27 w 44"/>
                      <a:gd name="T79" fmla="*/ 58 h 64"/>
                      <a:gd name="T80" fmla="*/ 25 w 44"/>
                      <a:gd name="T81" fmla="*/ 60 h 64"/>
                      <a:gd name="T82" fmla="*/ 23 w 44"/>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64">
                        <a:moveTo>
                          <a:pt x="23" y="58"/>
                        </a:moveTo>
                        <a:lnTo>
                          <a:pt x="23" y="58"/>
                        </a:lnTo>
                        <a:lnTo>
                          <a:pt x="19" y="51"/>
                        </a:lnTo>
                        <a:lnTo>
                          <a:pt x="19" y="49"/>
                        </a:lnTo>
                        <a:lnTo>
                          <a:pt x="19" y="49"/>
                        </a:lnTo>
                        <a:lnTo>
                          <a:pt x="19" y="34"/>
                        </a:lnTo>
                        <a:lnTo>
                          <a:pt x="17" y="32"/>
                        </a:lnTo>
                        <a:lnTo>
                          <a:pt x="6" y="13"/>
                        </a:lnTo>
                        <a:lnTo>
                          <a:pt x="4" y="11"/>
                        </a:lnTo>
                        <a:lnTo>
                          <a:pt x="0" y="5"/>
                        </a:lnTo>
                        <a:lnTo>
                          <a:pt x="0" y="0"/>
                        </a:lnTo>
                        <a:lnTo>
                          <a:pt x="15" y="5"/>
                        </a:lnTo>
                        <a:lnTo>
                          <a:pt x="21" y="5"/>
                        </a:lnTo>
                        <a:lnTo>
                          <a:pt x="34" y="3"/>
                        </a:lnTo>
                        <a:lnTo>
                          <a:pt x="36" y="5"/>
                        </a:lnTo>
                        <a:lnTo>
                          <a:pt x="36" y="5"/>
                        </a:lnTo>
                        <a:lnTo>
                          <a:pt x="36" y="7"/>
                        </a:lnTo>
                        <a:lnTo>
                          <a:pt x="34" y="7"/>
                        </a:lnTo>
                        <a:lnTo>
                          <a:pt x="34" y="9"/>
                        </a:lnTo>
                        <a:lnTo>
                          <a:pt x="34" y="11"/>
                        </a:lnTo>
                        <a:lnTo>
                          <a:pt x="34" y="13"/>
                        </a:lnTo>
                        <a:lnTo>
                          <a:pt x="34" y="15"/>
                        </a:lnTo>
                        <a:lnTo>
                          <a:pt x="36" y="17"/>
                        </a:lnTo>
                        <a:lnTo>
                          <a:pt x="38" y="22"/>
                        </a:lnTo>
                        <a:lnTo>
                          <a:pt x="40" y="26"/>
                        </a:lnTo>
                        <a:lnTo>
                          <a:pt x="42" y="37"/>
                        </a:lnTo>
                        <a:lnTo>
                          <a:pt x="44" y="41"/>
                        </a:lnTo>
                        <a:lnTo>
                          <a:pt x="44" y="43"/>
                        </a:lnTo>
                        <a:lnTo>
                          <a:pt x="44" y="47"/>
                        </a:lnTo>
                        <a:lnTo>
                          <a:pt x="44" y="47"/>
                        </a:lnTo>
                        <a:lnTo>
                          <a:pt x="40" y="56"/>
                        </a:lnTo>
                        <a:lnTo>
                          <a:pt x="34" y="62"/>
                        </a:lnTo>
                        <a:lnTo>
                          <a:pt x="34" y="62"/>
                        </a:lnTo>
                        <a:lnTo>
                          <a:pt x="34" y="64"/>
                        </a:lnTo>
                        <a:lnTo>
                          <a:pt x="32" y="62"/>
                        </a:lnTo>
                        <a:lnTo>
                          <a:pt x="32" y="62"/>
                        </a:lnTo>
                        <a:lnTo>
                          <a:pt x="30" y="58"/>
                        </a:lnTo>
                        <a:lnTo>
                          <a:pt x="30" y="58"/>
                        </a:lnTo>
                        <a:lnTo>
                          <a:pt x="30" y="58"/>
                        </a:lnTo>
                        <a:lnTo>
                          <a:pt x="27" y="58"/>
                        </a:lnTo>
                        <a:lnTo>
                          <a:pt x="25" y="60"/>
                        </a:lnTo>
                        <a:lnTo>
                          <a:pt x="23" y="5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8" name="Freeform 24"/>
                  <p:cNvSpPr>
                    <a:spLocks/>
                  </p:cNvSpPr>
                  <p:nvPr/>
                </p:nvSpPr>
                <p:spPr bwMode="auto">
                  <a:xfrm>
                    <a:off x="1819276" y="1107281"/>
                    <a:ext cx="52388" cy="76200"/>
                  </a:xfrm>
                  <a:custGeom>
                    <a:avLst/>
                    <a:gdLst>
                      <a:gd name="T0" fmla="*/ 23 w 44"/>
                      <a:gd name="T1" fmla="*/ 58 h 64"/>
                      <a:gd name="T2" fmla="*/ 23 w 44"/>
                      <a:gd name="T3" fmla="*/ 58 h 64"/>
                      <a:gd name="T4" fmla="*/ 19 w 44"/>
                      <a:gd name="T5" fmla="*/ 51 h 64"/>
                      <a:gd name="T6" fmla="*/ 19 w 44"/>
                      <a:gd name="T7" fmla="*/ 49 h 64"/>
                      <a:gd name="T8" fmla="*/ 19 w 44"/>
                      <a:gd name="T9" fmla="*/ 49 h 64"/>
                      <a:gd name="T10" fmla="*/ 19 w 44"/>
                      <a:gd name="T11" fmla="*/ 34 h 64"/>
                      <a:gd name="T12" fmla="*/ 17 w 44"/>
                      <a:gd name="T13" fmla="*/ 32 h 64"/>
                      <a:gd name="T14" fmla="*/ 6 w 44"/>
                      <a:gd name="T15" fmla="*/ 13 h 64"/>
                      <a:gd name="T16" fmla="*/ 4 w 44"/>
                      <a:gd name="T17" fmla="*/ 11 h 64"/>
                      <a:gd name="T18" fmla="*/ 0 w 44"/>
                      <a:gd name="T19" fmla="*/ 5 h 64"/>
                      <a:gd name="T20" fmla="*/ 0 w 44"/>
                      <a:gd name="T21" fmla="*/ 0 h 64"/>
                      <a:gd name="T22" fmla="*/ 15 w 44"/>
                      <a:gd name="T23" fmla="*/ 5 h 64"/>
                      <a:gd name="T24" fmla="*/ 21 w 44"/>
                      <a:gd name="T25" fmla="*/ 5 h 64"/>
                      <a:gd name="T26" fmla="*/ 34 w 44"/>
                      <a:gd name="T27" fmla="*/ 3 h 64"/>
                      <a:gd name="T28" fmla="*/ 36 w 44"/>
                      <a:gd name="T29" fmla="*/ 5 h 64"/>
                      <a:gd name="T30" fmla="*/ 36 w 44"/>
                      <a:gd name="T31" fmla="*/ 5 h 64"/>
                      <a:gd name="T32" fmla="*/ 36 w 44"/>
                      <a:gd name="T33" fmla="*/ 7 h 64"/>
                      <a:gd name="T34" fmla="*/ 34 w 44"/>
                      <a:gd name="T35" fmla="*/ 7 h 64"/>
                      <a:gd name="T36" fmla="*/ 34 w 44"/>
                      <a:gd name="T37" fmla="*/ 9 h 64"/>
                      <a:gd name="T38" fmla="*/ 34 w 44"/>
                      <a:gd name="T39" fmla="*/ 11 h 64"/>
                      <a:gd name="T40" fmla="*/ 34 w 44"/>
                      <a:gd name="T41" fmla="*/ 13 h 64"/>
                      <a:gd name="T42" fmla="*/ 34 w 44"/>
                      <a:gd name="T43" fmla="*/ 15 h 64"/>
                      <a:gd name="T44" fmla="*/ 36 w 44"/>
                      <a:gd name="T45" fmla="*/ 17 h 64"/>
                      <a:gd name="T46" fmla="*/ 38 w 44"/>
                      <a:gd name="T47" fmla="*/ 22 h 64"/>
                      <a:gd name="T48" fmla="*/ 40 w 44"/>
                      <a:gd name="T49" fmla="*/ 26 h 64"/>
                      <a:gd name="T50" fmla="*/ 42 w 44"/>
                      <a:gd name="T51" fmla="*/ 37 h 64"/>
                      <a:gd name="T52" fmla="*/ 44 w 44"/>
                      <a:gd name="T53" fmla="*/ 41 h 64"/>
                      <a:gd name="T54" fmla="*/ 44 w 44"/>
                      <a:gd name="T55" fmla="*/ 43 h 64"/>
                      <a:gd name="T56" fmla="*/ 44 w 44"/>
                      <a:gd name="T57" fmla="*/ 47 h 64"/>
                      <a:gd name="T58" fmla="*/ 44 w 44"/>
                      <a:gd name="T59" fmla="*/ 47 h 64"/>
                      <a:gd name="T60" fmla="*/ 40 w 44"/>
                      <a:gd name="T61" fmla="*/ 56 h 64"/>
                      <a:gd name="T62" fmla="*/ 34 w 44"/>
                      <a:gd name="T63" fmla="*/ 62 h 64"/>
                      <a:gd name="T64" fmla="*/ 34 w 44"/>
                      <a:gd name="T65" fmla="*/ 62 h 64"/>
                      <a:gd name="T66" fmla="*/ 34 w 44"/>
                      <a:gd name="T67" fmla="*/ 64 h 64"/>
                      <a:gd name="T68" fmla="*/ 32 w 44"/>
                      <a:gd name="T69" fmla="*/ 62 h 64"/>
                      <a:gd name="T70" fmla="*/ 32 w 44"/>
                      <a:gd name="T71" fmla="*/ 62 h 64"/>
                      <a:gd name="T72" fmla="*/ 30 w 44"/>
                      <a:gd name="T73" fmla="*/ 58 h 64"/>
                      <a:gd name="T74" fmla="*/ 30 w 44"/>
                      <a:gd name="T75" fmla="*/ 58 h 64"/>
                      <a:gd name="T76" fmla="*/ 30 w 44"/>
                      <a:gd name="T77" fmla="*/ 58 h 64"/>
                      <a:gd name="T78" fmla="*/ 27 w 44"/>
                      <a:gd name="T79" fmla="*/ 58 h 64"/>
                      <a:gd name="T80" fmla="*/ 25 w 44"/>
                      <a:gd name="T81" fmla="*/ 60 h 64"/>
                      <a:gd name="T82" fmla="*/ 23 w 44"/>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64">
                        <a:moveTo>
                          <a:pt x="23" y="58"/>
                        </a:moveTo>
                        <a:lnTo>
                          <a:pt x="23" y="58"/>
                        </a:lnTo>
                        <a:lnTo>
                          <a:pt x="19" y="51"/>
                        </a:lnTo>
                        <a:lnTo>
                          <a:pt x="19" y="49"/>
                        </a:lnTo>
                        <a:lnTo>
                          <a:pt x="19" y="49"/>
                        </a:lnTo>
                        <a:lnTo>
                          <a:pt x="19" y="34"/>
                        </a:lnTo>
                        <a:lnTo>
                          <a:pt x="17" y="32"/>
                        </a:lnTo>
                        <a:lnTo>
                          <a:pt x="6" y="13"/>
                        </a:lnTo>
                        <a:lnTo>
                          <a:pt x="4" y="11"/>
                        </a:lnTo>
                        <a:lnTo>
                          <a:pt x="0" y="5"/>
                        </a:lnTo>
                        <a:lnTo>
                          <a:pt x="0" y="0"/>
                        </a:lnTo>
                        <a:lnTo>
                          <a:pt x="15" y="5"/>
                        </a:lnTo>
                        <a:lnTo>
                          <a:pt x="21" y="5"/>
                        </a:lnTo>
                        <a:lnTo>
                          <a:pt x="34" y="3"/>
                        </a:lnTo>
                        <a:lnTo>
                          <a:pt x="36" y="5"/>
                        </a:lnTo>
                        <a:lnTo>
                          <a:pt x="36" y="5"/>
                        </a:lnTo>
                        <a:lnTo>
                          <a:pt x="36" y="7"/>
                        </a:lnTo>
                        <a:lnTo>
                          <a:pt x="34" y="7"/>
                        </a:lnTo>
                        <a:lnTo>
                          <a:pt x="34" y="9"/>
                        </a:lnTo>
                        <a:lnTo>
                          <a:pt x="34" y="11"/>
                        </a:lnTo>
                        <a:lnTo>
                          <a:pt x="34" y="13"/>
                        </a:lnTo>
                        <a:lnTo>
                          <a:pt x="34" y="15"/>
                        </a:lnTo>
                        <a:lnTo>
                          <a:pt x="36" y="17"/>
                        </a:lnTo>
                        <a:lnTo>
                          <a:pt x="38" y="22"/>
                        </a:lnTo>
                        <a:lnTo>
                          <a:pt x="40" y="26"/>
                        </a:lnTo>
                        <a:lnTo>
                          <a:pt x="42" y="37"/>
                        </a:lnTo>
                        <a:lnTo>
                          <a:pt x="44" y="41"/>
                        </a:lnTo>
                        <a:lnTo>
                          <a:pt x="44" y="43"/>
                        </a:lnTo>
                        <a:lnTo>
                          <a:pt x="44" y="47"/>
                        </a:lnTo>
                        <a:lnTo>
                          <a:pt x="44" y="47"/>
                        </a:lnTo>
                        <a:lnTo>
                          <a:pt x="40" y="56"/>
                        </a:lnTo>
                        <a:lnTo>
                          <a:pt x="34" y="62"/>
                        </a:lnTo>
                        <a:lnTo>
                          <a:pt x="34" y="62"/>
                        </a:lnTo>
                        <a:lnTo>
                          <a:pt x="34" y="64"/>
                        </a:lnTo>
                        <a:lnTo>
                          <a:pt x="32" y="62"/>
                        </a:lnTo>
                        <a:lnTo>
                          <a:pt x="32" y="62"/>
                        </a:lnTo>
                        <a:lnTo>
                          <a:pt x="30" y="58"/>
                        </a:lnTo>
                        <a:lnTo>
                          <a:pt x="30" y="58"/>
                        </a:lnTo>
                        <a:lnTo>
                          <a:pt x="30" y="58"/>
                        </a:lnTo>
                        <a:lnTo>
                          <a:pt x="27" y="58"/>
                        </a:lnTo>
                        <a:lnTo>
                          <a:pt x="25" y="60"/>
                        </a:lnTo>
                        <a:lnTo>
                          <a:pt x="23" y="58"/>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29" name="Freeform 25"/>
                  <p:cNvSpPr>
                    <a:spLocks noEditPoints="1"/>
                  </p:cNvSpPr>
                  <p:nvPr/>
                </p:nvSpPr>
                <p:spPr bwMode="auto">
                  <a:xfrm>
                    <a:off x="1143001" y="925116"/>
                    <a:ext cx="1843088" cy="1551385"/>
                  </a:xfrm>
                  <a:custGeom>
                    <a:avLst/>
                    <a:gdLst>
                      <a:gd name="T0" fmla="*/ 349 w 1548"/>
                      <a:gd name="T1" fmla="*/ 815 h 1303"/>
                      <a:gd name="T2" fmla="*/ 421 w 1548"/>
                      <a:gd name="T3" fmla="*/ 812 h 1303"/>
                      <a:gd name="T4" fmla="*/ 470 w 1548"/>
                      <a:gd name="T5" fmla="*/ 861 h 1303"/>
                      <a:gd name="T6" fmla="*/ 489 w 1548"/>
                      <a:gd name="T7" fmla="*/ 906 h 1303"/>
                      <a:gd name="T8" fmla="*/ 495 w 1548"/>
                      <a:gd name="T9" fmla="*/ 978 h 1303"/>
                      <a:gd name="T10" fmla="*/ 646 w 1548"/>
                      <a:gd name="T11" fmla="*/ 883 h 1303"/>
                      <a:gd name="T12" fmla="*/ 621 w 1548"/>
                      <a:gd name="T13" fmla="*/ 736 h 1303"/>
                      <a:gd name="T14" fmla="*/ 702 w 1548"/>
                      <a:gd name="T15" fmla="*/ 755 h 1303"/>
                      <a:gd name="T16" fmla="*/ 825 w 1548"/>
                      <a:gd name="T17" fmla="*/ 715 h 1303"/>
                      <a:gd name="T18" fmla="*/ 797 w 1548"/>
                      <a:gd name="T19" fmla="*/ 800 h 1303"/>
                      <a:gd name="T20" fmla="*/ 814 w 1548"/>
                      <a:gd name="T21" fmla="*/ 866 h 1303"/>
                      <a:gd name="T22" fmla="*/ 861 w 1548"/>
                      <a:gd name="T23" fmla="*/ 908 h 1303"/>
                      <a:gd name="T24" fmla="*/ 876 w 1548"/>
                      <a:gd name="T25" fmla="*/ 965 h 1303"/>
                      <a:gd name="T26" fmla="*/ 908 w 1548"/>
                      <a:gd name="T27" fmla="*/ 997 h 1303"/>
                      <a:gd name="T28" fmla="*/ 970 w 1548"/>
                      <a:gd name="T29" fmla="*/ 1033 h 1303"/>
                      <a:gd name="T30" fmla="*/ 961 w 1548"/>
                      <a:gd name="T31" fmla="*/ 1089 h 1303"/>
                      <a:gd name="T32" fmla="*/ 991 w 1548"/>
                      <a:gd name="T33" fmla="*/ 1125 h 1303"/>
                      <a:gd name="T34" fmla="*/ 1038 w 1548"/>
                      <a:gd name="T35" fmla="*/ 1136 h 1303"/>
                      <a:gd name="T36" fmla="*/ 1053 w 1548"/>
                      <a:gd name="T37" fmla="*/ 1174 h 1303"/>
                      <a:gd name="T38" fmla="*/ 1059 w 1548"/>
                      <a:gd name="T39" fmla="*/ 1229 h 1303"/>
                      <a:gd name="T40" fmla="*/ 1036 w 1548"/>
                      <a:gd name="T41" fmla="*/ 1276 h 1303"/>
                      <a:gd name="T42" fmla="*/ 1114 w 1548"/>
                      <a:gd name="T43" fmla="*/ 1276 h 1303"/>
                      <a:gd name="T44" fmla="*/ 1116 w 1548"/>
                      <a:gd name="T45" fmla="*/ 1240 h 1303"/>
                      <a:gd name="T46" fmla="*/ 1144 w 1548"/>
                      <a:gd name="T47" fmla="*/ 1231 h 1303"/>
                      <a:gd name="T48" fmla="*/ 1229 w 1548"/>
                      <a:gd name="T49" fmla="*/ 1206 h 1303"/>
                      <a:gd name="T50" fmla="*/ 1265 w 1548"/>
                      <a:gd name="T51" fmla="*/ 1178 h 1303"/>
                      <a:gd name="T52" fmla="*/ 1289 w 1548"/>
                      <a:gd name="T53" fmla="*/ 1125 h 1303"/>
                      <a:gd name="T54" fmla="*/ 1365 w 1548"/>
                      <a:gd name="T55" fmla="*/ 1104 h 1303"/>
                      <a:gd name="T56" fmla="*/ 1333 w 1548"/>
                      <a:gd name="T57" fmla="*/ 1008 h 1303"/>
                      <a:gd name="T58" fmla="*/ 1335 w 1548"/>
                      <a:gd name="T59" fmla="*/ 942 h 1303"/>
                      <a:gd name="T60" fmla="*/ 1329 w 1548"/>
                      <a:gd name="T61" fmla="*/ 900 h 1303"/>
                      <a:gd name="T62" fmla="*/ 1429 w 1548"/>
                      <a:gd name="T63" fmla="*/ 842 h 1303"/>
                      <a:gd name="T64" fmla="*/ 1444 w 1548"/>
                      <a:gd name="T65" fmla="*/ 787 h 1303"/>
                      <a:gd name="T66" fmla="*/ 1446 w 1548"/>
                      <a:gd name="T67" fmla="*/ 751 h 1303"/>
                      <a:gd name="T68" fmla="*/ 1425 w 1548"/>
                      <a:gd name="T69" fmla="*/ 713 h 1303"/>
                      <a:gd name="T70" fmla="*/ 1397 w 1548"/>
                      <a:gd name="T71" fmla="*/ 638 h 1303"/>
                      <a:gd name="T72" fmla="*/ 1395 w 1548"/>
                      <a:gd name="T73" fmla="*/ 581 h 1303"/>
                      <a:gd name="T74" fmla="*/ 1323 w 1548"/>
                      <a:gd name="T75" fmla="*/ 508 h 1303"/>
                      <a:gd name="T76" fmla="*/ 1380 w 1548"/>
                      <a:gd name="T77" fmla="*/ 436 h 1303"/>
                      <a:gd name="T78" fmla="*/ 1456 w 1548"/>
                      <a:gd name="T79" fmla="*/ 426 h 1303"/>
                      <a:gd name="T80" fmla="*/ 1529 w 1548"/>
                      <a:gd name="T81" fmla="*/ 353 h 1303"/>
                      <a:gd name="T82" fmla="*/ 1420 w 1548"/>
                      <a:gd name="T83" fmla="*/ 296 h 1303"/>
                      <a:gd name="T84" fmla="*/ 1220 w 1548"/>
                      <a:gd name="T85" fmla="*/ 202 h 1303"/>
                      <a:gd name="T86" fmla="*/ 1042 w 1548"/>
                      <a:gd name="T87" fmla="*/ 196 h 1303"/>
                      <a:gd name="T88" fmla="*/ 970 w 1548"/>
                      <a:gd name="T89" fmla="*/ 181 h 1303"/>
                      <a:gd name="T90" fmla="*/ 768 w 1548"/>
                      <a:gd name="T91" fmla="*/ 3 h 1303"/>
                      <a:gd name="T92" fmla="*/ 568 w 1548"/>
                      <a:gd name="T93" fmla="*/ 153 h 1303"/>
                      <a:gd name="T94" fmla="*/ 598 w 1548"/>
                      <a:gd name="T95" fmla="*/ 211 h 1303"/>
                      <a:gd name="T96" fmla="*/ 510 w 1548"/>
                      <a:gd name="T97" fmla="*/ 160 h 1303"/>
                      <a:gd name="T98" fmla="*/ 451 w 1548"/>
                      <a:gd name="T99" fmla="*/ 253 h 1303"/>
                      <a:gd name="T100" fmla="*/ 170 w 1548"/>
                      <a:gd name="T101" fmla="*/ 166 h 1303"/>
                      <a:gd name="T102" fmla="*/ 215 w 1548"/>
                      <a:gd name="T103" fmla="*/ 343 h 1303"/>
                      <a:gd name="T104" fmla="*/ 162 w 1548"/>
                      <a:gd name="T105" fmla="*/ 621 h 1303"/>
                      <a:gd name="T106" fmla="*/ 132 w 1548"/>
                      <a:gd name="T107" fmla="*/ 810 h 1303"/>
                      <a:gd name="T108" fmla="*/ 644 w 1548"/>
                      <a:gd name="T109" fmla="*/ 366 h 1303"/>
                      <a:gd name="T110" fmla="*/ 719 w 1548"/>
                      <a:gd name="T111" fmla="*/ 385 h 1303"/>
                      <a:gd name="T112" fmla="*/ 744 w 1548"/>
                      <a:gd name="T113" fmla="*/ 415 h 1303"/>
                      <a:gd name="T114" fmla="*/ 659 w 1548"/>
                      <a:gd name="T115" fmla="*/ 436 h 1303"/>
                      <a:gd name="T116" fmla="*/ 38 w 1548"/>
                      <a:gd name="T117" fmla="*/ 202 h 1303"/>
                      <a:gd name="T118" fmla="*/ 189 w 1548"/>
                      <a:gd name="T119" fmla="*/ 143 h 1303"/>
                      <a:gd name="T120" fmla="*/ 381 w 1548"/>
                      <a:gd name="T121" fmla="*/ 88 h 1303"/>
                      <a:gd name="T122" fmla="*/ 281 w 1548"/>
                      <a:gd name="T123" fmla="*/ 107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8" h="1303">
                        <a:moveTo>
                          <a:pt x="202" y="897"/>
                        </a:moveTo>
                        <a:lnTo>
                          <a:pt x="202" y="897"/>
                        </a:lnTo>
                        <a:lnTo>
                          <a:pt x="206" y="895"/>
                        </a:lnTo>
                        <a:lnTo>
                          <a:pt x="208" y="891"/>
                        </a:lnTo>
                        <a:lnTo>
                          <a:pt x="211" y="891"/>
                        </a:lnTo>
                        <a:lnTo>
                          <a:pt x="253" y="885"/>
                        </a:lnTo>
                        <a:lnTo>
                          <a:pt x="266" y="880"/>
                        </a:lnTo>
                        <a:lnTo>
                          <a:pt x="281" y="870"/>
                        </a:lnTo>
                        <a:lnTo>
                          <a:pt x="285" y="863"/>
                        </a:lnTo>
                        <a:lnTo>
                          <a:pt x="287" y="863"/>
                        </a:lnTo>
                        <a:lnTo>
                          <a:pt x="287" y="861"/>
                        </a:lnTo>
                        <a:lnTo>
                          <a:pt x="296" y="859"/>
                        </a:lnTo>
                        <a:lnTo>
                          <a:pt x="300" y="857"/>
                        </a:lnTo>
                        <a:lnTo>
                          <a:pt x="302" y="855"/>
                        </a:lnTo>
                        <a:lnTo>
                          <a:pt x="315" y="838"/>
                        </a:lnTo>
                        <a:lnTo>
                          <a:pt x="330" y="823"/>
                        </a:lnTo>
                        <a:lnTo>
                          <a:pt x="330" y="823"/>
                        </a:lnTo>
                        <a:lnTo>
                          <a:pt x="334" y="821"/>
                        </a:lnTo>
                        <a:lnTo>
                          <a:pt x="336" y="821"/>
                        </a:lnTo>
                        <a:lnTo>
                          <a:pt x="342" y="823"/>
                        </a:lnTo>
                        <a:lnTo>
                          <a:pt x="344" y="821"/>
                        </a:lnTo>
                        <a:lnTo>
                          <a:pt x="344" y="821"/>
                        </a:lnTo>
                        <a:lnTo>
                          <a:pt x="344" y="821"/>
                        </a:lnTo>
                        <a:lnTo>
                          <a:pt x="347" y="817"/>
                        </a:lnTo>
                        <a:lnTo>
                          <a:pt x="347" y="817"/>
                        </a:lnTo>
                        <a:lnTo>
                          <a:pt x="347" y="815"/>
                        </a:lnTo>
                        <a:lnTo>
                          <a:pt x="349" y="815"/>
                        </a:lnTo>
                        <a:lnTo>
                          <a:pt x="349" y="812"/>
                        </a:lnTo>
                        <a:lnTo>
                          <a:pt x="351" y="804"/>
                        </a:lnTo>
                        <a:lnTo>
                          <a:pt x="351" y="802"/>
                        </a:lnTo>
                        <a:lnTo>
                          <a:pt x="353" y="800"/>
                        </a:lnTo>
                        <a:lnTo>
                          <a:pt x="355" y="798"/>
                        </a:lnTo>
                        <a:lnTo>
                          <a:pt x="355" y="798"/>
                        </a:lnTo>
                        <a:lnTo>
                          <a:pt x="353" y="795"/>
                        </a:lnTo>
                        <a:lnTo>
                          <a:pt x="351" y="793"/>
                        </a:lnTo>
                        <a:lnTo>
                          <a:pt x="349" y="793"/>
                        </a:lnTo>
                        <a:lnTo>
                          <a:pt x="347" y="789"/>
                        </a:lnTo>
                        <a:lnTo>
                          <a:pt x="347" y="787"/>
                        </a:lnTo>
                        <a:lnTo>
                          <a:pt x="349" y="772"/>
                        </a:lnTo>
                        <a:lnTo>
                          <a:pt x="351" y="768"/>
                        </a:lnTo>
                        <a:lnTo>
                          <a:pt x="351" y="768"/>
                        </a:lnTo>
                        <a:lnTo>
                          <a:pt x="353" y="768"/>
                        </a:lnTo>
                        <a:lnTo>
                          <a:pt x="353" y="768"/>
                        </a:lnTo>
                        <a:lnTo>
                          <a:pt x="376" y="772"/>
                        </a:lnTo>
                        <a:lnTo>
                          <a:pt x="379" y="772"/>
                        </a:lnTo>
                        <a:lnTo>
                          <a:pt x="379" y="774"/>
                        </a:lnTo>
                        <a:lnTo>
                          <a:pt x="381" y="776"/>
                        </a:lnTo>
                        <a:lnTo>
                          <a:pt x="381" y="778"/>
                        </a:lnTo>
                        <a:lnTo>
                          <a:pt x="387" y="795"/>
                        </a:lnTo>
                        <a:lnTo>
                          <a:pt x="387" y="798"/>
                        </a:lnTo>
                        <a:lnTo>
                          <a:pt x="389" y="800"/>
                        </a:lnTo>
                        <a:lnTo>
                          <a:pt x="396" y="802"/>
                        </a:lnTo>
                        <a:lnTo>
                          <a:pt x="419" y="812"/>
                        </a:lnTo>
                        <a:lnTo>
                          <a:pt x="421" y="812"/>
                        </a:lnTo>
                        <a:lnTo>
                          <a:pt x="425" y="817"/>
                        </a:lnTo>
                        <a:lnTo>
                          <a:pt x="427" y="819"/>
                        </a:lnTo>
                        <a:lnTo>
                          <a:pt x="430" y="819"/>
                        </a:lnTo>
                        <a:lnTo>
                          <a:pt x="449" y="808"/>
                        </a:lnTo>
                        <a:lnTo>
                          <a:pt x="451" y="808"/>
                        </a:lnTo>
                        <a:lnTo>
                          <a:pt x="453" y="808"/>
                        </a:lnTo>
                        <a:lnTo>
                          <a:pt x="453" y="812"/>
                        </a:lnTo>
                        <a:lnTo>
                          <a:pt x="457" y="815"/>
                        </a:lnTo>
                        <a:lnTo>
                          <a:pt x="459" y="817"/>
                        </a:lnTo>
                        <a:lnTo>
                          <a:pt x="466" y="823"/>
                        </a:lnTo>
                        <a:lnTo>
                          <a:pt x="472" y="834"/>
                        </a:lnTo>
                        <a:lnTo>
                          <a:pt x="476" y="838"/>
                        </a:lnTo>
                        <a:lnTo>
                          <a:pt x="476" y="838"/>
                        </a:lnTo>
                        <a:lnTo>
                          <a:pt x="476" y="840"/>
                        </a:lnTo>
                        <a:lnTo>
                          <a:pt x="476" y="840"/>
                        </a:lnTo>
                        <a:lnTo>
                          <a:pt x="474" y="842"/>
                        </a:lnTo>
                        <a:lnTo>
                          <a:pt x="466" y="844"/>
                        </a:lnTo>
                        <a:lnTo>
                          <a:pt x="464" y="844"/>
                        </a:lnTo>
                        <a:lnTo>
                          <a:pt x="464" y="846"/>
                        </a:lnTo>
                        <a:lnTo>
                          <a:pt x="464" y="849"/>
                        </a:lnTo>
                        <a:lnTo>
                          <a:pt x="466" y="851"/>
                        </a:lnTo>
                        <a:lnTo>
                          <a:pt x="466" y="853"/>
                        </a:lnTo>
                        <a:lnTo>
                          <a:pt x="466" y="853"/>
                        </a:lnTo>
                        <a:lnTo>
                          <a:pt x="468" y="855"/>
                        </a:lnTo>
                        <a:lnTo>
                          <a:pt x="470" y="859"/>
                        </a:lnTo>
                        <a:lnTo>
                          <a:pt x="470" y="859"/>
                        </a:lnTo>
                        <a:lnTo>
                          <a:pt x="470" y="861"/>
                        </a:lnTo>
                        <a:lnTo>
                          <a:pt x="468" y="866"/>
                        </a:lnTo>
                        <a:lnTo>
                          <a:pt x="464" y="872"/>
                        </a:lnTo>
                        <a:lnTo>
                          <a:pt x="461" y="874"/>
                        </a:lnTo>
                        <a:lnTo>
                          <a:pt x="464" y="874"/>
                        </a:lnTo>
                        <a:lnTo>
                          <a:pt x="464" y="874"/>
                        </a:lnTo>
                        <a:lnTo>
                          <a:pt x="464" y="876"/>
                        </a:lnTo>
                        <a:lnTo>
                          <a:pt x="466" y="880"/>
                        </a:lnTo>
                        <a:lnTo>
                          <a:pt x="466" y="883"/>
                        </a:lnTo>
                        <a:lnTo>
                          <a:pt x="466" y="883"/>
                        </a:lnTo>
                        <a:lnTo>
                          <a:pt x="466" y="885"/>
                        </a:lnTo>
                        <a:lnTo>
                          <a:pt x="464" y="889"/>
                        </a:lnTo>
                        <a:lnTo>
                          <a:pt x="461" y="893"/>
                        </a:lnTo>
                        <a:lnTo>
                          <a:pt x="459" y="895"/>
                        </a:lnTo>
                        <a:lnTo>
                          <a:pt x="459" y="897"/>
                        </a:lnTo>
                        <a:lnTo>
                          <a:pt x="461" y="900"/>
                        </a:lnTo>
                        <a:lnTo>
                          <a:pt x="464" y="900"/>
                        </a:lnTo>
                        <a:lnTo>
                          <a:pt x="466" y="902"/>
                        </a:lnTo>
                        <a:lnTo>
                          <a:pt x="468" y="902"/>
                        </a:lnTo>
                        <a:lnTo>
                          <a:pt x="470" y="902"/>
                        </a:lnTo>
                        <a:lnTo>
                          <a:pt x="472" y="902"/>
                        </a:lnTo>
                        <a:lnTo>
                          <a:pt x="472" y="904"/>
                        </a:lnTo>
                        <a:lnTo>
                          <a:pt x="474" y="906"/>
                        </a:lnTo>
                        <a:lnTo>
                          <a:pt x="474" y="908"/>
                        </a:lnTo>
                        <a:lnTo>
                          <a:pt x="476" y="908"/>
                        </a:lnTo>
                        <a:lnTo>
                          <a:pt x="481" y="908"/>
                        </a:lnTo>
                        <a:lnTo>
                          <a:pt x="487" y="906"/>
                        </a:lnTo>
                        <a:lnTo>
                          <a:pt x="489" y="906"/>
                        </a:lnTo>
                        <a:lnTo>
                          <a:pt x="495" y="908"/>
                        </a:lnTo>
                        <a:lnTo>
                          <a:pt x="498" y="908"/>
                        </a:lnTo>
                        <a:lnTo>
                          <a:pt x="500" y="910"/>
                        </a:lnTo>
                        <a:lnTo>
                          <a:pt x="500" y="912"/>
                        </a:lnTo>
                        <a:lnTo>
                          <a:pt x="498" y="914"/>
                        </a:lnTo>
                        <a:lnTo>
                          <a:pt x="495" y="921"/>
                        </a:lnTo>
                        <a:lnTo>
                          <a:pt x="495" y="929"/>
                        </a:lnTo>
                        <a:lnTo>
                          <a:pt x="495" y="931"/>
                        </a:lnTo>
                        <a:lnTo>
                          <a:pt x="493" y="934"/>
                        </a:lnTo>
                        <a:lnTo>
                          <a:pt x="493" y="936"/>
                        </a:lnTo>
                        <a:lnTo>
                          <a:pt x="489" y="938"/>
                        </a:lnTo>
                        <a:lnTo>
                          <a:pt x="485" y="938"/>
                        </a:lnTo>
                        <a:lnTo>
                          <a:pt x="481" y="940"/>
                        </a:lnTo>
                        <a:lnTo>
                          <a:pt x="472" y="944"/>
                        </a:lnTo>
                        <a:lnTo>
                          <a:pt x="468" y="948"/>
                        </a:lnTo>
                        <a:lnTo>
                          <a:pt x="464" y="955"/>
                        </a:lnTo>
                        <a:lnTo>
                          <a:pt x="464" y="957"/>
                        </a:lnTo>
                        <a:lnTo>
                          <a:pt x="468" y="963"/>
                        </a:lnTo>
                        <a:lnTo>
                          <a:pt x="468" y="965"/>
                        </a:lnTo>
                        <a:lnTo>
                          <a:pt x="472" y="974"/>
                        </a:lnTo>
                        <a:lnTo>
                          <a:pt x="472" y="974"/>
                        </a:lnTo>
                        <a:lnTo>
                          <a:pt x="474" y="974"/>
                        </a:lnTo>
                        <a:lnTo>
                          <a:pt x="485" y="976"/>
                        </a:lnTo>
                        <a:lnTo>
                          <a:pt x="489" y="978"/>
                        </a:lnTo>
                        <a:lnTo>
                          <a:pt x="491" y="980"/>
                        </a:lnTo>
                        <a:lnTo>
                          <a:pt x="493" y="980"/>
                        </a:lnTo>
                        <a:lnTo>
                          <a:pt x="495" y="978"/>
                        </a:lnTo>
                        <a:lnTo>
                          <a:pt x="506" y="965"/>
                        </a:lnTo>
                        <a:lnTo>
                          <a:pt x="510" y="961"/>
                        </a:lnTo>
                        <a:lnTo>
                          <a:pt x="523" y="959"/>
                        </a:lnTo>
                        <a:lnTo>
                          <a:pt x="534" y="961"/>
                        </a:lnTo>
                        <a:lnTo>
                          <a:pt x="555" y="951"/>
                        </a:lnTo>
                        <a:lnTo>
                          <a:pt x="561" y="946"/>
                        </a:lnTo>
                        <a:lnTo>
                          <a:pt x="566" y="942"/>
                        </a:lnTo>
                        <a:lnTo>
                          <a:pt x="566" y="940"/>
                        </a:lnTo>
                        <a:lnTo>
                          <a:pt x="570" y="931"/>
                        </a:lnTo>
                        <a:lnTo>
                          <a:pt x="580" y="923"/>
                        </a:lnTo>
                        <a:lnTo>
                          <a:pt x="621" y="929"/>
                        </a:lnTo>
                        <a:lnTo>
                          <a:pt x="623" y="929"/>
                        </a:lnTo>
                        <a:lnTo>
                          <a:pt x="625" y="927"/>
                        </a:lnTo>
                        <a:lnTo>
                          <a:pt x="625" y="927"/>
                        </a:lnTo>
                        <a:lnTo>
                          <a:pt x="627" y="925"/>
                        </a:lnTo>
                        <a:lnTo>
                          <a:pt x="627" y="917"/>
                        </a:lnTo>
                        <a:lnTo>
                          <a:pt x="629" y="914"/>
                        </a:lnTo>
                        <a:lnTo>
                          <a:pt x="629" y="912"/>
                        </a:lnTo>
                        <a:lnTo>
                          <a:pt x="642" y="904"/>
                        </a:lnTo>
                        <a:lnTo>
                          <a:pt x="644" y="902"/>
                        </a:lnTo>
                        <a:lnTo>
                          <a:pt x="646" y="900"/>
                        </a:lnTo>
                        <a:lnTo>
                          <a:pt x="646" y="895"/>
                        </a:lnTo>
                        <a:lnTo>
                          <a:pt x="649" y="893"/>
                        </a:lnTo>
                        <a:lnTo>
                          <a:pt x="651" y="889"/>
                        </a:lnTo>
                        <a:lnTo>
                          <a:pt x="651" y="887"/>
                        </a:lnTo>
                        <a:lnTo>
                          <a:pt x="649" y="887"/>
                        </a:lnTo>
                        <a:lnTo>
                          <a:pt x="646" y="883"/>
                        </a:lnTo>
                        <a:lnTo>
                          <a:pt x="638" y="880"/>
                        </a:lnTo>
                        <a:lnTo>
                          <a:pt x="638" y="878"/>
                        </a:lnTo>
                        <a:lnTo>
                          <a:pt x="636" y="874"/>
                        </a:lnTo>
                        <a:lnTo>
                          <a:pt x="634" y="857"/>
                        </a:lnTo>
                        <a:lnTo>
                          <a:pt x="632" y="838"/>
                        </a:lnTo>
                        <a:lnTo>
                          <a:pt x="632" y="827"/>
                        </a:lnTo>
                        <a:lnTo>
                          <a:pt x="629" y="819"/>
                        </a:lnTo>
                        <a:lnTo>
                          <a:pt x="625" y="810"/>
                        </a:lnTo>
                        <a:lnTo>
                          <a:pt x="621" y="804"/>
                        </a:lnTo>
                        <a:lnTo>
                          <a:pt x="619" y="800"/>
                        </a:lnTo>
                        <a:lnTo>
                          <a:pt x="617" y="798"/>
                        </a:lnTo>
                        <a:lnTo>
                          <a:pt x="606" y="791"/>
                        </a:lnTo>
                        <a:lnTo>
                          <a:pt x="585" y="785"/>
                        </a:lnTo>
                        <a:lnTo>
                          <a:pt x="583" y="781"/>
                        </a:lnTo>
                        <a:lnTo>
                          <a:pt x="580" y="778"/>
                        </a:lnTo>
                        <a:lnTo>
                          <a:pt x="572" y="757"/>
                        </a:lnTo>
                        <a:lnTo>
                          <a:pt x="578" y="759"/>
                        </a:lnTo>
                        <a:lnTo>
                          <a:pt x="587" y="759"/>
                        </a:lnTo>
                        <a:lnTo>
                          <a:pt x="587" y="759"/>
                        </a:lnTo>
                        <a:lnTo>
                          <a:pt x="591" y="761"/>
                        </a:lnTo>
                        <a:lnTo>
                          <a:pt x="593" y="761"/>
                        </a:lnTo>
                        <a:lnTo>
                          <a:pt x="610" y="757"/>
                        </a:lnTo>
                        <a:lnTo>
                          <a:pt x="617" y="753"/>
                        </a:lnTo>
                        <a:lnTo>
                          <a:pt x="619" y="751"/>
                        </a:lnTo>
                        <a:lnTo>
                          <a:pt x="619" y="749"/>
                        </a:lnTo>
                        <a:lnTo>
                          <a:pt x="619" y="749"/>
                        </a:lnTo>
                        <a:lnTo>
                          <a:pt x="621" y="736"/>
                        </a:lnTo>
                        <a:lnTo>
                          <a:pt x="621" y="734"/>
                        </a:lnTo>
                        <a:lnTo>
                          <a:pt x="621" y="734"/>
                        </a:lnTo>
                        <a:lnTo>
                          <a:pt x="621" y="732"/>
                        </a:lnTo>
                        <a:lnTo>
                          <a:pt x="623" y="730"/>
                        </a:lnTo>
                        <a:lnTo>
                          <a:pt x="625" y="727"/>
                        </a:lnTo>
                        <a:lnTo>
                          <a:pt x="629" y="725"/>
                        </a:lnTo>
                        <a:lnTo>
                          <a:pt x="629" y="723"/>
                        </a:lnTo>
                        <a:lnTo>
                          <a:pt x="636" y="721"/>
                        </a:lnTo>
                        <a:lnTo>
                          <a:pt x="653" y="721"/>
                        </a:lnTo>
                        <a:lnTo>
                          <a:pt x="657" y="719"/>
                        </a:lnTo>
                        <a:lnTo>
                          <a:pt x="672" y="710"/>
                        </a:lnTo>
                        <a:lnTo>
                          <a:pt x="672" y="710"/>
                        </a:lnTo>
                        <a:lnTo>
                          <a:pt x="674" y="710"/>
                        </a:lnTo>
                        <a:lnTo>
                          <a:pt x="680" y="710"/>
                        </a:lnTo>
                        <a:lnTo>
                          <a:pt x="683" y="713"/>
                        </a:lnTo>
                        <a:lnTo>
                          <a:pt x="687" y="715"/>
                        </a:lnTo>
                        <a:lnTo>
                          <a:pt x="697" y="730"/>
                        </a:lnTo>
                        <a:lnTo>
                          <a:pt x="697" y="734"/>
                        </a:lnTo>
                        <a:lnTo>
                          <a:pt x="700" y="738"/>
                        </a:lnTo>
                        <a:lnTo>
                          <a:pt x="700" y="740"/>
                        </a:lnTo>
                        <a:lnTo>
                          <a:pt x="697" y="744"/>
                        </a:lnTo>
                        <a:lnTo>
                          <a:pt x="700" y="747"/>
                        </a:lnTo>
                        <a:lnTo>
                          <a:pt x="700" y="749"/>
                        </a:lnTo>
                        <a:lnTo>
                          <a:pt x="700" y="751"/>
                        </a:lnTo>
                        <a:lnTo>
                          <a:pt x="702" y="753"/>
                        </a:lnTo>
                        <a:lnTo>
                          <a:pt x="702" y="755"/>
                        </a:lnTo>
                        <a:lnTo>
                          <a:pt x="702" y="755"/>
                        </a:lnTo>
                        <a:lnTo>
                          <a:pt x="702" y="761"/>
                        </a:lnTo>
                        <a:lnTo>
                          <a:pt x="702" y="766"/>
                        </a:lnTo>
                        <a:lnTo>
                          <a:pt x="702" y="768"/>
                        </a:lnTo>
                        <a:lnTo>
                          <a:pt x="702" y="770"/>
                        </a:lnTo>
                        <a:lnTo>
                          <a:pt x="704" y="770"/>
                        </a:lnTo>
                        <a:lnTo>
                          <a:pt x="704" y="772"/>
                        </a:lnTo>
                        <a:lnTo>
                          <a:pt x="704" y="772"/>
                        </a:lnTo>
                        <a:lnTo>
                          <a:pt x="708" y="772"/>
                        </a:lnTo>
                        <a:lnTo>
                          <a:pt x="740" y="772"/>
                        </a:lnTo>
                        <a:lnTo>
                          <a:pt x="751" y="770"/>
                        </a:lnTo>
                        <a:lnTo>
                          <a:pt x="759" y="766"/>
                        </a:lnTo>
                        <a:lnTo>
                          <a:pt x="761" y="764"/>
                        </a:lnTo>
                        <a:lnTo>
                          <a:pt x="782" y="757"/>
                        </a:lnTo>
                        <a:lnTo>
                          <a:pt x="782" y="757"/>
                        </a:lnTo>
                        <a:lnTo>
                          <a:pt x="782" y="755"/>
                        </a:lnTo>
                        <a:lnTo>
                          <a:pt x="785" y="753"/>
                        </a:lnTo>
                        <a:lnTo>
                          <a:pt x="787" y="738"/>
                        </a:lnTo>
                        <a:lnTo>
                          <a:pt x="789" y="732"/>
                        </a:lnTo>
                        <a:lnTo>
                          <a:pt x="791" y="730"/>
                        </a:lnTo>
                        <a:lnTo>
                          <a:pt x="797" y="719"/>
                        </a:lnTo>
                        <a:lnTo>
                          <a:pt x="814" y="708"/>
                        </a:lnTo>
                        <a:lnTo>
                          <a:pt x="814" y="708"/>
                        </a:lnTo>
                        <a:lnTo>
                          <a:pt x="817" y="708"/>
                        </a:lnTo>
                        <a:lnTo>
                          <a:pt x="819" y="708"/>
                        </a:lnTo>
                        <a:lnTo>
                          <a:pt x="823" y="715"/>
                        </a:lnTo>
                        <a:lnTo>
                          <a:pt x="825" y="715"/>
                        </a:lnTo>
                        <a:lnTo>
                          <a:pt x="825" y="715"/>
                        </a:lnTo>
                        <a:lnTo>
                          <a:pt x="827" y="717"/>
                        </a:lnTo>
                        <a:lnTo>
                          <a:pt x="829" y="717"/>
                        </a:lnTo>
                        <a:lnTo>
                          <a:pt x="831" y="717"/>
                        </a:lnTo>
                        <a:lnTo>
                          <a:pt x="831" y="717"/>
                        </a:lnTo>
                        <a:lnTo>
                          <a:pt x="831" y="719"/>
                        </a:lnTo>
                        <a:lnTo>
                          <a:pt x="831" y="723"/>
                        </a:lnTo>
                        <a:lnTo>
                          <a:pt x="829" y="725"/>
                        </a:lnTo>
                        <a:lnTo>
                          <a:pt x="829" y="727"/>
                        </a:lnTo>
                        <a:lnTo>
                          <a:pt x="827" y="727"/>
                        </a:lnTo>
                        <a:lnTo>
                          <a:pt x="825" y="730"/>
                        </a:lnTo>
                        <a:lnTo>
                          <a:pt x="825" y="730"/>
                        </a:lnTo>
                        <a:lnTo>
                          <a:pt x="825" y="734"/>
                        </a:lnTo>
                        <a:lnTo>
                          <a:pt x="827" y="736"/>
                        </a:lnTo>
                        <a:lnTo>
                          <a:pt x="834" y="753"/>
                        </a:lnTo>
                        <a:lnTo>
                          <a:pt x="825" y="770"/>
                        </a:lnTo>
                        <a:lnTo>
                          <a:pt x="823" y="783"/>
                        </a:lnTo>
                        <a:lnTo>
                          <a:pt x="821" y="785"/>
                        </a:lnTo>
                        <a:lnTo>
                          <a:pt x="819" y="787"/>
                        </a:lnTo>
                        <a:lnTo>
                          <a:pt x="817" y="787"/>
                        </a:lnTo>
                        <a:lnTo>
                          <a:pt x="814" y="789"/>
                        </a:lnTo>
                        <a:lnTo>
                          <a:pt x="812" y="791"/>
                        </a:lnTo>
                        <a:lnTo>
                          <a:pt x="804" y="791"/>
                        </a:lnTo>
                        <a:lnTo>
                          <a:pt x="802" y="791"/>
                        </a:lnTo>
                        <a:lnTo>
                          <a:pt x="802" y="791"/>
                        </a:lnTo>
                        <a:lnTo>
                          <a:pt x="799" y="793"/>
                        </a:lnTo>
                        <a:lnTo>
                          <a:pt x="799" y="795"/>
                        </a:lnTo>
                        <a:lnTo>
                          <a:pt x="797" y="800"/>
                        </a:lnTo>
                        <a:lnTo>
                          <a:pt x="797" y="804"/>
                        </a:lnTo>
                        <a:lnTo>
                          <a:pt x="797" y="819"/>
                        </a:lnTo>
                        <a:lnTo>
                          <a:pt x="797" y="823"/>
                        </a:lnTo>
                        <a:lnTo>
                          <a:pt x="797" y="825"/>
                        </a:lnTo>
                        <a:lnTo>
                          <a:pt x="797" y="827"/>
                        </a:lnTo>
                        <a:lnTo>
                          <a:pt x="797" y="829"/>
                        </a:lnTo>
                        <a:lnTo>
                          <a:pt x="797" y="832"/>
                        </a:lnTo>
                        <a:lnTo>
                          <a:pt x="799" y="834"/>
                        </a:lnTo>
                        <a:lnTo>
                          <a:pt x="799" y="834"/>
                        </a:lnTo>
                        <a:lnTo>
                          <a:pt x="802" y="834"/>
                        </a:lnTo>
                        <a:lnTo>
                          <a:pt x="808" y="836"/>
                        </a:lnTo>
                        <a:lnTo>
                          <a:pt x="819" y="838"/>
                        </a:lnTo>
                        <a:lnTo>
                          <a:pt x="825" y="840"/>
                        </a:lnTo>
                        <a:lnTo>
                          <a:pt x="827" y="840"/>
                        </a:lnTo>
                        <a:lnTo>
                          <a:pt x="827" y="840"/>
                        </a:lnTo>
                        <a:lnTo>
                          <a:pt x="827" y="842"/>
                        </a:lnTo>
                        <a:lnTo>
                          <a:pt x="821" y="846"/>
                        </a:lnTo>
                        <a:lnTo>
                          <a:pt x="819" y="849"/>
                        </a:lnTo>
                        <a:lnTo>
                          <a:pt x="819" y="853"/>
                        </a:lnTo>
                        <a:lnTo>
                          <a:pt x="819" y="853"/>
                        </a:lnTo>
                        <a:lnTo>
                          <a:pt x="819" y="855"/>
                        </a:lnTo>
                        <a:lnTo>
                          <a:pt x="821" y="857"/>
                        </a:lnTo>
                        <a:lnTo>
                          <a:pt x="821" y="859"/>
                        </a:lnTo>
                        <a:lnTo>
                          <a:pt x="823" y="863"/>
                        </a:lnTo>
                        <a:lnTo>
                          <a:pt x="823" y="866"/>
                        </a:lnTo>
                        <a:lnTo>
                          <a:pt x="821" y="866"/>
                        </a:lnTo>
                        <a:lnTo>
                          <a:pt x="814" y="866"/>
                        </a:lnTo>
                        <a:lnTo>
                          <a:pt x="804" y="870"/>
                        </a:lnTo>
                        <a:lnTo>
                          <a:pt x="808" y="874"/>
                        </a:lnTo>
                        <a:lnTo>
                          <a:pt x="810" y="880"/>
                        </a:lnTo>
                        <a:lnTo>
                          <a:pt x="812" y="883"/>
                        </a:lnTo>
                        <a:lnTo>
                          <a:pt x="812" y="885"/>
                        </a:lnTo>
                        <a:lnTo>
                          <a:pt x="812" y="887"/>
                        </a:lnTo>
                        <a:lnTo>
                          <a:pt x="812" y="889"/>
                        </a:lnTo>
                        <a:lnTo>
                          <a:pt x="812" y="891"/>
                        </a:lnTo>
                        <a:lnTo>
                          <a:pt x="812" y="891"/>
                        </a:lnTo>
                        <a:lnTo>
                          <a:pt x="812" y="893"/>
                        </a:lnTo>
                        <a:lnTo>
                          <a:pt x="810" y="895"/>
                        </a:lnTo>
                        <a:lnTo>
                          <a:pt x="810" y="897"/>
                        </a:lnTo>
                        <a:lnTo>
                          <a:pt x="812" y="897"/>
                        </a:lnTo>
                        <a:lnTo>
                          <a:pt x="812" y="897"/>
                        </a:lnTo>
                        <a:lnTo>
                          <a:pt x="817" y="895"/>
                        </a:lnTo>
                        <a:lnTo>
                          <a:pt x="821" y="895"/>
                        </a:lnTo>
                        <a:lnTo>
                          <a:pt x="825" y="895"/>
                        </a:lnTo>
                        <a:lnTo>
                          <a:pt x="831" y="893"/>
                        </a:lnTo>
                        <a:lnTo>
                          <a:pt x="855" y="893"/>
                        </a:lnTo>
                        <a:lnTo>
                          <a:pt x="857" y="895"/>
                        </a:lnTo>
                        <a:lnTo>
                          <a:pt x="859" y="895"/>
                        </a:lnTo>
                        <a:lnTo>
                          <a:pt x="859" y="900"/>
                        </a:lnTo>
                        <a:lnTo>
                          <a:pt x="857" y="902"/>
                        </a:lnTo>
                        <a:lnTo>
                          <a:pt x="857" y="904"/>
                        </a:lnTo>
                        <a:lnTo>
                          <a:pt x="857" y="904"/>
                        </a:lnTo>
                        <a:lnTo>
                          <a:pt x="857" y="906"/>
                        </a:lnTo>
                        <a:lnTo>
                          <a:pt x="861" y="908"/>
                        </a:lnTo>
                        <a:lnTo>
                          <a:pt x="870" y="910"/>
                        </a:lnTo>
                        <a:lnTo>
                          <a:pt x="874" y="914"/>
                        </a:lnTo>
                        <a:lnTo>
                          <a:pt x="876" y="919"/>
                        </a:lnTo>
                        <a:lnTo>
                          <a:pt x="876" y="921"/>
                        </a:lnTo>
                        <a:lnTo>
                          <a:pt x="876" y="923"/>
                        </a:lnTo>
                        <a:lnTo>
                          <a:pt x="872" y="929"/>
                        </a:lnTo>
                        <a:lnTo>
                          <a:pt x="872" y="929"/>
                        </a:lnTo>
                        <a:lnTo>
                          <a:pt x="872" y="931"/>
                        </a:lnTo>
                        <a:lnTo>
                          <a:pt x="874" y="931"/>
                        </a:lnTo>
                        <a:lnTo>
                          <a:pt x="876" y="940"/>
                        </a:lnTo>
                        <a:lnTo>
                          <a:pt x="882" y="948"/>
                        </a:lnTo>
                        <a:lnTo>
                          <a:pt x="882" y="951"/>
                        </a:lnTo>
                        <a:lnTo>
                          <a:pt x="882" y="953"/>
                        </a:lnTo>
                        <a:lnTo>
                          <a:pt x="882" y="953"/>
                        </a:lnTo>
                        <a:lnTo>
                          <a:pt x="882" y="955"/>
                        </a:lnTo>
                        <a:lnTo>
                          <a:pt x="880" y="955"/>
                        </a:lnTo>
                        <a:lnTo>
                          <a:pt x="880" y="957"/>
                        </a:lnTo>
                        <a:lnTo>
                          <a:pt x="878" y="959"/>
                        </a:lnTo>
                        <a:lnTo>
                          <a:pt x="876" y="961"/>
                        </a:lnTo>
                        <a:lnTo>
                          <a:pt x="876" y="961"/>
                        </a:lnTo>
                        <a:lnTo>
                          <a:pt x="876" y="961"/>
                        </a:lnTo>
                        <a:lnTo>
                          <a:pt x="876" y="961"/>
                        </a:lnTo>
                        <a:lnTo>
                          <a:pt x="876" y="963"/>
                        </a:lnTo>
                        <a:lnTo>
                          <a:pt x="876" y="963"/>
                        </a:lnTo>
                        <a:lnTo>
                          <a:pt x="876" y="965"/>
                        </a:lnTo>
                        <a:lnTo>
                          <a:pt x="876" y="965"/>
                        </a:lnTo>
                        <a:lnTo>
                          <a:pt x="876" y="965"/>
                        </a:lnTo>
                        <a:lnTo>
                          <a:pt x="876" y="968"/>
                        </a:lnTo>
                        <a:lnTo>
                          <a:pt x="876" y="968"/>
                        </a:lnTo>
                        <a:lnTo>
                          <a:pt x="880" y="970"/>
                        </a:lnTo>
                        <a:lnTo>
                          <a:pt x="889" y="972"/>
                        </a:lnTo>
                        <a:lnTo>
                          <a:pt x="891" y="974"/>
                        </a:lnTo>
                        <a:lnTo>
                          <a:pt x="893" y="972"/>
                        </a:lnTo>
                        <a:lnTo>
                          <a:pt x="893" y="972"/>
                        </a:lnTo>
                        <a:lnTo>
                          <a:pt x="893" y="970"/>
                        </a:lnTo>
                        <a:lnTo>
                          <a:pt x="893" y="970"/>
                        </a:lnTo>
                        <a:lnTo>
                          <a:pt x="893" y="970"/>
                        </a:lnTo>
                        <a:lnTo>
                          <a:pt x="893" y="968"/>
                        </a:lnTo>
                        <a:lnTo>
                          <a:pt x="895" y="968"/>
                        </a:lnTo>
                        <a:lnTo>
                          <a:pt x="895" y="965"/>
                        </a:lnTo>
                        <a:lnTo>
                          <a:pt x="897" y="965"/>
                        </a:lnTo>
                        <a:lnTo>
                          <a:pt x="897" y="965"/>
                        </a:lnTo>
                        <a:lnTo>
                          <a:pt x="899" y="965"/>
                        </a:lnTo>
                        <a:lnTo>
                          <a:pt x="912" y="970"/>
                        </a:lnTo>
                        <a:lnTo>
                          <a:pt x="912" y="970"/>
                        </a:lnTo>
                        <a:lnTo>
                          <a:pt x="912" y="974"/>
                        </a:lnTo>
                        <a:lnTo>
                          <a:pt x="912" y="989"/>
                        </a:lnTo>
                        <a:lnTo>
                          <a:pt x="910" y="989"/>
                        </a:lnTo>
                        <a:lnTo>
                          <a:pt x="910" y="991"/>
                        </a:lnTo>
                        <a:lnTo>
                          <a:pt x="908" y="993"/>
                        </a:lnTo>
                        <a:lnTo>
                          <a:pt x="906" y="995"/>
                        </a:lnTo>
                        <a:lnTo>
                          <a:pt x="906" y="997"/>
                        </a:lnTo>
                        <a:lnTo>
                          <a:pt x="906" y="997"/>
                        </a:lnTo>
                        <a:lnTo>
                          <a:pt x="908" y="997"/>
                        </a:lnTo>
                        <a:lnTo>
                          <a:pt x="916" y="995"/>
                        </a:lnTo>
                        <a:lnTo>
                          <a:pt x="921" y="995"/>
                        </a:lnTo>
                        <a:lnTo>
                          <a:pt x="929" y="997"/>
                        </a:lnTo>
                        <a:lnTo>
                          <a:pt x="931" y="999"/>
                        </a:lnTo>
                        <a:lnTo>
                          <a:pt x="931" y="1002"/>
                        </a:lnTo>
                        <a:lnTo>
                          <a:pt x="931" y="1002"/>
                        </a:lnTo>
                        <a:lnTo>
                          <a:pt x="933" y="1004"/>
                        </a:lnTo>
                        <a:lnTo>
                          <a:pt x="933" y="1008"/>
                        </a:lnTo>
                        <a:lnTo>
                          <a:pt x="933" y="1014"/>
                        </a:lnTo>
                        <a:lnTo>
                          <a:pt x="931" y="1027"/>
                        </a:lnTo>
                        <a:lnTo>
                          <a:pt x="936" y="1029"/>
                        </a:lnTo>
                        <a:lnTo>
                          <a:pt x="938" y="1027"/>
                        </a:lnTo>
                        <a:lnTo>
                          <a:pt x="944" y="1025"/>
                        </a:lnTo>
                        <a:lnTo>
                          <a:pt x="946" y="1023"/>
                        </a:lnTo>
                        <a:lnTo>
                          <a:pt x="959" y="1023"/>
                        </a:lnTo>
                        <a:lnTo>
                          <a:pt x="967" y="1021"/>
                        </a:lnTo>
                        <a:lnTo>
                          <a:pt x="970" y="1019"/>
                        </a:lnTo>
                        <a:lnTo>
                          <a:pt x="972" y="1019"/>
                        </a:lnTo>
                        <a:lnTo>
                          <a:pt x="974" y="1016"/>
                        </a:lnTo>
                        <a:lnTo>
                          <a:pt x="974" y="1016"/>
                        </a:lnTo>
                        <a:lnTo>
                          <a:pt x="976" y="1019"/>
                        </a:lnTo>
                        <a:lnTo>
                          <a:pt x="974" y="1021"/>
                        </a:lnTo>
                        <a:lnTo>
                          <a:pt x="974" y="1023"/>
                        </a:lnTo>
                        <a:lnTo>
                          <a:pt x="974" y="1027"/>
                        </a:lnTo>
                        <a:lnTo>
                          <a:pt x="970" y="1031"/>
                        </a:lnTo>
                        <a:lnTo>
                          <a:pt x="970" y="1031"/>
                        </a:lnTo>
                        <a:lnTo>
                          <a:pt x="970" y="1033"/>
                        </a:lnTo>
                        <a:lnTo>
                          <a:pt x="972" y="1033"/>
                        </a:lnTo>
                        <a:lnTo>
                          <a:pt x="974" y="1033"/>
                        </a:lnTo>
                        <a:lnTo>
                          <a:pt x="976" y="1036"/>
                        </a:lnTo>
                        <a:lnTo>
                          <a:pt x="978" y="1036"/>
                        </a:lnTo>
                        <a:lnTo>
                          <a:pt x="978" y="1036"/>
                        </a:lnTo>
                        <a:lnTo>
                          <a:pt x="978" y="1038"/>
                        </a:lnTo>
                        <a:lnTo>
                          <a:pt x="976" y="1040"/>
                        </a:lnTo>
                        <a:lnTo>
                          <a:pt x="976" y="1042"/>
                        </a:lnTo>
                        <a:lnTo>
                          <a:pt x="976" y="1044"/>
                        </a:lnTo>
                        <a:lnTo>
                          <a:pt x="976" y="1048"/>
                        </a:lnTo>
                        <a:lnTo>
                          <a:pt x="976" y="1053"/>
                        </a:lnTo>
                        <a:lnTo>
                          <a:pt x="976" y="1059"/>
                        </a:lnTo>
                        <a:lnTo>
                          <a:pt x="974" y="1067"/>
                        </a:lnTo>
                        <a:lnTo>
                          <a:pt x="974" y="1070"/>
                        </a:lnTo>
                        <a:lnTo>
                          <a:pt x="972" y="1072"/>
                        </a:lnTo>
                        <a:lnTo>
                          <a:pt x="970" y="1074"/>
                        </a:lnTo>
                        <a:lnTo>
                          <a:pt x="965" y="1076"/>
                        </a:lnTo>
                        <a:lnTo>
                          <a:pt x="965" y="1078"/>
                        </a:lnTo>
                        <a:lnTo>
                          <a:pt x="965" y="1078"/>
                        </a:lnTo>
                        <a:lnTo>
                          <a:pt x="965" y="1080"/>
                        </a:lnTo>
                        <a:lnTo>
                          <a:pt x="965" y="1082"/>
                        </a:lnTo>
                        <a:lnTo>
                          <a:pt x="965" y="1082"/>
                        </a:lnTo>
                        <a:lnTo>
                          <a:pt x="963" y="1084"/>
                        </a:lnTo>
                        <a:lnTo>
                          <a:pt x="963" y="1087"/>
                        </a:lnTo>
                        <a:lnTo>
                          <a:pt x="963" y="1087"/>
                        </a:lnTo>
                        <a:lnTo>
                          <a:pt x="961" y="1087"/>
                        </a:lnTo>
                        <a:lnTo>
                          <a:pt x="961" y="1089"/>
                        </a:lnTo>
                        <a:lnTo>
                          <a:pt x="961" y="1091"/>
                        </a:lnTo>
                        <a:lnTo>
                          <a:pt x="961" y="1093"/>
                        </a:lnTo>
                        <a:lnTo>
                          <a:pt x="963" y="1097"/>
                        </a:lnTo>
                        <a:lnTo>
                          <a:pt x="963" y="1104"/>
                        </a:lnTo>
                        <a:lnTo>
                          <a:pt x="965" y="1106"/>
                        </a:lnTo>
                        <a:lnTo>
                          <a:pt x="965" y="1106"/>
                        </a:lnTo>
                        <a:lnTo>
                          <a:pt x="963" y="1108"/>
                        </a:lnTo>
                        <a:lnTo>
                          <a:pt x="963" y="1110"/>
                        </a:lnTo>
                        <a:lnTo>
                          <a:pt x="963" y="1112"/>
                        </a:lnTo>
                        <a:lnTo>
                          <a:pt x="963" y="1114"/>
                        </a:lnTo>
                        <a:lnTo>
                          <a:pt x="965" y="1116"/>
                        </a:lnTo>
                        <a:lnTo>
                          <a:pt x="965" y="1118"/>
                        </a:lnTo>
                        <a:lnTo>
                          <a:pt x="965" y="1121"/>
                        </a:lnTo>
                        <a:lnTo>
                          <a:pt x="963" y="1123"/>
                        </a:lnTo>
                        <a:lnTo>
                          <a:pt x="961" y="1123"/>
                        </a:lnTo>
                        <a:lnTo>
                          <a:pt x="961" y="1125"/>
                        </a:lnTo>
                        <a:lnTo>
                          <a:pt x="961" y="1127"/>
                        </a:lnTo>
                        <a:lnTo>
                          <a:pt x="961" y="1129"/>
                        </a:lnTo>
                        <a:lnTo>
                          <a:pt x="961" y="1131"/>
                        </a:lnTo>
                        <a:lnTo>
                          <a:pt x="961" y="1133"/>
                        </a:lnTo>
                        <a:lnTo>
                          <a:pt x="963" y="1136"/>
                        </a:lnTo>
                        <a:lnTo>
                          <a:pt x="963" y="1136"/>
                        </a:lnTo>
                        <a:lnTo>
                          <a:pt x="963" y="1138"/>
                        </a:lnTo>
                        <a:lnTo>
                          <a:pt x="970" y="1136"/>
                        </a:lnTo>
                        <a:lnTo>
                          <a:pt x="982" y="1129"/>
                        </a:lnTo>
                        <a:lnTo>
                          <a:pt x="987" y="1131"/>
                        </a:lnTo>
                        <a:lnTo>
                          <a:pt x="991" y="1125"/>
                        </a:lnTo>
                        <a:lnTo>
                          <a:pt x="997" y="1125"/>
                        </a:lnTo>
                        <a:lnTo>
                          <a:pt x="997" y="1125"/>
                        </a:lnTo>
                        <a:lnTo>
                          <a:pt x="999" y="1127"/>
                        </a:lnTo>
                        <a:lnTo>
                          <a:pt x="999" y="1129"/>
                        </a:lnTo>
                        <a:lnTo>
                          <a:pt x="999" y="1131"/>
                        </a:lnTo>
                        <a:lnTo>
                          <a:pt x="999" y="1133"/>
                        </a:lnTo>
                        <a:lnTo>
                          <a:pt x="999" y="1133"/>
                        </a:lnTo>
                        <a:lnTo>
                          <a:pt x="1001" y="1136"/>
                        </a:lnTo>
                        <a:lnTo>
                          <a:pt x="1001" y="1136"/>
                        </a:lnTo>
                        <a:lnTo>
                          <a:pt x="1004" y="1138"/>
                        </a:lnTo>
                        <a:lnTo>
                          <a:pt x="1006" y="1138"/>
                        </a:lnTo>
                        <a:lnTo>
                          <a:pt x="1010" y="1138"/>
                        </a:lnTo>
                        <a:lnTo>
                          <a:pt x="1012" y="1138"/>
                        </a:lnTo>
                        <a:lnTo>
                          <a:pt x="1014" y="1136"/>
                        </a:lnTo>
                        <a:lnTo>
                          <a:pt x="1014" y="1136"/>
                        </a:lnTo>
                        <a:lnTo>
                          <a:pt x="1014" y="1133"/>
                        </a:lnTo>
                        <a:lnTo>
                          <a:pt x="1016" y="1131"/>
                        </a:lnTo>
                        <a:lnTo>
                          <a:pt x="1016" y="1131"/>
                        </a:lnTo>
                        <a:lnTo>
                          <a:pt x="1018" y="1131"/>
                        </a:lnTo>
                        <a:lnTo>
                          <a:pt x="1021" y="1131"/>
                        </a:lnTo>
                        <a:lnTo>
                          <a:pt x="1021" y="1131"/>
                        </a:lnTo>
                        <a:lnTo>
                          <a:pt x="1023" y="1133"/>
                        </a:lnTo>
                        <a:lnTo>
                          <a:pt x="1025" y="1136"/>
                        </a:lnTo>
                        <a:lnTo>
                          <a:pt x="1029" y="1136"/>
                        </a:lnTo>
                        <a:lnTo>
                          <a:pt x="1031" y="1136"/>
                        </a:lnTo>
                        <a:lnTo>
                          <a:pt x="1033" y="1136"/>
                        </a:lnTo>
                        <a:lnTo>
                          <a:pt x="1038" y="1136"/>
                        </a:lnTo>
                        <a:lnTo>
                          <a:pt x="1040" y="1133"/>
                        </a:lnTo>
                        <a:lnTo>
                          <a:pt x="1042" y="1131"/>
                        </a:lnTo>
                        <a:lnTo>
                          <a:pt x="1042" y="1133"/>
                        </a:lnTo>
                        <a:lnTo>
                          <a:pt x="1044" y="1136"/>
                        </a:lnTo>
                        <a:lnTo>
                          <a:pt x="1044" y="1138"/>
                        </a:lnTo>
                        <a:lnTo>
                          <a:pt x="1046" y="1140"/>
                        </a:lnTo>
                        <a:lnTo>
                          <a:pt x="1053" y="1142"/>
                        </a:lnTo>
                        <a:lnTo>
                          <a:pt x="1055" y="1142"/>
                        </a:lnTo>
                        <a:lnTo>
                          <a:pt x="1055" y="1144"/>
                        </a:lnTo>
                        <a:lnTo>
                          <a:pt x="1057" y="1148"/>
                        </a:lnTo>
                        <a:lnTo>
                          <a:pt x="1059" y="1155"/>
                        </a:lnTo>
                        <a:lnTo>
                          <a:pt x="1067" y="1161"/>
                        </a:lnTo>
                        <a:lnTo>
                          <a:pt x="1065" y="1165"/>
                        </a:lnTo>
                        <a:lnTo>
                          <a:pt x="1063" y="1167"/>
                        </a:lnTo>
                        <a:lnTo>
                          <a:pt x="1061" y="1167"/>
                        </a:lnTo>
                        <a:lnTo>
                          <a:pt x="1053" y="1161"/>
                        </a:lnTo>
                        <a:lnTo>
                          <a:pt x="1053" y="1161"/>
                        </a:lnTo>
                        <a:lnTo>
                          <a:pt x="1053" y="1161"/>
                        </a:lnTo>
                        <a:lnTo>
                          <a:pt x="1050" y="1161"/>
                        </a:lnTo>
                        <a:lnTo>
                          <a:pt x="1050" y="1163"/>
                        </a:lnTo>
                        <a:lnTo>
                          <a:pt x="1050" y="1163"/>
                        </a:lnTo>
                        <a:lnTo>
                          <a:pt x="1050" y="1165"/>
                        </a:lnTo>
                        <a:lnTo>
                          <a:pt x="1050" y="1167"/>
                        </a:lnTo>
                        <a:lnTo>
                          <a:pt x="1055" y="1172"/>
                        </a:lnTo>
                        <a:lnTo>
                          <a:pt x="1055" y="1174"/>
                        </a:lnTo>
                        <a:lnTo>
                          <a:pt x="1055" y="1174"/>
                        </a:lnTo>
                        <a:lnTo>
                          <a:pt x="1053" y="1174"/>
                        </a:lnTo>
                        <a:lnTo>
                          <a:pt x="1050" y="1174"/>
                        </a:lnTo>
                        <a:lnTo>
                          <a:pt x="1050" y="1174"/>
                        </a:lnTo>
                        <a:lnTo>
                          <a:pt x="1048" y="1172"/>
                        </a:lnTo>
                        <a:lnTo>
                          <a:pt x="1046" y="1172"/>
                        </a:lnTo>
                        <a:lnTo>
                          <a:pt x="1046" y="1174"/>
                        </a:lnTo>
                        <a:lnTo>
                          <a:pt x="1046" y="1178"/>
                        </a:lnTo>
                        <a:lnTo>
                          <a:pt x="1046" y="1182"/>
                        </a:lnTo>
                        <a:lnTo>
                          <a:pt x="1046" y="1187"/>
                        </a:lnTo>
                        <a:lnTo>
                          <a:pt x="1046" y="1189"/>
                        </a:lnTo>
                        <a:lnTo>
                          <a:pt x="1046" y="1189"/>
                        </a:lnTo>
                        <a:lnTo>
                          <a:pt x="1044" y="1189"/>
                        </a:lnTo>
                        <a:lnTo>
                          <a:pt x="1042" y="1191"/>
                        </a:lnTo>
                        <a:lnTo>
                          <a:pt x="1042" y="1191"/>
                        </a:lnTo>
                        <a:lnTo>
                          <a:pt x="1042" y="1195"/>
                        </a:lnTo>
                        <a:lnTo>
                          <a:pt x="1050" y="1208"/>
                        </a:lnTo>
                        <a:lnTo>
                          <a:pt x="1053" y="1212"/>
                        </a:lnTo>
                        <a:lnTo>
                          <a:pt x="1055" y="1212"/>
                        </a:lnTo>
                        <a:lnTo>
                          <a:pt x="1057" y="1214"/>
                        </a:lnTo>
                        <a:lnTo>
                          <a:pt x="1059" y="1214"/>
                        </a:lnTo>
                        <a:lnTo>
                          <a:pt x="1059" y="1214"/>
                        </a:lnTo>
                        <a:lnTo>
                          <a:pt x="1059" y="1216"/>
                        </a:lnTo>
                        <a:lnTo>
                          <a:pt x="1057" y="1218"/>
                        </a:lnTo>
                        <a:lnTo>
                          <a:pt x="1057" y="1221"/>
                        </a:lnTo>
                        <a:lnTo>
                          <a:pt x="1057" y="1223"/>
                        </a:lnTo>
                        <a:lnTo>
                          <a:pt x="1059" y="1225"/>
                        </a:lnTo>
                        <a:lnTo>
                          <a:pt x="1059" y="1227"/>
                        </a:lnTo>
                        <a:lnTo>
                          <a:pt x="1059" y="1229"/>
                        </a:lnTo>
                        <a:lnTo>
                          <a:pt x="1059" y="1231"/>
                        </a:lnTo>
                        <a:lnTo>
                          <a:pt x="1059" y="1233"/>
                        </a:lnTo>
                        <a:lnTo>
                          <a:pt x="1063" y="1246"/>
                        </a:lnTo>
                        <a:lnTo>
                          <a:pt x="1063" y="1248"/>
                        </a:lnTo>
                        <a:lnTo>
                          <a:pt x="1061" y="1250"/>
                        </a:lnTo>
                        <a:lnTo>
                          <a:pt x="1053" y="1252"/>
                        </a:lnTo>
                        <a:lnTo>
                          <a:pt x="1050" y="1252"/>
                        </a:lnTo>
                        <a:lnTo>
                          <a:pt x="1048" y="1252"/>
                        </a:lnTo>
                        <a:lnTo>
                          <a:pt x="1046" y="1252"/>
                        </a:lnTo>
                        <a:lnTo>
                          <a:pt x="1046" y="1252"/>
                        </a:lnTo>
                        <a:lnTo>
                          <a:pt x="1044" y="1255"/>
                        </a:lnTo>
                        <a:lnTo>
                          <a:pt x="1044" y="1255"/>
                        </a:lnTo>
                        <a:lnTo>
                          <a:pt x="1044" y="1257"/>
                        </a:lnTo>
                        <a:lnTo>
                          <a:pt x="1042" y="1259"/>
                        </a:lnTo>
                        <a:lnTo>
                          <a:pt x="1040" y="1261"/>
                        </a:lnTo>
                        <a:lnTo>
                          <a:pt x="1040" y="1263"/>
                        </a:lnTo>
                        <a:lnTo>
                          <a:pt x="1042" y="1265"/>
                        </a:lnTo>
                        <a:lnTo>
                          <a:pt x="1044" y="1269"/>
                        </a:lnTo>
                        <a:lnTo>
                          <a:pt x="1044" y="1272"/>
                        </a:lnTo>
                        <a:lnTo>
                          <a:pt x="1044" y="1272"/>
                        </a:lnTo>
                        <a:lnTo>
                          <a:pt x="1044" y="1274"/>
                        </a:lnTo>
                        <a:lnTo>
                          <a:pt x="1042" y="1274"/>
                        </a:lnTo>
                        <a:lnTo>
                          <a:pt x="1038" y="1274"/>
                        </a:lnTo>
                        <a:lnTo>
                          <a:pt x="1033" y="1272"/>
                        </a:lnTo>
                        <a:lnTo>
                          <a:pt x="1031" y="1272"/>
                        </a:lnTo>
                        <a:lnTo>
                          <a:pt x="1033" y="1274"/>
                        </a:lnTo>
                        <a:lnTo>
                          <a:pt x="1036" y="1276"/>
                        </a:lnTo>
                        <a:lnTo>
                          <a:pt x="1044" y="1282"/>
                        </a:lnTo>
                        <a:lnTo>
                          <a:pt x="1050" y="1282"/>
                        </a:lnTo>
                        <a:lnTo>
                          <a:pt x="1074" y="1291"/>
                        </a:lnTo>
                        <a:lnTo>
                          <a:pt x="1076" y="1291"/>
                        </a:lnTo>
                        <a:lnTo>
                          <a:pt x="1078" y="1291"/>
                        </a:lnTo>
                        <a:lnTo>
                          <a:pt x="1082" y="1293"/>
                        </a:lnTo>
                        <a:lnTo>
                          <a:pt x="1095" y="1303"/>
                        </a:lnTo>
                        <a:lnTo>
                          <a:pt x="1097" y="1303"/>
                        </a:lnTo>
                        <a:lnTo>
                          <a:pt x="1099" y="1303"/>
                        </a:lnTo>
                        <a:lnTo>
                          <a:pt x="1101" y="1301"/>
                        </a:lnTo>
                        <a:lnTo>
                          <a:pt x="1110" y="1293"/>
                        </a:lnTo>
                        <a:lnTo>
                          <a:pt x="1112" y="1289"/>
                        </a:lnTo>
                        <a:lnTo>
                          <a:pt x="1112" y="1286"/>
                        </a:lnTo>
                        <a:lnTo>
                          <a:pt x="1112" y="1286"/>
                        </a:lnTo>
                        <a:lnTo>
                          <a:pt x="1112" y="1284"/>
                        </a:lnTo>
                        <a:lnTo>
                          <a:pt x="1112" y="1284"/>
                        </a:lnTo>
                        <a:lnTo>
                          <a:pt x="1112" y="1282"/>
                        </a:lnTo>
                        <a:lnTo>
                          <a:pt x="1112" y="1282"/>
                        </a:lnTo>
                        <a:lnTo>
                          <a:pt x="1112" y="1282"/>
                        </a:lnTo>
                        <a:lnTo>
                          <a:pt x="1112" y="1280"/>
                        </a:lnTo>
                        <a:lnTo>
                          <a:pt x="1112" y="1280"/>
                        </a:lnTo>
                        <a:lnTo>
                          <a:pt x="1114" y="1280"/>
                        </a:lnTo>
                        <a:lnTo>
                          <a:pt x="1114" y="1278"/>
                        </a:lnTo>
                        <a:lnTo>
                          <a:pt x="1114" y="1278"/>
                        </a:lnTo>
                        <a:lnTo>
                          <a:pt x="1114" y="1276"/>
                        </a:lnTo>
                        <a:lnTo>
                          <a:pt x="1114" y="1276"/>
                        </a:lnTo>
                        <a:lnTo>
                          <a:pt x="1114" y="1276"/>
                        </a:lnTo>
                        <a:lnTo>
                          <a:pt x="1114" y="1276"/>
                        </a:lnTo>
                        <a:lnTo>
                          <a:pt x="1112" y="1274"/>
                        </a:lnTo>
                        <a:lnTo>
                          <a:pt x="1112" y="1274"/>
                        </a:lnTo>
                        <a:lnTo>
                          <a:pt x="1110" y="1276"/>
                        </a:lnTo>
                        <a:lnTo>
                          <a:pt x="1106" y="1280"/>
                        </a:lnTo>
                        <a:lnTo>
                          <a:pt x="1106" y="1280"/>
                        </a:lnTo>
                        <a:lnTo>
                          <a:pt x="1106" y="1282"/>
                        </a:lnTo>
                        <a:lnTo>
                          <a:pt x="1104" y="1280"/>
                        </a:lnTo>
                        <a:lnTo>
                          <a:pt x="1101" y="1280"/>
                        </a:lnTo>
                        <a:lnTo>
                          <a:pt x="1093" y="1272"/>
                        </a:lnTo>
                        <a:lnTo>
                          <a:pt x="1091" y="1272"/>
                        </a:lnTo>
                        <a:lnTo>
                          <a:pt x="1091" y="1269"/>
                        </a:lnTo>
                        <a:lnTo>
                          <a:pt x="1089" y="1267"/>
                        </a:lnTo>
                        <a:lnTo>
                          <a:pt x="1089" y="1267"/>
                        </a:lnTo>
                        <a:lnTo>
                          <a:pt x="1091" y="1265"/>
                        </a:lnTo>
                        <a:lnTo>
                          <a:pt x="1101" y="1257"/>
                        </a:lnTo>
                        <a:lnTo>
                          <a:pt x="1106" y="1252"/>
                        </a:lnTo>
                        <a:lnTo>
                          <a:pt x="1112" y="1248"/>
                        </a:lnTo>
                        <a:lnTo>
                          <a:pt x="1114" y="1246"/>
                        </a:lnTo>
                        <a:lnTo>
                          <a:pt x="1116" y="1246"/>
                        </a:lnTo>
                        <a:lnTo>
                          <a:pt x="1114" y="1244"/>
                        </a:lnTo>
                        <a:lnTo>
                          <a:pt x="1114" y="1242"/>
                        </a:lnTo>
                        <a:lnTo>
                          <a:pt x="1114" y="1242"/>
                        </a:lnTo>
                        <a:lnTo>
                          <a:pt x="1114" y="1240"/>
                        </a:lnTo>
                        <a:lnTo>
                          <a:pt x="1114" y="1240"/>
                        </a:lnTo>
                        <a:lnTo>
                          <a:pt x="1114" y="1240"/>
                        </a:lnTo>
                        <a:lnTo>
                          <a:pt x="1116" y="1240"/>
                        </a:lnTo>
                        <a:lnTo>
                          <a:pt x="1123" y="1242"/>
                        </a:lnTo>
                        <a:lnTo>
                          <a:pt x="1125" y="1244"/>
                        </a:lnTo>
                        <a:lnTo>
                          <a:pt x="1127" y="1246"/>
                        </a:lnTo>
                        <a:lnTo>
                          <a:pt x="1129" y="1248"/>
                        </a:lnTo>
                        <a:lnTo>
                          <a:pt x="1131" y="1252"/>
                        </a:lnTo>
                        <a:lnTo>
                          <a:pt x="1133" y="1255"/>
                        </a:lnTo>
                        <a:lnTo>
                          <a:pt x="1133" y="1255"/>
                        </a:lnTo>
                        <a:lnTo>
                          <a:pt x="1135" y="1257"/>
                        </a:lnTo>
                        <a:lnTo>
                          <a:pt x="1135" y="1257"/>
                        </a:lnTo>
                        <a:lnTo>
                          <a:pt x="1138" y="1255"/>
                        </a:lnTo>
                        <a:lnTo>
                          <a:pt x="1140" y="1252"/>
                        </a:lnTo>
                        <a:lnTo>
                          <a:pt x="1140" y="1250"/>
                        </a:lnTo>
                        <a:lnTo>
                          <a:pt x="1140" y="1248"/>
                        </a:lnTo>
                        <a:lnTo>
                          <a:pt x="1138" y="1244"/>
                        </a:lnTo>
                        <a:lnTo>
                          <a:pt x="1135" y="1242"/>
                        </a:lnTo>
                        <a:lnTo>
                          <a:pt x="1135" y="1242"/>
                        </a:lnTo>
                        <a:lnTo>
                          <a:pt x="1135" y="1240"/>
                        </a:lnTo>
                        <a:lnTo>
                          <a:pt x="1135" y="1240"/>
                        </a:lnTo>
                        <a:lnTo>
                          <a:pt x="1133" y="1238"/>
                        </a:lnTo>
                        <a:lnTo>
                          <a:pt x="1135" y="1238"/>
                        </a:lnTo>
                        <a:lnTo>
                          <a:pt x="1135" y="1235"/>
                        </a:lnTo>
                        <a:lnTo>
                          <a:pt x="1138" y="1235"/>
                        </a:lnTo>
                        <a:lnTo>
                          <a:pt x="1140" y="1235"/>
                        </a:lnTo>
                        <a:lnTo>
                          <a:pt x="1142" y="1235"/>
                        </a:lnTo>
                        <a:lnTo>
                          <a:pt x="1144" y="1231"/>
                        </a:lnTo>
                        <a:lnTo>
                          <a:pt x="1144" y="1231"/>
                        </a:lnTo>
                        <a:lnTo>
                          <a:pt x="1144" y="1231"/>
                        </a:lnTo>
                        <a:lnTo>
                          <a:pt x="1146" y="1231"/>
                        </a:lnTo>
                        <a:lnTo>
                          <a:pt x="1146" y="1231"/>
                        </a:lnTo>
                        <a:lnTo>
                          <a:pt x="1148" y="1233"/>
                        </a:lnTo>
                        <a:lnTo>
                          <a:pt x="1148" y="1238"/>
                        </a:lnTo>
                        <a:lnTo>
                          <a:pt x="1148" y="1238"/>
                        </a:lnTo>
                        <a:lnTo>
                          <a:pt x="1152" y="1240"/>
                        </a:lnTo>
                        <a:lnTo>
                          <a:pt x="1163" y="1248"/>
                        </a:lnTo>
                        <a:lnTo>
                          <a:pt x="1178" y="1231"/>
                        </a:lnTo>
                        <a:lnTo>
                          <a:pt x="1182" y="1227"/>
                        </a:lnTo>
                        <a:lnTo>
                          <a:pt x="1182" y="1225"/>
                        </a:lnTo>
                        <a:lnTo>
                          <a:pt x="1186" y="1223"/>
                        </a:lnTo>
                        <a:lnTo>
                          <a:pt x="1189" y="1221"/>
                        </a:lnTo>
                        <a:lnTo>
                          <a:pt x="1189" y="1218"/>
                        </a:lnTo>
                        <a:lnTo>
                          <a:pt x="1191" y="1218"/>
                        </a:lnTo>
                        <a:lnTo>
                          <a:pt x="1191" y="1218"/>
                        </a:lnTo>
                        <a:lnTo>
                          <a:pt x="1199" y="1223"/>
                        </a:lnTo>
                        <a:lnTo>
                          <a:pt x="1199" y="1223"/>
                        </a:lnTo>
                        <a:lnTo>
                          <a:pt x="1201" y="1223"/>
                        </a:lnTo>
                        <a:lnTo>
                          <a:pt x="1201" y="1221"/>
                        </a:lnTo>
                        <a:lnTo>
                          <a:pt x="1203" y="1216"/>
                        </a:lnTo>
                        <a:lnTo>
                          <a:pt x="1208" y="1214"/>
                        </a:lnTo>
                        <a:lnTo>
                          <a:pt x="1225" y="1214"/>
                        </a:lnTo>
                        <a:lnTo>
                          <a:pt x="1223" y="1212"/>
                        </a:lnTo>
                        <a:lnTo>
                          <a:pt x="1223" y="1210"/>
                        </a:lnTo>
                        <a:lnTo>
                          <a:pt x="1223" y="1210"/>
                        </a:lnTo>
                        <a:lnTo>
                          <a:pt x="1225" y="1208"/>
                        </a:lnTo>
                        <a:lnTo>
                          <a:pt x="1229" y="1206"/>
                        </a:lnTo>
                        <a:lnTo>
                          <a:pt x="1229" y="1206"/>
                        </a:lnTo>
                        <a:lnTo>
                          <a:pt x="1231" y="1204"/>
                        </a:lnTo>
                        <a:lnTo>
                          <a:pt x="1233" y="1199"/>
                        </a:lnTo>
                        <a:lnTo>
                          <a:pt x="1233" y="1197"/>
                        </a:lnTo>
                        <a:lnTo>
                          <a:pt x="1233" y="1197"/>
                        </a:lnTo>
                        <a:lnTo>
                          <a:pt x="1233" y="1195"/>
                        </a:lnTo>
                        <a:lnTo>
                          <a:pt x="1231" y="1195"/>
                        </a:lnTo>
                        <a:lnTo>
                          <a:pt x="1231" y="1195"/>
                        </a:lnTo>
                        <a:lnTo>
                          <a:pt x="1231" y="1193"/>
                        </a:lnTo>
                        <a:lnTo>
                          <a:pt x="1231" y="1191"/>
                        </a:lnTo>
                        <a:lnTo>
                          <a:pt x="1233" y="1191"/>
                        </a:lnTo>
                        <a:lnTo>
                          <a:pt x="1233" y="1189"/>
                        </a:lnTo>
                        <a:lnTo>
                          <a:pt x="1233" y="1189"/>
                        </a:lnTo>
                        <a:lnTo>
                          <a:pt x="1235" y="1187"/>
                        </a:lnTo>
                        <a:lnTo>
                          <a:pt x="1237" y="1187"/>
                        </a:lnTo>
                        <a:lnTo>
                          <a:pt x="1240" y="1187"/>
                        </a:lnTo>
                        <a:lnTo>
                          <a:pt x="1242" y="1187"/>
                        </a:lnTo>
                        <a:lnTo>
                          <a:pt x="1242" y="1189"/>
                        </a:lnTo>
                        <a:lnTo>
                          <a:pt x="1242" y="1189"/>
                        </a:lnTo>
                        <a:lnTo>
                          <a:pt x="1242" y="1189"/>
                        </a:lnTo>
                        <a:lnTo>
                          <a:pt x="1244" y="1191"/>
                        </a:lnTo>
                        <a:lnTo>
                          <a:pt x="1244" y="1191"/>
                        </a:lnTo>
                        <a:lnTo>
                          <a:pt x="1246" y="1191"/>
                        </a:lnTo>
                        <a:lnTo>
                          <a:pt x="1248" y="1191"/>
                        </a:lnTo>
                        <a:lnTo>
                          <a:pt x="1250" y="1189"/>
                        </a:lnTo>
                        <a:lnTo>
                          <a:pt x="1263" y="1178"/>
                        </a:lnTo>
                        <a:lnTo>
                          <a:pt x="1265" y="1178"/>
                        </a:lnTo>
                        <a:lnTo>
                          <a:pt x="1265" y="1178"/>
                        </a:lnTo>
                        <a:lnTo>
                          <a:pt x="1267" y="1176"/>
                        </a:lnTo>
                        <a:lnTo>
                          <a:pt x="1267" y="1174"/>
                        </a:lnTo>
                        <a:lnTo>
                          <a:pt x="1267" y="1170"/>
                        </a:lnTo>
                        <a:lnTo>
                          <a:pt x="1267" y="1170"/>
                        </a:lnTo>
                        <a:lnTo>
                          <a:pt x="1269" y="1167"/>
                        </a:lnTo>
                        <a:lnTo>
                          <a:pt x="1274" y="1163"/>
                        </a:lnTo>
                        <a:lnTo>
                          <a:pt x="1276" y="1161"/>
                        </a:lnTo>
                        <a:lnTo>
                          <a:pt x="1278" y="1161"/>
                        </a:lnTo>
                        <a:lnTo>
                          <a:pt x="1278" y="1159"/>
                        </a:lnTo>
                        <a:lnTo>
                          <a:pt x="1278" y="1157"/>
                        </a:lnTo>
                        <a:lnTo>
                          <a:pt x="1278" y="1157"/>
                        </a:lnTo>
                        <a:lnTo>
                          <a:pt x="1284" y="1153"/>
                        </a:lnTo>
                        <a:lnTo>
                          <a:pt x="1284" y="1148"/>
                        </a:lnTo>
                        <a:lnTo>
                          <a:pt x="1286" y="1138"/>
                        </a:lnTo>
                        <a:lnTo>
                          <a:pt x="1289" y="1136"/>
                        </a:lnTo>
                        <a:lnTo>
                          <a:pt x="1289" y="1133"/>
                        </a:lnTo>
                        <a:lnTo>
                          <a:pt x="1286" y="1131"/>
                        </a:lnTo>
                        <a:lnTo>
                          <a:pt x="1286" y="1129"/>
                        </a:lnTo>
                        <a:lnTo>
                          <a:pt x="1286" y="1129"/>
                        </a:lnTo>
                        <a:lnTo>
                          <a:pt x="1286" y="1127"/>
                        </a:lnTo>
                        <a:lnTo>
                          <a:pt x="1284" y="1127"/>
                        </a:lnTo>
                        <a:lnTo>
                          <a:pt x="1284" y="1127"/>
                        </a:lnTo>
                        <a:lnTo>
                          <a:pt x="1284" y="1127"/>
                        </a:lnTo>
                        <a:lnTo>
                          <a:pt x="1284" y="1125"/>
                        </a:lnTo>
                        <a:lnTo>
                          <a:pt x="1286" y="1125"/>
                        </a:lnTo>
                        <a:lnTo>
                          <a:pt x="1289" y="1125"/>
                        </a:lnTo>
                        <a:lnTo>
                          <a:pt x="1293" y="1123"/>
                        </a:lnTo>
                        <a:lnTo>
                          <a:pt x="1297" y="1123"/>
                        </a:lnTo>
                        <a:lnTo>
                          <a:pt x="1299" y="1121"/>
                        </a:lnTo>
                        <a:lnTo>
                          <a:pt x="1303" y="1121"/>
                        </a:lnTo>
                        <a:lnTo>
                          <a:pt x="1318" y="1127"/>
                        </a:lnTo>
                        <a:lnTo>
                          <a:pt x="1331" y="1136"/>
                        </a:lnTo>
                        <a:lnTo>
                          <a:pt x="1335" y="1136"/>
                        </a:lnTo>
                        <a:lnTo>
                          <a:pt x="1346" y="1133"/>
                        </a:lnTo>
                        <a:lnTo>
                          <a:pt x="1346" y="1131"/>
                        </a:lnTo>
                        <a:lnTo>
                          <a:pt x="1361" y="1123"/>
                        </a:lnTo>
                        <a:lnTo>
                          <a:pt x="1363" y="1123"/>
                        </a:lnTo>
                        <a:lnTo>
                          <a:pt x="1365" y="1121"/>
                        </a:lnTo>
                        <a:lnTo>
                          <a:pt x="1371" y="1127"/>
                        </a:lnTo>
                        <a:lnTo>
                          <a:pt x="1371" y="1127"/>
                        </a:lnTo>
                        <a:lnTo>
                          <a:pt x="1374" y="1127"/>
                        </a:lnTo>
                        <a:lnTo>
                          <a:pt x="1374" y="1127"/>
                        </a:lnTo>
                        <a:lnTo>
                          <a:pt x="1376" y="1125"/>
                        </a:lnTo>
                        <a:lnTo>
                          <a:pt x="1376" y="1121"/>
                        </a:lnTo>
                        <a:lnTo>
                          <a:pt x="1374" y="1118"/>
                        </a:lnTo>
                        <a:lnTo>
                          <a:pt x="1374" y="1116"/>
                        </a:lnTo>
                        <a:lnTo>
                          <a:pt x="1374" y="1116"/>
                        </a:lnTo>
                        <a:lnTo>
                          <a:pt x="1369" y="1112"/>
                        </a:lnTo>
                        <a:lnTo>
                          <a:pt x="1367" y="1110"/>
                        </a:lnTo>
                        <a:lnTo>
                          <a:pt x="1365" y="1108"/>
                        </a:lnTo>
                        <a:lnTo>
                          <a:pt x="1365" y="1108"/>
                        </a:lnTo>
                        <a:lnTo>
                          <a:pt x="1365" y="1106"/>
                        </a:lnTo>
                        <a:lnTo>
                          <a:pt x="1365" y="1104"/>
                        </a:lnTo>
                        <a:lnTo>
                          <a:pt x="1369" y="1097"/>
                        </a:lnTo>
                        <a:lnTo>
                          <a:pt x="1384" y="1087"/>
                        </a:lnTo>
                        <a:lnTo>
                          <a:pt x="1371" y="1070"/>
                        </a:lnTo>
                        <a:lnTo>
                          <a:pt x="1371" y="1059"/>
                        </a:lnTo>
                        <a:lnTo>
                          <a:pt x="1369" y="1055"/>
                        </a:lnTo>
                        <a:lnTo>
                          <a:pt x="1367" y="1050"/>
                        </a:lnTo>
                        <a:lnTo>
                          <a:pt x="1367" y="1050"/>
                        </a:lnTo>
                        <a:lnTo>
                          <a:pt x="1365" y="1048"/>
                        </a:lnTo>
                        <a:lnTo>
                          <a:pt x="1361" y="1046"/>
                        </a:lnTo>
                        <a:lnTo>
                          <a:pt x="1361" y="1044"/>
                        </a:lnTo>
                        <a:lnTo>
                          <a:pt x="1359" y="1040"/>
                        </a:lnTo>
                        <a:lnTo>
                          <a:pt x="1354" y="1038"/>
                        </a:lnTo>
                        <a:lnTo>
                          <a:pt x="1354" y="1036"/>
                        </a:lnTo>
                        <a:lnTo>
                          <a:pt x="1352" y="1029"/>
                        </a:lnTo>
                        <a:lnTo>
                          <a:pt x="1350" y="1029"/>
                        </a:lnTo>
                        <a:lnTo>
                          <a:pt x="1350" y="1027"/>
                        </a:lnTo>
                        <a:lnTo>
                          <a:pt x="1348" y="1027"/>
                        </a:lnTo>
                        <a:lnTo>
                          <a:pt x="1346" y="1025"/>
                        </a:lnTo>
                        <a:lnTo>
                          <a:pt x="1344" y="1023"/>
                        </a:lnTo>
                        <a:lnTo>
                          <a:pt x="1342" y="1023"/>
                        </a:lnTo>
                        <a:lnTo>
                          <a:pt x="1342" y="1021"/>
                        </a:lnTo>
                        <a:lnTo>
                          <a:pt x="1340" y="1019"/>
                        </a:lnTo>
                        <a:lnTo>
                          <a:pt x="1337" y="1019"/>
                        </a:lnTo>
                        <a:lnTo>
                          <a:pt x="1337" y="1016"/>
                        </a:lnTo>
                        <a:lnTo>
                          <a:pt x="1335" y="1014"/>
                        </a:lnTo>
                        <a:lnTo>
                          <a:pt x="1335" y="1010"/>
                        </a:lnTo>
                        <a:lnTo>
                          <a:pt x="1333" y="1008"/>
                        </a:lnTo>
                        <a:lnTo>
                          <a:pt x="1333" y="1008"/>
                        </a:lnTo>
                        <a:lnTo>
                          <a:pt x="1333" y="1004"/>
                        </a:lnTo>
                        <a:lnTo>
                          <a:pt x="1333" y="991"/>
                        </a:lnTo>
                        <a:lnTo>
                          <a:pt x="1331" y="985"/>
                        </a:lnTo>
                        <a:lnTo>
                          <a:pt x="1331" y="982"/>
                        </a:lnTo>
                        <a:lnTo>
                          <a:pt x="1333" y="980"/>
                        </a:lnTo>
                        <a:lnTo>
                          <a:pt x="1337" y="978"/>
                        </a:lnTo>
                        <a:lnTo>
                          <a:pt x="1337" y="978"/>
                        </a:lnTo>
                        <a:lnTo>
                          <a:pt x="1340" y="976"/>
                        </a:lnTo>
                        <a:lnTo>
                          <a:pt x="1340" y="974"/>
                        </a:lnTo>
                        <a:lnTo>
                          <a:pt x="1340" y="972"/>
                        </a:lnTo>
                        <a:lnTo>
                          <a:pt x="1342" y="972"/>
                        </a:lnTo>
                        <a:lnTo>
                          <a:pt x="1344" y="970"/>
                        </a:lnTo>
                        <a:lnTo>
                          <a:pt x="1344" y="970"/>
                        </a:lnTo>
                        <a:lnTo>
                          <a:pt x="1346" y="968"/>
                        </a:lnTo>
                        <a:lnTo>
                          <a:pt x="1346" y="965"/>
                        </a:lnTo>
                        <a:lnTo>
                          <a:pt x="1346" y="963"/>
                        </a:lnTo>
                        <a:lnTo>
                          <a:pt x="1346" y="963"/>
                        </a:lnTo>
                        <a:lnTo>
                          <a:pt x="1346" y="961"/>
                        </a:lnTo>
                        <a:lnTo>
                          <a:pt x="1348" y="961"/>
                        </a:lnTo>
                        <a:lnTo>
                          <a:pt x="1346" y="957"/>
                        </a:lnTo>
                        <a:lnTo>
                          <a:pt x="1344" y="951"/>
                        </a:lnTo>
                        <a:lnTo>
                          <a:pt x="1344" y="948"/>
                        </a:lnTo>
                        <a:lnTo>
                          <a:pt x="1342" y="946"/>
                        </a:lnTo>
                        <a:lnTo>
                          <a:pt x="1335" y="944"/>
                        </a:lnTo>
                        <a:lnTo>
                          <a:pt x="1335" y="942"/>
                        </a:lnTo>
                        <a:lnTo>
                          <a:pt x="1335" y="942"/>
                        </a:lnTo>
                        <a:lnTo>
                          <a:pt x="1335" y="938"/>
                        </a:lnTo>
                        <a:lnTo>
                          <a:pt x="1335" y="931"/>
                        </a:lnTo>
                        <a:lnTo>
                          <a:pt x="1337" y="929"/>
                        </a:lnTo>
                        <a:lnTo>
                          <a:pt x="1337" y="929"/>
                        </a:lnTo>
                        <a:lnTo>
                          <a:pt x="1342" y="927"/>
                        </a:lnTo>
                        <a:lnTo>
                          <a:pt x="1344" y="925"/>
                        </a:lnTo>
                        <a:lnTo>
                          <a:pt x="1344" y="925"/>
                        </a:lnTo>
                        <a:lnTo>
                          <a:pt x="1344" y="923"/>
                        </a:lnTo>
                        <a:lnTo>
                          <a:pt x="1342" y="923"/>
                        </a:lnTo>
                        <a:lnTo>
                          <a:pt x="1340" y="925"/>
                        </a:lnTo>
                        <a:lnTo>
                          <a:pt x="1337" y="925"/>
                        </a:lnTo>
                        <a:lnTo>
                          <a:pt x="1337" y="923"/>
                        </a:lnTo>
                        <a:lnTo>
                          <a:pt x="1333" y="921"/>
                        </a:lnTo>
                        <a:lnTo>
                          <a:pt x="1333" y="919"/>
                        </a:lnTo>
                        <a:lnTo>
                          <a:pt x="1325" y="917"/>
                        </a:lnTo>
                        <a:lnTo>
                          <a:pt x="1323" y="912"/>
                        </a:lnTo>
                        <a:lnTo>
                          <a:pt x="1323" y="912"/>
                        </a:lnTo>
                        <a:lnTo>
                          <a:pt x="1323" y="912"/>
                        </a:lnTo>
                        <a:lnTo>
                          <a:pt x="1316" y="906"/>
                        </a:lnTo>
                        <a:lnTo>
                          <a:pt x="1316" y="906"/>
                        </a:lnTo>
                        <a:lnTo>
                          <a:pt x="1316" y="904"/>
                        </a:lnTo>
                        <a:lnTo>
                          <a:pt x="1316" y="904"/>
                        </a:lnTo>
                        <a:lnTo>
                          <a:pt x="1316" y="904"/>
                        </a:lnTo>
                        <a:lnTo>
                          <a:pt x="1316" y="902"/>
                        </a:lnTo>
                        <a:lnTo>
                          <a:pt x="1316" y="902"/>
                        </a:lnTo>
                        <a:lnTo>
                          <a:pt x="1318" y="900"/>
                        </a:lnTo>
                        <a:lnTo>
                          <a:pt x="1329" y="900"/>
                        </a:lnTo>
                        <a:lnTo>
                          <a:pt x="1329" y="900"/>
                        </a:lnTo>
                        <a:lnTo>
                          <a:pt x="1331" y="897"/>
                        </a:lnTo>
                        <a:lnTo>
                          <a:pt x="1335" y="893"/>
                        </a:lnTo>
                        <a:lnTo>
                          <a:pt x="1337" y="889"/>
                        </a:lnTo>
                        <a:lnTo>
                          <a:pt x="1340" y="887"/>
                        </a:lnTo>
                        <a:lnTo>
                          <a:pt x="1340" y="885"/>
                        </a:lnTo>
                        <a:lnTo>
                          <a:pt x="1340" y="885"/>
                        </a:lnTo>
                        <a:lnTo>
                          <a:pt x="1340" y="883"/>
                        </a:lnTo>
                        <a:lnTo>
                          <a:pt x="1340" y="880"/>
                        </a:lnTo>
                        <a:lnTo>
                          <a:pt x="1340" y="880"/>
                        </a:lnTo>
                        <a:lnTo>
                          <a:pt x="1342" y="878"/>
                        </a:lnTo>
                        <a:lnTo>
                          <a:pt x="1359" y="874"/>
                        </a:lnTo>
                        <a:lnTo>
                          <a:pt x="1401" y="868"/>
                        </a:lnTo>
                        <a:lnTo>
                          <a:pt x="1408" y="863"/>
                        </a:lnTo>
                        <a:lnTo>
                          <a:pt x="1414" y="861"/>
                        </a:lnTo>
                        <a:lnTo>
                          <a:pt x="1429" y="859"/>
                        </a:lnTo>
                        <a:lnTo>
                          <a:pt x="1433" y="859"/>
                        </a:lnTo>
                        <a:lnTo>
                          <a:pt x="1433" y="859"/>
                        </a:lnTo>
                        <a:lnTo>
                          <a:pt x="1435" y="859"/>
                        </a:lnTo>
                        <a:lnTo>
                          <a:pt x="1435" y="857"/>
                        </a:lnTo>
                        <a:lnTo>
                          <a:pt x="1437" y="855"/>
                        </a:lnTo>
                        <a:lnTo>
                          <a:pt x="1437" y="853"/>
                        </a:lnTo>
                        <a:lnTo>
                          <a:pt x="1437" y="849"/>
                        </a:lnTo>
                        <a:lnTo>
                          <a:pt x="1435" y="846"/>
                        </a:lnTo>
                        <a:lnTo>
                          <a:pt x="1435" y="846"/>
                        </a:lnTo>
                        <a:lnTo>
                          <a:pt x="1435" y="844"/>
                        </a:lnTo>
                        <a:lnTo>
                          <a:pt x="1429" y="842"/>
                        </a:lnTo>
                        <a:lnTo>
                          <a:pt x="1429" y="842"/>
                        </a:lnTo>
                        <a:lnTo>
                          <a:pt x="1429" y="840"/>
                        </a:lnTo>
                        <a:lnTo>
                          <a:pt x="1427" y="840"/>
                        </a:lnTo>
                        <a:lnTo>
                          <a:pt x="1427" y="838"/>
                        </a:lnTo>
                        <a:lnTo>
                          <a:pt x="1429" y="838"/>
                        </a:lnTo>
                        <a:lnTo>
                          <a:pt x="1431" y="836"/>
                        </a:lnTo>
                        <a:lnTo>
                          <a:pt x="1442" y="829"/>
                        </a:lnTo>
                        <a:lnTo>
                          <a:pt x="1446" y="825"/>
                        </a:lnTo>
                        <a:lnTo>
                          <a:pt x="1452" y="819"/>
                        </a:lnTo>
                        <a:lnTo>
                          <a:pt x="1454" y="817"/>
                        </a:lnTo>
                        <a:lnTo>
                          <a:pt x="1456" y="815"/>
                        </a:lnTo>
                        <a:lnTo>
                          <a:pt x="1459" y="808"/>
                        </a:lnTo>
                        <a:lnTo>
                          <a:pt x="1459" y="806"/>
                        </a:lnTo>
                        <a:lnTo>
                          <a:pt x="1456" y="804"/>
                        </a:lnTo>
                        <a:lnTo>
                          <a:pt x="1454" y="800"/>
                        </a:lnTo>
                        <a:lnTo>
                          <a:pt x="1454" y="798"/>
                        </a:lnTo>
                        <a:lnTo>
                          <a:pt x="1452" y="798"/>
                        </a:lnTo>
                        <a:lnTo>
                          <a:pt x="1450" y="798"/>
                        </a:lnTo>
                        <a:lnTo>
                          <a:pt x="1450" y="798"/>
                        </a:lnTo>
                        <a:lnTo>
                          <a:pt x="1448" y="798"/>
                        </a:lnTo>
                        <a:lnTo>
                          <a:pt x="1448" y="795"/>
                        </a:lnTo>
                        <a:lnTo>
                          <a:pt x="1446" y="795"/>
                        </a:lnTo>
                        <a:lnTo>
                          <a:pt x="1446" y="795"/>
                        </a:lnTo>
                        <a:lnTo>
                          <a:pt x="1444" y="793"/>
                        </a:lnTo>
                        <a:lnTo>
                          <a:pt x="1444" y="791"/>
                        </a:lnTo>
                        <a:lnTo>
                          <a:pt x="1444" y="789"/>
                        </a:lnTo>
                        <a:lnTo>
                          <a:pt x="1444" y="787"/>
                        </a:lnTo>
                        <a:lnTo>
                          <a:pt x="1444" y="781"/>
                        </a:lnTo>
                        <a:lnTo>
                          <a:pt x="1446" y="778"/>
                        </a:lnTo>
                        <a:lnTo>
                          <a:pt x="1446" y="778"/>
                        </a:lnTo>
                        <a:lnTo>
                          <a:pt x="1452" y="774"/>
                        </a:lnTo>
                        <a:lnTo>
                          <a:pt x="1456" y="772"/>
                        </a:lnTo>
                        <a:lnTo>
                          <a:pt x="1459" y="770"/>
                        </a:lnTo>
                        <a:lnTo>
                          <a:pt x="1459" y="770"/>
                        </a:lnTo>
                        <a:lnTo>
                          <a:pt x="1461" y="768"/>
                        </a:lnTo>
                        <a:lnTo>
                          <a:pt x="1461" y="768"/>
                        </a:lnTo>
                        <a:lnTo>
                          <a:pt x="1461" y="766"/>
                        </a:lnTo>
                        <a:lnTo>
                          <a:pt x="1459" y="761"/>
                        </a:lnTo>
                        <a:lnTo>
                          <a:pt x="1459" y="759"/>
                        </a:lnTo>
                        <a:lnTo>
                          <a:pt x="1459" y="757"/>
                        </a:lnTo>
                        <a:lnTo>
                          <a:pt x="1456" y="755"/>
                        </a:lnTo>
                        <a:lnTo>
                          <a:pt x="1456" y="755"/>
                        </a:lnTo>
                        <a:lnTo>
                          <a:pt x="1454" y="755"/>
                        </a:lnTo>
                        <a:lnTo>
                          <a:pt x="1454" y="757"/>
                        </a:lnTo>
                        <a:lnTo>
                          <a:pt x="1454" y="757"/>
                        </a:lnTo>
                        <a:lnTo>
                          <a:pt x="1454" y="759"/>
                        </a:lnTo>
                        <a:lnTo>
                          <a:pt x="1452" y="759"/>
                        </a:lnTo>
                        <a:lnTo>
                          <a:pt x="1452" y="759"/>
                        </a:lnTo>
                        <a:lnTo>
                          <a:pt x="1452" y="759"/>
                        </a:lnTo>
                        <a:lnTo>
                          <a:pt x="1452" y="757"/>
                        </a:lnTo>
                        <a:lnTo>
                          <a:pt x="1450" y="753"/>
                        </a:lnTo>
                        <a:lnTo>
                          <a:pt x="1450" y="751"/>
                        </a:lnTo>
                        <a:lnTo>
                          <a:pt x="1448" y="751"/>
                        </a:lnTo>
                        <a:lnTo>
                          <a:pt x="1446" y="751"/>
                        </a:lnTo>
                        <a:lnTo>
                          <a:pt x="1446" y="751"/>
                        </a:lnTo>
                        <a:lnTo>
                          <a:pt x="1444" y="751"/>
                        </a:lnTo>
                        <a:lnTo>
                          <a:pt x="1442" y="749"/>
                        </a:lnTo>
                        <a:lnTo>
                          <a:pt x="1442" y="747"/>
                        </a:lnTo>
                        <a:lnTo>
                          <a:pt x="1439" y="744"/>
                        </a:lnTo>
                        <a:lnTo>
                          <a:pt x="1433" y="740"/>
                        </a:lnTo>
                        <a:lnTo>
                          <a:pt x="1433" y="738"/>
                        </a:lnTo>
                        <a:lnTo>
                          <a:pt x="1433" y="738"/>
                        </a:lnTo>
                        <a:lnTo>
                          <a:pt x="1435" y="736"/>
                        </a:lnTo>
                        <a:lnTo>
                          <a:pt x="1437" y="732"/>
                        </a:lnTo>
                        <a:lnTo>
                          <a:pt x="1437" y="730"/>
                        </a:lnTo>
                        <a:lnTo>
                          <a:pt x="1437" y="730"/>
                        </a:lnTo>
                        <a:lnTo>
                          <a:pt x="1437" y="727"/>
                        </a:lnTo>
                        <a:lnTo>
                          <a:pt x="1435" y="727"/>
                        </a:lnTo>
                        <a:lnTo>
                          <a:pt x="1435" y="725"/>
                        </a:lnTo>
                        <a:lnTo>
                          <a:pt x="1435" y="725"/>
                        </a:lnTo>
                        <a:lnTo>
                          <a:pt x="1435" y="723"/>
                        </a:lnTo>
                        <a:lnTo>
                          <a:pt x="1433" y="723"/>
                        </a:lnTo>
                        <a:lnTo>
                          <a:pt x="1433" y="721"/>
                        </a:lnTo>
                        <a:lnTo>
                          <a:pt x="1433" y="721"/>
                        </a:lnTo>
                        <a:lnTo>
                          <a:pt x="1431" y="721"/>
                        </a:lnTo>
                        <a:lnTo>
                          <a:pt x="1427" y="719"/>
                        </a:lnTo>
                        <a:lnTo>
                          <a:pt x="1427" y="719"/>
                        </a:lnTo>
                        <a:lnTo>
                          <a:pt x="1427" y="719"/>
                        </a:lnTo>
                        <a:lnTo>
                          <a:pt x="1425" y="717"/>
                        </a:lnTo>
                        <a:lnTo>
                          <a:pt x="1425" y="715"/>
                        </a:lnTo>
                        <a:lnTo>
                          <a:pt x="1425" y="713"/>
                        </a:lnTo>
                        <a:lnTo>
                          <a:pt x="1425" y="713"/>
                        </a:lnTo>
                        <a:lnTo>
                          <a:pt x="1425" y="710"/>
                        </a:lnTo>
                        <a:lnTo>
                          <a:pt x="1427" y="710"/>
                        </a:lnTo>
                        <a:lnTo>
                          <a:pt x="1431" y="708"/>
                        </a:lnTo>
                        <a:lnTo>
                          <a:pt x="1439" y="706"/>
                        </a:lnTo>
                        <a:lnTo>
                          <a:pt x="1444" y="704"/>
                        </a:lnTo>
                        <a:lnTo>
                          <a:pt x="1444" y="702"/>
                        </a:lnTo>
                        <a:lnTo>
                          <a:pt x="1446" y="702"/>
                        </a:lnTo>
                        <a:lnTo>
                          <a:pt x="1446" y="698"/>
                        </a:lnTo>
                        <a:lnTo>
                          <a:pt x="1446" y="695"/>
                        </a:lnTo>
                        <a:lnTo>
                          <a:pt x="1446" y="693"/>
                        </a:lnTo>
                        <a:lnTo>
                          <a:pt x="1444" y="691"/>
                        </a:lnTo>
                        <a:lnTo>
                          <a:pt x="1442" y="691"/>
                        </a:lnTo>
                        <a:lnTo>
                          <a:pt x="1433" y="683"/>
                        </a:lnTo>
                        <a:lnTo>
                          <a:pt x="1429" y="683"/>
                        </a:lnTo>
                        <a:lnTo>
                          <a:pt x="1427" y="683"/>
                        </a:lnTo>
                        <a:lnTo>
                          <a:pt x="1425" y="683"/>
                        </a:lnTo>
                        <a:lnTo>
                          <a:pt x="1422" y="681"/>
                        </a:lnTo>
                        <a:lnTo>
                          <a:pt x="1397" y="653"/>
                        </a:lnTo>
                        <a:lnTo>
                          <a:pt x="1395" y="649"/>
                        </a:lnTo>
                        <a:lnTo>
                          <a:pt x="1395" y="647"/>
                        </a:lnTo>
                        <a:lnTo>
                          <a:pt x="1397" y="644"/>
                        </a:lnTo>
                        <a:lnTo>
                          <a:pt x="1397" y="642"/>
                        </a:lnTo>
                        <a:lnTo>
                          <a:pt x="1397" y="642"/>
                        </a:lnTo>
                        <a:lnTo>
                          <a:pt x="1397" y="642"/>
                        </a:lnTo>
                        <a:lnTo>
                          <a:pt x="1397" y="640"/>
                        </a:lnTo>
                        <a:lnTo>
                          <a:pt x="1397" y="638"/>
                        </a:lnTo>
                        <a:lnTo>
                          <a:pt x="1397" y="638"/>
                        </a:lnTo>
                        <a:lnTo>
                          <a:pt x="1397" y="636"/>
                        </a:lnTo>
                        <a:lnTo>
                          <a:pt x="1399" y="636"/>
                        </a:lnTo>
                        <a:lnTo>
                          <a:pt x="1401" y="634"/>
                        </a:lnTo>
                        <a:lnTo>
                          <a:pt x="1401" y="634"/>
                        </a:lnTo>
                        <a:lnTo>
                          <a:pt x="1403" y="634"/>
                        </a:lnTo>
                        <a:lnTo>
                          <a:pt x="1405" y="634"/>
                        </a:lnTo>
                        <a:lnTo>
                          <a:pt x="1412" y="634"/>
                        </a:lnTo>
                        <a:lnTo>
                          <a:pt x="1412" y="634"/>
                        </a:lnTo>
                        <a:lnTo>
                          <a:pt x="1414" y="632"/>
                        </a:lnTo>
                        <a:lnTo>
                          <a:pt x="1412" y="630"/>
                        </a:lnTo>
                        <a:lnTo>
                          <a:pt x="1410" y="627"/>
                        </a:lnTo>
                        <a:lnTo>
                          <a:pt x="1399" y="615"/>
                        </a:lnTo>
                        <a:lnTo>
                          <a:pt x="1397" y="615"/>
                        </a:lnTo>
                        <a:lnTo>
                          <a:pt x="1397" y="613"/>
                        </a:lnTo>
                        <a:lnTo>
                          <a:pt x="1395" y="610"/>
                        </a:lnTo>
                        <a:lnTo>
                          <a:pt x="1395" y="610"/>
                        </a:lnTo>
                        <a:lnTo>
                          <a:pt x="1393" y="608"/>
                        </a:lnTo>
                        <a:lnTo>
                          <a:pt x="1393" y="606"/>
                        </a:lnTo>
                        <a:lnTo>
                          <a:pt x="1391" y="602"/>
                        </a:lnTo>
                        <a:lnTo>
                          <a:pt x="1391" y="600"/>
                        </a:lnTo>
                        <a:lnTo>
                          <a:pt x="1388" y="591"/>
                        </a:lnTo>
                        <a:lnTo>
                          <a:pt x="1388" y="589"/>
                        </a:lnTo>
                        <a:lnTo>
                          <a:pt x="1388" y="589"/>
                        </a:lnTo>
                        <a:lnTo>
                          <a:pt x="1391" y="587"/>
                        </a:lnTo>
                        <a:lnTo>
                          <a:pt x="1391" y="587"/>
                        </a:lnTo>
                        <a:lnTo>
                          <a:pt x="1395" y="581"/>
                        </a:lnTo>
                        <a:lnTo>
                          <a:pt x="1395" y="576"/>
                        </a:lnTo>
                        <a:lnTo>
                          <a:pt x="1397" y="576"/>
                        </a:lnTo>
                        <a:lnTo>
                          <a:pt x="1397" y="574"/>
                        </a:lnTo>
                        <a:lnTo>
                          <a:pt x="1395" y="572"/>
                        </a:lnTo>
                        <a:lnTo>
                          <a:pt x="1395" y="572"/>
                        </a:lnTo>
                        <a:lnTo>
                          <a:pt x="1391" y="570"/>
                        </a:lnTo>
                        <a:lnTo>
                          <a:pt x="1388" y="570"/>
                        </a:lnTo>
                        <a:lnTo>
                          <a:pt x="1388" y="572"/>
                        </a:lnTo>
                        <a:lnTo>
                          <a:pt x="1386" y="572"/>
                        </a:lnTo>
                        <a:lnTo>
                          <a:pt x="1384" y="576"/>
                        </a:lnTo>
                        <a:lnTo>
                          <a:pt x="1382" y="576"/>
                        </a:lnTo>
                        <a:lnTo>
                          <a:pt x="1380" y="576"/>
                        </a:lnTo>
                        <a:lnTo>
                          <a:pt x="1378" y="574"/>
                        </a:lnTo>
                        <a:lnTo>
                          <a:pt x="1365" y="559"/>
                        </a:lnTo>
                        <a:lnTo>
                          <a:pt x="1350" y="538"/>
                        </a:lnTo>
                        <a:lnTo>
                          <a:pt x="1346" y="532"/>
                        </a:lnTo>
                        <a:lnTo>
                          <a:pt x="1342" y="530"/>
                        </a:lnTo>
                        <a:lnTo>
                          <a:pt x="1340" y="530"/>
                        </a:lnTo>
                        <a:lnTo>
                          <a:pt x="1337" y="530"/>
                        </a:lnTo>
                        <a:lnTo>
                          <a:pt x="1335" y="528"/>
                        </a:lnTo>
                        <a:lnTo>
                          <a:pt x="1333" y="525"/>
                        </a:lnTo>
                        <a:lnTo>
                          <a:pt x="1331" y="521"/>
                        </a:lnTo>
                        <a:lnTo>
                          <a:pt x="1329" y="517"/>
                        </a:lnTo>
                        <a:lnTo>
                          <a:pt x="1329" y="513"/>
                        </a:lnTo>
                        <a:lnTo>
                          <a:pt x="1329" y="513"/>
                        </a:lnTo>
                        <a:lnTo>
                          <a:pt x="1323" y="508"/>
                        </a:lnTo>
                        <a:lnTo>
                          <a:pt x="1323" y="508"/>
                        </a:lnTo>
                        <a:lnTo>
                          <a:pt x="1318" y="500"/>
                        </a:lnTo>
                        <a:lnTo>
                          <a:pt x="1316" y="498"/>
                        </a:lnTo>
                        <a:lnTo>
                          <a:pt x="1314" y="498"/>
                        </a:lnTo>
                        <a:lnTo>
                          <a:pt x="1314" y="496"/>
                        </a:lnTo>
                        <a:lnTo>
                          <a:pt x="1314" y="494"/>
                        </a:lnTo>
                        <a:lnTo>
                          <a:pt x="1314" y="494"/>
                        </a:lnTo>
                        <a:lnTo>
                          <a:pt x="1314" y="487"/>
                        </a:lnTo>
                        <a:lnTo>
                          <a:pt x="1314" y="487"/>
                        </a:lnTo>
                        <a:lnTo>
                          <a:pt x="1314" y="485"/>
                        </a:lnTo>
                        <a:lnTo>
                          <a:pt x="1314" y="483"/>
                        </a:lnTo>
                        <a:lnTo>
                          <a:pt x="1312" y="481"/>
                        </a:lnTo>
                        <a:lnTo>
                          <a:pt x="1312" y="479"/>
                        </a:lnTo>
                        <a:lnTo>
                          <a:pt x="1312" y="477"/>
                        </a:lnTo>
                        <a:lnTo>
                          <a:pt x="1312" y="474"/>
                        </a:lnTo>
                        <a:lnTo>
                          <a:pt x="1312" y="472"/>
                        </a:lnTo>
                        <a:lnTo>
                          <a:pt x="1312" y="470"/>
                        </a:lnTo>
                        <a:lnTo>
                          <a:pt x="1312" y="468"/>
                        </a:lnTo>
                        <a:lnTo>
                          <a:pt x="1323" y="464"/>
                        </a:lnTo>
                        <a:lnTo>
                          <a:pt x="1335" y="460"/>
                        </a:lnTo>
                        <a:lnTo>
                          <a:pt x="1350" y="460"/>
                        </a:lnTo>
                        <a:lnTo>
                          <a:pt x="1354" y="457"/>
                        </a:lnTo>
                        <a:lnTo>
                          <a:pt x="1359" y="455"/>
                        </a:lnTo>
                        <a:lnTo>
                          <a:pt x="1365" y="451"/>
                        </a:lnTo>
                        <a:lnTo>
                          <a:pt x="1371" y="447"/>
                        </a:lnTo>
                        <a:lnTo>
                          <a:pt x="1374" y="443"/>
                        </a:lnTo>
                        <a:lnTo>
                          <a:pt x="1378" y="436"/>
                        </a:lnTo>
                        <a:lnTo>
                          <a:pt x="1380" y="436"/>
                        </a:lnTo>
                        <a:lnTo>
                          <a:pt x="1380" y="434"/>
                        </a:lnTo>
                        <a:lnTo>
                          <a:pt x="1380" y="434"/>
                        </a:lnTo>
                        <a:lnTo>
                          <a:pt x="1380" y="432"/>
                        </a:lnTo>
                        <a:lnTo>
                          <a:pt x="1380" y="430"/>
                        </a:lnTo>
                        <a:lnTo>
                          <a:pt x="1380" y="428"/>
                        </a:lnTo>
                        <a:lnTo>
                          <a:pt x="1380" y="428"/>
                        </a:lnTo>
                        <a:lnTo>
                          <a:pt x="1380" y="426"/>
                        </a:lnTo>
                        <a:lnTo>
                          <a:pt x="1380" y="426"/>
                        </a:lnTo>
                        <a:lnTo>
                          <a:pt x="1380" y="423"/>
                        </a:lnTo>
                        <a:lnTo>
                          <a:pt x="1380" y="423"/>
                        </a:lnTo>
                        <a:lnTo>
                          <a:pt x="1380" y="423"/>
                        </a:lnTo>
                        <a:lnTo>
                          <a:pt x="1384" y="421"/>
                        </a:lnTo>
                        <a:lnTo>
                          <a:pt x="1391" y="419"/>
                        </a:lnTo>
                        <a:lnTo>
                          <a:pt x="1395" y="419"/>
                        </a:lnTo>
                        <a:lnTo>
                          <a:pt x="1405" y="419"/>
                        </a:lnTo>
                        <a:lnTo>
                          <a:pt x="1412" y="423"/>
                        </a:lnTo>
                        <a:lnTo>
                          <a:pt x="1414" y="423"/>
                        </a:lnTo>
                        <a:lnTo>
                          <a:pt x="1431" y="419"/>
                        </a:lnTo>
                        <a:lnTo>
                          <a:pt x="1446" y="419"/>
                        </a:lnTo>
                        <a:lnTo>
                          <a:pt x="1448" y="419"/>
                        </a:lnTo>
                        <a:lnTo>
                          <a:pt x="1448" y="421"/>
                        </a:lnTo>
                        <a:lnTo>
                          <a:pt x="1450" y="421"/>
                        </a:lnTo>
                        <a:lnTo>
                          <a:pt x="1450" y="423"/>
                        </a:lnTo>
                        <a:lnTo>
                          <a:pt x="1454" y="423"/>
                        </a:lnTo>
                        <a:lnTo>
                          <a:pt x="1456" y="423"/>
                        </a:lnTo>
                        <a:lnTo>
                          <a:pt x="1456" y="426"/>
                        </a:lnTo>
                        <a:lnTo>
                          <a:pt x="1456" y="426"/>
                        </a:lnTo>
                        <a:lnTo>
                          <a:pt x="1459" y="428"/>
                        </a:lnTo>
                        <a:lnTo>
                          <a:pt x="1459" y="428"/>
                        </a:lnTo>
                        <a:lnTo>
                          <a:pt x="1461" y="428"/>
                        </a:lnTo>
                        <a:lnTo>
                          <a:pt x="1461" y="430"/>
                        </a:lnTo>
                        <a:lnTo>
                          <a:pt x="1463" y="428"/>
                        </a:lnTo>
                        <a:lnTo>
                          <a:pt x="1463" y="428"/>
                        </a:lnTo>
                        <a:lnTo>
                          <a:pt x="1467" y="426"/>
                        </a:lnTo>
                        <a:lnTo>
                          <a:pt x="1467" y="423"/>
                        </a:lnTo>
                        <a:lnTo>
                          <a:pt x="1469" y="423"/>
                        </a:lnTo>
                        <a:lnTo>
                          <a:pt x="1471" y="423"/>
                        </a:lnTo>
                        <a:lnTo>
                          <a:pt x="1478" y="421"/>
                        </a:lnTo>
                        <a:lnTo>
                          <a:pt x="1495" y="411"/>
                        </a:lnTo>
                        <a:lnTo>
                          <a:pt x="1505" y="406"/>
                        </a:lnTo>
                        <a:lnTo>
                          <a:pt x="1508" y="406"/>
                        </a:lnTo>
                        <a:lnTo>
                          <a:pt x="1522" y="387"/>
                        </a:lnTo>
                        <a:lnTo>
                          <a:pt x="1525" y="385"/>
                        </a:lnTo>
                        <a:lnTo>
                          <a:pt x="1531" y="385"/>
                        </a:lnTo>
                        <a:lnTo>
                          <a:pt x="1531" y="385"/>
                        </a:lnTo>
                        <a:lnTo>
                          <a:pt x="1531" y="383"/>
                        </a:lnTo>
                        <a:lnTo>
                          <a:pt x="1531" y="381"/>
                        </a:lnTo>
                        <a:lnTo>
                          <a:pt x="1529" y="379"/>
                        </a:lnTo>
                        <a:lnTo>
                          <a:pt x="1529" y="375"/>
                        </a:lnTo>
                        <a:lnTo>
                          <a:pt x="1529" y="375"/>
                        </a:lnTo>
                        <a:lnTo>
                          <a:pt x="1529" y="370"/>
                        </a:lnTo>
                        <a:lnTo>
                          <a:pt x="1527" y="360"/>
                        </a:lnTo>
                        <a:lnTo>
                          <a:pt x="1527" y="360"/>
                        </a:lnTo>
                        <a:lnTo>
                          <a:pt x="1529" y="353"/>
                        </a:lnTo>
                        <a:lnTo>
                          <a:pt x="1529" y="353"/>
                        </a:lnTo>
                        <a:lnTo>
                          <a:pt x="1531" y="351"/>
                        </a:lnTo>
                        <a:lnTo>
                          <a:pt x="1533" y="349"/>
                        </a:lnTo>
                        <a:lnTo>
                          <a:pt x="1535" y="349"/>
                        </a:lnTo>
                        <a:lnTo>
                          <a:pt x="1537" y="351"/>
                        </a:lnTo>
                        <a:lnTo>
                          <a:pt x="1542" y="349"/>
                        </a:lnTo>
                        <a:lnTo>
                          <a:pt x="1544" y="347"/>
                        </a:lnTo>
                        <a:lnTo>
                          <a:pt x="1548" y="330"/>
                        </a:lnTo>
                        <a:lnTo>
                          <a:pt x="1531" y="326"/>
                        </a:lnTo>
                        <a:lnTo>
                          <a:pt x="1525" y="326"/>
                        </a:lnTo>
                        <a:lnTo>
                          <a:pt x="1518" y="324"/>
                        </a:lnTo>
                        <a:lnTo>
                          <a:pt x="1508" y="317"/>
                        </a:lnTo>
                        <a:lnTo>
                          <a:pt x="1501" y="315"/>
                        </a:lnTo>
                        <a:lnTo>
                          <a:pt x="1495" y="317"/>
                        </a:lnTo>
                        <a:lnTo>
                          <a:pt x="1486" y="326"/>
                        </a:lnTo>
                        <a:lnTo>
                          <a:pt x="1480" y="328"/>
                        </a:lnTo>
                        <a:lnTo>
                          <a:pt x="1474" y="328"/>
                        </a:lnTo>
                        <a:lnTo>
                          <a:pt x="1467" y="326"/>
                        </a:lnTo>
                        <a:lnTo>
                          <a:pt x="1454" y="313"/>
                        </a:lnTo>
                        <a:lnTo>
                          <a:pt x="1444" y="298"/>
                        </a:lnTo>
                        <a:lnTo>
                          <a:pt x="1439" y="296"/>
                        </a:lnTo>
                        <a:lnTo>
                          <a:pt x="1435" y="294"/>
                        </a:lnTo>
                        <a:lnTo>
                          <a:pt x="1433" y="292"/>
                        </a:lnTo>
                        <a:lnTo>
                          <a:pt x="1429" y="290"/>
                        </a:lnTo>
                        <a:lnTo>
                          <a:pt x="1427" y="292"/>
                        </a:lnTo>
                        <a:lnTo>
                          <a:pt x="1422" y="296"/>
                        </a:lnTo>
                        <a:lnTo>
                          <a:pt x="1420" y="296"/>
                        </a:lnTo>
                        <a:lnTo>
                          <a:pt x="1416" y="292"/>
                        </a:lnTo>
                        <a:lnTo>
                          <a:pt x="1414" y="287"/>
                        </a:lnTo>
                        <a:lnTo>
                          <a:pt x="1412" y="285"/>
                        </a:lnTo>
                        <a:lnTo>
                          <a:pt x="1410" y="283"/>
                        </a:lnTo>
                        <a:lnTo>
                          <a:pt x="1408" y="281"/>
                        </a:lnTo>
                        <a:lnTo>
                          <a:pt x="1403" y="283"/>
                        </a:lnTo>
                        <a:lnTo>
                          <a:pt x="1401" y="285"/>
                        </a:lnTo>
                        <a:lnTo>
                          <a:pt x="1399" y="290"/>
                        </a:lnTo>
                        <a:lnTo>
                          <a:pt x="1395" y="292"/>
                        </a:lnTo>
                        <a:lnTo>
                          <a:pt x="1391" y="296"/>
                        </a:lnTo>
                        <a:lnTo>
                          <a:pt x="1388" y="300"/>
                        </a:lnTo>
                        <a:lnTo>
                          <a:pt x="1384" y="298"/>
                        </a:lnTo>
                        <a:lnTo>
                          <a:pt x="1382" y="294"/>
                        </a:lnTo>
                        <a:lnTo>
                          <a:pt x="1371" y="290"/>
                        </a:lnTo>
                        <a:lnTo>
                          <a:pt x="1333" y="262"/>
                        </a:lnTo>
                        <a:lnTo>
                          <a:pt x="1303" y="251"/>
                        </a:lnTo>
                        <a:lnTo>
                          <a:pt x="1293" y="245"/>
                        </a:lnTo>
                        <a:lnTo>
                          <a:pt x="1284" y="236"/>
                        </a:lnTo>
                        <a:lnTo>
                          <a:pt x="1280" y="232"/>
                        </a:lnTo>
                        <a:lnTo>
                          <a:pt x="1274" y="232"/>
                        </a:lnTo>
                        <a:lnTo>
                          <a:pt x="1269" y="230"/>
                        </a:lnTo>
                        <a:lnTo>
                          <a:pt x="1265" y="224"/>
                        </a:lnTo>
                        <a:lnTo>
                          <a:pt x="1265" y="215"/>
                        </a:lnTo>
                        <a:lnTo>
                          <a:pt x="1263" y="209"/>
                        </a:lnTo>
                        <a:lnTo>
                          <a:pt x="1255" y="200"/>
                        </a:lnTo>
                        <a:lnTo>
                          <a:pt x="1244" y="200"/>
                        </a:lnTo>
                        <a:lnTo>
                          <a:pt x="1220" y="202"/>
                        </a:lnTo>
                        <a:lnTo>
                          <a:pt x="1212" y="209"/>
                        </a:lnTo>
                        <a:lnTo>
                          <a:pt x="1199" y="207"/>
                        </a:lnTo>
                        <a:lnTo>
                          <a:pt x="1152" y="185"/>
                        </a:lnTo>
                        <a:lnTo>
                          <a:pt x="1140" y="183"/>
                        </a:lnTo>
                        <a:lnTo>
                          <a:pt x="1133" y="183"/>
                        </a:lnTo>
                        <a:lnTo>
                          <a:pt x="1121" y="185"/>
                        </a:lnTo>
                        <a:lnTo>
                          <a:pt x="1118" y="185"/>
                        </a:lnTo>
                        <a:lnTo>
                          <a:pt x="1114" y="187"/>
                        </a:lnTo>
                        <a:lnTo>
                          <a:pt x="1110" y="198"/>
                        </a:lnTo>
                        <a:lnTo>
                          <a:pt x="1110" y="200"/>
                        </a:lnTo>
                        <a:lnTo>
                          <a:pt x="1093" y="202"/>
                        </a:lnTo>
                        <a:lnTo>
                          <a:pt x="1087" y="202"/>
                        </a:lnTo>
                        <a:lnTo>
                          <a:pt x="1082" y="200"/>
                        </a:lnTo>
                        <a:lnTo>
                          <a:pt x="1078" y="196"/>
                        </a:lnTo>
                        <a:lnTo>
                          <a:pt x="1074" y="192"/>
                        </a:lnTo>
                        <a:lnTo>
                          <a:pt x="1067" y="192"/>
                        </a:lnTo>
                        <a:lnTo>
                          <a:pt x="1063" y="190"/>
                        </a:lnTo>
                        <a:lnTo>
                          <a:pt x="1057" y="183"/>
                        </a:lnTo>
                        <a:lnTo>
                          <a:pt x="1055" y="183"/>
                        </a:lnTo>
                        <a:lnTo>
                          <a:pt x="1044" y="190"/>
                        </a:lnTo>
                        <a:lnTo>
                          <a:pt x="1042" y="190"/>
                        </a:lnTo>
                        <a:lnTo>
                          <a:pt x="1042" y="192"/>
                        </a:lnTo>
                        <a:lnTo>
                          <a:pt x="1042" y="192"/>
                        </a:lnTo>
                        <a:lnTo>
                          <a:pt x="1042" y="194"/>
                        </a:lnTo>
                        <a:lnTo>
                          <a:pt x="1042" y="194"/>
                        </a:lnTo>
                        <a:lnTo>
                          <a:pt x="1042" y="196"/>
                        </a:lnTo>
                        <a:lnTo>
                          <a:pt x="1042" y="196"/>
                        </a:lnTo>
                        <a:lnTo>
                          <a:pt x="1042" y="198"/>
                        </a:lnTo>
                        <a:lnTo>
                          <a:pt x="1038" y="200"/>
                        </a:lnTo>
                        <a:lnTo>
                          <a:pt x="1029" y="204"/>
                        </a:lnTo>
                        <a:lnTo>
                          <a:pt x="1027" y="207"/>
                        </a:lnTo>
                        <a:lnTo>
                          <a:pt x="1025" y="207"/>
                        </a:lnTo>
                        <a:lnTo>
                          <a:pt x="1018" y="202"/>
                        </a:lnTo>
                        <a:lnTo>
                          <a:pt x="1016" y="202"/>
                        </a:lnTo>
                        <a:lnTo>
                          <a:pt x="1016" y="204"/>
                        </a:lnTo>
                        <a:lnTo>
                          <a:pt x="1010" y="207"/>
                        </a:lnTo>
                        <a:lnTo>
                          <a:pt x="1008" y="209"/>
                        </a:lnTo>
                        <a:lnTo>
                          <a:pt x="1006" y="207"/>
                        </a:lnTo>
                        <a:lnTo>
                          <a:pt x="1006" y="204"/>
                        </a:lnTo>
                        <a:lnTo>
                          <a:pt x="1006" y="200"/>
                        </a:lnTo>
                        <a:lnTo>
                          <a:pt x="1004" y="196"/>
                        </a:lnTo>
                        <a:lnTo>
                          <a:pt x="1001" y="192"/>
                        </a:lnTo>
                        <a:lnTo>
                          <a:pt x="999" y="192"/>
                        </a:lnTo>
                        <a:lnTo>
                          <a:pt x="999" y="192"/>
                        </a:lnTo>
                        <a:lnTo>
                          <a:pt x="997" y="194"/>
                        </a:lnTo>
                        <a:lnTo>
                          <a:pt x="995" y="194"/>
                        </a:lnTo>
                        <a:lnTo>
                          <a:pt x="993" y="200"/>
                        </a:lnTo>
                        <a:lnTo>
                          <a:pt x="991" y="202"/>
                        </a:lnTo>
                        <a:lnTo>
                          <a:pt x="989" y="200"/>
                        </a:lnTo>
                        <a:lnTo>
                          <a:pt x="978" y="194"/>
                        </a:lnTo>
                        <a:lnTo>
                          <a:pt x="976" y="190"/>
                        </a:lnTo>
                        <a:lnTo>
                          <a:pt x="974" y="187"/>
                        </a:lnTo>
                        <a:lnTo>
                          <a:pt x="972" y="185"/>
                        </a:lnTo>
                        <a:lnTo>
                          <a:pt x="970" y="181"/>
                        </a:lnTo>
                        <a:lnTo>
                          <a:pt x="967" y="177"/>
                        </a:lnTo>
                        <a:lnTo>
                          <a:pt x="965" y="175"/>
                        </a:lnTo>
                        <a:lnTo>
                          <a:pt x="965" y="175"/>
                        </a:lnTo>
                        <a:lnTo>
                          <a:pt x="963" y="173"/>
                        </a:lnTo>
                        <a:lnTo>
                          <a:pt x="963" y="173"/>
                        </a:lnTo>
                        <a:lnTo>
                          <a:pt x="961" y="170"/>
                        </a:lnTo>
                        <a:lnTo>
                          <a:pt x="961" y="170"/>
                        </a:lnTo>
                        <a:lnTo>
                          <a:pt x="961" y="168"/>
                        </a:lnTo>
                        <a:lnTo>
                          <a:pt x="957" y="166"/>
                        </a:lnTo>
                        <a:lnTo>
                          <a:pt x="953" y="147"/>
                        </a:lnTo>
                        <a:lnTo>
                          <a:pt x="953" y="145"/>
                        </a:lnTo>
                        <a:lnTo>
                          <a:pt x="931" y="143"/>
                        </a:lnTo>
                        <a:lnTo>
                          <a:pt x="912" y="134"/>
                        </a:lnTo>
                        <a:lnTo>
                          <a:pt x="908" y="132"/>
                        </a:lnTo>
                        <a:lnTo>
                          <a:pt x="902" y="132"/>
                        </a:lnTo>
                        <a:lnTo>
                          <a:pt x="895" y="130"/>
                        </a:lnTo>
                        <a:lnTo>
                          <a:pt x="889" y="126"/>
                        </a:lnTo>
                        <a:lnTo>
                          <a:pt x="865" y="98"/>
                        </a:lnTo>
                        <a:lnTo>
                          <a:pt x="859" y="83"/>
                        </a:lnTo>
                        <a:lnTo>
                          <a:pt x="853" y="79"/>
                        </a:lnTo>
                        <a:lnTo>
                          <a:pt x="844" y="73"/>
                        </a:lnTo>
                        <a:lnTo>
                          <a:pt x="829" y="60"/>
                        </a:lnTo>
                        <a:lnTo>
                          <a:pt x="793" y="11"/>
                        </a:lnTo>
                        <a:lnTo>
                          <a:pt x="785" y="3"/>
                        </a:lnTo>
                        <a:lnTo>
                          <a:pt x="782" y="3"/>
                        </a:lnTo>
                        <a:lnTo>
                          <a:pt x="772" y="3"/>
                        </a:lnTo>
                        <a:lnTo>
                          <a:pt x="768" y="3"/>
                        </a:lnTo>
                        <a:lnTo>
                          <a:pt x="763" y="0"/>
                        </a:lnTo>
                        <a:lnTo>
                          <a:pt x="757" y="5"/>
                        </a:lnTo>
                        <a:lnTo>
                          <a:pt x="734" y="7"/>
                        </a:lnTo>
                        <a:lnTo>
                          <a:pt x="710" y="15"/>
                        </a:lnTo>
                        <a:lnTo>
                          <a:pt x="706" y="24"/>
                        </a:lnTo>
                        <a:lnTo>
                          <a:pt x="693" y="24"/>
                        </a:lnTo>
                        <a:lnTo>
                          <a:pt x="672" y="32"/>
                        </a:lnTo>
                        <a:lnTo>
                          <a:pt x="659" y="32"/>
                        </a:lnTo>
                        <a:lnTo>
                          <a:pt x="634" y="30"/>
                        </a:lnTo>
                        <a:lnTo>
                          <a:pt x="623" y="26"/>
                        </a:lnTo>
                        <a:lnTo>
                          <a:pt x="610" y="17"/>
                        </a:lnTo>
                        <a:lnTo>
                          <a:pt x="602" y="9"/>
                        </a:lnTo>
                        <a:lnTo>
                          <a:pt x="598" y="9"/>
                        </a:lnTo>
                        <a:lnTo>
                          <a:pt x="591" y="9"/>
                        </a:lnTo>
                        <a:lnTo>
                          <a:pt x="585" y="11"/>
                        </a:lnTo>
                        <a:lnTo>
                          <a:pt x="578" y="15"/>
                        </a:lnTo>
                        <a:lnTo>
                          <a:pt x="574" y="22"/>
                        </a:lnTo>
                        <a:lnTo>
                          <a:pt x="570" y="28"/>
                        </a:lnTo>
                        <a:lnTo>
                          <a:pt x="566" y="43"/>
                        </a:lnTo>
                        <a:lnTo>
                          <a:pt x="561" y="75"/>
                        </a:lnTo>
                        <a:lnTo>
                          <a:pt x="555" y="105"/>
                        </a:lnTo>
                        <a:lnTo>
                          <a:pt x="553" y="113"/>
                        </a:lnTo>
                        <a:lnTo>
                          <a:pt x="553" y="122"/>
                        </a:lnTo>
                        <a:lnTo>
                          <a:pt x="555" y="130"/>
                        </a:lnTo>
                        <a:lnTo>
                          <a:pt x="561" y="141"/>
                        </a:lnTo>
                        <a:lnTo>
                          <a:pt x="566" y="149"/>
                        </a:lnTo>
                        <a:lnTo>
                          <a:pt x="568" y="153"/>
                        </a:lnTo>
                        <a:lnTo>
                          <a:pt x="583" y="158"/>
                        </a:lnTo>
                        <a:lnTo>
                          <a:pt x="589" y="158"/>
                        </a:lnTo>
                        <a:lnTo>
                          <a:pt x="602" y="156"/>
                        </a:lnTo>
                        <a:lnTo>
                          <a:pt x="604" y="158"/>
                        </a:lnTo>
                        <a:lnTo>
                          <a:pt x="604" y="158"/>
                        </a:lnTo>
                        <a:lnTo>
                          <a:pt x="604" y="160"/>
                        </a:lnTo>
                        <a:lnTo>
                          <a:pt x="602" y="160"/>
                        </a:lnTo>
                        <a:lnTo>
                          <a:pt x="602" y="162"/>
                        </a:lnTo>
                        <a:lnTo>
                          <a:pt x="602" y="164"/>
                        </a:lnTo>
                        <a:lnTo>
                          <a:pt x="602" y="166"/>
                        </a:lnTo>
                        <a:lnTo>
                          <a:pt x="602" y="168"/>
                        </a:lnTo>
                        <a:lnTo>
                          <a:pt x="604" y="170"/>
                        </a:lnTo>
                        <a:lnTo>
                          <a:pt x="606" y="175"/>
                        </a:lnTo>
                        <a:lnTo>
                          <a:pt x="608" y="179"/>
                        </a:lnTo>
                        <a:lnTo>
                          <a:pt x="610" y="190"/>
                        </a:lnTo>
                        <a:lnTo>
                          <a:pt x="612" y="194"/>
                        </a:lnTo>
                        <a:lnTo>
                          <a:pt x="612" y="196"/>
                        </a:lnTo>
                        <a:lnTo>
                          <a:pt x="612" y="200"/>
                        </a:lnTo>
                        <a:lnTo>
                          <a:pt x="612" y="200"/>
                        </a:lnTo>
                        <a:lnTo>
                          <a:pt x="608" y="209"/>
                        </a:lnTo>
                        <a:lnTo>
                          <a:pt x="602" y="215"/>
                        </a:lnTo>
                        <a:lnTo>
                          <a:pt x="602" y="215"/>
                        </a:lnTo>
                        <a:lnTo>
                          <a:pt x="602" y="217"/>
                        </a:lnTo>
                        <a:lnTo>
                          <a:pt x="600" y="215"/>
                        </a:lnTo>
                        <a:lnTo>
                          <a:pt x="600" y="215"/>
                        </a:lnTo>
                        <a:lnTo>
                          <a:pt x="598" y="211"/>
                        </a:lnTo>
                        <a:lnTo>
                          <a:pt x="598" y="211"/>
                        </a:lnTo>
                        <a:lnTo>
                          <a:pt x="598" y="211"/>
                        </a:lnTo>
                        <a:lnTo>
                          <a:pt x="595" y="211"/>
                        </a:lnTo>
                        <a:lnTo>
                          <a:pt x="593" y="213"/>
                        </a:lnTo>
                        <a:lnTo>
                          <a:pt x="591" y="211"/>
                        </a:lnTo>
                        <a:lnTo>
                          <a:pt x="587" y="204"/>
                        </a:lnTo>
                        <a:lnTo>
                          <a:pt x="587" y="202"/>
                        </a:lnTo>
                        <a:lnTo>
                          <a:pt x="580" y="211"/>
                        </a:lnTo>
                        <a:lnTo>
                          <a:pt x="574" y="215"/>
                        </a:lnTo>
                        <a:lnTo>
                          <a:pt x="570" y="228"/>
                        </a:lnTo>
                        <a:lnTo>
                          <a:pt x="572" y="243"/>
                        </a:lnTo>
                        <a:lnTo>
                          <a:pt x="580" y="275"/>
                        </a:lnTo>
                        <a:lnTo>
                          <a:pt x="580" y="287"/>
                        </a:lnTo>
                        <a:lnTo>
                          <a:pt x="574" y="277"/>
                        </a:lnTo>
                        <a:lnTo>
                          <a:pt x="572" y="266"/>
                        </a:lnTo>
                        <a:lnTo>
                          <a:pt x="568" y="236"/>
                        </a:lnTo>
                        <a:lnTo>
                          <a:pt x="568" y="221"/>
                        </a:lnTo>
                        <a:lnTo>
                          <a:pt x="572" y="211"/>
                        </a:lnTo>
                        <a:lnTo>
                          <a:pt x="576" y="200"/>
                        </a:lnTo>
                        <a:lnTo>
                          <a:pt x="585" y="194"/>
                        </a:lnTo>
                        <a:lnTo>
                          <a:pt x="583" y="190"/>
                        </a:lnTo>
                        <a:lnTo>
                          <a:pt x="570" y="185"/>
                        </a:lnTo>
                        <a:lnTo>
                          <a:pt x="544" y="183"/>
                        </a:lnTo>
                        <a:lnTo>
                          <a:pt x="532" y="179"/>
                        </a:lnTo>
                        <a:lnTo>
                          <a:pt x="527" y="175"/>
                        </a:lnTo>
                        <a:lnTo>
                          <a:pt x="521" y="166"/>
                        </a:lnTo>
                        <a:lnTo>
                          <a:pt x="517" y="162"/>
                        </a:lnTo>
                        <a:lnTo>
                          <a:pt x="510" y="160"/>
                        </a:lnTo>
                        <a:lnTo>
                          <a:pt x="498" y="162"/>
                        </a:lnTo>
                        <a:lnTo>
                          <a:pt x="493" y="164"/>
                        </a:lnTo>
                        <a:lnTo>
                          <a:pt x="489" y="168"/>
                        </a:lnTo>
                        <a:lnTo>
                          <a:pt x="487" y="177"/>
                        </a:lnTo>
                        <a:lnTo>
                          <a:pt x="487" y="194"/>
                        </a:lnTo>
                        <a:lnTo>
                          <a:pt x="485" y="202"/>
                        </a:lnTo>
                        <a:lnTo>
                          <a:pt x="487" y="211"/>
                        </a:lnTo>
                        <a:lnTo>
                          <a:pt x="493" y="211"/>
                        </a:lnTo>
                        <a:lnTo>
                          <a:pt x="504" y="207"/>
                        </a:lnTo>
                        <a:lnTo>
                          <a:pt x="515" y="215"/>
                        </a:lnTo>
                        <a:lnTo>
                          <a:pt x="515" y="232"/>
                        </a:lnTo>
                        <a:lnTo>
                          <a:pt x="510" y="251"/>
                        </a:lnTo>
                        <a:lnTo>
                          <a:pt x="504" y="262"/>
                        </a:lnTo>
                        <a:lnTo>
                          <a:pt x="502" y="266"/>
                        </a:lnTo>
                        <a:lnTo>
                          <a:pt x="498" y="268"/>
                        </a:lnTo>
                        <a:lnTo>
                          <a:pt x="495" y="270"/>
                        </a:lnTo>
                        <a:lnTo>
                          <a:pt x="489" y="270"/>
                        </a:lnTo>
                        <a:lnTo>
                          <a:pt x="485" y="268"/>
                        </a:lnTo>
                        <a:lnTo>
                          <a:pt x="481" y="264"/>
                        </a:lnTo>
                        <a:lnTo>
                          <a:pt x="478" y="260"/>
                        </a:lnTo>
                        <a:lnTo>
                          <a:pt x="476" y="258"/>
                        </a:lnTo>
                        <a:lnTo>
                          <a:pt x="472" y="258"/>
                        </a:lnTo>
                        <a:lnTo>
                          <a:pt x="466" y="251"/>
                        </a:lnTo>
                        <a:lnTo>
                          <a:pt x="464" y="249"/>
                        </a:lnTo>
                        <a:lnTo>
                          <a:pt x="457" y="249"/>
                        </a:lnTo>
                        <a:lnTo>
                          <a:pt x="455" y="251"/>
                        </a:lnTo>
                        <a:lnTo>
                          <a:pt x="451" y="253"/>
                        </a:lnTo>
                        <a:lnTo>
                          <a:pt x="447" y="249"/>
                        </a:lnTo>
                        <a:lnTo>
                          <a:pt x="442" y="243"/>
                        </a:lnTo>
                        <a:lnTo>
                          <a:pt x="434" y="228"/>
                        </a:lnTo>
                        <a:lnTo>
                          <a:pt x="440" y="224"/>
                        </a:lnTo>
                        <a:lnTo>
                          <a:pt x="451" y="221"/>
                        </a:lnTo>
                        <a:lnTo>
                          <a:pt x="457" y="217"/>
                        </a:lnTo>
                        <a:lnTo>
                          <a:pt x="464" y="211"/>
                        </a:lnTo>
                        <a:lnTo>
                          <a:pt x="466" y="207"/>
                        </a:lnTo>
                        <a:lnTo>
                          <a:pt x="466" y="198"/>
                        </a:lnTo>
                        <a:lnTo>
                          <a:pt x="461" y="192"/>
                        </a:lnTo>
                        <a:lnTo>
                          <a:pt x="455" y="192"/>
                        </a:lnTo>
                        <a:lnTo>
                          <a:pt x="449" y="190"/>
                        </a:lnTo>
                        <a:lnTo>
                          <a:pt x="451" y="183"/>
                        </a:lnTo>
                        <a:lnTo>
                          <a:pt x="451" y="179"/>
                        </a:lnTo>
                        <a:lnTo>
                          <a:pt x="440" y="173"/>
                        </a:lnTo>
                        <a:lnTo>
                          <a:pt x="425" y="158"/>
                        </a:lnTo>
                        <a:lnTo>
                          <a:pt x="415" y="141"/>
                        </a:lnTo>
                        <a:lnTo>
                          <a:pt x="415" y="126"/>
                        </a:lnTo>
                        <a:lnTo>
                          <a:pt x="415" y="122"/>
                        </a:lnTo>
                        <a:lnTo>
                          <a:pt x="389" y="117"/>
                        </a:lnTo>
                        <a:lnTo>
                          <a:pt x="300" y="139"/>
                        </a:lnTo>
                        <a:lnTo>
                          <a:pt x="255" y="153"/>
                        </a:lnTo>
                        <a:lnTo>
                          <a:pt x="247" y="151"/>
                        </a:lnTo>
                        <a:lnTo>
                          <a:pt x="245" y="147"/>
                        </a:lnTo>
                        <a:lnTo>
                          <a:pt x="240" y="145"/>
                        </a:lnTo>
                        <a:lnTo>
                          <a:pt x="194" y="156"/>
                        </a:lnTo>
                        <a:lnTo>
                          <a:pt x="170" y="166"/>
                        </a:lnTo>
                        <a:lnTo>
                          <a:pt x="160" y="179"/>
                        </a:lnTo>
                        <a:lnTo>
                          <a:pt x="155" y="185"/>
                        </a:lnTo>
                        <a:lnTo>
                          <a:pt x="145" y="198"/>
                        </a:lnTo>
                        <a:lnTo>
                          <a:pt x="136" y="207"/>
                        </a:lnTo>
                        <a:lnTo>
                          <a:pt x="132" y="211"/>
                        </a:lnTo>
                        <a:lnTo>
                          <a:pt x="134" y="219"/>
                        </a:lnTo>
                        <a:lnTo>
                          <a:pt x="138" y="221"/>
                        </a:lnTo>
                        <a:lnTo>
                          <a:pt x="147" y="226"/>
                        </a:lnTo>
                        <a:lnTo>
                          <a:pt x="151" y="230"/>
                        </a:lnTo>
                        <a:lnTo>
                          <a:pt x="151" y="236"/>
                        </a:lnTo>
                        <a:lnTo>
                          <a:pt x="149" y="241"/>
                        </a:lnTo>
                        <a:lnTo>
                          <a:pt x="147" y="243"/>
                        </a:lnTo>
                        <a:lnTo>
                          <a:pt x="145" y="247"/>
                        </a:lnTo>
                        <a:lnTo>
                          <a:pt x="134" y="245"/>
                        </a:lnTo>
                        <a:lnTo>
                          <a:pt x="128" y="245"/>
                        </a:lnTo>
                        <a:lnTo>
                          <a:pt x="125" y="251"/>
                        </a:lnTo>
                        <a:lnTo>
                          <a:pt x="123" y="258"/>
                        </a:lnTo>
                        <a:lnTo>
                          <a:pt x="119" y="275"/>
                        </a:lnTo>
                        <a:lnTo>
                          <a:pt x="119" y="283"/>
                        </a:lnTo>
                        <a:lnTo>
                          <a:pt x="123" y="321"/>
                        </a:lnTo>
                        <a:lnTo>
                          <a:pt x="130" y="334"/>
                        </a:lnTo>
                        <a:lnTo>
                          <a:pt x="140" y="341"/>
                        </a:lnTo>
                        <a:lnTo>
                          <a:pt x="213" y="336"/>
                        </a:lnTo>
                        <a:lnTo>
                          <a:pt x="225" y="338"/>
                        </a:lnTo>
                        <a:lnTo>
                          <a:pt x="234" y="349"/>
                        </a:lnTo>
                        <a:lnTo>
                          <a:pt x="228" y="347"/>
                        </a:lnTo>
                        <a:lnTo>
                          <a:pt x="215" y="343"/>
                        </a:lnTo>
                        <a:lnTo>
                          <a:pt x="208" y="341"/>
                        </a:lnTo>
                        <a:lnTo>
                          <a:pt x="202" y="341"/>
                        </a:lnTo>
                        <a:lnTo>
                          <a:pt x="198" y="345"/>
                        </a:lnTo>
                        <a:lnTo>
                          <a:pt x="191" y="358"/>
                        </a:lnTo>
                        <a:lnTo>
                          <a:pt x="194" y="362"/>
                        </a:lnTo>
                        <a:lnTo>
                          <a:pt x="194" y="368"/>
                        </a:lnTo>
                        <a:lnTo>
                          <a:pt x="191" y="375"/>
                        </a:lnTo>
                        <a:lnTo>
                          <a:pt x="189" y="379"/>
                        </a:lnTo>
                        <a:lnTo>
                          <a:pt x="185" y="383"/>
                        </a:lnTo>
                        <a:lnTo>
                          <a:pt x="183" y="383"/>
                        </a:lnTo>
                        <a:lnTo>
                          <a:pt x="185" y="398"/>
                        </a:lnTo>
                        <a:lnTo>
                          <a:pt x="187" y="406"/>
                        </a:lnTo>
                        <a:lnTo>
                          <a:pt x="185" y="415"/>
                        </a:lnTo>
                        <a:lnTo>
                          <a:pt x="185" y="423"/>
                        </a:lnTo>
                        <a:lnTo>
                          <a:pt x="181" y="436"/>
                        </a:lnTo>
                        <a:lnTo>
                          <a:pt x="181" y="440"/>
                        </a:lnTo>
                        <a:lnTo>
                          <a:pt x="183" y="445"/>
                        </a:lnTo>
                        <a:lnTo>
                          <a:pt x="183" y="449"/>
                        </a:lnTo>
                        <a:lnTo>
                          <a:pt x="185" y="451"/>
                        </a:lnTo>
                        <a:lnTo>
                          <a:pt x="187" y="455"/>
                        </a:lnTo>
                        <a:lnTo>
                          <a:pt x="194" y="491"/>
                        </a:lnTo>
                        <a:lnTo>
                          <a:pt x="196" y="511"/>
                        </a:lnTo>
                        <a:lnTo>
                          <a:pt x="194" y="528"/>
                        </a:lnTo>
                        <a:lnTo>
                          <a:pt x="189" y="545"/>
                        </a:lnTo>
                        <a:lnTo>
                          <a:pt x="168" y="587"/>
                        </a:lnTo>
                        <a:lnTo>
                          <a:pt x="164" y="604"/>
                        </a:lnTo>
                        <a:lnTo>
                          <a:pt x="162" y="621"/>
                        </a:lnTo>
                        <a:lnTo>
                          <a:pt x="164" y="676"/>
                        </a:lnTo>
                        <a:lnTo>
                          <a:pt x="164" y="695"/>
                        </a:lnTo>
                        <a:lnTo>
                          <a:pt x="160" y="706"/>
                        </a:lnTo>
                        <a:lnTo>
                          <a:pt x="149" y="704"/>
                        </a:lnTo>
                        <a:lnTo>
                          <a:pt x="142" y="702"/>
                        </a:lnTo>
                        <a:lnTo>
                          <a:pt x="128" y="706"/>
                        </a:lnTo>
                        <a:lnTo>
                          <a:pt x="111" y="702"/>
                        </a:lnTo>
                        <a:lnTo>
                          <a:pt x="81" y="706"/>
                        </a:lnTo>
                        <a:lnTo>
                          <a:pt x="70" y="710"/>
                        </a:lnTo>
                        <a:lnTo>
                          <a:pt x="62" y="719"/>
                        </a:lnTo>
                        <a:lnTo>
                          <a:pt x="64" y="723"/>
                        </a:lnTo>
                        <a:lnTo>
                          <a:pt x="64" y="727"/>
                        </a:lnTo>
                        <a:lnTo>
                          <a:pt x="62" y="732"/>
                        </a:lnTo>
                        <a:lnTo>
                          <a:pt x="64" y="736"/>
                        </a:lnTo>
                        <a:lnTo>
                          <a:pt x="66" y="740"/>
                        </a:lnTo>
                        <a:lnTo>
                          <a:pt x="77" y="749"/>
                        </a:lnTo>
                        <a:lnTo>
                          <a:pt x="60" y="757"/>
                        </a:lnTo>
                        <a:lnTo>
                          <a:pt x="55" y="759"/>
                        </a:lnTo>
                        <a:lnTo>
                          <a:pt x="60" y="766"/>
                        </a:lnTo>
                        <a:lnTo>
                          <a:pt x="62" y="776"/>
                        </a:lnTo>
                        <a:lnTo>
                          <a:pt x="64" y="785"/>
                        </a:lnTo>
                        <a:lnTo>
                          <a:pt x="66" y="793"/>
                        </a:lnTo>
                        <a:lnTo>
                          <a:pt x="72" y="800"/>
                        </a:lnTo>
                        <a:lnTo>
                          <a:pt x="81" y="802"/>
                        </a:lnTo>
                        <a:lnTo>
                          <a:pt x="106" y="804"/>
                        </a:lnTo>
                        <a:lnTo>
                          <a:pt x="123" y="808"/>
                        </a:lnTo>
                        <a:lnTo>
                          <a:pt x="132" y="810"/>
                        </a:lnTo>
                        <a:lnTo>
                          <a:pt x="140" y="808"/>
                        </a:lnTo>
                        <a:lnTo>
                          <a:pt x="149" y="806"/>
                        </a:lnTo>
                        <a:lnTo>
                          <a:pt x="151" y="802"/>
                        </a:lnTo>
                        <a:lnTo>
                          <a:pt x="153" y="798"/>
                        </a:lnTo>
                        <a:lnTo>
                          <a:pt x="155" y="798"/>
                        </a:lnTo>
                        <a:lnTo>
                          <a:pt x="177" y="827"/>
                        </a:lnTo>
                        <a:lnTo>
                          <a:pt x="183" y="840"/>
                        </a:lnTo>
                        <a:lnTo>
                          <a:pt x="181" y="859"/>
                        </a:lnTo>
                        <a:lnTo>
                          <a:pt x="177" y="874"/>
                        </a:lnTo>
                        <a:lnTo>
                          <a:pt x="174" y="883"/>
                        </a:lnTo>
                        <a:lnTo>
                          <a:pt x="177" y="891"/>
                        </a:lnTo>
                        <a:lnTo>
                          <a:pt x="179" y="902"/>
                        </a:lnTo>
                        <a:lnTo>
                          <a:pt x="183" y="906"/>
                        </a:lnTo>
                        <a:lnTo>
                          <a:pt x="189" y="906"/>
                        </a:lnTo>
                        <a:lnTo>
                          <a:pt x="202" y="897"/>
                        </a:lnTo>
                        <a:close/>
                        <a:moveTo>
                          <a:pt x="585" y="355"/>
                        </a:moveTo>
                        <a:lnTo>
                          <a:pt x="585" y="355"/>
                        </a:lnTo>
                        <a:lnTo>
                          <a:pt x="585" y="355"/>
                        </a:lnTo>
                        <a:lnTo>
                          <a:pt x="593" y="353"/>
                        </a:lnTo>
                        <a:lnTo>
                          <a:pt x="595" y="353"/>
                        </a:lnTo>
                        <a:lnTo>
                          <a:pt x="606" y="360"/>
                        </a:lnTo>
                        <a:lnTo>
                          <a:pt x="608" y="360"/>
                        </a:lnTo>
                        <a:lnTo>
                          <a:pt x="608" y="360"/>
                        </a:lnTo>
                        <a:lnTo>
                          <a:pt x="615" y="358"/>
                        </a:lnTo>
                        <a:lnTo>
                          <a:pt x="615" y="358"/>
                        </a:lnTo>
                        <a:lnTo>
                          <a:pt x="625" y="362"/>
                        </a:lnTo>
                        <a:lnTo>
                          <a:pt x="644" y="366"/>
                        </a:lnTo>
                        <a:lnTo>
                          <a:pt x="649" y="368"/>
                        </a:lnTo>
                        <a:lnTo>
                          <a:pt x="651" y="366"/>
                        </a:lnTo>
                        <a:lnTo>
                          <a:pt x="653" y="366"/>
                        </a:lnTo>
                        <a:lnTo>
                          <a:pt x="653" y="366"/>
                        </a:lnTo>
                        <a:lnTo>
                          <a:pt x="653" y="366"/>
                        </a:lnTo>
                        <a:lnTo>
                          <a:pt x="655" y="366"/>
                        </a:lnTo>
                        <a:lnTo>
                          <a:pt x="661" y="364"/>
                        </a:lnTo>
                        <a:lnTo>
                          <a:pt x="666" y="364"/>
                        </a:lnTo>
                        <a:lnTo>
                          <a:pt x="666" y="364"/>
                        </a:lnTo>
                        <a:lnTo>
                          <a:pt x="666" y="364"/>
                        </a:lnTo>
                        <a:lnTo>
                          <a:pt x="666" y="366"/>
                        </a:lnTo>
                        <a:lnTo>
                          <a:pt x="666" y="366"/>
                        </a:lnTo>
                        <a:lnTo>
                          <a:pt x="666" y="366"/>
                        </a:lnTo>
                        <a:lnTo>
                          <a:pt x="666" y="368"/>
                        </a:lnTo>
                        <a:lnTo>
                          <a:pt x="668" y="368"/>
                        </a:lnTo>
                        <a:lnTo>
                          <a:pt x="670" y="370"/>
                        </a:lnTo>
                        <a:lnTo>
                          <a:pt x="676" y="375"/>
                        </a:lnTo>
                        <a:lnTo>
                          <a:pt x="678" y="375"/>
                        </a:lnTo>
                        <a:lnTo>
                          <a:pt x="687" y="372"/>
                        </a:lnTo>
                        <a:lnTo>
                          <a:pt x="691" y="372"/>
                        </a:lnTo>
                        <a:lnTo>
                          <a:pt x="691" y="375"/>
                        </a:lnTo>
                        <a:lnTo>
                          <a:pt x="695" y="379"/>
                        </a:lnTo>
                        <a:lnTo>
                          <a:pt x="704" y="381"/>
                        </a:lnTo>
                        <a:lnTo>
                          <a:pt x="714" y="385"/>
                        </a:lnTo>
                        <a:lnTo>
                          <a:pt x="717" y="387"/>
                        </a:lnTo>
                        <a:lnTo>
                          <a:pt x="719" y="385"/>
                        </a:lnTo>
                        <a:lnTo>
                          <a:pt x="719" y="385"/>
                        </a:lnTo>
                        <a:lnTo>
                          <a:pt x="721" y="385"/>
                        </a:lnTo>
                        <a:lnTo>
                          <a:pt x="721" y="383"/>
                        </a:lnTo>
                        <a:lnTo>
                          <a:pt x="721" y="383"/>
                        </a:lnTo>
                        <a:lnTo>
                          <a:pt x="721" y="381"/>
                        </a:lnTo>
                        <a:lnTo>
                          <a:pt x="721" y="379"/>
                        </a:lnTo>
                        <a:lnTo>
                          <a:pt x="723" y="377"/>
                        </a:lnTo>
                        <a:lnTo>
                          <a:pt x="723" y="375"/>
                        </a:lnTo>
                        <a:lnTo>
                          <a:pt x="723" y="372"/>
                        </a:lnTo>
                        <a:lnTo>
                          <a:pt x="725" y="372"/>
                        </a:lnTo>
                        <a:lnTo>
                          <a:pt x="725" y="372"/>
                        </a:lnTo>
                        <a:lnTo>
                          <a:pt x="727" y="372"/>
                        </a:lnTo>
                        <a:lnTo>
                          <a:pt x="729" y="375"/>
                        </a:lnTo>
                        <a:lnTo>
                          <a:pt x="738" y="383"/>
                        </a:lnTo>
                        <a:lnTo>
                          <a:pt x="740" y="385"/>
                        </a:lnTo>
                        <a:lnTo>
                          <a:pt x="740" y="385"/>
                        </a:lnTo>
                        <a:lnTo>
                          <a:pt x="738" y="387"/>
                        </a:lnTo>
                        <a:lnTo>
                          <a:pt x="736" y="389"/>
                        </a:lnTo>
                        <a:lnTo>
                          <a:pt x="736" y="392"/>
                        </a:lnTo>
                        <a:lnTo>
                          <a:pt x="736" y="392"/>
                        </a:lnTo>
                        <a:lnTo>
                          <a:pt x="736" y="396"/>
                        </a:lnTo>
                        <a:lnTo>
                          <a:pt x="744" y="402"/>
                        </a:lnTo>
                        <a:lnTo>
                          <a:pt x="746" y="404"/>
                        </a:lnTo>
                        <a:lnTo>
                          <a:pt x="746" y="406"/>
                        </a:lnTo>
                        <a:lnTo>
                          <a:pt x="746" y="406"/>
                        </a:lnTo>
                        <a:lnTo>
                          <a:pt x="744" y="411"/>
                        </a:lnTo>
                        <a:lnTo>
                          <a:pt x="744" y="413"/>
                        </a:lnTo>
                        <a:lnTo>
                          <a:pt x="744" y="415"/>
                        </a:lnTo>
                        <a:lnTo>
                          <a:pt x="744" y="423"/>
                        </a:lnTo>
                        <a:lnTo>
                          <a:pt x="744" y="426"/>
                        </a:lnTo>
                        <a:lnTo>
                          <a:pt x="744" y="428"/>
                        </a:lnTo>
                        <a:lnTo>
                          <a:pt x="740" y="434"/>
                        </a:lnTo>
                        <a:lnTo>
                          <a:pt x="729" y="443"/>
                        </a:lnTo>
                        <a:lnTo>
                          <a:pt x="727" y="445"/>
                        </a:lnTo>
                        <a:lnTo>
                          <a:pt x="710" y="434"/>
                        </a:lnTo>
                        <a:lnTo>
                          <a:pt x="710" y="434"/>
                        </a:lnTo>
                        <a:lnTo>
                          <a:pt x="710" y="434"/>
                        </a:lnTo>
                        <a:lnTo>
                          <a:pt x="712" y="436"/>
                        </a:lnTo>
                        <a:lnTo>
                          <a:pt x="712" y="438"/>
                        </a:lnTo>
                        <a:lnTo>
                          <a:pt x="710" y="438"/>
                        </a:lnTo>
                        <a:lnTo>
                          <a:pt x="710" y="440"/>
                        </a:lnTo>
                        <a:lnTo>
                          <a:pt x="706" y="443"/>
                        </a:lnTo>
                        <a:lnTo>
                          <a:pt x="702" y="443"/>
                        </a:lnTo>
                        <a:lnTo>
                          <a:pt x="700" y="443"/>
                        </a:lnTo>
                        <a:lnTo>
                          <a:pt x="683" y="434"/>
                        </a:lnTo>
                        <a:lnTo>
                          <a:pt x="683" y="434"/>
                        </a:lnTo>
                        <a:lnTo>
                          <a:pt x="680" y="434"/>
                        </a:lnTo>
                        <a:lnTo>
                          <a:pt x="678" y="434"/>
                        </a:lnTo>
                        <a:lnTo>
                          <a:pt x="666" y="438"/>
                        </a:lnTo>
                        <a:lnTo>
                          <a:pt x="661" y="438"/>
                        </a:lnTo>
                        <a:lnTo>
                          <a:pt x="661" y="438"/>
                        </a:lnTo>
                        <a:lnTo>
                          <a:pt x="661" y="438"/>
                        </a:lnTo>
                        <a:lnTo>
                          <a:pt x="661" y="436"/>
                        </a:lnTo>
                        <a:lnTo>
                          <a:pt x="661" y="436"/>
                        </a:lnTo>
                        <a:lnTo>
                          <a:pt x="659" y="436"/>
                        </a:lnTo>
                        <a:lnTo>
                          <a:pt x="659" y="423"/>
                        </a:lnTo>
                        <a:lnTo>
                          <a:pt x="657" y="421"/>
                        </a:lnTo>
                        <a:lnTo>
                          <a:pt x="657" y="419"/>
                        </a:lnTo>
                        <a:lnTo>
                          <a:pt x="655" y="419"/>
                        </a:lnTo>
                        <a:lnTo>
                          <a:pt x="642" y="406"/>
                        </a:lnTo>
                        <a:lnTo>
                          <a:pt x="636" y="398"/>
                        </a:lnTo>
                        <a:lnTo>
                          <a:pt x="634" y="398"/>
                        </a:lnTo>
                        <a:lnTo>
                          <a:pt x="634" y="394"/>
                        </a:lnTo>
                        <a:lnTo>
                          <a:pt x="634" y="394"/>
                        </a:lnTo>
                        <a:lnTo>
                          <a:pt x="632" y="385"/>
                        </a:lnTo>
                        <a:lnTo>
                          <a:pt x="625" y="377"/>
                        </a:lnTo>
                        <a:lnTo>
                          <a:pt x="623" y="375"/>
                        </a:lnTo>
                        <a:lnTo>
                          <a:pt x="617" y="377"/>
                        </a:lnTo>
                        <a:lnTo>
                          <a:pt x="615" y="377"/>
                        </a:lnTo>
                        <a:lnTo>
                          <a:pt x="606" y="372"/>
                        </a:lnTo>
                        <a:lnTo>
                          <a:pt x="593" y="368"/>
                        </a:lnTo>
                        <a:lnTo>
                          <a:pt x="589" y="362"/>
                        </a:lnTo>
                        <a:lnTo>
                          <a:pt x="587" y="360"/>
                        </a:lnTo>
                        <a:lnTo>
                          <a:pt x="585" y="355"/>
                        </a:lnTo>
                        <a:lnTo>
                          <a:pt x="585" y="355"/>
                        </a:lnTo>
                        <a:lnTo>
                          <a:pt x="585" y="355"/>
                        </a:lnTo>
                        <a:close/>
                        <a:moveTo>
                          <a:pt x="2" y="221"/>
                        </a:moveTo>
                        <a:lnTo>
                          <a:pt x="2" y="221"/>
                        </a:lnTo>
                        <a:lnTo>
                          <a:pt x="0" y="217"/>
                        </a:lnTo>
                        <a:lnTo>
                          <a:pt x="4" y="213"/>
                        </a:lnTo>
                        <a:lnTo>
                          <a:pt x="26" y="204"/>
                        </a:lnTo>
                        <a:lnTo>
                          <a:pt x="38" y="202"/>
                        </a:lnTo>
                        <a:lnTo>
                          <a:pt x="43" y="211"/>
                        </a:lnTo>
                        <a:lnTo>
                          <a:pt x="36" y="211"/>
                        </a:lnTo>
                        <a:lnTo>
                          <a:pt x="26" y="217"/>
                        </a:lnTo>
                        <a:lnTo>
                          <a:pt x="19" y="219"/>
                        </a:lnTo>
                        <a:lnTo>
                          <a:pt x="19" y="221"/>
                        </a:lnTo>
                        <a:lnTo>
                          <a:pt x="23" y="224"/>
                        </a:lnTo>
                        <a:lnTo>
                          <a:pt x="26" y="226"/>
                        </a:lnTo>
                        <a:lnTo>
                          <a:pt x="30" y="228"/>
                        </a:lnTo>
                        <a:lnTo>
                          <a:pt x="32" y="232"/>
                        </a:lnTo>
                        <a:lnTo>
                          <a:pt x="30" y="232"/>
                        </a:lnTo>
                        <a:lnTo>
                          <a:pt x="23" y="228"/>
                        </a:lnTo>
                        <a:lnTo>
                          <a:pt x="21" y="226"/>
                        </a:lnTo>
                        <a:lnTo>
                          <a:pt x="19" y="228"/>
                        </a:lnTo>
                        <a:lnTo>
                          <a:pt x="15" y="230"/>
                        </a:lnTo>
                        <a:lnTo>
                          <a:pt x="13" y="230"/>
                        </a:lnTo>
                        <a:lnTo>
                          <a:pt x="6" y="228"/>
                        </a:lnTo>
                        <a:lnTo>
                          <a:pt x="2" y="221"/>
                        </a:lnTo>
                        <a:close/>
                        <a:moveTo>
                          <a:pt x="153" y="151"/>
                        </a:moveTo>
                        <a:lnTo>
                          <a:pt x="153" y="151"/>
                        </a:lnTo>
                        <a:lnTo>
                          <a:pt x="140" y="149"/>
                        </a:lnTo>
                        <a:lnTo>
                          <a:pt x="153" y="139"/>
                        </a:lnTo>
                        <a:lnTo>
                          <a:pt x="170" y="134"/>
                        </a:lnTo>
                        <a:lnTo>
                          <a:pt x="204" y="132"/>
                        </a:lnTo>
                        <a:lnTo>
                          <a:pt x="204" y="134"/>
                        </a:lnTo>
                        <a:lnTo>
                          <a:pt x="204" y="134"/>
                        </a:lnTo>
                        <a:lnTo>
                          <a:pt x="202" y="134"/>
                        </a:lnTo>
                        <a:lnTo>
                          <a:pt x="189" y="143"/>
                        </a:lnTo>
                        <a:lnTo>
                          <a:pt x="153" y="151"/>
                        </a:lnTo>
                        <a:close/>
                        <a:moveTo>
                          <a:pt x="444" y="115"/>
                        </a:moveTo>
                        <a:lnTo>
                          <a:pt x="444" y="115"/>
                        </a:lnTo>
                        <a:lnTo>
                          <a:pt x="440" y="117"/>
                        </a:lnTo>
                        <a:lnTo>
                          <a:pt x="440" y="113"/>
                        </a:lnTo>
                        <a:lnTo>
                          <a:pt x="444" y="107"/>
                        </a:lnTo>
                        <a:lnTo>
                          <a:pt x="449" y="102"/>
                        </a:lnTo>
                        <a:lnTo>
                          <a:pt x="457" y="102"/>
                        </a:lnTo>
                        <a:lnTo>
                          <a:pt x="464" y="107"/>
                        </a:lnTo>
                        <a:lnTo>
                          <a:pt x="459" y="107"/>
                        </a:lnTo>
                        <a:lnTo>
                          <a:pt x="455" y="109"/>
                        </a:lnTo>
                        <a:lnTo>
                          <a:pt x="451" y="115"/>
                        </a:lnTo>
                        <a:lnTo>
                          <a:pt x="451" y="115"/>
                        </a:lnTo>
                        <a:lnTo>
                          <a:pt x="447" y="115"/>
                        </a:lnTo>
                        <a:lnTo>
                          <a:pt x="447" y="115"/>
                        </a:lnTo>
                        <a:lnTo>
                          <a:pt x="444" y="115"/>
                        </a:lnTo>
                        <a:close/>
                        <a:moveTo>
                          <a:pt x="361" y="92"/>
                        </a:moveTo>
                        <a:lnTo>
                          <a:pt x="361" y="92"/>
                        </a:lnTo>
                        <a:lnTo>
                          <a:pt x="355" y="90"/>
                        </a:lnTo>
                        <a:lnTo>
                          <a:pt x="357" y="85"/>
                        </a:lnTo>
                        <a:lnTo>
                          <a:pt x="361" y="83"/>
                        </a:lnTo>
                        <a:lnTo>
                          <a:pt x="368" y="81"/>
                        </a:lnTo>
                        <a:lnTo>
                          <a:pt x="374" y="81"/>
                        </a:lnTo>
                        <a:lnTo>
                          <a:pt x="379" y="83"/>
                        </a:lnTo>
                        <a:lnTo>
                          <a:pt x="387" y="88"/>
                        </a:lnTo>
                        <a:lnTo>
                          <a:pt x="383" y="85"/>
                        </a:lnTo>
                        <a:lnTo>
                          <a:pt x="381" y="88"/>
                        </a:lnTo>
                        <a:lnTo>
                          <a:pt x="368" y="85"/>
                        </a:lnTo>
                        <a:lnTo>
                          <a:pt x="361" y="85"/>
                        </a:lnTo>
                        <a:lnTo>
                          <a:pt x="361" y="92"/>
                        </a:lnTo>
                        <a:close/>
                        <a:moveTo>
                          <a:pt x="125" y="160"/>
                        </a:moveTo>
                        <a:lnTo>
                          <a:pt x="125" y="160"/>
                        </a:lnTo>
                        <a:lnTo>
                          <a:pt x="62" y="173"/>
                        </a:lnTo>
                        <a:lnTo>
                          <a:pt x="72" y="166"/>
                        </a:lnTo>
                        <a:lnTo>
                          <a:pt x="115" y="158"/>
                        </a:lnTo>
                        <a:lnTo>
                          <a:pt x="125" y="160"/>
                        </a:lnTo>
                        <a:close/>
                        <a:moveTo>
                          <a:pt x="215" y="130"/>
                        </a:moveTo>
                        <a:lnTo>
                          <a:pt x="215" y="130"/>
                        </a:lnTo>
                        <a:lnTo>
                          <a:pt x="211" y="132"/>
                        </a:lnTo>
                        <a:lnTo>
                          <a:pt x="215" y="128"/>
                        </a:lnTo>
                        <a:lnTo>
                          <a:pt x="221" y="126"/>
                        </a:lnTo>
                        <a:lnTo>
                          <a:pt x="228" y="128"/>
                        </a:lnTo>
                        <a:lnTo>
                          <a:pt x="232" y="130"/>
                        </a:lnTo>
                        <a:lnTo>
                          <a:pt x="230" y="132"/>
                        </a:lnTo>
                        <a:lnTo>
                          <a:pt x="230" y="132"/>
                        </a:lnTo>
                        <a:lnTo>
                          <a:pt x="228" y="134"/>
                        </a:lnTo>
                        <a:lnTo>
                          <a:pt x="215" y="130"/>
                        </a:lnTo>
                        <a:close/>
                        <a:moveTo>
                          <a:pt x="242" y="126"/>
                        </a:moveTo>
                        <a:lnTo>
                          <a:pt x="242" y="126"/>
                        </a:lnTo>
                        <a:lnTo>
                          <a:pt x="240" y="119"/>
                        </a:lnTo>
                        <a:lnTo>
                          <a:pt x="242" y="113"/>
                        </a:lnTo>
                        <a:lnTo>
                          <a:pt x="245" y="111"/>
                        </a:lnTo>
                        <a:lnTo>
                          <a:pt x="255" y="111"/>
                        </a:lnTo>
                        <a:lnTo>
                          <a:pt x="281" y="107"/>
                        </a:lnTo>
                        <a:lnTo>
                          <a:pt x="287" y="111"/>
                        </a:lnTo>
                        <a:lnTo>
                          <a:pt x="289" y="113"/>
                        </a:lnTo>
                        <a:lnTo>
                          <a:pt x="287" y="113"/>
                        </a:lnTo>
                        <a:lnTo>
                          <a:pt x="287" y="113"/>
                        </a:lnTo>
                        <a:lnTo>
                          <a:pt x="287" y="113"/>
                        </a:lnTo>
                        <a:lnTo>
                          <a:pt x="264" y="115"/>
                        </a:lnTo>
                        <a:lnTo>
                          <a:pt x="255" y="119"/>
                        </a:lnTo>
                        <a:lnTo>
                          <a:pt x="255" y="128"/>
                        </a:lnTo>
                        <a:lnTo>
                          <a:pt x="245" y="128"/>
                        </a:lnTo>
                        <a:lnTo>
                          <a:pt x="242" y="126"/>
                        </a:lnTo>
                        <a:close/>
                        <a:moveTo>
                          <a:pt x="300" y="109"/>
                        </a:moveTo>
                        <a:lnTo>
                          <a:pt x="300" y="109"/>
                        </a:lnTo>
                        <a:lnTo>
                          <a:pt x="298" y="107"/>
                        </a:lnTo>
                        <a:lnTo>
                          <a:pt x="304" y="96"/>
                        </a:lnTo>
                        <a:lnTo>
                          <a:pt x="317" y="92"/>
                        </a:lnTo>
                        <a:lnTo>
                          <a:pt x="342" y="90"/>
                        </a:lnTo>
                        <a:lnTo>
                          <a:pt x="344" y="94"/>
                        </a:lnTo>
                        <a:lnTo>
                          <a:pt x="340" y="94"/>
                        </a:lnTo>
                        <a:lnTo>
                          <a:pt x="334" y="100"/>
                        </a:lnTo>
                        <a:lnTo>
                          <a:pt x="325" y="105"/>
                        </a:lnTo>
                        <a:lnTo>
                          <a:pt x="317" y="105"/>
                        </a:lnTo>
                        <a:lnTo>
                          <a:pt x="308" y="100"/>
                        </a:lnTo>
                        <a:lnTo>
                          <a:pt x="306" y="105"/>
                        </a:lnTo>
                        <a:lnTo>
                          <a:pt x="304" y="107"/>
                        </a:lnTo>
                        <a:lnTo>
                          <a:pt x="300" y="10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30" name="Freeform 27"/>
                  <p:cNvSpPr>
                    <a:spLocks/>
                  </p:cNvSpPr>
                  <p:nvPr/>
                </p:nvSpPr>
                <p:spPr bwMode="auto">
                  <a:xfrm>
                    <a:off x="2520555" y="2215754"/>
                    <a:ext cx="1083469" cy="873919"/>
                  </a:xfrm>
                  <a:custGeom>
                    <a:avLst/>
                    <a:gdLst>
                      <a:gd name="T0" fmla="*/ 910 w 910"/>
                      <a:gd name="T1" fmla="*/ 292 h 734"/>
                      <a:gd name="T2" fmla="*/ 865 w 910"/>
                      <a:gd name="T3" fmla="*/ 311 h 734"/>
                      <a:gd name="T4" fmla="*/ 806 w 910"/>
                      <a:gd name="T5" fmla="*/ 372 h 734"/>
                      <a:gd name="T6" fmla="*/ 799 w 910"/>
                      <a:gd name="T7" fmla="*/ 398 h 734"/>
                      <a:gd name="T8" fmla="*/ 818 w 910"/>
                      <a:gd name="T9" fmla="*/ 434 h 734"/>
                      <a:gd name="T10" fmla="*/ 769 w 910"/>
                      <a:gd name="T11" fmla="*/ 489 h 734"/>
                      <a:gd name="T12" fmla="*/ 735 w 910"/>
                      <a:gd name="T13" fmla="*/ 500 h 734"/>
                      <a:gd name="T14" fmla="*/ 720 w 910"/>
                      <a:gd name="T15" fmla="*/ 543 h 734"/>
                      <a:gd name="T16" fmla="*/ 695 w 910"/>
                      <a:gd name="T17" fmla="*/ 585 h 734"/>
                      <a:gd name="T18" fmla="*/ 676 w 910"/>
                      <a:gd name="T19" fmla="*/ 579 h 734"/>
                      <a:gd name="T20" fmla="*/ 595 w 910"/>
                      <a:gd name="T21" fmla="*/ 608 h 734"/>
                      <a:gd name="T22" fmla="*/ 559 w 910"/>
                      <a:gd name="T23" fmla="*/ 585 h 734"/>
                      <a:gd name="T24" fmla="*/ 516 w 910"/>
                      <a:gd name="T25" fmla="*/ 553 h 734"/>
                      <a:gd name="T26" fmla="*/ 499 w 910"/>
                      <a:gd name="T27" fmla="*/ 591 h 734"/>
                      <a:gd name="T28" fmla="*/ 512 w 910"/>
                      <a:gd name="T29" fmla="*/ 628 h 734"/>
                      <a:gd name="T30" fmla="*/ 512 w 910"/>
                      <a:gd name="T31" fmla="*/ 662 h 734"/>
                      <a:gd name="T32" fmla="*/ 476 w 910"/>
                      <a:gd name="T33" fmla="*/ 653 h 734"/>
                      <a:gd name="T34" fmla="*/ 450 w 910"/>
                      <a:gd name="T35" fmla="*/ 640 h 734"/>
                      <a:gd name="T36" fmla="*/ 419 w 910"/>
                      <a:gd name="T37" fmla="*/ 649 h 734"/>
                      <a:gd name="T38" fmla="*/ 376 w 910"/>
                      <a:gd name="T39" fmla="*/ 632 h 734"/>
                      <a:gd name="T40" fmla="*/ 344 w 910"/>
                      <a:gd name="T41" fmla="*/ 653 h 734"/>
                      <a:gd name="T42" fmla="*/ 348 w 910"/>
                      <a:gd name="T43" fmla="*/ 687 h 734"/>
                      <a:gd name="T44" fmla="*/ 378 w 910"/>
                      <a:gd name="T45" fmla="*/ 698 h 734"/>
                      <a:gd name="T46" fmla="*/ 346 w 910"/>
                      <a:gd name="T47" fmla="*/ 713 h 734"/>
                      <a:gd name="T48" fmla="*/ 302 w 910"/>
                      <a:gd name="T49" fmla="*/ 719 h 734"/>
                      <a:gd name="T50" fmla="*/ 276 w 910"/>
                      <a:gd name="T51" fmla="*/ 664 h 734"/>
                      <a:gd name="T52" fmla="*/ 240 w 910"/>
                      <a:gd name="T53" fmla="*/ 647 h 734"/>
                      <a:gd name="T54" fmla="*/ 204 w 910"/>
                      <a:gd name="T55" fmla="*/ 623 h 734"/>
                      <a:gd name="T56" fmla="*/ 153 w 910"/>
                      <a:gd name="T57" fmla="*/ 587 h 734"/>
                      <a:gd name="T58" fmla="*/ 100 w 910"/>
                      <a:gd name="T59" fmla="*/ 604 h 734"/>
                      <a:gd name="T60" fmla="*/ 95 w 910"/>
                      <a:gd name="T61" fmla="*/ 551 h 734"/>
                      <a:gd name="T62" fmla="*/ 63 w 910"/>
                      <a:gd name="T63" fmla="*/ 530 h 734"/>
                      <a:gd name="T64" fmla="*/ 46 w 910"/>
                      <a:gd name="T65" fmla="*/ 547 h 734"/>
                      <a:gd name="T66" fmla="*/ 42 w 910"/>
                      <a:gd name="T67" fmla="*/ 521 h 734"/>
                      <a:gd name="T68" fmla="*/ 46 w 910"/>
                      <a:gd name="T69" fmla="*/ 475 h 734"/>
                      <a:gd name="T70" fmla="*/ 61 w 910"/>
                      <a:gd name="T71" fmla="*/ 447 h 734"/>
                      <a:gd name="T72" fmla="*/ 59 w 910"/>
                      <a:gd name="T73" fmla="*/ 398 h 734"/>
                      <a:gd name="T74" fmla="*/ 44 w 910"/>
                      <a:gd name="T75" fmla="*/ 394 h 734"/>
                      <a:gd name="T76" fmla="*/ 68 w 910"/>
                      <a:gd name="T77" fmla="*/ 385 h 734"/>
                      <a:gd name="T78" fmla="*/ 89 w 910"/>
                      <a:gd name="T79" fmla="*/ 351 h 734"/>
                      <a:gd name="T80" fmla="*/ 110 w 910"/>
                      <a:gd name="T81" fmla="*/ 326 h 734"/>
                      <a:gd name="T82" fmla="*/ 95 w 910"/>
                      <a:gd name="T83" fmla="*/ 290 h 734"/>
                      <a:gd name="T84" fmla="*/ 102 w 910"/>
                      <a:gd name="T85" fmla="*/ 281 h 734"/>
                      <a:gd name="T86" fmla="*/ 112 w 910"/>
                      <a:gd name="T87" fmla="*/ 253 h 734"/>
                      <a:gd name="T88" fmla="*/ 61 w 910"/>
                      <a:gd name="T89" fmla="*/ 239 h 734"/>
                      <a:gd name="T90" fmla="*/ 25 w 910"/>
                      <a:gd name="T91" fmla="*/ 211 h 734"/>
                      <a:gd name="T92" fmla="*/ 2 w 910"/>
                      <a:gd name="T93" fmla="*/ 179 h 734"/>
                      <a:gd name="T94" fmla="*/ 46 w 910"/>
                      <a:gd name="T95" fmla="*/ 132 h 734"/>
                      <a:gd name="T96" fmla="*/ 76 w 910"/>
                      <a:gd name="T97" fmla="*/ 107 h 734"/>
                      <a:gd name="T98" fmla="*/ 110 w 910"/>
                      <a:gd name="T99" fmla="*/ 92 h 734"/>
                      <a:gd name="T100" fmla="*/ 129 w 910"/>
                      <a:gd name="T101" fmla="*/ 45 h 734"/>
                      <a:gd name="T102" fmla="*/ 206 w 910"/>
                      <a:gd name="T103" fmla="*/ 39 h 734"/>
                      <a:gd name="T104" fmla="*/ 227 w 910"/>
                      <a:gd name="T105" fmla="*/ 3 h 734"/>
                      <a:gd name="T106" fmla="*/ 310 w 910"/>
                      <a:gd name="T107" fmla="*/ 24 h 734"/>
                      <a:gd name="T108" fmla="*/ 317 w 910"/>
                      <a:gd name="T109" fmla="*/ 60 h 734"/>
                      <a:gd name="T110" fmla="*/ 474 w 910"/>
                      <a:gd name="T111" fmla="*/ 130 h 734"/>
                      <a:gd name="T112" fmla="*/ 497 w 910"/>
                      <a:gd name="T113" fmla="*/ 222 h 734"/>
                      <a:gd name="T114" fmla="*/ 529 w 910"/>
                      <a:gd name="T115" fmla="*/ 245 h 734"/>
                      <a:gd name="T116" fmla="*/ 591 w 910"/>
                      <a:gd name="T117" fmla="*/ 251 h 734"/>
                      <a:gd name="T118" fmla="*/ 674 w 910"/>
                      <a:gd name="T119" fmla="*/ 275 h 734"/>
                      <a:gd name="T120" fmla="*/ 744 w 910"/>
                      <a:gd name="T121" fmla="*/ 287 h 734"/>
                      <a:gd name="T122" fmla="*/ 776 w 910"/>
                      <a:gd name="T123" fmla="*/ 24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0" h="734">
                        <a:moveTo>
                          <a:pt x="772" y="217"/>
                        </a:moveTo>
                        <a:lnTo>
                          <a:pt x="772" y="217"/>
                        </a:lnTo>
                        <a:lnTo>
                          <a:pt x="772" y="217"/>
                        </a:lnTo>
                        <a:lnTo>
                          <a:pt x="772" y="213"/>
                        </a:lnTo>
                        <a:lnTo>
                          <a:pt x="791" y="209"/>
                        </a:lnTo>
                        <a:lnTo>
                          <a:pt x="844" y="215"/>
                        </a:lnTo>
                        <a:lnTo>
                          <a:pt x="848" y="230"/>
                        </a:lnTo>
                        <a:lnTo>
                          <a:pt x="850" y="232"/>
                        </a:lnTo>
                        <a:lnTo>
                          <a:pt x="861" y="245"/>
                        </a:lnTo>
                        <a:lnTo>
                          <a:pt x="865" y="253"/>
                        </a:lnTo>
                        <a:lnTo>
                          <a:pt x="871" y="258"/>
                        </a:lnTo>
                        <a:lnTo>
                          <a:pt x="876" y="258"/>
                        </a:lnTo>
                        <a:lnTo>
                          <a:pt x="880" y="260"/>
                        </a:lnTo>
                        <a:lnTo>
                          <a:pt x="891" y="264"/>
                        </a:lnTo>
                        <a:lnTo>
                          <a:pt x="899" y="275"/>
                        </a:lnTo>
                        <a:lnTo>
                          <a:pt x="910" y="287"/>
                        </a:lnTo>
                        <a:lnTo>
                          <a:pt x="910" y="290"/>
                        </a:lnTo>
                        <a:lnTo>
                          <a:pt x="910" y="292"/>
                        </a:lnTo>
                        <a:lnTo>
                          <a:pt x="908" y="294"/>
                        </a:lnTo>
                        <a:lnTo>
                          <a:pt x="905" y="296"/>
                        </a:lnTo>
                        <a:lnTo>
                          <a:pt x="905" y="296"/>
                        </a:lnTo>
                        <a:lnTo>
                          <a:pt x="903" y="302"/>
                        </a:lnTo>
                        <a:lnTo>
                          <a:pt x="901" y="304"/>
                        </a:lnTo>
                        <a:lnTo>
                          <a:pt x="899" y="304"/>
                        </a:lnTo>
                        <a:lnTo>
                          <a:pt x="899" y="304"/>
                        </a:lnTo>
                        <a:lnTo>
                          <a:pt x="897" y="302"/>
                        </a:lnTo>
                        <a:lnTo>
                          <a:pt x="895" y="302"/>
                        </a:lnTo>
                        <a:lnTo>
                          <a:pt x="895" y="302"/>
                        </a:lnTo>
                        <a:lnTo>
                          <a:pt x="893" y="302"/>
                        </a:lnTo>
                        <a:lnTo>
                          <a:pt x="891" y="304"/>
                        </a:lnTo>
                        <a:lnTo>
                          <a:pt x="880" y="304"/>
                        </a:lnTo>
                        <a:lnTo>
                          <a:pt x="874" y="307"/>
                        </a:lnTo>
                        <a:lnTo>
                          <a:pt x="871" y="307"/>
                        </a:lnTo>
                        <a:lnTo>
                          <a:pt x="867" y="304"/>
                        </a:lnTo>
                        <a:lnTo>
                          <a:pt x="867" y="309"/>
                        </a:lnTo>
                        <a:lnTo>
                          <a:pt x="865" y="311"/>
                        </a:lnTo>
                        <a:lnTo>
                          <a:pt x="865" y="311"/>
                        </a:lnTo>
                        <a:lnTo>
                          <a:pt x="854" y="319"/>
                        </a:lnTo>
                        <a:lnTo>
                          <a:pt x="848" y="328"/>
                        </a:lnTo>
                        <a:lnTo>
                          <a:pt x="844" y="338"/>
                        </a:lnTo>
                        <a:lnTo>
                          <a:pt x="844" y="338"/>
                        </a:lnTo>
                        <a:lnTo>
                          <a:pt x="842" y="338"/>
                        </a:lnTo>
                        <a:lnTo>
                          <a:pt x="842" y="336"/>
                        </a:lnTo>
                        <a:lnTo>
                          <a:pt x="842" y="336"/>
                        </a:lnTo>
                        <a:lnTo>
                          <a:pt x="837" y="336"/>
                        </a:lnTo>
                        <a:lnTo>
                          <a:pt x="829" y="338"/>
                        </a:lnTo>
                        <a:lnTo>
                          <a:pt x="827" y="341"/>
                        </a:lnTo>
                        <a:lnTo>
                          <a:pt x="825" y="341"/>
                        </a:lnTo>
                        <a:lnTo>
                          <a:pt x="818" y="349"/>
                        </a:lnTo>
                        <a:lnTo>
                          <a:pt x="816" y="351"/>
                        </a:lnTo>
                        <a:lnTo>
                          <a:pt x="793" y="362"/>
                        </a:lnTo>
                        <a:lnTo>
                          <a:pt x="795" y="368"/>
                        </a:lnTo>
                        <a:lnTo>
                          <a:pt x="799" y="372"/>
                        </a:lnTo>
                        <a:lnTo>
                          <a:pt x="806" y="372"/>
                        </a:lnTo>
                        <a:lnTo>
                          <a:pt x="806" y="375"/>
                        </a:lnTo>
                        <a:lnTo>
                          <a:pt x="806" y="377"/>
                        </a:lnTo>
                        <a:lnTo>
                          <a:pt x="806" y="377"/>
                        </a:lnTo>
                        <a:lnTo>
                          <a:pt x="803" y="381"/>
                        </a:lnTo>
                        <a:lnTo>
                          <a:pt x="801" y="383"/>
                        </a:lnTo>
                        <a:lnTo>
                          <a:pt x="801" y="383"/>
                        </a:lnTo>
                        <a:lnTo>
                          <a:pt x="801" y="385"/>
                        </a:lnTo>
                        <a:lnTo>
                          <a:pt x="799" y="385"/>
                        </a:lnTo>
                        <a:lnTo>
                          <a:pt x="799" y="385"/>
                        </a:lnTo>
                        <a:lnTo>
                          <a:pt x="797" y="385"/>
                        </a:lnTo>
                        <a:lnTo>
                          <a:pt x="795" y="387"/>
                        </a:lnTo>
                        <a:lnTo>
                          <a:pt x="793" y="394"/>
                        </a:lnTo>
                        <a:lnTo>
                          <a:pt x="793" y="398"/>
                        </a:lnTo>
                        <a:lnTo>
                          <a:pt x="795" y="400"/>
                        </a:lnTo>
                        <a:lnTo>
                          <a:pt x="795" y="400"/>
                        </a:lnTo>
                        <a:lnTo>
                          <a:pt x="797" y="398"/>
                        </a:lnTo>
                        <a:lnTo>
                          <a:pt x="799" y="398"/>
                        </a:lnTo>
                        <a:lnTo>
                          <a:pt x="799" y="398"/>
                        </a:lnTo>
                        <a:lnTo>
                          <a:pt x="801" y="398"/>
                        </a:lnTo>
                        <a:lnTo>
                          <a:pt x="803" y="400"/>
                        </a:lnTo>
                        <a:lnTo>
                          <a:pt x="806" y="402"/>
                        </a:lnTo>
                        <a:lnTo>
                          <a:pt x="806" y="402"/>
                        </a:lnTo>
                        <a:lnTo>
                          <a:pt x="803" y="404"/>
                        </a:lnTo>
                        <a:lnTo>
                          <a:pt x="803" y="409"/>
                        </a:lnTo>
                        <a:lnTo>
                          <a:pt x="806" y="411"/>
                        </a:lnTo>
                        <a:lnTo>
                          <a:pt x="808" y="415"/>
                        </a:lnTo>
                        <a:lnTo>
                          <a:pt x="810" y="417"/>
                        </a:lnTo>
                        <a:lnTo>
                          <a:pt x="810" y="419"/>
                        </a:lnTo>
                        <a:lnTo>
                          <a:pt x="812" y="419"/>
                        </a:lnTo>
                        <a:lnTo>
                          <a:pt x="812" y="419"/>
                        </a:lnTo>
                        <a:lnTo>
                          <a:pt x="814" y="419"/>
                        </a:lnTo>
                        <a:lnTo>
                          <a:pt x="816" y="419"/>
                        </a:lnTo>
                        <a:lnTo>
                          <a:pt x="820" y="419"/>
                        </a:lnTo>
                        <a:lnTo>
                          <a:pt x="825" y="419"/>
                        </a:lnTo>
                        <a:lnTo>
                          <a:pt x="820" y="432"/>
                        </a:lnTo>
                        <a:lnTo>
                          <a:pt x="818" y="434"/>
                        </a:lnTo>
                        <a:lnTo>
                          <a:pt x="816" y="436"/>
                        </a:lnTo>
                        <a:lnTo>
                          <a:pt x="808" y="447"/>
                        </a:lnTo>
                        <a:lnTo>
                          <a:pt x="806" y="447"/>
                        </a:lnTo>
                        <a:lnTo>
                          <a:pt x="799" y="449"/>
                        </a:lnTo>
                        <a:lnTo>
                          <a:pt x="793" y="449"/>
                        </a:lnTo>
                        <a:lnTo>
                          <a:pt x="786" y="449"/>
                        </a:lnTo>
                        <a:lnTo>
                          <a:pt x="784" y="451"/>
                        </a:lnTo>
                        <a:lnTo>
                          <a:pt x="784" y="453"/>
                        </a:lnTo>
                        <a:lnTo>
                          <a:pt x="782" y="455"/>
                        </a:lnTo>
                        <a:lnTo>
                          <a:pt x="778" y="464"/>
                        </a:lnTo>
                        <a:lnTo>
                          <a:pt x="780" y="475"/>
                        </a:lnTo>
                        <a:lnTo>
                          <a:pt x="780" y="477"/>
                        </a:lnTo>
                        <a:lnTo>
                          <a:pt x="780" y="483"/>
                        </a:lnTo>
                        <a:lnTo>
                          <a:pt x="778" y="485"/>
                        </a:lnTo>
                        <a:lnTo>
                          <a:pt x="778" y="485"/>
                        </a:lnTo>
                        <a:lnTo>
                          <a:pt x="774" y="487"/>
                        </a:lnTo>
                        <a:lnTo>
                          <a:pt x="769" y="489"/>
                        </a:lnTo>
                        <a:lnTo>
                          <a:pt x="769" y="489"/>
                        </a:lnTo>
                        <a:lnTo>
                          <a:pt x="767" y="489"/>
                        </a:lnTo>
                        <a:lnTo>
                          <a:pt x="765" y="489"/>
                        </a:lnTo>
                        <a:lnTo>
                          <a:pt x="765" y="489"/>
                        </a:lnTo>
                        <a:lnTo>
                          <a:pt x="763" y="487"/>
                        </a:lnTo>
                        <a:lnTo>
                          <a:pt x="761" y="487"/>
                        </a:lnTo>
                        <a:lnTo>
                          <a:pt x="757" y="489"/>
                        </a:lnTo>
                        <a:lnTo>
                          <a:pt x="750" y="502"/>
                        </a:lnTo>
                        <a:lnTo>
                          <a:pt x="748" y="506"/>
                        </a:lnTo>
                        <a:lnTo>
                          <a:pt x="746" y="506"/>
                        </a:lnTo>
                        <a:lnTo>
                          <a:pt x="746" y="506"/>
                        </a:lnTo>
                        <a:lnTo>
                          <a:pt x="744" y="506"/>
                        </a:lnTo>
                        <a:lnTo>
                          <a:pt x="742" y="506"/>
                        </a:lnTo>
                        <a:lnTo>
                          <a:pt x="742" y="506"/>
                        </a:lnTo>
                        <a:lnTo>
                          <a:pt x="740" y="504"/>
                        </a:lnTo>
                        <a:lnTo>
                          <a:pt x="740" y="504"/>
                        </a:lnTo>
                        <a:lnTo>
                          <a:pt x="737" y="502"/>
                        </a:lnTo>
                        <a:lnTo>
                          <a:pt x="737" y="500"/>
                        </a:lnTo>
                        <a:lnTo>
                          <a:pt x="735" y="500"/>
                        </a:lnTo>
                        <a:lnTo>
                          <a:pt x="731" y="500"/>
                        </a:lnTo>
                        <a:lnTo>
                          <a:pt x="729" y="500"/>
                        </a:lnTo>
                        <a:lnTo>
                          <a:pt x="729" y="502"/>
                        </a:lnTo>
                        <a:lnTo>
                          <a:pt x="727" y="502"/>
                        </a:lnTo>
                        <a:lnTo>
                          <a:pt x="727" y="504"/>
                        </a:lnTo>
                        <a:lnTo>
                          <a:pt x="727" y="504"/>
                        </a:lnTo>
                        <a:lnTo>
                          <a:pt x="727" y="506"/>
                        </a:lnTo>
                        <a:lnTo>
                          <a:pt x="723" y="513"/>
                        </a:lnTo>
                        <a:lnTo>
                          <a:pt x="716" y="519"/>
                        </a:lnTo>
                        <a:lnTo>
                          <a:pt x="714" y="526"/>
                        </a:lnTo>
                        <a:lnTo>
                          <a:pt x="712" y="530"/>
                        </a:lnTo>
                        <a:lnTo>
                          <a:pt x="712" y="532"/>
                        </a:lnTo>
                        <a:lnTo>
                          <a:pt x="712" y="534"/>
                        </a:lnTo>
                        <a:lnTo>
                          <a:pt x="712" y="536"/>
                        </a:lnTo>
                        <a:lnTo>
                          <a:pt x="714" y="536"/>
                        </a:lnTo>
                        <a:lnTo>
                          <a:pt x="718" y="538"/>
                        </a:lnTo>
                        <a:lnTo>
                          <a:pt x="720" y="540"/>
                        </a:lnTo>
                        <a:lnTo>
                          <a:pt x="720" y="543"/>
                        </a:lnTo>
                        <a:lnTo>
                          <a:pt x="720" y="547"/>
                        </a:lnTo>
                        <a:lnTo>
                          <a:pt x="720" y="549"/>
                        </a:lnTo>
                        <a:lnTo>
                          <a:pt x="718" y="551"/>
                        </a:lnTo>
                        <a:lnTo>
                          <a:pt x="718" y="553"/>
                        </a:lnTo>
                        <a:lnTo>
                          <a:pt x="718" y="555"/>
                        </a:lnTo>
                        <a:lnTo>
                          <a:pt x="718" y="557"/>
                        </a:lnTo>
                        <a:lnTo>
                          <a:pt x="718" y="560"/>
                        </a:lnTo>
                        <a:lnTo>
                          <a:pt x="712" y="562"/>
                        </a:lnTo>
                        <a:lnTo>
                          <a:pt x="712" y="562"/>
                        </a:lnTo>
                        <a:lnTo>
                          <a:pt x="710" y="564"/>
                        </a:lnTo>
                        <a:lnTo>
                          <a:pt x="708" y="566"/>
                        </a:lnTo>
                        <a:lnTo>
                          <a:pt x="708" y="568"/>
                        </a:lnTo>
                        <a:lnTo>
                          <a:pt x="708" y="568"/>
                        </a:lnTo>
                        <a:lnTo>
                          <a:pt x="712" y="572"/>
                        </a:lnTo>
                        <a:lnTo>
                          <a:pt x="703" y="579"/>
                        </a:lnTo>
                        <a:lnTo>
                          <a:pt x="701" y="581"/>
                        </a:lnTo>
                        <a:lnTo>
                          <a:pt x="701" y="581"/>
                        </a:lnTo>
                        <a:lnTo>
                          <a:pt x="695" y="585"/>
                        </a:lnTo>
                        <a:lnTo>
                          <a:pt x="691" y="587"/>
                        </a:lnTo>
                        <a:lnTo>
                          <a:pt x="691" y="587"/>
                        </a:lnTo>
                        <a:lnTo>
                          <a:pt x="691" y="587"/>
                        </a:lnTo>
                        <a:lnTo>
                          <a:pt x="689" y="589"/>
                        </a:lnTo>
                        <a:lnTo>
                          <a:pt x="686" y="589"/>
                        </a:lnTo>
                        <a:lnTo>
                          <a:pt x="686" y="587"/>
                        </a:lnTo>
                        <a:lnTo>
                          <a:pt x="686" y="585"/>
                        </a:lnTo>
                        <a:lnTo>
                          <a:pt x="686" y="585"/>
                        </a:lnTo>
                        <a:lnTo>
                          <a:pt x="686" y="583"/>
                        </a:lnTo>
                        <a:lnTo>
                          <a:pt x="684" y="583"/>
                        </a:lnTo>
                        <a:lnTo>
                          <a:pt x="682" y="583"/>
                        </a:lnTo>
                        <a:lnTo>
                          <a:pt x="680" y="583"/>
                        </a:lnTo>
                        <a:lnTo>
                          <a:pt x="678" y="581"/>
                        </a:lnTo>
                        <a:lnTo>
                          <a:pt x="678" y="581"/>
                        </a:lnTo>
                        <a:lnTo>
                          <a:pt x="678" y="579"/>
                        </a:lnTo>
                        <a:lnTo>
                          <a:pt x="678" y="579"/>
                        </a:lnTo>
                        <a:lnTo>
                          <a:pt x="676" y="579"/>
                        </a:lnTo>
                        <a:lnTo>
                          <a:pt x="676" y="579"/>
                        </a:lnTo>
                        <a:lnTo>
                          <a:pt x="672" y="579"/>
                        </a:lnTo>
                        <a:lnTo>
                          <a:pt x="667" y="581"/>
                        </a:lnTo>
                        <a:lnTo>
                          <a:pt x="665" y="581"/>
                        </a:lnTo>
                        <a:lnTo>
                          <a:pt x="665" y="583"/>
                        </a:lnTo>
                        <a:lnTo>
                          <a:pt x="665" y="583"/>
                        </a:lnTo>
                        <a:lnTo>
                          <a:pt x="665" y="585"/>
                        </a:lnTo>
                        <a:lnTo>
                          <a:pt x="659" y="587"/>
                        </a:lnTo>
                        <a:lnTo>
                          <a:pt x="623" y="600"/>
                        </a:lnTo>
                        <a:lnTo>
                          <a:pt x="612" y="598"/>
                        </a:lnTo>
                        <a:lnTo>
                          <a:pt x="608" y="598"/>
                        </a:lnTo>
                        <a:lnTo>
                          <a:pt x="604" y="600"/>
                        </a:lnTo>
                        <a:lnTo>
                          <a:pt x="604" y="600"/>
                        </a:lnTo>
                        <a:lnTo>
                          <a:pt x="604" y="602"/>
                        </a:lnTo>
                        <a:lnTo>
                          <a:pt x="601" y="604"/>
                        </a:lnTo>
                        <a:lnTo>
                          <a:pt x="601" y="604"/>
                        </a:lnTo>
                        <a:lnTo>
                          <a:pt x="601" y="606"/>
                        </a:lnTo>
                        <a:lnTo>
                          <a:pt x="599" y="606"/>
                        </a:lnTo>
                        <a:lnTo>
                          <a:pt x="595" y="608"/>
                        </a:lnTo>
                        <a:lnTo>
                          <a:pt x="593" y="608"/>
                        </a:lnTo>
                        <a:lnTo>
                          <a:pt x="591" y="608"/>
                        </a:lnTo>
                        <a:lnTo>
                          <a:pt x="589" y="608"/>
                        </a:lnTo>
                        <a:lnTo>
                          <a:pt x="582" y="604"/>
                        </a:lnTo>
                        <a:lnTo>
                          <a:pt x="580" y="604"/>
                        </a:lnTo>
                        <a:lnTo>
                          <a:pt x="578" y="602"/>
                        </a:lnTo>
                        <a:lnTo>
                          <a:pt x="576" y="600"/>
                        </a:lnTo>
                        <a:lnTo>
                          <a:pt x="576" y="594"/>
                        </a:lnTo>
                        <a:lnTo>
                          <a:pt x="574" y="589"/>
                        </a:lnTo>
                        <a:lnTo>
                          <a:pt x="574" y="587"/>
                        </a:lnTo>
                        <a:lnTo>
                          <a:pt x="572" y="587"/>
                        </a:lnTo>
                        <a:lnTo>
                          <a:pt x="570" y="585"/>
                        </a:lnTo>
                        <a:lnTo>
                          <a:pt x="567" y="587"/>
                        </a:lnTo>
                        <a:lnTo>
                          <a:pt x="567" y="587"/>
                        </a:lnTo>
                        <a:lnTo>
                          <a:pt x="565" y="587"/>
                        </a:lnTo>
                        <a:lnTo>
                          <a:pt x="563" y="587"/>
                        </a:lnTo>
                        <a:lnTo>
                          <a:pt x="561" y="587"/>
                        </a:lnTo>
                        <a:lnTo>
                          <a:pt x="559" y="585"/>
                        </a:lnTo>
                        <a:lnTo>
                          <a:pt x="555" y="583"/>
                        </a:lnTo>
                        <a:lnTo>
                          <a:pt x="553" y="581"/>
                        </a:lnTo>
                        <a:lnTo>
                          <a:pt x="550" y="579"/>
                        </a:lnTo>
                        <a:lnTo>
                          <a:pt x="550" y="577"/>
                        </a:lnTo>
                        <a:lnTo>
                          <a:pt x="548" y="560"/>
                        </a:lnTo>
                        <a:lnTo>
                          <a:pt x="550" y="557"/>
                        </a:lnTo>
                        <a:lnTo>
                          <a:pt x="553" y="555"/>
                        </a:lnTo>
                        <a:lnTo>
                          <a:pt x="553" y="553"/>
                        </a:lnTo>
                        <a:lnTo>
                          <a:pt x="553" y="553"/>
                        </a:lnTo>
                        <a:lnTo>
                          <a:pt x="553" y="551"/>
                        </a:lnTo>
                        <a:lnTo>
                          <a:pt x="553" y="551"/>
                        </a:lnTo>
                        <a:lnTo>
                          <a:pt x="553" y="551"/>
                        </a:lnTo>
                        <a:lnTo>
                          <a:pt x="548" y="545"/>
                        </a:lnTo>
                        <a:lnTo>
                          <a:pt x="542" y="545"/>
                        </a:lnTo>
                        <a:lnTo>
                          <a:pt x="523" y="547"/>
                        </a:lnTo>
                        <a:lnTo>
                          <a:pt x="518" y="551"/>
                        </a:lnTo>
                        <a:lnTo>
                          <a:pt x="516" y="551"/>
                        </a:lnTo>
                        <a:lnTo>
                          <a:pt x="516" y="553"/>
                        </a:lnTo>
                        <a:lnTo>
                          <a:pt x="514" y="555"/>
                        </a:lnTo>
                        <a:lnTo>
                          <a:pt x="514" y="555"/>
                        </a:lnTo>
                        <a:lnTo>
                          <a:pt x="514" y="557"/>
                        </a:lnTo>
                        <a:lnTo>
                          <a:pt x="514" y="557"/>
                        </a:lnTo>
                        <a:lnTo>
                          <a:pt x="514" y="557"/>
                        </a:lnTo>
                        <a:lnTo>
                          <a:pt x="514" y="560"/>
                        </a:lnTo>
                        <a:lnTo>
                          <a:pt x="514" y="562"/>
                        </a:lnTo>
                        <a:lnTo>
                          <a:pt x="508" y="566"/>
                        </a:lnTo>
                        <a:lnTo>
                          <a:pt x="501" y="568"/>
                        </a:lnTo>
                        <a:lnTo>
                          <a:pt x="493" y="574"/>
                        </a:lnTo>
                        <a:lnTo>
                          <a:pt x="495" y="579"/>
                        </a:lnTo>
                        <a:lnTo>
                          <a:pt x="497" y="583"/>
                        </a:lnTo>
                        <a:lnTo>
                          <a:pt x="497" y="583"/>
                        </a:lnTo>
                        <a:lnTo>
                          <a:pt x="497" y="585"/>
                        </a:lnTo>
                        <a:lnTo>
                          <a:pt x="497" y="585"/>
                        </a:lnTo>
                        <a:lnTo>
                          <a:pt x="499" y="587"/>
                        </a:lnTo>
                        <a:lnTo>
                          <a:pt x="499" y="589"/>
                        </a:lnTo>
                        <a:lnTo>
                          <a:pt x="499" y="591"/>
                        </a:lnTo>
                        <a:lnTo>
                          <a:pt x="501" y="591"/>
                        </a:lnTo>
                        <a:lnTo>
                          <a:pt x="501" y="596"/>
                        </a:lnTo>
                        <a:lnTo>
                          <a:pt x="501" y="596"/>
                        </a:lnTo>
                        <a:lnTo>
                          <a:pt x="501" y="598"/>
                        </a:lnTo>
                        <a:lnTo>
                          <a:pt x="501" y="606"/>
                        </a:lnTo>
                        <a:lnTo>
                          <a:pt x="501" y="608"/>
                        </a:lnTo>
                        <a:lnTo>
                          <a:pt x="504" y="611"/>
                        </a:lnTo>
                        <a:lnTo>
                          <a:pt x="506" y="613"/>
                        </a:lnTo>
                        <a:lnTo>
                          <a:pt x="506" y="615"/>
                        </a:lnTo>
                        <a:lnTo>
                          <a:pt x="506" y="617"/>
                        </a:lnTo>
                        <a:lnTo>
                          <a:pt x="506" y="617"/>
                        </a:lnTo>
                        <a:lnTo>
                          <a:pt x="506" y="619"/>
                        </a:lnTo>
                        <a:lnTo>
                          <a:pt x="510" y="621"/>
                        </a:lnTo>
                        <a:lnTo>
                          <a:pt x="510" y="623"/>
                        </a:lnTo>
                        <a:lnTo>
                          <a:pt x="510" y="623"/>
                        </a:lnTo>
                        <a:lnTo>
                          <a:pt x="512" y="625"/>
                        </a:lnTo>
                        <a:lnTo>
                          <a:pt x="512" y="625"/>
                        </a:lnTo>
                        <a:lnTo>
                          <a:pt x="512" y="628"/>
                        </a:lnTo>
                        <a:lnTo>
                          <a:pt x="512" y="630"/>
                        </a:lnTo>
                        <a:lnTo>
                          <a:pt x="512" y="632"/>
                        </a:lnTo>
                        <a:lnTo>
                          <a:pt x="512" y="632"/>
                        </a:lnTo>
                        <a:lnTo>
                          <a:pt x="512" y="632"/>
                        </a:lnTo>
                        <a:lnTo>
                          <a:pt x="510" y="634"/>
                        </a:lnTo>
                        <a:lnTo>
                          <a:pt x="510" y="634"/>
                        </a:lnTo>
                        <a:lnTo>
                          <a:pt x="510" y="636"/>
                        </a:lnTo>
                        <a:lnTo>
                          <a:pt x="510" y="638"/>
                        </a:lnTo>
                        <a:lnTo>
                          <a:pt x="510" y="638"/>
                        </a:lnTo>
                        <a:lnTo>
                          <a:pt x="512" y="640"/>
                        </a:lnTo>
                        <a:lnTo>
                          <a:pt x="510" y="642"/>
                        </a:lnTo>
                        <a:lnTo>
                          <a:pt x="510" y="649"/>
                        </a:lnTo>
                        <a:lnTo>
                          <a:pt x="510" y="651"/>
                        </a:lnTo>
                        <a:lnTo>
                          <a:pt x="510" y="653"/>
                        </a:lnTo>
                        <a:lnTo>
                          <a:pt x="512" y="657"/>
                        </a:lnTo>
                        <a:lnTo>
                          <a:pt x="512" y="657"/>
                        </a:lnTo>
                        <a:lnTo>
                          <a:pt x="512" y="659"/>
                        </a:lnTo>
                        <a:lnTo>
                          <a:pt x="512" y="662"/>
                        </a:lnTo>
                        <a:lnTo>
                          <a:pt x="510" y="666"/>
                        </a:lnTo>
                        <a:lnTo>
                          <a:pt x="510" y="668"/>
                        </a:lnTo>
                        <a:lnTo>
                          <a:pt x="510" y="668"/>
                        </a:lnTo>
                        <a:lnTo>
                          <a:pt x="512" y="672"/>
                        </a:lnTo>
                        <a:lnTo>
                          <a:pt x="512" y="672"/>
                        </a:lnTo>
                        <a:lnTo>
                          <a:pt x="512" y="674"/>
                        </a:lnTo>
                        <a:lnTo>
                          <a:pt x="512" y="674"/>
                        </a:lnTo>
                        <a:lnTo>
                          <a:pt x="510" y="676"/>
                        </a:lnTo>
                        <a:lnTo>
                          <a:pt x="508" y="676"/>
                        </a:lnTo>
                        <a:lnTo>
                          <a:pt x="499" y="674"/>
                        </a:lnTo>
                        <a:lnTo>
                          <a:pt x="497" y="674"/>
                        </a:lnTo>
                        <a:lnTo>
                          <a:pt x="495" y="672"/>
                        </a:lnTo>
                        <a:lnTo>
                          <a:pt x="493" y="674"/>
                        </a:lnTo>
                        <a:lnTo>
                          <a:pt x="491" y="681"/>
                        </a:lnTo>
                        <a:lnTo>
                          <a:pt x="472" y="666"/>
                        </a:lnTo>
                        <a:lnTo>
                          <a:pt x="470" y="664"/>
                        </a:lnTo>
                        <a:lnTo>
                          <a:pt x="474" y="655"/>
                        </a:lnTo>
                        <a:lnTo>
                          <a:pt x="476" y="653"/>
                        </a:lnTo>
                        <a:lnTo>
                          <a:pt x="476" y="653"/>
                        </a:lnTo>
                        <a:lnTo>
                          <a:pt x="474" y="651"/>
                        </a:lnTo>
                        <a:lnTo>
                          <a:pt x="474" y="651"/>
                        </a:lnTo>
                        <a:lnTo>
                          <a:pt x="474" y="649"/>
                        </a:lnTo>
                        <a:lnTo>
                          <a:pt x="472" y="647"/>
                        </a:lnTo>
                        <a:lnTo>
                          <a:pt x="470" y="647"/>
                        </a:lnTo>
                        <a:lnTo>
                          <a:pt x="467" y="642"/>
                        </a:lnTo>
                        <a:lnTo>
                          <a:pt x="465" y="640"/>
                        </a:lnTo>
                        <a:lnTo>
                          <a:pt x="465" y="640"/>
                        </a:lnTo>
                        <a:lnTo>
                          <a:pt x="463" y="640"/>
                        </a:lnTo>
                        <a:lnTo>
                          <a:pt x="461" y="640"/>
                        </a:lnTo>
                        <a:lnTo>
                          <a:pt x="461" y="638"/>
                        </a:lnTo>
                        <a:lnTo>
                          <a:pt x="459" y="636"/>
                        </a:lnTo>
                        <a:lnTo>
                          <a:pt x="457" y="636"/>
                        </a:lnTo>
                        <a:lnTo>
                          <a:pt x="457" y="636"/>
                        </a:lnTo>
                        <a:lnTo>
                          <a:pt x="453" y="636"/>
                        </a:lnTo>
                        <a:lnTo>
                          <a:pt x="453" y="638"/>
                        </a:lnTo>
                        <a:lnTo>
                          <a:pt x="450" y="640"/>
                        </a:lnTo>
                        <a:lnTo>
                          <a:pt x="450" y="640"/>
                        </a:lnTo>
                        <a:lnTo>
                          <a:pt x="450" y="642"/>
                        </a:lnTo>
                        <a:lnTo>
                          <a:pt x="448" y="642"/>
                        </a:lnTo>
                        <a:lnTo>
                          <a:pt x="444" y="645"/>
                        </a:lnTo>
                        <a:lnTo>
                          <a:pt x="442" y="645"/>
                        </a:lnTo>
                        <a:lnTo>
                          <a:pt x="438" y="647"/>
                        </a:lnTo>
                        <a:lnTo>
                          <a:pt x="438" y="647"/>
                        </a:lnTo>
                        <a:lnTo>
                          <a:pt x="436" y="647"/>
                        </a:lnTo>
                        <a:lnTo>
                          <a:pt x="433" y="645"/>
                        </a:lnTo>
                        <a:lnTo>
                          <a:pt x="431" y="642"/>
                        </a:lnTo>
                        <a:lnTo>
                          <a:pt x="429" y="642"/>
                        </a:lnTo>
                        <a:lnTo>
                          <a:pt x="421" y="642"/>
                        </a:lnTo>
                        <a:lnTo>
                          <a:pt x="421" y="642"/>
                        </a:lnTo>
                        <a:lnTo>
                          <a:pt x="419" y="642"/>
                        </a:lnTo>
                        <a:lnTo>
                          <a:pt x="419" y="647"/>
                        </a:lnTo>
                        <a:lnTo>
                          <a:pt x="419" y="647"/>
                        </a:lnTo>
                        <a:lnTo>
                          <a:pt x="419" y="649"/>
                        </a:lnTo>
                        <a:lnTo>
                          <a:pt x="419" y="649"/>
                        </a:lnTo>
                        <a:lnTo>
                          <a:pt x="416" y="647"/>
                        </a:lnTo>
                        <a:lnTo>
                          <a:pt x="414" y="647"/>
                        </a:lnTo>
                        <a:lnTo>
                          <a:pt x="402" y="632"/>
                        </a:lnTo>
                        <a:lnTo>
                          <a:pt x="399" y="632"/>
                        </a:lnTo>
                        <a:lnTo>
                          <a:pt x="395" y="632"/>
                        </a:lnTo>
                        <a:lnTo>
                          <a:pt x="389" y="636"/>
                        </a:lnTo>
                        <a:lnTo>
                          <a:pt x="387" y="636"/>
                        </a:lnTo>
                        <a:lnTo>
                          <a:pt x="387" y="636"/>
                        </a:lnTo>
                        <a:lnTo>
                          <a:pt x="385" y="636"/>
                        </a:lnTo>
                        <a:lnTo>
                          <a:pt x="385" y="636"/>
                        </a:lnTo>
                        <a:lnTo>
                          <a:pt x="382" y="634"/>
                        </a:lnTo>
                        <a:lnTo>
                          <a:pt x="382" y="634"/>
                        </a:lnTo>
                        <a:lnTo>
                          <a:pt x="382" y="632"/>
                        </a:lnTo>
                        <a:lnTo>
                          <a:pt x="380" y="632"/>
                        </a:lnTo>
                        <a:lnTo>
                          <a:pt x="380" y="632"/>
                        </a:lnTo>
                        <a:lnTo>
                          <a:pt x="378" y="632"/>
                        </a:lnTo>
                        <a:lnTo>
                          <a:pt x="378" y="632"/>
                        </a:lnTo>
                        <a:lnTo>
                          <a:pt x="376" y="632"/>
                        </a:lnTo>
                        <a:lnTo>
                          <a:pt x="376" y="632"/>
                        </a:lnTo>
                        <a:lnTo>
                          <a:pt x="374" y="634"/>
                        </a:lnTo>
                        <a:lnTo>
                          <a:pt x="368" y="634"/>
                        </a:lnTo>
                        <a:lnTo>
                          <a:pt x="365" y="634"/>
                        </a:lnTo>
                        <a:lnTo>
                          <a:pt x="365" y="634"/>
                        </a:lnTo>
                        <a:lnTo>
                          <a:pt x="361" y="638"/>
                        </a:lnTo>
                        <a:lnTo>
                          <a:pt x="359" y="638"/>
                        </a:lnTo>
                        <a:lnTo>
                          <a:pt x="357" y="640"/>
                        </a:lnTo>
                        <a:lnTo>
                          <a:pt x="357" y="640"/>
                        </a:lnTo>
                        <a:lnTo>
                          <a:pt x="355" y="640"/>
                        </a:lnTo>
                        <a:lnTo>
                          <a:pt x="353" y="638"/>
                        </a:lnTo>
                        <a:lnTo>
                          <a:pt x="353" y="638"/>
                        </a:lnTo>
                        <a:lnTo>
                          <a:pt x="351" y="638"/>
                        </a:lnTo>
                        <a:lnTo>
                          <a:pt x="348" y="640"/>
                        </a:lnTo>
                        <a:lnTo>
                          <a:pt x="348" y="642"/>
                        </a:lnTo>
                        <a:lnTo>
                          <a:pt x="344" y="651"/>
                        </a:lnTo>
                        <a:lnTo>
                          <a:pt x="344" y="651"/>
                        </a:lnTo>
                        <a:lnTo>
                          <a:pt x="344" y="653"/>
                        </a:lnTo>
                        <a:lnTo>
                          <a:pt x="342" y="655"/>
                        </a:lnTo>
                        <a:lnTo>
                          <a:pt x="342" y="655"/>
                        </a:lnTo>
                        <a:lnTo>
                          <a:pt x="340" y="655"/>
                        </a:lnTo>
                        <a:lnTo>
                          <a:pt x="340" y="655"/>
                        </a:lnTo>
                        <a:lnTo>
                          <a:pt x="336" y="655"/>
                        </a:lnTo>
                        <a:lnTo>
                          <a:pt x="334" y="655"/>
                        </a:lnTo>
                        <a:lnTo>
                          <a:pt x="331" y="655"/>
                        </a:lnTo>
                        <a:lnTo>
                          <a:pt x="331" y="657"/>
                        </a:lnTo>
                        <a:lnTo>
                          <a:pt x="329" y="659"/>
                        </a:lnTo>
                        <a:lnTo>
                          <a:pt x="331" y="672"/>
                        </a:lnTo>
                        <a:lnTo>
                          <a:pt x="331" y="674"/>
                        </a:lnTo>
                        <a:lnTo>
                          <a:pt x="334" y="676"/>
                        </a:lnTo>
                        <a:lnTo>
                          <a:pt x="334" y="679"/>
                        </a:lnTo>
                        <a:lnTo>
                          <a:pt x="336" y="679"/>
                        </a:lnTo>
                        <a:lnTo>
                          <a:pt x="340" y="681"/>
                        </a:lnTo>
                        <a:lnTo>
                          <a:pt x="344" y="683"/>
                        </a:lnTo>
                        <a:lnTo>
                          <a:pt x="344" y="683"/>
                        </a:lnTo>
                        <a:lnTo>
                          <a:pt x="348" y="687"/>
                        </a:lnTo>
                        <a:lnTo>
                          <a:pt x="351" y="687"/>
                        </a:lnTo>
                        <a:lnTo>
                          <a:pt x="351" y="687"/>
                        </a:lnTo>
                        <a:lnTo>
                          <a:pt x="353" y="689"/>
                        </a:lnTo>
                        <a:lnTo>
                          <a:pt x="355" y="689"/>
                        </a:lnTo>
                        <a:lnTo>
                          <a:pt x="359" y="687"/>
                        </a:lnTo>
                        <a:lnTo>
                          <a:pt x="361" y="687"/>
                        </a:lnTo>
                        <a:lnTo>
                          <a:pt x="361" y="687"/>
                        </a:lnTo>
                        <a:lnTo>
                          <a:pt x="363" y="689"/>
                        </a:lnTo>
                        <a:lnTo>
                          <a:pt x="363" y="691"/>
                        </a:lnTo>
                        <a:lnTo>
                          <a:pt x="365" y="691"/>
                        </a:lnTo>
                        <a:lnTo>
                          <a:pt x="365" y="693"/>
                        </a:lnTo>
                        <a:lnTo>
                          <a:pt x="368" y="693"/>
                        </a:lnTo>
                        <a:lnTo>
                          <a:pt x="368" y="693"/>
                        </a:lnTo>
                        <a:lnTo>
                          <a:pt x="370" y="696"/>
                        </a:lnTo>
                        <a:lnTo>
                          <a:pt x="376" y="696"/>
                        </a:lnTo>
                        <a:lnTo>
                          <a:pt x="376" y="696"/>
                        </a:lnTo>
                        <a:lnTo>
                          <a:pt x="378" y="698"/>
                        </a:lnTo>
                        <a:lnTo>
                          <a:pt x="378" y="698"/>
                        </a:lnTo>
                        <a:lnTo>
                          <a:pt x="378" y="702"/>
                        </a:lnTo>
                        <a:lnTo>
                          <a:pt x="380" y="702"/>
                        </a:lnTo>
                        <a:lnTo>
                          <a:pt x="380" y="704"/>
                        </a:lnTo>
                        <a:lnTo>
                          <a:pt x="380" y="706"/>
                        </a:lnTo>
                        <a:lnTo>
                          <a:pt x="380" y="708"/>
                        </a:lnTo>
                        <a:lnTo>
                          <a:pt x="378" y="710"/>
                        </a:lnTo>
                        <a:lnTo>
                          <a:pt x="378" y="710"/>
                        </a:lnTo>
                        <a:lnTo>
                          <a:pt x="376" y="713"/>
                        </a:lnTo>
                        <a:lnTo>
                          <a:pt x="374" y="713"/>
                        </a:lnTo>
                        <a:lnTo>
                          <a:pt x="370" y="710"/>
                        </a:lnTo>
                        <a:lnTo>
                          <a:pt x="365" y="710"/>
                        </a:lnTo>
                        <a:lnTo>
                          <a:pt x="363" y="710"/>
                        </a:lnTo>
                        <a:lnTo>
                          <a:pt x="355" y="713"/>
                        </a:lnTo>
                        <a:lnTo>
                          <a:pt x="351" y="715"/>
                        </a:lnTo>
                        <a:lnTo>
                          <a:pt x="351" y="715"/>
                        </a:lnTo>
                        <a:lnTo>
                          <a:pt x="348" y="713"/>
                        </a:lnTo>
                        <a:lnTo>
                          <a:pt x="346" y="713"/>
                        </a:lnTo>
                        <a:lnTo>
                          <a:pt x="346" y="713"/>
                        </a:lnTo>
                        <a:lnTo>
                          <a:pt x="344" y="713"/>
                        </a:lnTo>
                        <a:lnTo>
                          <a:pt x="342" y="715"/>
                        </a:lnTo>
                        <a:lnTo>
                          <a:pt x="342" y="727"/>
                        </a:lnTo>
                        <a:lnTo>
                          <a:pt x="344" y="730"/>
                        </a:lnTo>
                        <a:lnTo>
                          <a:pt x="344" y="732"/>
                        </a:lnTo>
                        <a:lnTo>
                          <a:pt x="344" y="734"/>
                        </a:lnTo>
                        <a:lnTo>
                          <a:pt x="342" y="734"/>
                        </a:lnTo>
                        <a:lnTo>
                          <a:pt x="340" y="734"/>
                        </a:lnTo>
                        <a:lnTo>
                          <a:pt x="334" y="732"/>
                        </a:lnTo>
                        <a:lnTo>
                          <a:pt x="329" y="730"/>
                        </a:lnTo>
                        <a:lnTo>
                          <a:pt x="321" y="727"/>
                        </a:lnTo>
                        <a:lnTo>
                          <a:pt x="306" y="730"/>
                        </a:lnTo>
                        <a:lnTo>
                          <a:pt x="304" y="727"/>
                        </a:lnTo>
                        <a:lnTo>
                          <a:pt x="302" y="725"/>
                        </a:lnTo>
                        <a:lnTo>
                          <a:pt x="302" y="723"/>
                        </a:lnTo>
                        <a:lnTo>
                          <a:pt x="302" y="721"/>
                        </a:lnTo>
                        <a:lnTo>
                          <a:pt x="302" y="721"/>
                        </a:lnTo>
                        <a:lnTo>
                          <a:pt x="302" y="719"/>
                        </a:lnTo>
                        <a:lnTo>
                          <a:pt x="302" y="717"/>
                        </a:lnTo>
                        <a:lnTo>
                          <a:pt x="297" y="710"/>
                        </a:lnTo>
                        <a:lnTo>
                          <a:pt x="295" y="708"/>
                        </a:lnTo>
                        <a:lnTo>
                          <a:pt x="295" y="706"/>
                        </a:lnTo>
                        <a:lnTo>
                          <a:pt x="295" y="704"/>
                        </a:lnTo>
                        <a:lnTo>
                          <a:pt x="295" y="702"/>
                        </a:lnTo>
                        <a:lnTo>
                          <a:pt x="295" y="700"/>
                        </a:lnTo>
                        <a:lnTo>
                          <a:pt x="295" y="698"/>
                        </a:lnTo>
                        <a:lnTo>
                          <a:pt x="295" y="696"/>
                        </a:lnTo>
                        <a:lnTo>
                          <a:pt x="295" y="691"/>
                        </a:lnTo>
                        <a:lnTo>
                          <a:pt x="293" y="685"/>
                        </a:lnTo>
                        <a:lnTo>
                          <a:pt x="291" y="683"/>
                        </a:lnTo>
                        <a:lnTo>
                          <a:pt x="291" y="681"/>
                        </a:lnTo>
                        <a:lnTo>
                          <a:pt x="291" y="679"/>
                        </a:lnTo>
                        <a:lnTo>
                          <a:pt x="289" y="676"/>
                        </a:lnTo>
                        <a:lnTo>
                          <a:pt x="285" y="674"/>
                        </a:lnTo>
                        <a:lnTo>
                          <a:pt x="280" y="672"/>
                        </a:lnTo>
                        <a:lnTo>
                          <a:pt x="276" y="664"/>
                        </a:lnTo>
                        <a:lnTo>
                          <a:pt x="270" y="666"/>
                        </a:lnTo>
                        <a:lnTo>
                          <a:pt x="268" y="668"/>
                        </a:lnTo>
                        <a:lnTo>
                          <a:pt x="268" y="668"/>
                        </a:lnTo>
                        <a:lnTo>
                          <a:pt x="265" y="668"/>
                        </a:lnTo>
                        <a:lnTo>
                          <a:pt x="263" y="668"/>
                        </a:lnTo>
                        <a:lnTo>
                          <a:pt x="259" y="668"/>
                        </a:lnTo>
                        <a:lnTo>
                          <a:pt x="257" y="668"/>
                        </a:lnTo>
                        <a:lnTo>
                          <a:pt x="257" y="668"/>
                        </a:lnTo>
                        <a:lnTo>
                          <a:pt x="257" y="666"/>
                        </a:lnTo>
                        <a:lnTo>
                          <a:pt x="257" y="664"/>
                        </a:lnTo>
                        <a:lnTo>
                          <a:pt x="255" y="662"/>
                        </a:lnTo>
                        <a:lnTo>
                          <a:pt x="246" y="655"/>
                        </a:lnTo>
                        <a:lnTo>
                          <a:pt x="244" y="655"/>
                        </a:lnTo>
                        <a:lnTo>
                          <a:pt x="242" y="653"/>
                        </a:lnTo>
                        <a:lnTo>
                          <a:pt x="242" y="651"/>
                        </a:lnTo>
                        <a:lnTo>
                          <a:pt x="240" y="649"/>
                        </a:lnTo>
                        <a:lnTo>
                          <a:pt x="240" y="649"/>
                        </a:lnTo>
                        <a:lnTo>
                          <a:pt x="240" y="647"/>
                        </a:lnTo>
                        <a:lnTo>
                          <a:pt x="238" y="649"/>
                        </a:lnTo>
                        <a:lnTo>
                          <a:pt x="234" y="649"/>
                        </a:lnTo>
                        <a:lnTo>
                          <a:pt x="231" y="651"/>
                        </a:lnTo>
                        <a:lnTo>
                          <a:pt x="225" y="651"/>
                        </a:lnTo>
                        <a:lnTo>
                          <a:pt x="223" y="651"/>
                        </a:lnTo>
                        <a:lnTo>
                          <a:pt x="223" y="649"/>
                        </a:lnTo>
                        <a:lnTo>
                          <a:pt x="221" y="647"/>
                        </a:lnTo>
                        <a:lnTo>
                          <a:pt x="219" y="645"/>
                        </a:lnTo>
                        <a:lnTo>
                          <a:pt x="219" y="642"/>
                        </a:lnTo>
                        <a:lnTo>
                          <a:pt x="221" y="640"/>
                        </a:lnTo>
                        <a:lnTo>
                          <a:pt x="221" y="640"/>
                        </a:lnTo>
                        <a:lnTo>
                          <a:pt x="223" y="638"/>
                        </a:lnTo>
                        <a:lnTo>
                          <a:pt x="221" y="636"/>
                        </a:lnTo>
                        <a:lnTo>
                          <a:pt x="210" y="632"/>
                        </a:lnTo>
                        <a:lnTo>
                          <a:pt x="210" y="630"/>
                        </a:lnTo>
                        <a:lnTo>
                          <a:pt x="208" y="628"/>
                        </a:lnTo>
                        <a:lnTo>
                          <a:pt x="206" y="625"/>
                        </a:lnTo>
                        <a:lnTo>
                          <a:pt x="204" y="623"/>
                        </a:lnTo>
                        <a:lnTo>
                          <a:pt x="200" y="621"/>
                        </a:lnTo>
                        <a:lnTo>
                          <a:pt x="197" y="619"/>
                        </a:lnTo>
                        <a:lnTo>
                          <a:pt x="197" y="619"/>
                        </a:lnTo>
                        <a:lnTo>
                          <a:pt x="197" y="617"/>
                        </a:lnTo>
                        <a:lnTo>
                          <a:pt x="197" y="615"/>
                        </a:lnTo>
                        <a:lnTo>
                          <a:pt x="197" y="613"/>
                        </a:lnTo>
                        <a:lnTo>
                          <a:pt x="197" y="611"/>
                        </a:lnTo>
                        <a:lnTo>
                          <a:pt x="195" y="608"/>
                        </a:lnTo>
                        <a:lnTo>
                          <a:pt x="195" y="608"/>
                        </a:lnTo>
                        <a:lnTo>
                          <a:pt x="193" y="606"/>
                        </a:lnTo>
                        <a:lnTo>
                          <a:pt x="189" y="604"/>
                        </a:lnTo>
                        <a:lnTo>
                          <a:pt x="161" y="600"/>
                        </a:lnTo>
                        <a:lnTo>
                          <a:pt x="159" y="598"/>
                        </a:lnTo>
                        <a:lnTo>
                          <a:pt x="159" y="596"/>
                        </a:lnTo>
                        <a:lnTo>
                          <a:pt x="157" y="594"/>
                        </a:lnTo>
                        <a:lnTo>
                          <a:pt x="155" y="591"/>
                        </a:lnTo>
                        <a:lnTo>
                          <a:pt x="155" y="587"/>
                        </a:lnTo>
                        <a:lnTo>
                          <a:pt x="153" y="587"/>
                        </a:lnTo>
                        <a:lnTo>
                          <a:pt x="153" y="585"/>
                        </a:lnTo>
                        <a:lnTo>
                          <a:pt x="151" y="585"/>
                        </a:lnTo>
                        <a:lnTo>
                          <a:pt x="149" y="583"/>
                        </a:lnTo>
                        <a:lnTo>
                          <a:pt x="149" y="583"/>
                        </a:lnTo>
                        <a:lnTo>
                          <a:pt x="146" y="581"/>
                        </a:lnTo>
                        <a:lnTo>
                          <a:pt x="142" y="581"/>
                        </a:lnTo>
                        <a:lnTo>
                          <a:pt x="127" y="585"/>
                        </a:lnTo>
                        <a:lnTo>
                          <a:pt x="125" y="585"/>
                        </a:lnTo>
                        <a:lnTo>
                          <a:pt x="125" y="583"/>
                        </a:lnTo>
                        <a:lnTo>
                          <a:pt x="123" y="583"/>
                        </a:lnTo>
                        <a:lnTo>
                          <a:pt x="123" y="581"/>
                        </a:lnTo>
                        <a:lnTo>
                          <a:pt x="123" y="581"/>
                        </a:lnTo>
                        <a:lnTo>
                          <a:pt x="123" y="579"/>
                        </a:lnTo>
                        <a:lnTo>
                          <a:pt x="123" y="577"/>
                        </a:lnTo>
                        <a:lnTo>
                          <a:pt x="121" y="577"/>
                        </a:lnTo>
                        <a:lnTo>
                          <a:pt x="117" y="581"/>
                        </a:lnTo>
                        <a:lnTo>
                          <a:pt x="102" y="604"/>
                        </a:lnTo>
                        <a:lnTo>
                          <a:pt x="100" y="604"/>
                        </a:lnTo>
                        <a:lnTo>
                          <a:pt x="98" y="602"/>
                        </a:lnTo>
                        <a:lnTo>
                          <a:pt x="98" y="600"/>
                        </a:lnTo>
                        <a:lnTo>
                          <a:pt x="98" y="598"/>
                        </a:lnTo>
                        <a:lnTo>
                          <a:pt x="98" y="596"/>
                        </a:lnTo>
                        <a:lnTo>
                          <a:pt x="100" y="587"/>
                        </a:lnTo>
                        <a:lnTo>
                          <a:pt x="100" y="583"/>
                        </a:lnTo>
                        <a:lnTo>
                          <a:pt x="98" y="579"/>
                        </a:lnTo>
                        <a:lnTo>
                          <a:pt x="95" y="577"/>
                        </a:lnTo>
                        <a:lnTo>
                          <a:pt x="95" y="577"/>
                        </a:lnTo>
                        <a:lnTo>
                          <a:pt x="95" y="574"/>
                        </a:lnTo>
                        <a:lnTo>
                          <a:pt x="95" y="572"/>
                        </a:lnTo>
                        <a:lnTo>
                          <a:pt x="95" y="564"/>
                        </a:lnTo>
                        <a:lnTo>
                          <a:pt x="93" y="562"/>
                        </a:lnTo>
                        <a:lnTo>
                          <a:pt x="93" y="560"/>
                        </a:lnTo>
                        <a:lnTo>
                          <a:pt x="93" y="560"/>
                        </a:lnTo>
                        <a:lnTo>
                          <a:pt x="93" y="557"/>
                        </a:lnTo>
                        <a:lnTo>
                          <a:pt x="93" y="555"/>
                        </a:lnTo>
                        <a:lnTo>
                          <a:pt x="95" y="551"/>
                        </a:lnTo>
                        <a:lnTo>
                          <a:pt x="98" y="551"/>
                        </a:lnTo>
                        <a:lnTo>
                          <a:pt x="100" y="549"/>
                        </a:lnTo>
                        <a:lnTo>
                          <a:pt x="100" y="551"/>
                        </a:lnTo>
                        <a:lnTo>
                          <a:pt x="102" y="549"/>
                        </a:lnTo>
                        <a:lnTo>
                          <a:pt x="102" y="549"/>
                        </a:lnTo>
                        <a:lnTo>
                          <a:pt x="100" y="536"/>
                        </a:lnTo>
                        <a:lnTo>
                          <a:pt x="93" y="528"/>
                        </a:lnTo>
                        <a:lnTo>
                          <a:pt x="93" y="526"/>
                        </a:lnTo>
                        <a:lnTo>
                          <a:pt x="91" y="526"/>
                        </a:lnTo>
                        <a:lnTo>
                          <a:pt x="91" y="526"/>
                        </a:lnTo>
                        <a:lnTo>
                          <a:pt x="87" y="523"/>
                        </a:lnTo>
                        <a:lnTo>
                          <a:pt x="80" y="523"/>
                        </a:lnTo>
                        <a:lnTo>
                          <a:pt x="76" y="523"/>
                        </a:lnTo>
                        <a:lnTo>
                          <a:pt x="74" y="523"/>
                        </a:lnTo>
                        <a:lnTo>
                          <a:pt x="72" y="523"/>
                        </a:lnTo>
                        <a:lnTo>
                          <a:pt x="70" y="526"/>
                        </a:lnTo>
                        <a:lnTo>
                          <a:pt x="66" y="528"/>
                        </a:lnTo>
                        <a:lnTo>
                          <a:pt x="63" y="530"/>
                        </a:lnTo>
                        <a:lnTo>
                          <a:pt x="59" y="532"/>
                        </a:lnTo>
                        <a:lnTo>
                          <a:pt x="57" y="532"/>
                        </a:lnTo>
                        <a:lnTo>
                          <a:pt x="57" y="534"/>
                        </a:lnTo>
                        <a:lnTo>
                          <a:pt x="57" y="534"/>
                        </a:lnTo>
                        <a:lnTo>
                          <a:pt x="57" y="536"/>
                        </a:lnTo>
                        <a:lnTo>
                          <a:pt x="57" y="538"/>
                        </a:lnTo>
                        <a:lnTo>
                          <a:pt x="59" y="538"/>
                        </a:lnTo>
                        <a:lnTo>
                          <a:pt x="61" y="543"/>
                        </a:lnTo>
                        <a:lnTo>
                          <a:pt x="61" y="543"/>
                        </a:lnTo>
                        <a:lnTo>
                          <a:pt x="63" y="545"/>
                        </a:lnTo>
                        <a:lnTo>
                          <a:pt x="61" y="547"/>
                        </a:lnTo>
                        <a:lnTo>
                          <a:pt x="61" y="549"/>
                        </a:lnTo>
                        <a:lnTo>
                          <a:pt x="61" y="551"/>
                        </a:lnTo>
                        <a:lnTo>
                          <a:pt x="59" y="551"/>
                        </a:lnTo>
                        <a:lnTo>
                          <a:pt x="57" y="551"/>
                        </a:lnTo>
                        <a:lnTo>
                          <a:pt x="55" y="551"/>
                        </a:lnTo>
                        <a:lnTo>
                          <a:pt x="53" y="551"/>
                        </a:lnTo>
                        <a:lnTo>
                          <a:pt x="46" y="547"/>
                        </a:lnTo>
                        <a:lnTo>
                          <a:pt x="44" y="547"/>
                        </a:lnTo>
                        <a:lnTo>
                          <a:pt x="44" y="547"/>
                        </a:lnTo>
                        <a:lnTo>
                          <a:pt x="42" y="549"/>
                        </a:lnTo>
                        <a:lnTo>
                          <a:pt x="42" y="549"/>
                        </a:lnTo>
                        <a:lnTo>
                          <a:pt x="40" y="551"/>
                        </a:lnTo>
                        <a:lnTo>
                          <a:pt x="38" y="549"/>
                        </a:lnTo>
                        <a:lnTo>
                          <a:pt x="36" y="549"/>
                        </a:lnTo>
                        <a:lnTo>
                          <a:pt x="36" y="545"/>
                        </a:lnTo>
                        <a:lnTo>
                          <a:pt x="36" y="540"/>
                        </a:lnTo>
                        <a:lnTo>
                          <a:pt x="34" y="538"/>
                        </a:lnTo>
                        <a:lnTo>
                          <a:pt x="34" y="536"/>
                        </a:lnTo>
                        <a:lnTo>
                          <a:pt x="36" y="532"/>
                        </a:lnTo>
                        <a:lnTo>
                          <a:pt x="36" y="528"/>
                        </a:lnTo>
                        <a:lnTo>
                          <a:pt x="38" y="526"/>
                        </a:lnTo>
                        <a:lnTo>
                          <a:pt x="40" y="523"/>
                        </a:lnTo>
                        <a:lnTo>
                          <a:pt x="40" y="523"/>
                        </a:lnTo>
                        <a:lnTo>
                          <a:pt x="40" y="523"/>
                        </a:lnTo>
                        <a:lnTo>
                          <a:pt x="42" y="521"/>
                        </a:lnTo>
                        <a:lnTo>
                          <a:pt x="44" y="519"/>
                        </a:lnTo>
                        <a:lnTo>
                          <a:pt x="44" y="517"/>
                        </a:lnTo>
                        <a:lnTo>
                          <a:pt x="42" y="515"/>
                        </a:lnTo>
                        <a:lnTo>
                          <a:pt x="42" y="513"/>
                        </a:lnTo>
                        <a:lnTo>
                          <a:pt x="42" y="509"/>
                        </a:lnTo>
                        <a:lnTo>
                          <a:pt x="46" y="500"/>
                        </a:lnTo>
                        <a:lnTo>
                          <a:pt x="46" y="498"/>
                        </a:lnTo>
                        <a:lnTo>
                          <a:pt x="46" y="496"/>
                        </a:lnTo>
                        <a:lnTo>
                          <a:pt x="46" y="492"/>
                        </a:lnTo>
                        <a:lnTo>
                          <a:pt x="46" y="489"/>
                        </a:lnTo>
                        <a:lnTo>
                          <a:pt x="46" y="487"/>
                        </a:lnTo>
                        <a:lnTo>
                          <a:pt x="44" y="485"/>
                        </a:lnTo>
                        <a:lnTo>
                          <a:pt x="40" y="481"/>
                        </a:lnTo>
                        <a:lnTo>
                          <a:pt x="42" y="477"/>
                        </a:lnTo>
                        <a:lnTo>
                          <a:pt x="44" y="477"/>
                        </a:lnTo>
                        <a:lnTo>
                          <a:pt x="44" y="475"/>
                        </a:lnTo>
                        <a:lnTo>
                          <a:pt x="46" y="475"/>
                        </a:lnTo>
                        <a:lnTo>
                          <a:pt x="46" y="475"/>
                        </a:lnTo>
                        <a:lnTo>
                          <a:pt x="46" y="475"/>
                        </a:lnTo>
                        <a:lnTo>
                          <a:pt x="49" y="475"/>
                        </a:lnTo>
                        <a:lnTo>
                          <a:pt x="49" y="475"/>
                        </a:lnTo>
                        <a:lnTo>
                          <a:pt x="49" y="472"/>
                        </a:lnTo>
                        <a:lnTo>
                          <a:pt x="46" y="470"/>
                        </a:lnTo>
                        <a:lnTo>
                          <a:pt x="46" y="468"/>
                        </a:lnTo>
                        <a:lnTo>
                          <a:pt x="46" y="466"/>
                        </a:lnTo>
                        <a:lnTo>
                          <a:pt x="46" y="464"/>
                        </a:lnTo>
                        <a:lnTo>
                          <a:pt x="46" y="462"/>
                        </a:lnTo>
                        <a:lnTo>
                          <a:pt x="46" y="462"/>
                        </a:lnTo>
                        <a:lnTo>
                          <a:pt x="46" y="457"/>
                        </a:lnTo>
                        <a:lnTo>
                          <a:pt x="46" y="455"/>
                        </a:lnTo>
                        <a:lnTo>
                          <a:pt x="46" y="453"/>
                        </a:lnTo>
                        <a:lnTo>
                          <a:pt x="46" y="453"/>
                        </a:lnTo>
                        <a:lnTo>
                          <a:pt x="49" y="451"/>
                        </a:lnTo>
                        <a:lnTo>
                          <a:pt x="53" y="449"/>
                        </a:lnTo>
                        <a:lnTo>
                          <a:pt x="59" y="447"/>
                        </a:lnTo>
                        <a:lnTo>
                          <a:pt x="61" y="447"/>
                        </a:lnTo>
                        <a:lnTo>
                          <a:pt x="63" y="445"/>
                        </a:lnTo>
                        <a:lnTo>
                          <a:pt x="66" y="443"/>
                        </a:lnTo>
                        <a:lnTo>
                          <a:pt x="68" y="443"/>
                        </a:lnTo>
                        <a:lnTo>
                          <a:pt x="70" y="443"/>
                        </a:lnTo>
                        <a:lnTo>
                          <a:pt x="70" y="440"/>
                        </a:lnTo>
                        <a:lnTo>
                          <a:pt x="70" y="434"/>
                        </a:lnTo>
                        <a:lnTo>
                          <a:pt x="68" y="432"/>
                        </a:lnTo>
                        <a:lnTo>
                          <a:pt x="68" y="428"/>
                        </a:lnTo>
                        <a:lnTo>
                          <a:pt x="70" y="428"/>
                        </a:lnTo>
                        <a:lnTo>
                          <a:pt x="76" y="415"/>
                        </a:lnTo>
                        <a:lnTo>
                          <a:pt x="74" y="413"/>
                        </a:lnTo>
                        <a:lnTo>
                          <a:pt x="72" y="411"/>
                        </a:lnTo>
                        <a:lnTo>
                          <a:pt x="70" y="406"/>
                        </a:lnTo>
                        <a:lnTo>
                          <a:pt x="68" y="404"/>
                        </a:lnTo>
                        <a:lnTo>
                          <a:pt x="68" y="402"/>
                        </a:lnTo>
                        <a:lnTo>
                          <a:pt x="63" y="400"/>
                        </a:lnTo>
                        <a:lnTo>
                          <a:pt x="59" y="398"/>
                        </a:lnTo>
                        <a:lnTo>
                          <a:pt x="59" y="398"/>
                        </a:lnTo>
                        <a:lnTo>
                          <a:pt x="57" y="398"/>
                        </a:lnTo>
                        <a:lnTo>
                          <a:pt x="57" y="398"/>
                        </a:lnTo>
                        <a:lnTo>
                          <a:pt x="55" y="398"/>
                        </a:lnTo>
                        <a:lnTo>
                          <a:pt x="55" y="398"/>
                        </a:lnTo>
                        <a:lnTo>
                          <a:pt x="55" y="398"/>
                        </a:lnTo>
                        <a:lnTo>
                          <a:pt x="53" y="400"/>
                        </a:lnTo>
                        <a:lnTo>
                          <a:pt x="53" y="400"/>
                        </a:lnTo>
                        <a:lnTo>
                          <a:pt x="53" y="402"/>
                        </a:lnTo>
                        <a:lnTo>
                          <a:pt x="51" y="402"/>
                        </a:lnTo>
                        <a:lnTo>
                          <a:pt x="51" y="404"/>
                        </a:lnTo>
                        <a:lnTo>
                          <a:pt x="51" y="404"/>
                        </a:lnTo>
                        <a:lnTo>
                          <a:pt x="49" y="406"/>
                        </a:lnTo>
                        <a:lnTo>
                          <a:pt x="49" y="406"/>
                        </a:lnTo>
                        <a:lnTo>
                          <a:pt x="46" y="404"/>
                        </a:lnTo>
                        <a:lnTo>
                          <a:pt x="46" y="402"/>
                        </a:lnTo>
                        <a:lnTo>
                          <a:pt x="46" y="396"/>
                        </a:lnTo>
                        <a:lnTo>
                          <a:pt x="44" y="396"/>
                        </a:lnTo>
                        <a:lnTo>
                          <a:pt x="44" y="394"/>
                        </a:lnTo>
                        <a:lnTo>
                          <a:pt x="42" y="396"/>
                        </a:lnTo>
                        <a:lnTo>
                          <a:pt x="42" y="398"/>
                        </a:lnTo>
                        <a:lnTo>
                          <a:pt x="40" y="398"/>
                        </a:lnTo>
                        <a:lnTo>
                          <a:pt x="40" y="396"/>
                        </a:lnTo>
                        <a:lnTo>
                          <a:pt x="40" y="396"/>
                        </a:lnTo>
                        <a:lnTo>
                          <a:pt x="40" y="392"/>
                        </a:lnTo>
                        <a:lnTo>
                          <a:pt x="40" y="389"/>
                        </a:lnTo>
                        <a:lnTo>
                          <a:pt x="40" y="389"/>
                        </a:lnTo>
                        <a:lnTo>
                          <a:pt x="42" y="387"/>
                        </a:lnTo>
                        <a:lnTo>
                          <a:pt x="44" y="387"/>
                        </a:lnTo>
                        <a:lnTo>
                          <a:pt x="44" y="387"/>
                        </a:lnTo>
                        <a:lnTo>
                          <a:pt x="46" y="389"/>
                        </a:lnTo>
                        <a:lnTo>
                          <a:pt x="46" y="389"/>
                        </a:lnTo>
                        <a:lnTo>
                          <a:pt x="46" y="389"/>
                        </a:lnTo>
                        <a:lnTo>
                          <a:pt x="59" y="389"/>
                        </a:lnTo>
                        <a:lnTo>
                          <a:pt x="63" y="387"/>
                        </a:lnTo>
                        <a:lnTo>
                          <a:pt x="68" y="385"/>
                        </a:lnTo>
                        <a:lnTo>
                          <a:pt x="68" y="385"/>
                        </a:lnTo>
                        <a:lnTo>
                          <a:pt x="68" y="381"/>
                        </a:lnTo>
                        <a:lnTo>
                          <a:pt x="68" y="375"/>
                        </a:lnTo>
                        <a:lnTo>
                          <a:pt x="63" y="372"/>
                        </a:lnTo>
                        <a:lnTo>
                          <a:pt x="63" y="370"/>
                        </a:lnTo>
                        <a:lnTo>
                          <a:pt x="61" y="368"/>
                        </a:lnTo>
                        <a:lnTo>
                          <a:pt x="61" y="368"/>
                        </a:lnTo>
                        <a:lnTo>
                          <a:pt x="59" y="366"/>
                        </a:lnTo>
                        <a:lnTo>
                          <a:pt x="59" y="358"/>
                        </a:lnTo>
                        <a:lnTo>
                          <a:pt x="66" y="351"/>
                        </a:lnTo>
                        <a:lnTo>
                          <a:pt x="70" y="351"/>
                        </a:lnTo>
                        <a:lnTo>
                          <a:pt x="80" y="349"/>
                        </a:lnTo>
                        <a:lnTo>
                          <a:pt x="83" y="349"/>
                        </a:lnTo>
                        <a:lnTo>
                          <a:pt x="85" y="349"/>
                        </a:lnTo>
                        <a:lnTo>
                          <a:pt x="87" y="347"/>
                        </a:lnTo>
                        <a:lnTo>
                          <a:pt x="89" y="347"/>
                        </a:lnTo>
                        <a:lnTo>
                          <a:pt x="89" y="349"/>
                        </a:lnTo>
                        <a:lnTo>
                          <a:pt x="89" y="349"/>
                        </a:lnTo>
                        <a:lnTo>
                          <a:pt x="89" y="351"/>
                        </a:lnTo>
                        <a:lnTo>
                          <a:pt x="89" y="351"/>
                        </a:lnTo>
                        <a:lnTo>
                          <a:pt x="89" y="353"/>
                        </a:lnTo>
                        <a:lnTo>
                          <a:pt x="91" y="353"/>
                        </a:lnTo>
                        <a:lnTo>
                          <a:pt x="93" y="353"/>
                        </a:lnTo>
                        <a:lnTo>
                          <a:pt x="93" y="355"/>
                        </a:lnTo>
                        <a:lnTo>
                          <a:pt x="95" y="355"/>
                        </a:lnTo>
                        <a:lnTo>
                          <a:pt x="98" y="355"/>
                        </a:lnTo>
                        <a:lnTo>
                          <a:pt x="104" y="353"/>
                        </a:lnTo>
                        <a:lnTo>
                          <a:pt x="110" y="351"/>
                        </a:lnTo>
                        <a:lnTo>
                          <a:pt x="112" y="351"/>
                        </a:lnTo>
                        <a:lnTo>
                          <a:pt x="112" y="349"/>
                        </a:lnTo>
                        <a:lnTo>
                          <a:pt x="117" y="338"/>
                        </a:lnTo>
                        <a:lnTo>
                          <a:pt x="117" y="336"/>
                        </a:lnTo>
                        <a:lnTo>
                          <a:pt x="115" y="334"/>
                        </a:lnTo>
                        <a:lnTo>
                          <a:pt x="115" y="332"/>
                        </a:lnTo>
                        <a:lnTo>
                          <a:pt x="112" y="330"/>
                        </a:lnTo>
                        <a:lnTo>
                          <a:pt x="110" y="328"/>
                        </a:lnTo>
                        <a:lnTo>
                          <a:pt x="110" y="326"/>
                        </a:lnTo>
                        <a:lnTo>
                          <a:pt x="108" y="326"/>
                        </a:lnTo>
                        <a:lnTo>
                          <a:pt x="104" y="326"/>
                        </a:lnTo>
                        <a:lnTo>
                          <a:pt x="102" y="326"/>
                        </a:lnTo>
                        <a:lnTo>
                          <a:pt x="102" y="326"/>
                        </a:lnTo>
                        <a:lnTo>
                          <a:pt x="100" y="324"/>
                        </a:lnTo>
                        <a:lnTo>
                          <a:pt x="98" y="324"/>
                        </a:lnTo>
                        <a:lnTo>
                          <a:pt x="98" y="324"/>
                        </a:lnTo>
                        <a:lnTo>
                          <a:pt x="93" y="324"/>
                        </a:lnTo>
                        <a:lnTo>
                          <a:pt x="91" y="324"/>
                        </a:lnTo>
                        <a:lnTo>
                          <a:pt x="91" y="321"/>
                        </a:lnTo>
                        <a:lnTo>
                          <a:pt x="91" y="319"/>
                        </a:lnTo>
                        <a:lnTo>
                          <a:pt x="91" y="313"/>
                        </a:lnTo>
                        <a:lnTo>
                          <a:pt x="91" y="309"/>
                        </a:lnTo>
                        <a:lnTo>
                          <a:pt x="93" y="304"/>
                        </a:lnTo>
                        <a:lnTo>
                          <a:pt x="95" y="298"/>
                        </a:lnTo>
                        <a:lnTo>
                          <a:pt x="98" y="294"/>
                        </a:lnTo>
                        <a:lnTo>
                          <a:pt x="95" y="292"/>
                        </a:lnTo>
                        <a:lnTo>
                          <a:pt x="95" y="290"/>
                        </a:lnTo>
                        <a:lnTo>
                          <a:pt x="89" y="290"/>
                        </a:lnTo>
                        <a:lnTo>
                          <a:pt x="87" y="290"/>
                        </a:lnTo>
                        <a:lnTo>
                          <a:pt x="87" y="290"/>
                        </a:lnTo>
                        <a:lnTo>
                          <a:pt x="87" y="287"/>
                        </a:lnTo>
                        <a:lnTo>
                          <a:pt x="85" y="287"/>
                        </a:lnTo>
                        <a:lnTo>
                          <a:pt x="85" y="285"/>
                        </a:lnTo>
                        <a:lnTo>
                          <a:pt x="85" y="285"/>
                        </a:lnTo>
                        <a:lnTo>
                          <a:pt x="83" y="283"/>
                        </a:lnTo>
                        <a:lnTo>
                          <a:pt x="83" y="283"/>
                        </a:lnTo>
                        <a:lnTo>
                          <a:pt x="80" y="283"/>
                        </a:lnTo>
                        <a:lnTo>
                          <a:pt x="80" y="281"/>
                        </a:lnTo>
                        <a:lnTo>
                          <a:pt x="83" y="279"/>
                        </a:lnTo>
                        <a:lnTo>
                          <a:pt x="91" y="277"/>
                        </a:lnTo>
                        <a:lnTo>
                          <a:pt x="93" y="277"/>
                        </a:lnTo>
                        <a:lnTo>
                          <a:pt x="95" y="277"/>
                        </a:lnTo>
                        <a:lnTo>
                          <a:pt x="98" y="277"/>
                        </a:lnTo>
                        <a:lnTo>
                          <a:pt x="100" y="281"/>
                        </a:lnTo>
                        <a:lnTo>
                          <a:pt x="102" y="281"/>
                        </a:lnTo>
                        <a:lnTo>
                          <a:pt x="102" y="283"/>
                        </a:lnTo>
                        <a:lnTo>
                          <a:pt x="100" y="283"/>
                        </a:lnTo>
                        <a:lnTo>
                          <a:pt x="100" y="283"/>
                        </a:lnTo>
                        <a:lnTo>
                          <a:pt x="102" y="285"/>
                        </a:lnTo>
                        <a:lnTo>
                          <a:pt x="104" y="285"/>
                        </a:lnTo>
                        <a:lnTo>
                          <a:pt x="104" y="287"/>
                        </a:lnTo>
                        <a:lnTo>
                          <a:pt x="104" y="290"/>
                        </a:lnTo>
                        <a:lnTo>
                          <a:pt x="106" y="290"/>
                        </a:lnTo>
                        <a:lnTo>
                          <a:pt x="106" y="290"/>
                        </a:lnTo>
                        <a:lnTo>
                          <a:pt x="106" y="287"/>
                        </a:lnTo>
                        <a:lnTo>
                          <a:pt x="106" y="277"/>
                        </a:lnTo>
                        <a:lnTo>
                          <a:pt x="106" y="273"/>
                        </a:lnTo>
                        <a:lnTo>
                          <a:pt x="106" y="270"/>
                        </a:lnTo>
                        <a:lnTo>
                          <a:pt x="108" y="266"/>
                        </a:lnTo>
                        <a:lnTo>
                          <a:pt x="112" y="260"/>
                        </a:lnTo>
                        <a:lnTo>
                          <a:pt x="112" y="256"/>
                        </a:lnTo>
                        <a:lnTo>
                          <a:pt x="112" y="256"/>
                        </a:lnTo>
                        <a:lnTo>
                          <a:pt x="112" y="253"/>
                        </a:lnTo>
                        <a:lnTo>
                          <a:pt x="110" y="253"/>
                        </a:lnTo>
                        <a:lnTo>
                          <a:pt x="106" y="251"/>
                        </a:lnTo>
                        <a:lnTo>
                          <a:pt x="100" y="249"/>
                        </a:lnTo>
                        <a:lnTo>
                          <a:pt x="95" y="247"/>
                        </a:lnTo>
                        <a:lnTo>
                          <a:pt x="91" y="245"/>
                        </a:lnTo>
                        <a:lnTo>
                          <a:pt x="89" y="245"/>
                        </a:lnTo>
                        <a:lnTo>
                          <a:pt x="85" y="245"/>
                        </a:lnTo>
                        <a:lnTo>
                          <a:pt x="83" y="245"/>
                        </a:lnTo>
                        <a:lnTo>
                          <a:pt x="80" y="245"/>
                        </a:lnTo>
                        <a:lnTo>
                          <a:pt x="78" y="243"/>
                        </a:lnTo>
                        <a:lnTo>
                          <a:pt x="76" y="243"/>
                        </a:lnTo>
                        <a:lnTo>
                          <a:pt x="72" y="243"/>
                        </a:lnTo>
                        <a:lnTo>
                          <a:pt x="70" y="243"/>
                        </a:lnTo>
                        <a:lnTo>
                          <a:pt x="68" y="241"/>
                        </a:lnTo>
                        <a:lnTo>
                          <a:pt x="68" y="241"/>
                        </a:lnTo>
                        <a:lnTo>
                          <a:pt x="66" y="241"/>
                        </a:lnTo>
                        <a:lnTo>
                          <a:pt x="63" y="241"/>
                        </a:lnTo>
                        <a:lnTo>
                          <a:pt x="61" y="239"/>
                        </a:lnTo>
                        <a:lnTo>
                          <a:pt x="61" y="239"/>
                        </a:lnTo>
                        <a:lnTo>
                          <a:pt x="59" y="239"/>
                        </a:lnTo>
                        <a:lnTo>
                          <a:pt x="57" y="236"/>
                        </a:lnTo>
                        <a:lnTo>
                          <a:pt x="57" y="232"/>
                        </a:lnTo>
                        <a:lnTo>
                          <a:pt x="55" y="230"/>
                        </a:lnTo>
                        <a:lnTo>
                          <a:pt x="49" y="226"/>
                        </a:lnTo>
                        <a:lnTo>
                          <a:pt x="49" y="226"/>
                        </a:lnTo>
                        <a:lnTo>
                          <a:pt x="49" y="224"/>
                        </a:lnTo>
                        <a:lnTo>
                          <a:pt x="46" y="219"/>
                        </a:lnTo>
                        <a:lnTo>
                          <a:pt x="49" y="215"/>
                        </a:lnTo>
                        <a:lnTo>
                          <a:pt x="49" y="215"/>
                        </a:lnTo>
                        <a:lnTo>
                          <a:pt x="46" y="213"/>
                        </a:lnTo>
                        <a:lnTo>
                          <a:pt x="44" y="213"/>
                        </a:lnTo>
                        <a:lnTo>
                          <a:pt x="38" y="213"/>
                        </a:lnTo>
                        <a:lnTo>
                          <a:pt x="32" y="211"/>
                        </a:lnTo>
                        <a:lnTo>
                          <a:pt x="29" y="211"/>
                        </a:lnTo>
                        <a:lnTo>
                          <a:pt x="27" y="211"/>
                        </a:lnTo>
                        <a:lnTo>
                          <a:pt x="25" y="211"/>
                        </a:lnTo>
                        <a:lnTo>
                          <a:pt x="23" y="211"/>
                        </a:lnTo>
                        <a:lnTo>
                          <a:pt x="21" y="209"/>
                        </a:lnTo>
                        <a:lnTo>
                          <a:pt x="17" y="205"/>
                        </a:lnTo>
                        <a:lnTo>
                          <a:pt x="15" y="205"/>
                        </a:lnTo>
                        <a:lnTo>
                          <a:pt x="15" y="202"/>
                        </a:lnTo>
                        <a:lnTo>
                          <a:pt x="12" y="205"/>
                        </a:lnTo>
                        <a:lnTo>
                          <a:pt x="12" y="202"/>
                        </a:lnTo>
                        <a:lnTo>
                          <a:pt x="10" y="200"/>
                        </a:lnTo>
                        <a:lnTo>
                          <a:pt x="10" y="196"/>
                        </a:lnTo>
                        <a:lnTo>
                          <a:pt x="8" y="192"/>
                        </a:lnTo>
                        <a:lnTo>
                          <a:pt x="8" y="190"/>
                        </a:lnTo>
                        <a:lnTo>
                          <a:pt x="6" y="188"/>
                        </a:lnTo>
                        <a:lnTo>
                          <a:pt x="4" y="188"/>
                        </a:lnTo>
                        <a:lnTo>
                          <a:pt x="4" y="185"/>
                        </a:lnTo>
                        <a:lnTo>
                          <a:pt x="4" y="185"/>
                        </a:lnTo>
                        <a:lnTo>
                          <a:pt x="2" y="181"/>
                        </a:lnTo>
                        <a:lnTo>
                          <a:pt x="2" y="179"/>
                        </a:lnTo>
                        <a:lnTo>
                          <a:pt x="2" y="179"/>
                        </a:lnTo>
                        <a:lnTo>
                          <a:pt x="0" y="177"/>
                        </a:lnTo>
                        <a:lnTo>
                          <a:pt x="0" y="175"/>
                        </a:lnTo>
                        <a:lnTo>
                          <a:pt x="2" y="173"/>
                        </a:lnTo>
                        <a:lnTo>
                          <a:pt x="2" y="168"/>
                        </a:lnTo>
                        <a:lnTo>
                          <a:pt x="6" y="164"/>
                        </a:lnTo>
                        <a:lnTo>
                          <a:pt x="21" y="147"/>
                        </a:lnTo>
                        <a:lnTo>
                          <a:pt x="25" y="143"/>
                        </a:lnTo>
                        <a:lnTo>
                          <a:pt x="25" y="141"/>
                        </a:lnTo>
                        <a:lnTo>
                          <a:pt x="29" y="139"/>
                        </a:lnTo>
                        <a:lnTo>
                          <a:pt x="32" y="137"/>
                        </a:lnTo>
                        <a:lnTo>
                          <a:pt x="32" y="134"/>
                        </a:lnTo>
                        <a:lnTo>
                          <a:pt x="34" y="134"/>
                        </a:lnTo>
                        <a:lnTo>
                          <a:pt x="34" y="134"/>
                        </a:lnTo>
                        <a:lnTo>
                          <a:pt x="42" y="139"/>
                        </a:lnTo>
                        <a:lnTo>
                          <a:pt x="42" y="139"/>
                        </a:lnTo>
                        <a:lnTo>
                          <a:pt x="44" y="139"/>
                        </a:lnTo>
                        <a:lnTo>
                          <a:pt x="44" y="137"/>
                        </a:lnTo>
                        <a:lnTo>
                          <a:pt x="46" y="132"/>
                        </a:lnTo>
                        <a:lnTo>
                          <a:pt x="51" y="130"/>
                        </a:lnTo>
                        <a:lnTo>
                          <a:pt x="68" y="130"/>
                        </a:lnTo>
                        <a:lnTo>
                          <a:pt x="66" y="128"/>
                        </a:lnTo>
                        <a:lnTo>
                          <a:pt x="66" y="126"/>
                        </a:lnTo>
                        <a:lnTo>
                          <a:pt x="66" y="126"/>
                        </a:lnTo>
                        <a:lnTo>
                          <a:pt x="68" y="124"/>
                        </a:lnTo>
                        <a:lnTo>
                          <a:pt x="72" y="122"/>
                        </a:lnTo>
                        <a:lnTo>
                          <a:pt x="72" y="122"/>
                        </a:lnTo>
                        <a:lnTo>
                          <a:pt x="74" y="120"/>
                        </a:lnTo>
                        <a:lnTo>
                          <a:pt x="76" y="115"/>
                        </a:lnTo>
                        <a:lnTo>
                          <a:pt x="76" y="113"/>
                        </a:lnTo>
                        <a:lnTo>
                          <a:pt x="76" y="113"/>
                        </a:lnTo>
                        <a:lnTo>
                          <a:pt x="76" y="111"/>
                        </a:lnTo>
                        <a:lnTo>
                          <a:pt x="74" y="111"/>
                        </a:lnTo>
                        <a:lnTo>
                          <a:pt x="74" y="111"/>
                        </a:lnTo>
                        <a:lnTo>
                          <a:pt x="74" y="109"/>
                        </a:lnTo>
                        <a:lnTo>
                          <a:pt x="74" y="107"/>
                        </a:lnTo>
                        <a:lnTo>
                          <a:pt x="76" y="107"/>
                        </a:lnTo>
                        <a:lnTo>
                          <a:pt x="76" y="105"/>
                        </a:lnTo>
                        <a:lnTo>
                          <a:pt x="76" y="105"/>
                        </a:lnTo>
                        <a:lnTo>
                          <a:pt x="78" y="103"/>
                        </a:lnTo>
                        <a:lnTo>
                          <a:pt x="80" y="103"/>
                        </a:lnTo>
                        <a:lnTo>
                          <a:pt x="83" y="103"/>
                        </a:lnTo>
                        <a:lnTo>
                          <a:pt x="85" y="103"/>
                        </a:lnTo>
                        <a:lnTo>
                          <a:pt x="85" y="105"/>
                        </a:lnTo>
                        <a:lnTo>
                          <a:pt x="85" y="105"/>
                        </a:lnTo>
                        <a:lnTo>
                          <a:pt x="85" y="105"/>
                        </a:lnTo>
                        <a:lnTo>
                          <a:pt x="87" y="107"/>
                        </a:lnTo>
                        <a:lnTo>
                          <a:pt x="87" y="107"/>
                        </a:lnTo>
                        <a:lnTo>
                          <a:pt x="89" y="107"/>
                        </a:lnTo>
                        <a:lnTo>
                          <a:pt x="91" y="107"/>
                        </a:lnTo>
                        <a:lnTo>
                          <a:pt x="93" y="105"/>
                        </a:lnTo>
                        <a:lnTo>
                          <a:pt x="106" y="94"/>
                        </a:lnTo>
                        <a:lnTo>
                          <a:pt x="108" y="94"/>
                        </a:lnTo>
                        <a:lnTo>
                          <a:pt x="108" y="94"/>
                        </a:lnTo>
                        <a:lnTo>
                          <a:pt x="110" y="92"/>
                        </a:lnTo>
                        <a:lnTo>
                          <a:pt x="110" y="90"/>
                        </a:lnTo>
                        <a:lnTo>
                          <a:pt x="110" y="86"/>
                        </a:lnTo>
                        <a:lnTo>
                          <a:pt x="110" y="86"/>
                        </a:lnTo>
                        <a:lnTo>
                          <a:pt x="112" y="83"/>
                        </a:lnTo>
                        <a:lnTo>
                          <a:pt x="117" y="79"/>
                        </a:lnTo>
                        <a:lnTo>
                          <a:pt x="119" y="77"/>
                        </a:lnTo>
                        <a:lnTo>
                          <a:pt x="121" y="77"/>
                        </a:lnTo>
                        <a:lnTo>
                          <a:pt x="121" y="75"/>
                        </a:lnTo>
                        <a:lnTo>
                          <a:pt x="121" y="73"/>
                        </a:lnTo>
                        <a:lnTo>
                          <a:pt x="121" y="73"/>
                        </a:lnTo>
                        <a:lnTo>
                          <a:pt x="127" y="69"/>
                        </a:lnTo>
                        <a:lnTo>
                          <a:pt x="127" y="64"/>
                        </a:lnTo>
                        <a:lnTo>
                          <a:pt x="129" y="54"/>
                        </a:lnTo>
                        <a:lnTo>
                          <a:pt x="132" y="52"/>
                        </a:lnTo>
                        <a:lnTo>
                          <a:pt x="132" y="49"/>
                        </a:lnTo>
                        <a:lnTo>
                          <a:pt x="129" y="47"/>
                        </a:lnTo>
                        <a:lnTo>
                          <a:pt x="129" y="45"/>
                        </a:lnTo>
                        <a:lnTo>
                          <a:pt x="129" y="45"/>
                        </a:lnTo>
                        <a:lnTo>
                          <a:pt x="129" y="43"/>
                        </a:lnTo>
                        <a:lnTo>
                          <a:pt x="127" y="43"/>
                        </a:lnTo>
                        <a:lnTo>
                          <a:pt x="127" y="43"/>
                        </a:lnTo>
                        <a:lnTo>
                          <a:pt x="127" y="43"/>
                        </a:lnTo>
                        <a:lnTo>
                          <a:pt x="127" y="41"/>
                        </a:lnTo>
                        <a:lnTo>
                          <a:pt x="129" y="41"/>
                        </a:lnTo>
                        <a:lnTo>
                          <a:pt x="132" y="41"/>
                        </a:lnTo>
                        <a:lnTo>
                          <a:pt x="136" y="39"/>
                        </a:lnTo>
                        <a:lnTo>
                          <a:pt x="140" y="39"/>
                        </a:lnTo>
                        <a:lnTo>
                          <a:pt x="142" y="37"/>
                        </a:lnTo>
                        <a:lnTo>
                          <a:pt x="146" y="37"/>
                        </a:lnTo>
                        <a:lnTo>
                          <a:pt x="161" y="43"/>
                        </a:lnTo>
                        <a:lnTo>
                          <a:pt x="174" y="52"/>
                        </a:lnTo>
                        <a:lnTo>
                          <a:pt x="178" y="52"/>
                        </a:lnTo>
                        <a:lnTo>
                          <a:pt x="189" y="49"/>
                        </a:lnTo>
                        <a:lnTo>
                          <a:pt x="189" y="47"/>
                        </a:lnTo>
                        <a:lnTo>
                          <a:pt x="204" y="39"/>
                        </a:lnTo>
                        <a:lnTo>
                          <a:pt x="206" y="39"/>
                        </a:lnTo>
                        <a:lnTo>
                          <a:pt x="208" y="37"/>
                        </a:lnTo>
                        <a:lnTo>
                          <a:pt x="214" y="43"/>
                        </a:lnTo>
                        <a:lnTo>
                          <a:pt x="214" y="43"/>
                        </a:lnTo>
                        <a:lnTo>
                          <a:pt x="217" y="43"/>
                        </a:lnTo>
                        <a:lnTo>
                          <a:pt x="217" y="43"/>
                        </a:lnTo>
                        <a:lnTo>
                          <a:pt x="219" y="41"/>
                        </a:lnTo>
                        <a:lnTo>
                          <a:pt x="219" y="37"/>
                        </a:lnTo>
                        <a:lnTo>
                          <a:pt x="217" y="34"/>
                        </a:lnTo>
                        <a:lnTo>
                          <a:pt x="217" y="32"/>
                        </a:lnTo>
                        <a:lnTo>
                          <a:pt x="217" y="32"/>
                        </a:lnTo>
                        <a:lnTo>
                          <a:pt x="212" y="28"/>
                        </a:lnTo>
                        <a:lnTo>
                          <a:pt x="210" y="26"/>
                        </a:lnTo>
                        <a:lnTo>
                          <a:pt x="208" y="24"/>
                        </a:lnTo>
                        <a:lnTo>
                          <a:pt x="208" y="24"/>
                        </a:lnTo>
                        <a:lnTo>
                          <a:pt x="208" y="22"/>
                        </a:lnTo>
                        <a:lnTo>
                          <a:pt x="208" y="20"/>
                        </a:lnTo>
                        <a:lnTo>
                          <a:pt x="212" y="13"/>
                        </a:lnTo>
                        <a:lnTo>
                          <a:pt x="227" y="3"/>
                        </a:lnTo>
                        <a:lnTo>
                          <a:pt x="231" y="5"/>
                        </a:lnTo>
                        <a:lnTo>
                          <a:pt x="261" y="0"/>
                        </a:lnTo>
                        <a:lnTo>
                          <a:pt x="263" y="0"/>
                        </a:lnTo>
                        <a:lnTo>
                          <a:pt x="265" y="0"/>
                        </a:lnTo>
                        <a:lnTo>
                          <a:pt x="274" y="5"/>
                        </a:lnTo>
                        <a:lnTo>
                          <a:pt x="276" y="5"/>
                        </a:lnTo>
                        <a:lnTo>
                          <a:pt x="278" y="5"/>
                        </a:lnTo>
                        <a:lnTo>
                          <a:pt x="287" y="5"/>
                        </a:lnTo>
                        <a:lnTo>
                          <a:pt x="291" y="7"/>
                        </a:lnTo>
                        <a:lnTo>
                          <a:pt x="302" y="11"/>
                        </a:lnTo>
                        <a:lnTo>
                          <a:pt x="306" y="11"/>
                        </a:lnTo>
                        <a:lnTo>
                          <a:pt x="308" y="11"/>
                        </a:lnTo>
                        <a:lnTo>
                          <a:pt x="308" y="13"/>
                        </a:lnTo>
                        <a:lnTo>
                          <a:pt x="310" y="17"/>
                        </a:lnTo>
                        <a:lnTo>
                          <a:pt x="312" y="20"/>
                        </a:lnTo>
                        <a:lnTo>
                          <a:pt x="312" y="22"/>
                        </a:lnTo>
                        <a:lnTo>
                          <a:pt x="312" y="24"/>
                        </a:lnTo>
                        <a:lnTo>
                          <a:pt x="310" y="24"/>
                        </a:lnTo>
                        <a:lnTo>
                          <a:pt x="308" y="24"/>
                        </a:lnTo>
                        <a:lnTo>
                          <a:pt x="308" y="24"/>
                        </a:lnTo>
                        <a:lnTo>
                          <a:pt x="304" y="24"/>
                        </a:lnTo>
                        <a:lnTo>
                          <a:pt x="304" y="24"/>
                        </a:lnTo>
                        <a:lnTo>
                          <a:pt x="302" y="24"/>
                        </a:lnTo>
                        <a:lnTo>
                          <a:pt x="302" y="24"/>
                        </a:lnTo>
                        <a:lnTo>
                          <a:pt x="299" y="26"/>
                        </a:lnTo>
                        <a:lnTo>
                          <a:pt x="299" y="26"/>
                        </a:lnTo>
                        <a:lnTo>
                          <a:pt x="299" y="30"/>
                        </a:lnTo>
                        <a:lnTo>
                          <a:pt x="302" y="32"/>
                        </a:lnTo>
                        <a:lnTo>
                          <a:pt x="308" y="41"/>
                        </a:lnTo>
                        <a:lnTo>
                          <a:pt x="310" y="45"/>
                        </a:lnTo>
                        <a:lnTo>
                          <a:pt x="312" y="47"/>
                        </a:lnTo>
                        <a:lnTo>
                          <a:pt x="312" y="47"/>
                        </a:lnTo>
                        <a:lnTo>
                          <a:pt x="314" y="47"/>
                        </a:lnTo>
                        <a:lnTo>
                          <a:pt x="314" y="49"/>
                        </a:lnTo>
                        <a:lnTo>
                          <a:pt x="317" y="52"/>
                        </a:lnTo>
                        <a:lnTo>
                          <a:pt x="317" y="60"/>
                        </a:lnTo>
                        <a:lnTo>
                          <a:pt x="317" y="62"/>
                        </a:lnTo>
                        <a:lnTo>
                          <a:pt x="317" y="62"/>
                        </a:lnTo>
                        <a:lnTo>
                          <a:pt x="319" y="64"/>
                        </a:lnTo>
                        <a:lnTo>
                          <a:pt x="323" y="73"/>
                        </a:lnTo>
                        <a:lnTo>
                          <a:pt x="327" y="75"/>
                        </a:lnTo>
                        <a:lnTo>
                          <a:pt x="327" y="77"/>
                        </a:lnTo>
                        <a:lnTo>
                          <a:pt x="327" y="79"/>
                        </a:lnTo>
                        <a:lnTo>
                          <a:pt x="327" y="90"/>
                        </a:lnTo>
                        <a:lnTo>
                          <a:pt x="327" y="94"/>
                        </a:lnTo>
                        <a:lnTo>
                          <a:pt x="327" y="98"/>
                        </a:lnTo>
                        <a:lnTo>
                          <a:pt x="331" y="103"/>
                        </a:lnTo>
                        <a:lnTo>
                          <a:pt x="340" y="105"/>
                        </a:lnTo>
                        <a:lnTo>
                          <a:pt x="391" y="105"/>
                        </a:lnTo>
                        <a:lnTo>
                          <a:pt x="404" y="103"/>
                        </a:lnTo>
                        <a:lnTo>
                          <a:pt x="433" y="103"/>
                        </a:lnTo>
                        <a:lnTo>
                          <a:pt x="442" y="105"/>
                        </a:lnTo>
                        <a:lnTo>
                          <a:pt x="461" y="115"/>
                        </a:lnTo>
                        <a:lnTo>
                          <a:pt x="474" y="130"/>
                        </a:lnTo>
                        <a:lnTo>
                          <a:pt x="495" y="156"/>
                        </a:lnTo>
                        <a:lnTo>
                          <a:pt x="493" y="162"/>
                        </a:lnTo>
                        <a:lnTo>
                          <a:pt x="491" y="166"/>
                        </a:lnTo>
                        <a:lnTo>
                          <a:pt x="489" y="171"/>
                        </a:lnTo>
                        <a:lnTo>
                          <a:pt x="480" y="177"/>
                        </a:lnTo>
                        <a:lnTo>
                          <a:pt x="467" y="181"/>
                        </a:lnTo>
                        <a:lnTo>
                          <a:pt x="465" y="183"/>
                        </a:lnTo>
                        <a:lnTo>
                          <a:pt x="463" y="185"/>
                        </a:lnTo>
                        <a:lnTo>
                          <a:pt x="463" y="188"/>
                        </a:lnTo>
                        <a:lnTo>
                          <a:pt x="461" y="190"/>
                        </a:lnTo>
                        <a:lnTo>
                          <a:pt x="463" y="192"/>
                        </a:lnTo>
                        <a:lnTo>
                          <a:pt x="467" y="194"/>
                        </a:lnTo>
                        <a:lnTo>
                          <a:pt x="474" y="198"/>
                        </a:lnTo>
                        <a:lnTo>
                          <a:pt x="482" y="200"/>
                        </a:lnTo>
                        <a:lnTo>
                          <a:pt x="487" y="205"/>
                        </a:lnTo>
                        <a:lnTo>
                          <a:pt x="495" y="215"/>
                        </a:lnTo>
                        <a:lnTo>
                          <a:pt x="497" y="222"/>
                        </a:lnTo>
                        <a:lnTo>
                          <a:pt x="497" y="222"/>
                        </a:lnTo>
                        <a:lnTo>
                          <a:pt x="499" y="224"/>
                        </a:lnTo>
                        <a:lnTo>
                          <a:pt x="499" y="228"/>
                        </a:lnTo>
                        <a:lnTo>
                          <a:pt x="499" y="230"/>
                        </a:lnTo>
                        <a:lnTo>
                          <a:pt x="499" y="230"/>
                        </a:lnTo>
                        <a:lnTo>
                          <a:pt x="497" y="232"/>
                        </a:lnTo>
                        <a:lnTo>
                          <a:pt x="497" y="232"/>
                        </a:lnTo>
                        <a:lnTo>
                          <a:pt x="497" y="232"/>
                        </a:lnTo>
                        <a:lnTo>
                          <a:pt x="497" y="234"/>
                        </a:lnTo>
                        <a:lnTo>
                          <a:pt x="499" y="239"/>
                        </a:lnTo>
                        <a:lnTo>
                          <a:pt x="499" y="243"/>
                        </a:lnTo>
                        <a:lnTo>
                          <a:pt x="501" y="243"/>
                        </a:lnTo>
                        <a:lnTo>
                          <a:pt x="501" y="245"/>
                        </a:lnTo>
                        <a:lnTo>
                          <a:pt x="504" y="245"/>
                        </a:lnTo>
                        <a:lnTo>
                          <a:pt x="504" y="247"/>
                        </a:lnTo>
                        <a:lnTo>
                          <a:pt x="508" y="247"/>
                        </a:lnTo>
                        <a:lnTo>
                          <a:pt x="510" y="249"/>
                        </a:lnTo>
                        <a:lnTo>
                          <a:pt x="527" y="247"/>
                        </a:lnTo>
                        <a:lnTo>
                          <a:pt x="529" y="245"/>
                        </a:lnTo>
                        <a:lnTo>
                          <a:pt x="529" y="245"/>
                        </a:lnTo>
                        <a:lnTo>
                          <a:pt x="531" y="245"/>
                        </a:lnTo>
                        <a:lnTo>
                          <a:pt x="533" y="241"/>
                        </a:lnTo>
                        <a:lnTo>
                          <a:pt x="536" y="241"/>
                        </a:lnTo>
                        <a:lnTo>
                          <a:pt x="536" y="239"/>
                        </a:lnTo>
                        <a:lnTo>
                          <a:pt x="550" y="239"/>
                        </a:lnTo>
                        <a:lnTo>
                          <a:pt x="559" y="239"/>
                        </a:lnTo>
                        <a:lnTo>
                          <a:pt x="565" y="239"/>
                        </a:lnTo>
                        <a:lnTo>
                          <a:pt x="567" y="236"/>
                        </a:lnTo>
                        <a:lnTo>
                          <a:pt x="572" y="236"/>
                        </a:lnTo>
                        <a:lnTo>
                          <a:pt x="578" y="232"/>
                        </a:lnTo>
                        <a:lnTo>
                          <a:pt x="578" y="232"/>
                        </a:lnTo>
                        <a:lnTo>
                          <a:pt x="580" y="234"/>
                        </a:lnTo>
                        <a:lnTo>
                          <a:pt x="587" y="236"/>
                        </a:lnTo>
                        <a:lnTo>
                          <a:pt x="589" y="239"/>
                        </a:lnTo>
                        <a:lnTo>
                          <a:pt x="589" y="241"/>
                        </a:lnTo>
                        <a:lnTo>
                          <a:pt x="591" y="245"/>
                        </a:lnTo>
                        <a:lnTo>
                          <a:pt x="591" y="251"/>
                        </a:lnTo>
                        <a:lnTo>
                          <a:pt x="595" y="256"/>
                        </a:lnTo>
                        <a:lnTo>
                          <a:pt x="597" y="258"/>
                        </a:lnTo>
                        <a:lnTo>
                          <a:pt x="599" y="260"/>
                        </a:lnTo>
                        <a:lnTo>
                          <a:pt x="601" y="264"/>
                        </a:lnTo>
                        <a:lnTo>
                          <a:pt x="601" y="264"/>
                        </a:lnTo>
                        <a:lnTo>
                          <a:pt x="604" y="268"/>
                        </a:lnTo>
                        <a:lnTo>
                          <a:pt x="604" y="270"/>
                        </a:lnTo>
                        <a:lnTo>
                          <a:pt x="606" y="270"/>
                        </a:lnTo>
                        <a:lnTo>
                          <a:pt x="606" y="273"/>
                        </a:lnTo>
                        <a:lnTo>
                          <a:pt x="608" y="275"/>
                        </a:lnTo>
                        <a:lnTo>
                          <a:pt x="612" y="275"/>
                        </a:lnTo>
                        <a:lnTo>
                          <a:pt x="614" y="270"/>
                        </a:lnTo>
                        <a:lnTo>
                          <a:pt x="640" y="264"/>
                        </a:lnTo>
                        <a:lnTo>
                          <a:pt x="644" y="264"/>
                        </a:lnTo>
                        <a:lnTo>
                          <a:pt x="646" y="264"/>
                        </a:lnTo>
                        <a:lnTo>
                          <a:pt x="655" y="268"/>
                        </a:lnTo>
                        <a:lnTo>
                          <a:pt x="672" y="273"/>
                        </a:lnTo>
                        <a:lnTo>
                          <a:pt x="674" y="275"/>
                        </a:lnTo>
                        <a:lnTo>
                          <a:pt x="678" y="277"/>
                        </a:lnTo>
                        <a:lnTo>
                          <a:pt x="680" y="281"/>
                        </a:lnTo>
                        <a:lnTo>
                          <a:pt x="680" y="283"/>
                        </a:lnTo>
                        <a:lnTo>
                          <a:pt x="682" y="285"/>
                        </a:lnTo>
                        <a:lnTo>
                          <a:pt x="682" y="285"/>
                        </a:lnTo>
                        <a:lnTo>
                          <a:pt x="695" y="290"/>
                        </a:lnTo>
                        <a:lnTo>
                          <a:pt x="695" y="294"/>
                        </a:lnTo>
                        <a:lnTo>
                          <a:pt x="697" y="294"/>
                        </a:lnTo>
                        <a:lnTo>
                          <a:pt x="697" y="294"/>
                        </a:lnTo>
                        <a:lnTo>
                          <a:pt x="699" y="294"/>
                        </a:lnTo>
                        <a:lnTo>
                          <a:pt x="710" y="292"/>
                        </a:lnTo>
                        <a:lnTo>
                          <a:pt x="716" y="290"/>
                        </a:lnTo>
                        <a:lnTo>
                          <a:pt x="716" y="287"/>
                        </a:lnTo>
                        <a:lnTo>
                          <a:pt x="718" y="287"/>
                        </a:lnTo>
                        <a:lnTo>
                          <a:pt x="737" y="292"/>
                        </a:lnTo>
                        <a:lnTo>
                          <a:pt x="737" y="292"/>
                        </a:lnTo>
                        <a:lnTo>
                          <a:pt x="740" y="290"/>
                        </a:lnTo>
                        <a:lnTo>
                          <a:pt x="744" y="287"/>
                        </a:lnTo>
                        <a:lnTo>
                          <a:pt x="746" y="285"/>
                        </a:lnTo>
                        <a:lnTo>
                          <a:pt x="746" y="285"/>
                        </a:lnTo>
                        <a:lnTo>
                          <a:pt x="748" y="285"/>
                        </a:lnTo>
                        <a:lnTo>
                          <a:pt x="754" y="290"/>
                        </a:lnTo>
                        <a:lnTo>
                          <a:pt x="759" y="292"/>
                        </a:lnTo>
                        <a:lnTo>
                          <a:pt x="761" y="296"/>
                        </a:lnTo>
                        <a:lnTo>
                          <a:pt x="763" y="296"/>
                        </a:lnTo>
                        <a:lnTo>
                          <a:pt x="769" y="290"/>
                        </a:lnTo>
                        <a:lnTo>
                          <a:pt x="767" y="285"/>
                        </a:lnTo>
                        <a:lnTo>
                          <a:pt x="767" y="281"/>
                        </a:lnTo>
                        <a:lnTo>
                          <a:pt x="774" y="268"/>
                        </a:lnTo>
                        <a:lnTo>
                          <a:pt x="776" y="266"/>
                        </a:lnTo>
                        <a:lnTo>
                          <a:pt x="780" y="251"/>
                        </a:lnTo>
                        <a:lnTo>
                          <a:pt x="780" y="249"/>
                        </a:lnTo>
                        <a:lnTo>
                          <a:pt x="780" y="247"/>
                        </a:lnTo>
                        <a:lnTo>
                          <a:pt x="778" y="243"/>
                        </a:lnTo>
                        <a:lnTo>
                          <a:pt x="776" y="243"/>
                        </a:lnTo>
                        <a:lnTo>
                          <a:pt x="776" y="241"/>
                        </a:lnTo>
                        <a:lnTo>
                          <a:pt x="769" y="241"/>
                        </a:lnTo>
                        <a:lnTo>
                          <a:pt x="769" y="239"/>
                        </a:lnTo>
                        <a:lnTo>
                          <a:pt x="767" y="234"/>
                        </a:lnTo>
                        <a:lnTo>
                          <a:pt x="769" y="228"/>
                        </a:lnTo>
                        <a:lnTo>
                          <a:pt x="772" y="2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31" name="Freeform 29"/>
                  <p:cNvSpPr>
                    <a:spLocks/>
                  </p:cNvSpPr>
                  <p:nvPr/>
                </p:nvSpPr>
                <p:spPr bwMode="auto">
                  <a:xfrm>
                    <a:off x="2266951" y="971551"/>
                    <a:ext cx="225029" cy="202406"/>
                  </a:xfrm>
                  <a:custGeom>
                    <a:avLst/>
                    <a:gdLst>
                      <a:gd name="T0" fmla="*/ 9 w 189"/>
                      <a:gd name="T1" fmla="*/ 108 h 170"/>
                      <a:gd name="T2" fmla="*/ 30 w 189"/>
                      <a:gd name="T3" fmla="*/ 106 h 170"/>
                      <a:gd name="T4" fmla="*/ 0 w 189"/>
                      <a:gd name="T5" fmla="*/ 95 h 170"/>
                      <a:gd name="T6" fmla="*/ 2 w 189"/>
                      <a:gd name="T7" fmla="*/ 78 h 170"/>
                      <a:gd name="T8" fmla="*/ 2 w 189"/>
                      <a:gd name="T9" fmla="*/ 74 h 170"/>
                      <a:gd name="T10" fmla="*/ 4 w 189"/>
                      <a:gd name="T11" fmla="*/ 70 h 170"/>
                      <a:gd name="T12" fmla="*/ 6 w 189"/>
                      <a:gd name="T13" fmla="*/ 66 h 170"/>
                      <a:gd name="T14" fmla="*/ 13 w 189"/>
                      <a:gd name="T15" fmla="*/ 66 h 170"/>
                      <a:gd name="T16" fmla="*/ 17 w 189"/>
                      <a:gd name="T17" fmla="*/ 70 h 170"/>
                      <a:gd name="T18" fmla="*/ 17 w 189"/>
                      <a:gd name="T19" fmla="*/ 78 h 170"/>
                      <a:gd name="T20" fmla="*/ 19 w 189"/>
                      <a:gd name="T21" fmla="*/ 80 h 170"/>
                      <a:gd name="T22" fmla="*/ 21 w 189"/>
                      <a:gd name="T23" fmla="*/ 83 h 170"/>
                      <a:gd name="T24" fmla="*/ 51 w 189"/>
                      <a:gd name="T25" fmla="*/ 51 h 170"/>
                      <a:gd name="T26" fmla="*/ 68 w 189"/>
                      <a:gd name="T27" fmla="*/ 49 h 170"/>
                      <a:gd name="T28" fmla="*/ 72 w 189"/>
                      <a:gd name="T29" fmla="*/ 38 h 170"/>
                      <a:gd name="T30" fmla="*/ 79 w 189"/>
                      <a:gd name="T31" fmla="*/ 32 h 170"/>
                      <a:gd name="T32" fmla="*/ 87 w 189"/>
                      <a:gd name="T33" fmla="*/ 32 h 170"/>
                      <a:gd name="T34" fmla="*/ 94 w 189"/>
                      <a:gd name="T35" fmla="*/ 10 h 170"/>
                      <a:gd name="T36" fmla="*/ 96 w 189"/>
                      <a:gd name="T37" fmla="*/ 6 h 170"/>
                      <a:gd name="T38" fmla="*/ 113 w 189"/>
                      <a:gd name="T39" fmla="*/ 8 h 170"/>
                      <a:gd name="T40" fmla="*/ 119 w 189"/>
                      <a:gd name="T41" fmla="*/ 2 h 170"/>
                      <a:gd name="T42" fmla="*/ 126 w 189"/>
                      <a:gd name="T43" fmla="*/ 0 h 170"/>
                      <a:gd name="T44" fmla="*/ 128 w 189"/>
                      <a:gd name="T45" fmla="*/ 2 h 170"/>
                      <a:gd name="T46" fmla="*/ 123 w 189"/>
                      <a:gd name="T47" fmla="*/ 10 h 170"/>
                      <a:gd name="T48" fmla="*/ 121 w 189"/>
                      <a:gd name="T49" fmla="*/ 23 h 170"/>
                      <a:gd name="T50" fmla="*/ 134 w 189"/>
                      <a:gd name="T51" fmla="*/ 32 h 170"/>
                      <a:gd name="T52" fmla="*/ 136 w 189"/>
                      <a:gd name="T53" fmla="*/ 38 h 170"/>
                      <a:gd name="T54" fmla="*/ 140 w 189"/>
                      <a:gd name="T55" fmla="*/ 42 h 170"/>
                      <a:gd name="T56" fmla="*/ 143 w 189"/>
                      <a:gd name="T57" fmla="*/ 51 h 170"/>
                      <a:gd name="T58" fmla="*/ 143 w 189"/>
                      <a:gd name="T59" fmla="*/ 55 h 170"/>
                      <a:gd name="T60" fmla="*/ 143 w 189"/>
                      <a:gd name="T61" fmla="*/ 70 h 170"/>
                      <a:gd name="T62" fmla="*/ 140 w 189"/>
                      <a:gd name="T63" fmla="*/ 72 h 170"/>
                      <a:gd name="T64" fmla="*/ 132 w 189"/>
                      <a:gd name="T65" fmla="*/ 78 h 170"/>
                      <a:gd name="T66" fmla="*/ 132 w 189"/>
                      <a:gd name="T67" fmla="*/ 83 h 170"/>
                      <a:gd name="T68" fmla="*/ 138 w 189"/>
                      <a:gd name="T69" fmla="*/ 97 h 170"/>
                      <a:gd name="T70" fmla="*/ 143 w 189"/>
                      <a:gd name="T71" fmla="*/ 104 h 170"/>
                      <a:gd name="T72" fmla="*/ 162 w 189"/>
                      <a:gd name="T73" fmla="*/ 119 h 170"/>
                      <a:gd name="T74" fmla="*/ 183 w 189"/>
                      <a:gd name="T75" fmla="*/ 134 h 170"/>
                      <a:gd name="T76" fmla="*/ 185 w 189"/>
                      <a:gd name="T77" fmla="*/ 134 h 170"/>
                      <a:gd name="T78" fmla="*/ 189 w 189"/>
                      <a:gd name="T79" fmla="*/ 144 h 170"/>
                      <a:gd name="T80" fmla="*/ 170 w 189"/>
                      <a:gd name="T81" fmla="*/ 148 h 170"/>
                      <a:gd name="T82" fmla="*/ 149 w 189"/>
                      <a:gd name="T83" fmla="*/ 163 h 170"/>
                      <a:gd name="T84" fmla="*/ 134 w 189"/>
                      <a:gd name="T85" fmla="*/ 157 h 170"/>
                      <a:gd name="T86" fmla="*/ 119 w 189"/>
                      <a:gd name="T87" fmla="*/ 151 h 170"/>
                      <a:gd name="T88" fmla="*/ 100 w 189"/>
                      <a:gd name="T89" fmla="*/ 151 h 170"/>
                      <a:gd name="T90" fmla="*/ 98 w 189"/>
                      <a:gd name="T91" fmla="*/ 153 h 170"/>
                      <a:gd name="T92" fmla="*/ 98 w 189"/>
                      <a:gd name="T93" fmla="*/ 157 h 170"/>
                      <a:gd name="T94" fmla="*/ 94 w 189"/>
                      <a:gd name="T95" fmla="*/ 161 h 170"/>
                      <a:gd name="T96" fmla="*/ 81 w 189"/>
                      <a:gd name="T97" fmla="*/ 168 h 170"/>
                      <a:gd name="T98" fmla="*/ 72 w 189"/>
                      <a:gd name="T99" fmla="*/ 165 h 170"/>
                      <a:gd name="T100" fmla="*/ 62 w 189"/>
                      <a:gd name="T101" fmla="*/ 168 h 170"/>
                      <a:gd name="T102" fmla="*/ 60 w 189"/>
                      <a:gd name="T103" fmla="*/ 157 h 170"/>
                      <a:gd name="T104" fmla="*/ 55 w 189"/>
                      <a:gd name="T105" fmla="*/ 153 h 170"/>
                      <a:gd name="T106" fmla="*/ 49 w 189"/>
                      <a:gd name="T107" fmla="*/ 161 h 170"/>
                      <a:gd name="T108" fmla="*/ 34 w 189"/>
                      <a:gd name="T109" fmla="*/ 155 h 170"/>
                      <a:gd name="T110" fmla="*/ 28 w 189"/>
                      <a:gd name="T111" fmla="*/ 146 h 170"/>
                      <a:gd name="T112" fmla="*/ 21 w 189"/>
                      <a:gd name="T113" fmla="*/ 136 h 170"/>
                      <a:gd name="T114" fmla="*/ 19 w 189"/>
                      <a:gd name="T115" fmla="*/ 134 h 170"/>
                      <a:gd name="T116" fmla="*/ 17 w 189"/>
                      <a:gd name="T117" fmla="*/ 12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9" h="170">
                        <a:moveTo>
                          <a:pt x="13" y="127"/>
                        </a:moveTo>
                        <a:lnTo>
                          <a:pt x="13" y="127"/>
                        </a:lnTo>
                        <a:lnTo>
                          <a:pt x="9" y="108"/>
                        </a:lnTo>
                        <a:lnTo>
                          <a:pt x="9" y="106"/>
                        </a:lnTo>
                        <a:lnTo>
                          <a:pt x="26" y="108"/>
                        </a:lnTo>
                        <a:lnTo>
                          <a:pt x="30" y="106"/>
                        </a:lnTo>
                        <a:lnTo>
                          <a:pt x="26" y="100"/>
                        </a:lnTo>
                        <a:lnTo>
                          <a:pt x="13" y="95"/>
                        </a:lnTo>
                        <a:lnTo>
                          <a:pt x="0" y="95"/>
                        </a:lnTo>
                        <a:lnTo>
                          <a:pt x="2" y="85"/>
                        </a:lnTo>
                        <a:lnTo>
                          <a:pt x="2" y="83"/>
                        </a:lnTo>
                        <a:lnTo>
                          <a:pt x="2" y="78"/>
                        </a:lnTo>
                        <a:lnTo>
                          <a:pt x="2" y="76"/>
                        </a:lnTo>
                        <a:lnTo>
                          <a:pt x="2" y="76"/>
                        </a:lnTo>
                        <a:lnTo>
                          <a:pt x="2" y="74"/>
                        </a:lnTo>
                        <a:lnTo>
                          <a:pt x="2" y="74"/>
                        </a:lnTo>
                        <a:lnTo>
                          <a:pt x="4" y="72"/>
                        </a:lnTo>
                        <a:lnTo>
                          <a:pt x="4" y="70"/>
                        </a:lnTo>
                        <a:lnTo>
                          <a:pt x="4" y="68"/>
                        </a:lnTo>
                        <a:lnTo>
                          <a:pt x="4" y="66"/>
                        </a:lnTo>
                        <a:lnTo>
                          <a:pt x="6" y="66"/>
                        </a:lnTo>
                        <a:lnTo>
                          <a:pt x="6" y="66"/>
                        </a:lnTo>
                        <a:lnTo>
                          <a:pt x="11" y="66"/>
                        </a:lnTo>
                        <a:lnTo>
                          <a:pt x="13" y="66"/>
                        </a:lnTo>
                        <a:lnTo>
                          <a:pt x="15" y="68"/>
                        </a:lnTo>
                        <a:lnTo>
                          <a:pt x="17" y="68"/>
                        </a:lnTo>
                        <a:lnTo>
                          <a:pt x="17" y="70"/>
                        </a:lnTo>
                        <a:lnTo>
                          <a:pt x="19" y="72"/>
                        </a:lnTo>
                        <a:lnTo>
                          <a:pt x="17" y="76"/>
                        </a:lnTo>
                        <a:lnTo>
                          <a:pt x="17" y="78"/>
                        </a:lnTo>
                        <a:lnTo>
                          <a:pt x="19" y="78"/>
                        </a:lnTo>
                        <a:lnTo>
                          <a:pt x="19" y="80"/>
                        </a:lnTo>
                        <a:lnTo>
                          <a:pt x="19" y="80"/>
                        </a:lnTo>
                        <a:lnTo>
                          <a:pt x="19" y="80"/>
                        </a:lnTo>
                        <a:lnTo>
                          <a:pt x="19" y="80"/>
                        </a:lnTo>
                        <a:lnTo>
                          <a:pt x="21" y="83"/>
                        </a:lnTo>
                        <a:lnTo>
                          <a:pt x="21" y="83"/>
                        </a:lnTo>
                        <a:lnTo>
                          <a:pt x="26" y="78"/>
                        </a:lnTo>
                        <a:lnTo>
                          <a:pt x="51" y="51"/>
                        </a:lnTo>
                        <a:lnTo>
                          <a:pt x="60" y="49"/>
                        </a:lnTo>
                        <a:lnTo>
                          <a:pt x="68" y="49"/>
                        </a:lnTo>
                        <a:lnTo>
                          <a:pt x="68" y="49"/>
                        </a:lnTo>
                        <a:lnTo>
                          <a:pt x="70" y="46"/>
                        </a:lnTo>
                        <a:lnTo>
                          <a:pt x="72" y="46"/>
                        </a:lnTo>
                        <a:lnTo>
                          <a:pt x="72" y="38"/>
                        </a:lnTo>
                        <a:lnTo>
                          <a:pt x="74" y="36"/>
                        </a:lnTo>
                        <a:lnTo>
                          <a:pt x="77" y="34"/>
                        </a:lnTo>
                        <a:lnTo>
                          <a:pt x="79" y="32"/>
                        </a:lnTo>
                        <a:lnTo>
                          <a:pt x="81" y="32"/>
                        </a:lnTo>
                        <a:lnTo>
                          <a:pt x="83" y="32"/>
                        </a:lnTo>
                        <a:lnTo>
                          <a:pt x="87" y="32"/>
                        </a:lnTo>
                        <a:lnTo>
                          <a:pt x="89" y="29"/>
                        </a:lnTo>
                        <a:lnTo>
                          <a:pt x="92" y="27"/>
                        </a:lnTo>
                        <a:lnTo>
                          <a:pt x="94" y="10"/>
                        </a:lnTo>
                        <a:lnTo>
                          <a:pt x="94" y="8"/>
                        </a:lnTo>
                        <a:lnTo>
                          <a:pt x="96" y="8"/>
                        </a:lnTo>
                        <a:lnTo>
                          <a:pt x="96" y="6"/>
                        </a:lnTo>
                        <a:lnTo>
                          <a:pt x="96" y="6"/>
                        </a:lnTo>
                        <a:lnTo>
                          <a:pt x="96" y="6"/>
                        </a:lnTo>
                        <a:lnTo>
                          <a:pt x="113" y="8"/>
                        </a:lnTo>
                        <a:lnTo>
                          <a:pt x="113" y="8"/>
                        </a:lnTo>
                        <a:lnTo>
                          <a:pt x="115" y="6"/>
                        </a:lnTo>
                        <a:lnTo>
                          <a:pt x="119" y="2"/>
                        </a:lnTo>
                        <a:lnTo>
                          <a:pt x="121" y="0"/>
                        </a:lnTo>
                        <a:lnTo>
                          <a:pt x="123" y="0"/>
                        </a:lnTo>
                        <a:lnTo>
                          <a:pt x="126" y="0"/>
                        </a:lnTo>
                        <a:lnTo>
                          <a:pt x="126" y="0"/>
                        </a:lnTo>
                        <a:lnTo>
                          <a:pt x="128" y="0"/>
                        </a:lnTo>
                        <a:lnTo>
                          <a:pt x="128" y="2"/>
                        </a:lnTo>
                        <a:lnTo>
                          <a:pt x="128" y="4"/>
                        </a:lnTo>
                        <a:lnTo>
                          <a:pt x="128" y="6"/>
                        </a:lnTo>
                        <a:lnTo>
                          <a:pt x="123" y="10"/>
                        </a:lnTo>
                        <a:lnTo>
                          <a:pt x="121" y="17"/>
                        </a:lnTo>
                        <a:lnTo>
                          <a:pt x="121" y="21"/>
                        </a:lnTo>
                        <a:lnTo>
                          <a:pt x="121" y="23"/>
                        </a:lnTo>
                        <a:lnTo>
                          <a:pt x="121" y="23"/>
                        </a:lnTo>
                        <a:lnTo>
                          <a:pt x="123" y="25"/>
                        </a:lnTo>
                        <a:lnTo>
                          <a:pt x="134" y="32"/>
                        </a:lnTo>
                        <a:lnTo>
                          <a:pt x="134" y="32"/>
                        </a:lnTo>
                        <a:lnTo>
                          <a:pt x="136" y="34"/>
                        </a:lnTo>
                        <a:lnTo>
                          <a:pt x="136" y="38"/>
                        </a:lnTo>
                        <a:lnTo>
                          <a:pt x="138" y="40"/>
                        </a:lnTo>
                        <a:lnTo>
                          <a:pt x="138" y="42"/>
                        </a:lnTo>
                        <a:lnTo>
                          <a:pt x="140" y="42"/>
                        </a:lnTo>
                        <a:lnTo>
                          <a:pt x="143" y="44"/>
                        </a:lnTo>
                        <a:lnTo>
                          <a:pt x="143" y="46"/>
                        </a:lnTo>
                        <a:lnTo>
                          <a:pt x="143" y="51"/>
                        </a:lnTo>
                        <a:lnTo>
                          <a:pt x="143" y="51"/>
                        </a:lnTo>
                        <a:lnTo>
                          <a:pt x="143" y="55"/>
                        </a:lnTo>
                        <a:lnTo>
                          <a:pt x="143" y="55"/>
                        </a:lnTo>
                        <a:lnTo>
                          <a:pt x="143" y="63"/>
                        </a:lnTo>
                        <a:lnTo>
                          <a:pt x="143" y="70"/>
                        </a:lnTo>
                        <a:lnTo>
                          <a:pt x="143" y="70"/>
                        </a:lnTo>
                        <a:lnTo>
                          <a:pt x="143" y="72"/>
                        </a:lnTo>
                        <a:lnTo>
                          <a:pt x="143" y="72"/>
                        </a:lnTo>
                        <a:lnTo>
                          <a:pt x="140" y="72"/>
                        </a:lnTo>
                        <a:lnTo>
                          <a:pt x="138" y="74"/>
                        </a:lnTo>
                        <a:lnTo>
                          <a:pt x="134" y="76"/>
                        </a:lnTo>
                        <a:lnTo>
                          <a:pt x="132" y="78"/>
                        </a:lnTo>
                        <a:lnTo>
                          <a:pt x="132" y="78"/>
                        </a:lnTo>
                        <a:lnTo>
                          <a:pt x="132" y="80"/>
                        </a:lnTo>
                        <a:lnTo>
                          <a:pt x="132" y="83"/>
                        </a:lnTo>
                        <a:lnTo>
                          <a:pt x="136" y="91"/>
                        </a:lnTo>
                        <a:lnTo>
                          <a:pt x="136" y="95"/>
                        </a:lnTo>
                        <a:lnTo>
                          <a:pt x="138" y="97"/>
                        </a:lnTo>
                        <a:lnTo>
                          <a:pt x="138" y="102"/>
                        </a:lnTo>
                        <a:lnTo>
                          <a:pt x="140" y="102"/>
                        </a:lnTo>
                        <a:lnTo>
                          <a:pt x="143" y="104"/>
                        </a:lnTo>
                        <a:lnTo>
                          <a:pt x="149" y="104"/>
                        </a:lnTo>
                        <a:lnTo>
                          <a:pt x="151" y="108"/>
                        </a:lnTo>
                        <a:lnTo>
                          <a:pt x="162" y="119"/>
                        </a:lnTo>
                        <a:lnTo>
                          <a:pt x="168" y="121"/>
                        </a:lnTo>
                        <a:lnTo>
                          <a:pt x="170" y="123"/>
                        </a:lnTo>
                        <a:lnTo>
                          <a:pt x="183" y="134"/>
                        </a:lnTo>
                        <a:lnTo>
                          <a:pt x="183" y="134"/>
                        </a:lnTo>
                        <a:lnTo>
                          <a:pt x="183" y="134"/>
                        </a:lnTo>
                        <a:lnTo>
                          <a:pt x="185" y="134"/>
                        </a:lnTo>
                        <a:lnTo>
                          <a:pt x="185" y="134"/>
                        </a:lnTo>
                        <a:lnTo>
                          <a:pt x="187" y="136"/>
                        </a:lnTo>
                        <a:lnTo>
                          <a:pt x="189" y="144"/>
                        </a:lnTo>
                        <a:lnTo>
                          <a:pt x="177" y="146"/>
                        </a:lnTo>
                        <a:lnTo>
                          <a:pt x="174" y="146"/>
                        </a:lnTo>
                        <a:lnTo>
                          <a:pt x="170" y="148"/>
                        </a:lnTo>
                        <a:lnTo>
                          <a:pt x="166" y="159"/>
                        </a:lnTo>
                        <a:lnTo>
                          <a:pt x="166" y="161"/>
                        </a:lnTo>
                        <a:lnTo>
                          <a:pt x="149" y="163"/>
                        </a:lnTo>
                        <a:lnTo>
                          <a:pt x="143" y="163"/>
                        </a:lnTo>
                        <a:lnTo>
                          <a:pt x="138" y="161"/>
                        </a:lnTo>
                        <a:lnTo>
                          <a:pt x="134" y="157"/>
                        </a:lnTo>
                        <a:lnTo>
                          <a:pt x="130" y="153"/>
                        </a:lnTo>
                        <a:lnTo>
                          <a:pt x="123" y="153"/>
                        </a:lnTo>
                        <a:lnTo>
                          <a:pt x="119" y="151"/>
                        </a:lnTo>
                        <a:lnTo>
                          <a:pt x="113" y="144"/>
                        </a:lnTo>
                        <a:lnTo>
                          <a:pt x="111" y="144"/>
                        </a:lnTo>
                        <a:lnTo>
                          <a:pt x="100" y="151"/>
                        </a:lnTo>
                        <a:lnTo>
                          <a:pt x="98" y="151"/>
                        </a:lnTo>
                        <a:lnTo>
                          <a:pt x="98" y="153"/>
                        </a:lnTo>
                        <a:lnTo>
                          <a:pt x="98" y="153"/>
                        </a:lnTo>
                        <a:lnTo>
                          <a:pt x="98" y="155"/>
                        </a:lnTo>
                        <a:lnTo>
                          <a:pt x="98" y="155"/>
                        </a:lnTo>
                        <a:lnTo>
                          <a:pt x="98" y="157"/>
                        </a:lnTo>
                        <a:lnTo>
                          <a:pt x="98" y="157"/>
                        </a:lnTo>
                        <a:lnTo>
                          <a:pt x="98" y="159"/>
                        </a:lnTo>
                        <a:lnTo>
                          <a:pt x="94" y="161"/>
                        </a:lnTo>
                        <a:lnTo>
                          <a:pt x="85" y="165"/>
                        </a:lnTo>
                        <a:lnTo>
                          <a:pt x="83" y="168"/>
                        </a:lnTo>
                        <a:lnTo>
                          <a:pt x="81" y="168"/>
                        </a:lnTo>
                        <a:lnTo>
                          <a:pt x="74" y="163"/>
                        </a:lnTo>
                        <a:lnTo>
                          <a:pt x="72" y="163"/>
                        </a:lnTo>
                        <a:lnTo>
                          <a:pt x="72" y="165"/>
                        </a:lnTo>
                        <a:lnTo>
                          <a:pt x="66" y="168"/>
                        </a:lnTo>
                        <a:lnTo>
                          <a:pt x="64" y="170"/>
                        </a:lnTo>
                        <a:lnTo>
                          <a:pt x="62" y="168"/>
                        </a:lnTo>
                        <a:lnTo>
                          <a:pt x="62" y="165"/>
                        </a:lnTo>
                        <a:lnTo>
                          <a:pt x="62" y="161"/>
                        </a:lnTo>
                        <a:lnTo>
                          <a:pt x="60" y="157"/>
                        </a:lnTo>
                        <a:lnTo>
                          <a:pt x="57" y="153"/>
                        </a:lnTo>
                        <a:lnTo>
                          <a:pt x="55" y="153"/>
                        </a:lnTo>
                        <a:lnTo>
                          <a:pt x="55" y="153"/>
                        </a:lnTo>
                        <a:lnTo>
                          <a:pt x="53" y="155"/>
                        </a:lnTo>
                        <a:lnTo>
                          <a:pt x="51" y="155"/>
                        </a:lnTo>
                        <a:lnTo>
                          <a:pt x="49" y="161"/>
                        </a:lnTo>
                        <a:lnTo>
                          <a:pt x="47" y="163"/>
                        </a:lnTo>
                        <a:lnTo>
                          <a:pt x="45" y="161"/>
                        </a:lnTo>
                        <a:lnTo>
                          <a:pt x="34" y="155"/>
                        </a:lnTo>
                        <a:lnTo>
                          <a:pt x="32" y="151"/>
                        </a:lnTo>
                        <a:lnTo>
                          <a:pt x="30" y="148"/>
                        </a:lnTo>
                        <a:lnTo>
                          <a:pt x="28" y="146"/>
                        </a:lnTo>
                        <a:lnTo>
                          <a:pt x="26" y="142"/>
                        </a:lnTo>
                        <a:lnTo>
                          <a:pt x="23" y="138"/>
                        </a:lnTo>
                        <a:lnTo>
                          <a:pt x="21" y="136"/>
                        </a:lnTo>
                        <a:lnTo>
                          <a:pt x="21" y="136"/>
                        </a:lnTo>
                        <a:lnTo>
                          <a:pt x="19" y="134"/>
                        </a:lnTo>
                        <a:lnTo>
                          <a:pt x="19" y="134"/>
                        </a:lnTo>
                        <a:lnTo>
                          <a:pt x="17" y="131"/>
                        </a:lnTo>
                        <a:lnTo>
                          <a:pt x="17" y="131"/>
                        </a:lnTo>
                        <a:lnTo>
                          <a:pt x="17" y="129"/>
                        </a:lnTo>
                        <a:lnTo>
                          <a:pt x="13" y="12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32" name="Freeform 31"/>
                  <p:cNvSpPr>
                    <a:spLocks noEditPoints="1"/>
                  </p:cNvSpPr>
                  <p:nvPr/>
                </p:nvSpPr>
                <p:spPr bwMode="auto">
                  <a:xfrm>
                    <a:off x="1644255" y="232173"/>
                    <a:ext cx="1108472" cy="941785"/>
                  </a:xfrm>
                  <a:custGeom>
                    <a:avLst/>
                    <a:gdLst>
                      <a:gd name="T0" fmla="*/ 121 w 931"/>
                      <a:gd name="T1" fmla="*/ 261 h 791"/>
                      <a:gd name="T2" fmla="*/ 527 w 931"/>
                      <a:gd name="T3" fmla="*/ 689 h 791"/>
                      <a:gd name="T4" fmla="*/ 542 w 931"/>
                      <a:gd name="T5" fmla="*/ 699 h 791"/>
                      <a:gd name="T6" fmla="*/ 593 w 931"/>
                      <a:gd name="T7" fmla="*/ 667 h 791"/>
                      <a:gd name="T8" fmla="*/ 617 w 931"/>
                      <a:gd name="T9" fmla="*/ 629 h 791"/>
                      <a:gd name="T10" fmla="*/ 649 w 931"/>
                      <a:gd name="T11" fmla="*/ 621 h 791"/>
                      <a:gd name="T12" fmla="*/ 657 w 931"/>
                      <a:gd name="T13" fmla="*/ 653 h 791"/>
                      <a:gd name="T14" fmla="*/ 666 w 931"/>
                      <a:gd name="T15" fmla="*/ 684 h 791"/>
                      <a:gd name="T16" fmla="*/ 659 w 931"/>
                      <a:gd name="T17" fmla="*/ 712 h 791"/>
                      <a:gd name="T18" fmla="*/ 706 w 931"/>
                      <a:gd name="T19" fmla="*/ 755 h 791"/>
                      <a:gd name="T20" fmla="*/ 806 w 931"/>
                      <a:gd name="T21" fmla="*/ 774 h 791"/>
                      <a:gd name="T22" fmla="*/ 816 w 931"/>
                      <a:gd name="T23" fmla="*/ 738 h 791"/>
                      <a:gd name="T24" fmla="*/ 840 w 931"/>
                      <a:gd name="T25" fmla="*/ 721 h 791"/>
                      <a:gd name="T26" fmla="*/ 857 w 931"/>
                      <a:gd name="T27" fmla="*/ 682 h 791"/>
                      <a:gd name="T28" fmla="*/ 880 w 931"/>
                      <a:gd name="T29" fmla="*/ 672 h 791"/>
                      <a:gd name="T30" fmla="*/ 891 w 931"/>
                      <a:gd name="T31" fmla="*/ 674 h 791"/>
                      <a:gd name="T32" fmla="*/ 887 w 931"/>
                      <a:gd name="T33" fmla="*/ 640 h 791"/>
                      <a:gd name="T34" fmla="*/ 882 w 931"/>
                      <a:gd name="T35" fmla="*/ 619 h 791"/>
                      <a:gd name="T36" fmla="*/ 848 w 931"/>
                      <a:gd name="T37" fmla="*/ 604 h 791"/>
                      <a:gd name="T38" fmla="*/ 821 w 931"/>
                      <a:gd name="T39" fmla="*/ 570 h 791"/>
                      <a:gd name="T40" fmla="*/ 810 w 931"/>
                      <a:gd name="T41" fmla="*/ 534 h 791"/>
                      <a:gd name="T42" fmla="*/ 851 w 931"/>
                      <a:gd name="T43" fmla="*/ 497 h 791"/>
                      <a:gd name="T44" fmla="*/ 865 w 931"/>
                      <a:gd name="T45" fmla="*/ 497 h 791"/>
                      <a:gd name="T46" fmla="*/ 848 w 931"/>
                      <a:gd name="T47" fmla="*/ 489 h 791"/>
                      <a:gd name="T48" fmla="*/ 799 w 931"/>
                      <a:gd name="T49" fmla="*/ 446 h 791"/>
                      <a:gd name="T50" fmla="*/ 831 w 931"/>
                      <a:gd name="T51" fmla="*/ 402 h 791"/>
                      <a:gd name="T52" fmla="*/ 868 w 931"/>
                      <a:gd name="T53" fmla="*/ 272 h 791"/>
                      <a:gd name="T54" fmla="*/ 846 w 931"/>
                      <a:gd name="T55" fmla="*/ 255 h 791"/>
                      <a:gd name="T56" fmla="*/ 646 w 931"/>
                      <a:gd name="T57" fmla="*/ 251 h 791"/>
                      <a:gd name="T58" fmla="*/ 595 w 931"/>
                      <a:gd name="T59" fmla="*/ 315 h 791"/>
                      <a:gd name="T60" fmla="*/ 600 w 931"/>
                      <a:gd name="T61" fmla="*/ 278 h 791"/>
                      <a:gd name="T62" fmla="*/ 512 w 931"/>
                      <a:gd name="T63" fmla="*/ 240 h 791"/>
                      <a:gd name="T64" fmla="*/ 527 w 931"/>
                      <a:gd name="T65" fmla="*/ 145 h 791"/>
                      <a:gd name="T66" fmla="*/ 510 w 931"/>
                      <a:gd name="T67" fmla="*/ 132 h 791"/>
                      <a:gd name="T68" fmla="*/ 483 w 931"/>
                      <a:gd name="T69" fmla="*/ 100 h 791"/>
                      <a:gd name="T70" fmla="*/ 381 w 931"/>
                      <a:gd name="T71" fmla="*/ 66 h 791"/>
                      <a:gd name="T72" fmla="*/ 315 w 931"/>
                      <a:gd name="T73" fmla="*/ 104 h 791"/>
                      <a:gd name="T74" fmla="*/ 132 w 931"/>
                      <a:gd name="T75" fmla="*/ 79 h 791"/>
                      <a:gd name="T76" fmla="*/ 157 w 931"/>
                      <a:gd name="T77" fmla="*/ 176 h 791"/>
                      <a:gd name="T78" fmla="*/ 230 w 931"/>
                      <a:gd name="T79" fmla="*/ 255 h 791"/>
                      <a:gd name="T80" fmla="*/ 134 w 931"/>
                      <a:gd name="T81" fmla="*/ 334 h 791"/>
                      <a:gd name="T82" fmla="*/ 128 w 931"/>
                      <a:gd name="T83" fmla="*/ 366 h 791"/>
                      <a:gd name="T84" fmla="*/ 215 w 931"/>
                      <a:gd name="T85" fmla="*/ 374 h 791"/>
                      <a:gd name="T86" fmla="*/ 204 w 931"/>
                      <a:gd name="T87" fmla="*/ 400 h 791"/>
                      <a:gd name="T88" fmla="*/ 245 w 931"/>
                      <a:gd name="T89" fmla="*/ 449 h 791"/>
                      <a:gd name="T90" fmla="*/ 253 w 931"/>
                      <a:gd name="T91" fmla="*/ 512 h 791"/>
                      <a:gd name="T92" fmla="*/ 304 w 931"/>
                      <a:gd name="T93" fmla="*/ 576 h 791"/>
                      <a:gd name="T94" fmla="*/ 451 w 931"/>
                      <a:gd name="T95" fmla="*/ 653 h 791"/>
                      <a:gd name="T96" fmla="*/ 26 w 931"/>
                      <a:gd name="T97" fmla="*/ 191 h 791"/>
                      <a:gd name="T98" fmla="*/ 32 w 931"/>
                      <a:gd name="T99" fmla="*/ 183 h 791"/>
                      <a:gd name="T100" fmla="*/ 94 w 931"/>
                      <a:gd name="T101" fmla="*/ 157 h 791"/>
                      <a:gd name="T102" fmla="*/ 4 w 931"/>
                      <a:gd name="T103" fmla="*/ 162 h 791"/>
                      <a:gd name="T104" fmla="*/ 32 w 931"/>
                      <a:gd name="T105" fmla="*/ 26 h 791"/>
                      <a:gd name="T106" fmla="*/ 51 w 931"/>
                      <a:gd name="T107" fmla="*/ 98 h 791"/>
                      <a:gd name="T108" fmla="*/ 4 w 931"/>
                      <a:gd name="T109" fmla="*/ 123 h 791"/>
                      <a:gd name="T110" fmla="*/ 198 w 931"/>
                      <a:gd name="T111" fmla="*/ 259 h 791"/>
                      <a:gd name="T112" fmla="*/ 185 w 931"/>
                      <a:gd name="T113" fmla="*/ 289 h 791"/>
                      <a:gd name="T114" fmla="*/ 910 w 931"/>
                      <a:gd name="T115" fmla="*/ 196 h 791"/>
                      <a:gd name="T116" fmla="*/ 853 w 931"/>
                      <a:gd name="T117" fmla="*/ 215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31" h="791">
                        <a:moveTo>
                          <a:pt x="142" y="249"/>
                        </a:moveTo>
                        <a:lnTo>
                          <a:pt x="142" y="249"/>
                        </a:lnTo>
                        <a:lnTo>
                          <a:pt x="145" y="255"/>
                        </a:lnTo>
                        <a:lnTo>
                          <a:pt x="142" y="268"/>
                        </a:lnTo>
                        <a:lnTo>
                          <a:pt x="138" y="278"/>
                        </a:lnTo>
                        <a:lnTo>
                          <a:pt x="130" y="285"/>
                        </a:lnTo>
                        <a:lnTo>
                          <a:pt x="123" y="285"/>
                        </a:lnTo>
                        <a:lnTo>
                          <a:pt x="119" y="283"/>
                        </a:lnTo>
                        <a:lnTo>
                          <a:pt x="115" y="276"/>
                        </a:lnTo>
                        <a:lnTo>
                          <a:pt x="115" y="268"/>
                        </a:lnTo>
                        <a:lnTo>
                          <a:pt x="121" y="261"/>
                        </a:lnTo>
                        <a:lnTo>
                          <a:pt x="121" y="261"/>
                        </a:lnTo>
                        <a:lnTo>
                          <a:pt x="123" y="259"/>
                        </a:lnTo>
                        <a:lnTo>
                          <a:pt x="142" y="249"/>
                        </a:lnTo>
                        <a:close/>
                        <a:moveTo>
                          <a:pt x="525" y="704"/>
                        </a:moveTo>
                        <a:lnTo>
                          <a:pt x="525" y="704"/>
                        </a:lnTo>
                        <a:lnTo>
                          <a:pt x="525" y="699"/>
                        </a:lnTo>
                        <a:lnTo>
                          <a:pt x="525" y="697"/>
                        </a:lnTo>
                        <a:lnTo>
                          <a:pt x="525" y="697"/>
                        </a:lnTo>
                        <a:lnTo>
                          <a:pt x="525" y="695"/>
                        </a:lnTo>
                        <a:lnTo>
                          <a:pt x="525" y="695"/>
                        </a:lnTo>
                        <a:lnTo>
                          <a:pt x="527" y="693"/>
                        </a:lnTo>
                        <a:lnTo>
                          <a:pt x="527" y="691"/>
                        </a:lnTo>
                        <a:lnTo>
                          <a:pt x="527" y="689"/>
                        </a:lnTo>
                        <a:lnTo>
                          <a:pt x="527" y="687"/>
                        </a:lnTo>
                        <a:lnTo>
                          <a:pt x="529" y="687"/>
                        </a:lnTo>
                        <a:lnTo>
                          <a:pt x="529" y="687"/>
                        </a:lnTo>
                        <a:lnTo>
                          <a:pt x="534" y="687"/>
                        </a:lnTo>
                        <a:lnTo>
                          <a:pt x="536" y="687"/>
                        </a:lnTo>
                        <a:lnTo>
                          <a:pt x="538" y="689"/>
                        </a:lnTo>
                        <a:lnTo>
                          <a:pt x="540" y="689"/>
                        </a:lnTo>
                        <a:lnTo>
                          <a:pt x="540" y="691"/>
                        </a:lnTo>
                        <a:lnTo>
                          <a:pt x="542" y="693"/>
                        </a:lnTo>
                        <a:lnTo>
                          <a:pt x="540" y="697"/>
                        </a:lnTo>
                        <a:lnTo>
                          <a:pt x="540" y="699"/>
                        </a:lnTo>
                        <a:lnTo>
                          <a:pt x="542" y="699"/>
                        </a:lnTo>
                        <a:lnTo>
                          <a:pt x="542" y="701"/>
                        </a:lnTo>
                        <a:lnTo>
                          <a:pt x="542" y="701"/>
                        </a:lnTo>
                        <a:lnTo>
                          <a:pt x="542" y="701"/>
                        </a:lnTo>
                        <a:lnTo>
                          <a:pt x="542" y="701"/>
                        </a:lnTo>
                        <a:lnTo>
                          <a:pt x="544" y="704"/>
                        </a:lnTo>
                        <a:lnTo>
                          <a:pt x="544" y="704"/>
                        </a:lnTo>
                        <a:lnTo>
                          <a:pt x="549" y="699"/>
                        </a:lnTo>
                        <a:lnTo>
                          <a:pt x="574" y="672"/>
                        </a:lnTo>
                        <a:lnTo>
                          <a:pt x="583" y="670"/>
                        </a:lnTo>
                        <a:lnTo>
                          <a:pt x="591" y="670"/>
                        </a:lnTo>
                        <a:lnTo>
                          <a:pt x="591" y="670"/>
                        </a:lnTo>
                        <a:lnTo>
                          <a:pt x="593" y="667"/>
                        </a:lnTo>
                        <a:lnTo>
                          <a:pt x="595" y="667"/>
                        </a:lnTo>
                        <a:lnTo>
                          <a:pt x="595" y="659"/>
                        </a:lnTo>
                        <a:lnTo>
                          <a:pt x="597" y="657"/>
                        </a:lnTo>
                        <a:lnTo>
                          <a:pt x="600" y="655"/>
                        </a:lnTo>
                        <a:lnTo>
                          <a:pt x="602" y="653"/>
                        </a:lnTo>
                        <a:lnTo>
                          <a:pt x="604" y="653"/>
                        </a:lnTo>
                        <a:lnTo>
                          <a:pt x="606" y="653"/>
                        </a:lnTo>
                        <a:lnTo>
                          <a:pt x="610" y="653"/>
                        </a:lnTo>
                        <a:lnTo>
                          <a:pt x="612" y="650"/>
                        </a:lnTo>
                        <a:lnTo>
                          <a:pt x="615" y="648"/>
                        </a:lnTo>
                        <a:lnTo>
                          <a:pt x="617" y="631"/>
                        </a:lnTo>
                        <a:lnTo>
                          <a:pt x="617" y="629"/>
                        </a:lnTo>
                        <a:lnTo>
                          <a:pt x="619" y="629"/>
                        </a:lnTo>
                        <a:lnTo>
                          <a:pt x="619" y="627"/>
                        </a:lnTo>
                        <a:lnTo>
                          <a:pt x="619" y="627"/>
                        </a:lnTo>
                        <a:lnTo>
                          <a:pt x="619" y="627"/>
                        </a:lnTo>
                        <a:lnTo>
                          <a:pt x="636" y="629"/>
                        </a:lnTo>
                        <a:lnTo>
                          <a:pt x="636" y="629"/>
                        </a:lnTo>
                        <a:lnTo>
                          <a:pt x="638" y="627"/>
                        </a:lnTo>
                        <a:lnTo>
                          <a:pt x="642" y="623"/>
                        </a:lnTo>
                        <a:lnTo>
                          <a:pt x="644" y="621"/>
                        </a:lnTo>
                        <a:lnTo>
                          <a:pt x="646" y="621"/>
                        </a:lnTo>
                        <a:lnTo>
                          <a:pt x="649" y="621"/>
                        </a:lnTo>
                        <a:lnTo>
                          <a:pt x="649" y="621"/>
                        </a:lnTo>
                        <a:lnTo>
                          <a:pt x="651" y="621"/>
                        </a:lnTo>
                        <a:lnTo>
                          <a:pt x="651" y="623"/>
                        </a:lnTo>
                        <a:lnTo>
                          <a:pt x="651" y="625"/>
                        </a:lnTo>
                        <a:lnTo>
                          <a:pt x="651" y="627"/>
                        </a:lnTo>
                        <a:lnTo>
                          <a:pt x="646" y="631"/>
                        </a:lnTo>
                        <a:lnTo>
                          <a:pt x="644" y="638"/>
                        </a:lnTo>
                        <a:lnTo>
                          <a:pt x="644" y="642"/>
                        </a:lnTo>
                        <a:lnTo>
                          <a:pt x="644" y="644"/>
                        </a:lnTo>
                        <a:lnTo>
                          <a:pt x="644" y="644"/>
                        </a:lnTo>
                        <a:lnTo>
                          <a:pt x="646" y="646"/>
                        </a:lnTo>
                        <a:lnTo>
                          <a:pt x="657" y="653"/>
                        </a:lnTo>
                        <a:lnTo>
                          <a:pt x="657" y="653"/>
                        </a:lnTo>
                        <a:lnTo>
                          <a:pt x="659" y="655"/>
                        </a:lnTo>
                        <a:lnTo>
                          <a:pt x="659" y="659"/>
                        </a:lnTo>
                        <a:lnTo>
                          <a:pt x="661" y="661"/>
                        </a:lnTo>
                        <a:lnTo>
                          <a:pt x="661" y="663"/>
                        </a:lnTo>
                        <a:lnTo>
                          <a:pt x="663" y="663"/>
                        </a:lnTo>
                        <a:lnTo>
                          <a:pt x="666" y="665"/>
                        </a:lnTo>
                        <a:lnTo>
                          <a:pt x="666" y="667"/>
                        </a:lnTo>
                        <a:lnTo>
                          <a:pt x="666" y="672"/>
                        </a:lnTo>
                        <a:lnTo>
                          <a:pt x="666" y="672"/>
                        </a:lnTo>
                        <a:lnTo>
                          <a:pt x="666" y="676"/>
                        </a:lnTo>
                        <a:lnTo>
                          <a:pt x="666" y="676"/>
                        </a:lnTo>
                        <a:lnTo>
                          <a:pt x="666" y="684"/>
                        </a:lnTo>
                        <a:lnTo>
                          <a:pt x="666" y="691"/>
                        </a:lnTo>
                        <a:lnTo>
                          <a:pt x="666" y="691"/>
                        </a:lnTo>
                        <a:lnTo>
                          <a:pt x="666" y="693"/>
                        </a:lnTo>
                        <a:lnTo>
                          <a:pt x="666" y="693"/>
                        </a:lnTo>
                        <a:lnTo>
                          <a:pt x="663" y="693"/>
                        </a:lnTo>
                        <a:lnTo>
                          <a:pt x="661" y="695"/>
                        </a:lnTo>
                        <a:lnTo>
                          <a:pt x="657" y="697"/>
                        </a:lnTo>
                        <a:lnTo>
                          <a:pt x="655" y="699"/>
                        </a:lnTo>
                        <a:lnTo>
                          <a:pt x="655" y="699"/>
                        </a:lnTo>
                        <a:lnTo>
                          <a:pt x="655" y="701"/>
                        </a:lnTo>
                        <a:lnTo>
                          <a:pt x="655" y="704"/>
                        </a:lnTo>
                        <a:lnTo>
                          <a:pt x="659" y="712"/>
                        </a:lnTo>
                        <a:lnTo>
                          <a:pt x="659" y="716"/>
                        </a:lnTo>
                        <a:lnTo>
                          <a:pt x="661" y="718"/>
                        </a:lnTo>
                        <a:lnTo>
                          <a:pt x="661" y="723"/>
                        </a:lnTo>
                        <a:lnTo>
                          <a:pt x="663" y="723"/>
                        </a:lnTo>
                        <a:lnTo>
                          <a:pt x="666" y="725"/>
                        </a:lnTo>
                        <a:lnTo>
                          <a:pt x="672" y="725"/>
                        </a:lnTo>
                        <a:lnTo>
                          <a:pt x="674" y="729"/>
                        </a:lnTo>
                        <a:lnTo>
                          <a:pt x="685" y="740"/>
                        </a:lnTo>
                        <a:lnTo>
                          <a:pt x="691" y="742"/>
                        </a:lnTo>
                        <a:lnTo>
                          <a:pt x="693" y="744"/>
                        </a:lnTo>
                        <a:lnTo>
                          <a:pt x="706" y="755"/>
                        </a:lnTo>
                        <a:lnTo>
                          <a:pt x="706" y="755"/>
                        </a:lnTo>
                        <a:lnTo>
                          <a:pt x="706" y="755"/>
                        </a:lnTo>
                        <a:lnTo>
                          <a:pt x="708" y="755"/>
                        </a:lnTo>
                        <a:lnTo>
                          <a:pt x="708" y="755"/>
                        </a:lnTo>
                        <a:lnTo>
                          <a:pt x="710" y="757"/>
                        </a:lnTo>
                        <a:lnTo>
                          <a:pt x="712" y="765"/>
                        </a:lnTo>
                        <a:lnTo>
                          <a:pt x="719" y="765"/>
                        </a:lnTo>
                        <a:lnTo>
                          <a:pt x="731" y="767"/>
                        </a:lnTo>
                        <a:lnTo>
                          <a:pt x="778" y="789"/>
                        </a:lnTo>
                        <a:lnTo>
                          <a:pt x="791" y="791"/>
                        </a:lnTo>
                        <a:lnTo>
                          <a:pt x="799" y="784"/>
                        </a:lnTo>
                        <a:lnTo>
                          <a:pt x="804" y="780"/>
                        </a:lnTo>
                        <a:lnTo>
                          <a:pt x="806" y="774"/>
                        </a:lnTo>
                        <a:lnTo>
                          <a:pt x="806" y="772"/>
                        </a:lnTo>
                        <a:lnTo>
                          <a:pt x="806" y="769"/>
                        </a:lnTo>
                        <a:lnTo>
                          <a:pt x="806" y="767"/>
                        </a:lnTo>
                        <a:lnTo>
                          <a:pt x="806" y="765"/>
                        </a:lnTo>
                        <a:lnTo>
                          <a:pt x="806" y="763"/>
                        </a:lnTo>
                        <a:lnTo>
                          <a:pt x="806" y="746"/>
                        </a:lnTo>
                        <a:lnTo>
                          <a:pt x="806" y="746"/>
                        </a:lnTo>
                        <a:lnTo>
                          <a:pt x="806" y="744"/>
                        </a:lnTo>
                        <a:lnTo>
                          <a:pt x="808" y="742"/>
                        </a:lnTo>
                        <a:lnTo>
                          <a:pt x="812" y="740"/>
                        </a:lnTo>
                        <a:lnTo>
                          <a:pt x="814" y="738"/>
                        </a:lnTo>
                        <a:lnTo>
                          <a:pt x="816" y="738"/>
                        </a:lnTo>
                        <a:lnTo>
                          <a:pt x="821" y="738"/>
                        </a:lnTo>
                        <a:lnTo>
                          <a:pt x="821" y="738"/>
                        </a:lnTo>
                        <a:lnTo>
                          <a:pt x="823" y="738"/>
                        </a:lnTo>
                        <a:lnTo>
                          <a:pt x="823" y="733"/>
                        </a:lnTo>
                        <a:lnTo>
                          <a:pt x="823" y="731"/>
                        </a:lnTo>
                        <a:lnTo>
                          <a:pt x="823" y="729"/>
                        </a:lnTo>
                        <a:lnTo>
                          <a:pt x="823" y="727"/>
                        </a:lnTo>
                        <a:lnTo>
                          <a:pt x="825" y="727"/>
                        </a:lnTo>
                        <a:lnTo>
                          <a:pt x="829" y="725"/>
                        </a:lnTo>
                        <a:lnTo>
                          <a:pt x="836" y="721"/>
                        </a:lnTo>
                        <a:lnTo>
                          <a:pt x="838" y="721"/>
                        </a:lnTo>
                        <a:lnTo>
                          <a:pt x="840" y="721"/>
                        </a:lnTo>
                        <a:lnTo>
                          <a:pt x="853" y="708"/>
                        </a:lnTo>
                        <a:lnTo>
                          <a:pt x="857" y="704"/>
                        </a:lnTo>
                        <a:lnTo>
                          <a:pt x="857" y="704"/>
                        </a:lnTo>
                        <a:lnTo>
                          <a:pt x="857" y="701"/>
                        </a:lnTo>
                        <a:lnTo>
                          <a:pt x="857" y="699"/>
                        </a:lnTo>
                        <a:lnTo>
                          <a:pt x="857" y="697"/>
                        </a:lnTo>
                        <a:lnTo>
                          <a:pt x="857" y="695"/>
                        </a:lnTo>
                        <a:lnTo>
                          <a:pt x="857" y="693"/>
                        </a:lnTo>
                        <a:lnTo>
                          <a:pt x="857" y="689"/>
                        </a:lnTo>
                        <a:lnTo>
                          <a:pt x="857" y="687"/>
                        </a:lnTo>
                        <a:lnTo>
                          <a:pt x="857" y="684"/>
                        </a:lnTo>
                        <a:lnTo>
                          <a:pt x="857" y="682"/>
                        </a:lnTo>
                        <a:lnTo>
                          <a:pt x="855" y="678"/>
                        </a:lnTo>
                        <a:lnTo>
                          <a:pt x="855" y="676"/>
                        </a:lnTo>
                        <a:lnTo>
                          <a:pt x="855" y="676"/>
                        </a:lnTo>
                        <a:lnTo>
                          <a:pt x="855" y="674"/>
                        </a:lnTo>
                        <a:lnTo>
                          <a:pt x="859" y="674"/>
                        </a:lnTo>
                        <a:lnTo>
                          <a:pt x="861" y="674"/>
                        </a:lnTo>
                        <a:lnTo>
                          <a:pt x="861" y="676"/>
                        </a:lnTo>
                        <a:lnTo>
                          <a:pt x="863" y="674"/>
                        </a:lnTo>
                        <a:lnTo>
                          <a:pt x="876" y="672"/>
                        </a:lnTo>
                        <a:lnTo>
                          <a:pt x="878" y="672"/>
                        </a:lnTo>
                        <a:lnTo>
                          <a:pt x="880" y="672"/>
                        </a:lnTo>
                        <a:lnTo>
                          <a:pt x="880" y="672"/>
                        </a:lnTo>
                        <a:lnTo>
                          <a:pt x="882" y="672"/>
                        </a:lnTo>
                        <a:lnTo>
                          <a:pt x="882" y="674"/>
                        </a:lnTo>
                        <a:lnTo>
                          <a:pt x="882" y="674"/>
                        </a:lnTo>
                        <a:lnTo>
                          <a:pt x="882" y="676"/>
                        </a:lnTo>
                        <a:lnTo>
                          <a:pt x="885" y="678"/>
                        </a:lnTo>
                        <a:lnTo>
                          <a:pt x="885" y="680"/>
                        </a:lnTo>
                        <a:lnTo>
                          <a:pt x="885" y="682"/>
                        </a:lnTo>
                        <a:lnTo>
                          <a:pt x="887" y="682"/>
                        </a:lnTo>
                        <a:lnTo>
                          <a:pt x="889" y="680"/>
                        </a:lnTo>
                        <a:lnTo>
                          <a:pt x="889" y="680"/>
                        </a:lnTo>
                        <a:lnTo>
                          <a:pt x="891" y="676"/>
                        </a:lnTo>
                        <a:lnTo>
                          <a:pt x="891" y="674"/>
                        </a:lnTo>
                        <a:lnTo>
                          <a:pt x="893" y="672"/>
                        </a:lnTo>
                        <a:lnTo>
                          <a:pt x="893" y="672"/>
                        </a:lnTo>
                        <a:lnTo>
                          <a:pt x="891" y="672"/>
                        </a:lnTo>
                        <a:lnTo>
                          <a:pt x="889" y="672"/>
                        </a:lnTo>
                        <a:lnTo>
                          <a:pt x="889" y="670"/>
                        </a:lnTo>
                        <a:lnTo>
                          <a:pt x="891" y="670"/>
                        </a:lnTo>
                        <a:lnTo>
                          <a:pt x="891" y="667"/>
                        </a:lnTo>
                        <a:lnTo>
                          <a:pt x="891" y="665"/>
                        </a:lnTo>
                        <a:lnTo>
                          <a:pt x="891" y="663"/>
                        </a:lnTo>
                        <a:lnTo>
                          <a:pt x="885" y="648"/>
                        </a:lnTo>
                        <a:lnTo>
                          <a:pt x="882" y="640"/>
                        </a:lnTo>
                        <a:lnTo>
                          <a:pt x="887" y="640"/>
                        </a:lnTo>
                        <a:lnTo>
                          <a:pt x="887" y="638"/>
                        </a:lnTo>
                        <a:lnTo>
                          <a:pt x="887" y="636"/>
                        </a:lnTo>
                        <a:lnTo>
                          <a:pt x="887" y="636"/>
                        </a:lnTo>
                        <a:lnTo>
                          <a:pt x="887" y="633"/>
                        </a:lnTo>
                        <a:lnTo>
                          <a:pt x="887" y="631"/>
                        </a:lnTo>
                        <a:lnTo>
                          <a:pt x="887" y="631"/>
                        </a:lnTo>
                        <a:lnTo>
                          <a:pt x="887" y="629"/>
                        </a:lnTo>
                        <a:lnTo>
                          <a:pt x="887" y="627"/>
                        </a:lnTo>
                        <a:lnTo>
                          <a:pt x="887" y="627"/>
                        </a:lnTo>
                        <a:lnTo>
                          <a:pt x="882" y="623"/>
                        </a:lnTo>
                        <a:lnTo>
                          <a:pt x="882" y="621"/>
                        </a:lnTo>
                        <a:lnTo>
                          <a:pt x="882" y="619"/>
                        </a:lnTo>
                        <a:lnTo>
                          <a:pt x="882" y="616"/>
                        </a:lnTo>
                        <a:lnTo>
                          <a:pt x="880" y="616"/>
                        </a:lnTo>
                        <a:lnTo>
                          <a:pt x="880" y="614"/>
                        </a:lnTo>
                        <a:lnTo>
                          <a:pt x="878" y="612"/>
                        </a:lnTo>
                        <a:lnTo>
                          <a:pt x="874" y="608"/>
                        </a:lnTo>
                        <a:lnTo>
                          <a:pt x="870" y="608"/>
                        </a:lnTo>
                        <a:lnTo>
                          <a:pt x="863" y="606"/>
                        </a:lnTo>
                        <a:lnTo>
                          <a:pt x="861" y="606"/>
                        </a:lnTo>
                        <a:lnTo>
                          <a:pt x="859" y="606"/>
                        </a:lnTo>
                        <a:lnTo>
                          <a:pt x="855" y="608"/>
                        </a:lnTo>
                        <a:lnTo>
                          <a:pt x="853" y="606"/>
                        </a:lnTo>
                        <a:lnTo>
                          <a:pt x="848" y="604"/>
                        </a:lnTo>
                        <a:lnTo>
                          <a:pt x="842" y="595"/>
                        </a:lnTo>
                        <a:lnTo>
                          <a:pt x="838" y="593"/>
                        </a:lnTo>
                        <a:lnTo>
                          <a:pt x="836" y="589"/>
                        </a:lnTo>
                        <a:lnTo>
                          <a:pt x="834" y="589"/>
                        </a:lnTo>
                        <a:lnTo>
                          <a:pt x="825" y="587"/>
                        </a:lnTo>
                        <a:lnTo>
                          <a:pt x="823" y="589"/>
                        </a:lnTo>
                        <a:lnTo>
                          <a:pt x="821" y="589"/>
                        </a:lnTo>
                        <a:lnTo>
                          <a:pt x="819" y="587"/>
                        </a:lnTo>
                        <a:lnTo>
                          <a:pt x="819" y="587"/>
                        </a:lnTo>
                        <a:lnTo>
                          <a:pt x="819" y="585"/>
                        </a:lnTo>
                        <a:lnTo>
                          <a:pt x="821" y="574"/>
                        </a:lnTo>
                        <a:lnTo>
                          <a:pt x="821" y="570"/>
                        </a:lnTo>
                        <a:lnTo>
                          <a:pt x="819" y="563"/>
                        </a:lnTo>
                        <a:lnTo>
                          <a:pt x="816" y="559"/>
                        </a:lnTo>
                        <a:lnTo>
                          <a:pt x="816" y="555"/>
                        </a:lnTo>
                        <a:lnTo>
                          <a:pt x="814" y="551"/>
                        </a:lnTo>
                        <a:lnTo>
                          <a:pt x="814" y="548"/>
                        </a:lnTo>
                        <a:lnTo>
                          <a:pt x="810" y="544"/>
                        </a:lnTo>
                        <a:lnTo>
                          <a:pt x="810" y="542"/>
                        </a:lnTo>
                        <a:lnTo>
                          <a:pt x="810" y="542"/>
                        </a:lnTo>
                        <a:lnTo>
                          <a:pt x="810" y="540"/>
                        </a:lnTo>
                        <a:lnTo>
                          <a:pt x="810" y="540"/>
                        </a:lnTo>
                        <a:lnTo>
                          <a:pt x="810" y="536"/>
                        </a:lnTo>
                        <a:lnTo>
                          <a:pt x="810" y="534"/>
                        </a:lnTo>
                        <a:lnTo>
                          <a:pt x="812" y="527"/>
                        </a:lnTo>
                        <a:lnTo>
                          <a:pt x="812" y="527"/>
                        </a:lnTo>
                        <a:lnTo>
                          <a:pt x="814" y="525"/>
                        </a:lnTo>
                        <a:lnTo>
                          <a:pt x="819" y="521"/>
                        </a:lnTo>
                        <a:lnTo>
                          <a:pt x="825" y="517"/>
                        </a:lnTo>
                        <a:lnTo>
                          <a:pt x="838" y="502"/>
                        </a:lnTo>
                        <a:lnTo>
                          <a:pt x="844" y="495"/>
                        </a:lnTo>
                        <a:lnTo>
                          <a:pt x="844" y="495"/>
                        </a:lnTo>
                        <a:lnTo>
                          <a:pt x="846" y="495"/>
                        </a:lnTo>
                        <a:lnTo>
                          <a:pt x="846" y="495"/>
                        </a:lnTo>
                        <a:lnTo>
                          <a:pt x="851" y="495"/>
                        </a:lnTo>
                        <a:lnTo>
                          <a:pt x="851" y="497"/>
                        </a:lnTo>
                        <a:lnTo>
                          <a:pt x="851" y="497"/>
                        </a:lnTo>
                        <a:lnTo>
                          <a:pt x="851" y="497"/>
                        </a:lnTo>
                        <a:lnTo>
                          <a:pt x="851" y="500"/>
                        </a:lnTo>
                        <a:lnTo>
                          <a:pt x="851" y="500"/>
                        </a:lnTo>
                        <a:lnTo>
                          <a:pt x="851" y="502"/>
                        </a:lnTo>
                        <a:lnTo>
                          <a:pt x="853" y="502"/>
                        </a:lnTo>
                        <a:lnTo>
                          <a:pt x="853" y="502"/>
                        </a:lnTo>
                        <a:lnTo>
                          <a:pt x="853" y="502"/>
                        </a:lnTo>
                        <a:lnTo>
                          <a:pt x="853" y="502"/>
                        </a:lnTo>
                        <a:lnTo>
                          <a:pt x="855" y="502"/>
                        </a:lnTo>
                        <a:lnTo>
                          <a:pt x="863" y="500"/>
                        </a:lnTo>
                        <a:lnTo>
                          <a:pt x="865" y="497"/>
                        </a:lnTo>
                        <a:lnTo>
                          <a:pt x="865" y="497"/>
                        </a:lnTo>
                        <a:lnTo>
                          <a:pt x="865" y="495"/>
                        </a:lnTo>
                        <a:lnTo>
                          <a:pt x="868" y="495"/>
                        </a:lnTo>
                        <a:lnTo>
                          <a:pt x="868" y="495"/>
                        </a:lnTo>
                        <a:lnTo>
                          <a:pt x="868" y="495"/>
                        </a:lnTo>
                        <a:lnTo>
                          <a:pt x="868" y="495"/>
                        </a:lnTo>
                        <a:lnTo>
                          <a:pt x="855" y="493"/>
                        </a:lnTo>
                        <a:lnTo>
                          <a:pt x="853" y="493"/>
                        </a:lnTo>
                        <a:lnTo>
                          <a:pt x="853" y="491"/>
                        </a:lnTo>
                        <a:lnTo>
                          <a:pt x="851" y="491"/>
                        </a:lnTo>
                        <a:lnTo>
                          <a:pt x="851" y="489"/>
                        </a:lnTo>
                        <a:lnTo>
                          <a:pt x="848" y="489"/>
                        </a:lnTo>
                        <a:lnTo>
                          <a:pt x="846" y="474"/>
                        </a:lnTo>
                        <a:lnTo>
                          <a:pt x="846" y="472"/>
                        </a:lnTo>
                        <a:lnTo>
                          <a:pt x="846" y="472"/>
                        </a:lnTo>
                        <a:lnTo>
                          <a:pt x="840" y="472"/>
                        </a:lnTo>
                        <a:lnTo>
                          <a:pt x="840" y="468"/>
                        </a:lnTo>
                        <a:lnTo>
                          <a:pt x="838" y="461"/>
                        </a:lnTo>
                        <a:lnTo>
                          <a:pt x="836" y="457"/>
                        </a:lnTo>
                        <a:lnTo>
                          <a:pt x="831" y="455"/>
                        </a:lnTo>
                        <a:lnTo>
                          <a:pt x="821" y="459"/>
                        </a:lnTo>
                        <a:lnTo>
                          <a:pt x="812" y="457"/>
                        </a:lnTo>
                        <a:lnTo>
                          <a:pt x="806" y="453"/>
                        </a:lnTo>
                        <a:lnTo>
                          <a:pt x="799" y="446"/>
                        </a:lnTo>
                        <a:lnTo>
                          <a:pt x="793" y="438"/>
                        </a:lnTo>
                        <a:lnTo>
                          <a:pt x="793" y="434"/>
                        </a:lnTo>
                        <a:lnTo>
                          <a:pt x="795" y="429"/>
                        </a:lnTo>
                        <a:lnTo>
                          <a:pt x="806" y="410"/>
                        </a:lnTo>
                        <a:lnTo>
                          <a:pt x="806" y="408"/>
                        </a:lnTo>
                        <a:lnTo>
                          <a:pt x="808" y="406"/>
                        </a:lnTo>
                        <a:lnTo>
                          <a:pt x="810" y="406"/>
                        </a:lnTo>
                        <a:lnTo>
                          <a:pt x="812" y="408"/>
                        </a:lnTo>
                        <a:lnTo>
                          <a:pt x="816" y="410"/>
                        </a:lnTo>
                        <a:lnTo>
                          <a:pt x="819" y="408"/>
                        </a:lnTo>
                        <a:lnTo>
                          <a:pt x="821" y="408"/>
                        </a:lnTo>
                        <a:lnTo>
                          <a:pt x="831" y="402"/>
                        </a:lnTo>
                        <a:lnTo>
                          <a:pt x="836" y="397"/>
                        </a:lnTo>
                        <a:lnTo>
                          <a:pt x="846" y="380"/>
                        </a:lnTo>
                        <a:lnTo>
                          <a:pt x="876" y="353"/>
                        </a:lnTo>
                        <a:lnTo>
                          <a:pt x="878" y="349"/>
                        </a:lnTo>
                        <a:lnTo>
                          <a:pt x="880" y="344"/>
                        </a:lnTo>
                        <a:lnTo>
                          <a:pt x="882" y="340"/>
                        </a:lnTo>
                        <a:lnTo>
                          <a:pt x="882" y="332"/>
                        </a:lnTo>
                        <a:lnTo>
                          <a:pt x="878" y="317"/>
                        </a:lnTo>
                        <a:lnTo>
                          <a:pt x="876" y="308"/>
                        </a:lnTo>
                        <a:lnTo>
                          <a:pt x="878" y="302"/>
                        </a:lnTo>
                        <a:lnTo>
                          <a:pt x="874" y="291"/>
                        </a:lnTo>
                        <a:lnTo>
                          <a:pt x="868" y="272"/>
                        </a:lnTo>
                        <a:lnTo>
                          <a:pt x="863" y="264"/>
                        </a:lnTo>
                        <a:lnTo>
                          <a:pt x="868" y="266"/>
                        </a:lnTo>
                        <a:lnTo>
                          <a:pt x="870" y="266"/>
                        </a:lnTo>
                        <a:lnTo>
                          <a:pt x="872" y="261"/>
                        </a:lnTo>
                        <a:lnTo>
                          <a:pt x="880" y="247"/>
                        </a:lnTo>
                        <a:lnTo>
                          <a:pt x="872" y="244"/>
                        </a:lnTo>
                        <a:lnTo>
                          <a:pt x="853" y="261"/>
                        </a:lnTo>
                        <a:lnTo>
                          <a:pt x="844" y="257"/>
                        </a:lnTo>
                        <a:lnTo>
                          <a:pt x="840" y="259"/>
                        </a:lnTo>
                        <a:lnTo>
                          <a:pt x="834" y="257"/>
                        </a:lnTo>
                        <a:lnTo>
                          <a:pt x="842" y="257"/>
                        </a:lnTo>
                        <a:lnTo>
                          <a:pt x="846" y="255"/>
                        </a:lnTo>
                        <a:lnTo>
                          <a:pt x="846" y="253"/>
                        </a:lnTo>
                        <a:lnTo>
                          <a:pt x="823" y="259"/>
                        </a:lnTo>
                        <a:lnTo>
                          <a:pt x="812" y="264"/>
                        </a:lnTo>
                        <a:lnTo>
                          <a:pt x="804" y="272"/>
                        </a:lnTo>
                        <a:lnTo>
                          <a:pt x="789" y="291"/>
                        </a:lnTo>
                        <a:lnTo>
                          <a:pt x="780" y="298"/>
                        </a:lnTo>
                        <a:lnTo>
                          <a:pt x="768" y="302"/>
                        </a:lnTo>
                        <a:lnTo>
                          <a:pt x="755" y="302"/>
                        </a:lnTo>
                        <a:lnTo>
                          <a:pt x="723" y="278"/>
                        </a:lnTo>
                        <a:lnTo>
                          <a:pt x="674" y="266"/>
                        </a:lnTo>
                        <a:lnTo>
                          <a:pt x="653" y="253"/>
                        </a:lnTo>
                        <a:lnTo>
                          <a:pt x="646" y="251"/>
                        </a:lnTo>
                        <a:lnTo>
                          <a:pt x="634" y="251"/>
                        </a:lnTo>
                        <a:lnTo>
                          <a:pt x="629" y="253"/>
                        </a:lnTo>
                        <a:lnTo>
                          <a:pt x="627" y="255"/>
                        </a:lnTo>
                        <a:lnTo>
                          <a:pt x="627" y="259"/>
                        </a:lnTo>
                        <a:lnTo>
                          <a:pt x="625" y="261"/>
                        </a:lnTo>
                        <a:lnTo>
                          <a:pt x="621" y="264"/>
                        </a:lnTo>
                        <a:lnTo>
                          <a:pt x="610" y="268"/>
                        </a:lnTo>
                        <a:lnTo>
                          <a:pt x="608" y="270"/>
                        </a:lnTo>
                        <a:lnTo>
                          <a:pt x="606" y="274"/>
                        </a:lnTo>
                        <a:lnTo>
                          <a:pt x="604" y="291"/>
                        </a:lnTo>
                        <a:lnTo>
                          <a:pt x="600" y="308"/>
                        </a:lnTo>
                        <a:lnTo>
                          <a:pt x="595" y="315"/>
                        </a:lnTo>
                        <a:lnTo>
                          <a:pt x="589" y="319"/>
                        </a:lnTo>
                        <a:lnTo>
                          <a:pt x="591" y="312"/>
                        </a:lnTo>
                        <a:lnTo>
                          <a:pt x="593" y="308"/>
                        </a:lnTo>
                        <a:lnTo>
                          <a:pt x="591" y="304"/>
                        </a:lnTo>
                        <a:lnTo>
                          <a:pt x="587" y="300"/>
                        </a:lnTo>
                        <a:lnTo>
                          <a:pt x="589" y="298"/>
                        </a:lnTo>
                        <a:lnTo>
                          <a:pt x="589" y="295"/>
                        </a:lnTo>
                        <a:lnTo>
                          <a:pt x="587" y="295"/>
                        </a:lnTo>
                        <a:lnTo>
                          <a:pt x="587" y="293"/>
                        </a:lnTo>
                        <a:lnTo>
                          <a:pt x="591" y="291"/>
                        </a:lnTo>
                        <a:lnTo>
                          <a:pt x="595" y="287"/>
                        </a:lnTo>
                        <a:lnTo>
                          <a:pt x="600" y="278"/>
                        </a:lnTo>
                        <a:lnTo>
                          <a:pt x="600" y="272"/>
                        </a:lnTo>
                        <a:lnTo>
                          <a:pt x="597" y="264"/>
                        </a:lnTo>
                        <a:lnTo>
                          <a:pt x="593" y="259"/>
                        </a:lnTo>
                        <a:lnTo>
                          <a:pt x="593" y="253"/>
                        </a:lnTo>
                        <a:lnTo>
                          <a:pt x="597" y="247"/>
                        </a:lnTo>
                        <a:lnTo>
                          <a:pt x="578" y="232"/>
                        </a:lnTo>
                        <a:lnTo>
                          <a:pt x="572" y="232"/>
                        </a:lnTo>
                        <a:lnTo>
                          <a:pt x="502" y="257"/>
                        </a:lnTo>
                        <a:lnTo>
                          <a:pt x="489" y="253"/>
                        </a:lnTo>
                        <a:lnTo>
                          <a:pt x="489" y="249"/>
                        </a:lnTo>
                        <a:lnTo>
                          <a:pt x="500" y="247"/>
                        </a:lnTo>
                        <a:lnTo>
                          <a:pt x="512" y="240"/>
                        </a:lnTo>
                        <a:lnTo>
                          <a:pt x="523" y="232"/>
                        </a:lnTo>
                        <a:lnTo>
                          <a:pt x="532" y="221"/>
                        </a:lnTo>
                        <a:lnTo>
                          <a:pt x="536" y="217"/>
                        </a:lnTo>
                        <a:lnTo>
                          <a:pt x="536" y="210"/>
                        </a:lnTo>
                        <a:lnTo>
                          <a:pt x="538" y="202"/>
                        </a:lnTo>
                        <a:lnTo>
                          <a:pt x="538" y="193"/>
                        </a:lnTo>
                        <a:lnTo>
                          <a:pt x="536" y="172"/>
                        </a:lnTo>
                        <a:lnTo>
                          <a:pt x="536" y="162"/>
                        </a:lnTo>
                        <a:lnTo>
                          <a:pt x="532" y="155"/>
                        </a:lnTo>
                        <a:lnTo>
                          <a:pt x="534" y="147"/>
                        </a:lnTo>
                        <a:lnTo>
                          <a:pt x="532" y="145"/>
                        </a:lnTo>
                        <a:lnTo>
                          <a:pt x="527" y="145"/>
                        </a:lnTo>
                        <a:lnTo>
                          <a:pt x="525" y="149"/>
                        </a:lnTo>
                        <a:lnTo>
                          <a:pt x="521" y="142"/>
                        </a:lnTo>
                        <a:lnTo>
                          <a:pt x="512" y="145"/>
                        </a:lnTo>
                        <a:lnTo>
                          <a:pt x="504" y="149"/>
                        </a:lnTo>
                        <a:lnTo>
                          <a:pt x="500" y="149"/>
                        </a:lnTo>
                        <a:lnTo>
                          <a:pt x="500" y="142"/>
                        </a:lnTo>
                        <a:lnTo>
                          <a:pt x="500" y="142"/>
                        </a:lnTo>
                        <a:lnTo>
                          <a:pt x="502" y="142"/>
                        </a:lnTo>
                        <a:lnTo>
                          <a:pt x="504" y="140"/>
                        </a:lnTo>
                        <a:lnTo>
                          <a:pt x="504" y="140"/>
                        </a:lnTo>
                        <a:lnTo>
                          <a:pt x="510" y="134"/>
                        </a:lnTo>
                        <a:lnTo>
                          <a:pt x="510" y="132"/>
                        </a:lnTo>
                        <a:lnTo>
                          <a:pt x="515" y="134"/>
                        </a:lnTo>
                        <a:lnTo>
                          <a:pt x="517" y="134"/>
                        </a:lnTo>
                        <a:lnTo>
                          <a:pt x="521" y="134"/>
                        </a:lnTo>
                        <a:lnTo>
                          <a:pt x="525" y="132"/>
                        </a:lnTo>
                        <a:lnTo>
                          <a:pt x="519" y="125"/>
                        </a:lnTo>
                        <a:lnTo>
                          <a:pt x="515" y="121"/>
                        </a:lnTo>
                        <a:lnTo>
                          <a:pt x="512" y="119"/>
                        </a:lnTo>
                        <a:lnTo>
                          <a:pt x="506" y="102"/>
                        </a:lnTo>
                        <a:lnTo>
                          <a:pt x="498" y="94"/>
                        </a:lnTo>
                        <a:lnTo>
                          <a:pt x="487" y="89"/>
                        </a:lnTo>
                        <a:lnTo>
                          <a:pt x="481" y="89"/>
                        </a:lnTo>
                        <a:lnTo>
                          <a:pt x="483" y="100"/>
                        </a:lnTo>
                        <a:lnTo>
                          <a:pt x="470" y="108"/>
                        </a:lnTo>
                        <a:lnTo>
                          <a:pt x="464" y="111"/>
                        </a:lnTo>
                        <a:lnTo>
                          <a:pt x="459" y="106"/>
                        </a:lnTo>
                        <a:lnTo>
                          <a:pt x="455" y="98"/>
                        </a:lnTo>
                        <a:lnTo>
                          <a:pt x="447" y="94"/>
                        </a:lnTo>
                        <a:lnTo>
                          <a:pt x="438" y="91"/>
                        </a:lnTo>
                        <a:lnTo>
                          <a:pt x="434" y="87"/>
                        </a:lnTo>
                        <a:lnTo>
                          <a:pt x="421" y="83"/>
                        </a:lnTo>
                        <a:lnTo>
                          <a:pt x="402" y="85"/>
                        </a:lnTo>
                        <a:lnTo>
                          <a:pt x="387" y="81"/>
                        </a:lnTo>
                        <a:lnTo>
                          <a:pt x="383" y="64"/>
                        </a:lnTo>
                        <a:lnTo>
                          <a:pt x="381" y="66"/>
                        </a:lnTo>
                        <a:lnTo>
                          <a:pt x="376" y="74"/>
                        </a:lnTo>
                        <a:lnTo>
                          <a:pt x="370" y="77"/>
                        </a:lnTo>
                        <a:lnTo>
                          <a:pt x="366" y="85"/>
                        </a:lnTo>
                        <a:lnTo>
                          <a:pt x="349" y="96"/>
                        </a:lnTo>
                        <a:lnTo>
                          <a:pt x="344" y="96"/>
                        </a:lnTo>
                        <a:lnTo>
                          <a:pt x="340" y="98"/>
                        </a:lnTo>
                        <a:lnTo>
                          <a:pt x="336" y="98"/>
                        </a:lnTo>
                        <a:lnTo>
                          <a:pt x="330" y="94"/>
                        </a:lnTo>
                        <a:lnTo>
                          <a:pt x="323" y="96"/>
                        </a:lnTo>
                        <a:lnTo>
                          <a:pt x="321" y="98"/>
                        </a:lnTo>
                        <a:lnTo>
                          <a:pt x="317" y="100"/>
                        </a:lnTo>
                        <a:lnTo>
                          <a:pt x="315" y="104"/>
                        </a:lnTo>
                        <a:lnTo>
                          <a:pt x="310" y="104"/>
                        </a:lnTo>
                        <a:lnTo>
                          <a:pt x="289" y="106"/>
                        </a:lnTo>
                        <a:lnTo>
                          <a:pt x="283" y="106"/>
                        </a:lnTo>
                        <a:lnTo>
                          <a:pt x="281" y="100"/>
                        </a:lnTo>
                        <a:lnTo>
                          <a:pt x="279" y="94"/>
                        </a:lnTo>
                        <a:lnTo>
                          <a:pt x="276" y="87"/>
                        </a:lnTo>
                        <a:lnTo>
                          <a:pt x="270" y="85"/>
                        </a:lnTo>
                        <a:lnTo>
                          <a:pt x="206" y="77"/>
                        </a:lnTo>
                        <a:lnTo>
                          <a:pt x="181" y="70"/>
                        </a:lnTo>
                        <a:lnTo>
                          <a:pt x="157" y="68"/>
                        </a:lnTo>
                        <a:lnTo>
                          <a:pt x="151" y="70"/>
                        </a:lnTo>
                        <a:lnTo>
                          <a:pt x="132" y="79"/>
                        </a:lnTo>
                        <a:lnTo>
                          <a:pt x="119" y="81"/>
                        </a:lnTo>
                        <a:lnTo>
                          <a:pt x="108" y="79"/>
                        </a:lnTo>
                        <a:lnTo>
                          <a:pt x="106" y="94"/>
                        </a:lnTo>
                        <a:lnTo>
                          <a:pt x="108" y="106"/>
                        </a:lnTo>
                        <a:lnTo>
                          <a:pt x="111" y="119"/>
                        </a:lnTo>
                        <a:lnTo>
                          <a:pt x="117" y="128"/>
                        </a:lnTo>
                        <a:lnTo>
                          <a:pt x="123" y="136"/>
                        </a:lnTo>
                        <a:lnTo>
                          <a:pt x="128" y="147"/>
                        </a:lnTo>
                        <a:lnTo>
                          <a:pt x="128" y="155"/>
                        </a:lnTo>
                        <a:lnTo>
                          <a:pt x="128" y="159"/>
                        </a:lnTo>
                        <a:lnTo>
                          <a:pt x="138" y="164"/>
                        </a:lnTo>
                        <a:lnTo>
                          <a:pt x="157" y="176"/>
                        </a:lnTo>
                        <a:lnTo>
                          <a:pt x="166" y="181"/>
                        </a:lnTo>
                        <a:lnTo>
                          <a:pt x="170" y="187"/>
                        </a:lnTo>
                        <a:lnTo>
                          <a:pt x="185" y="213"/>
                        </a:lnTo>
                        <a:lnTo>
                          <a:pt x="174" y="221"/>
                        </a:lnTo>
                        <a:lnTo>
                          <a:pt x="179" y="225"/>
                        </a:lnTo>
                        <a:lnTo>
                          <a:pt x="181" y="223"/>
                        </a:lnTo>
                        <a:lnTo>
                          <a:pt x="187" y="219"/>
                        </a:lnTo>
                        <a:lnTo>
                          <a:pt x="194" y="219"/>
                        </a:lnTo>
                        <a:lnTo>
                          <a:pt x="196" y="221"/>
                        </a:lnTo>
                        <a:lnTo>
                          <a:pt x="198" y="225"/>
                        </a:lnTo>
                        <a:lnTo>
                          <a:pt x="202" y="232"/>
                        </a:lnTo>
                        <a:lnTo>
                          <a:pt x="230" y="255"/>
                        </a:lnTo>
                        <a:lnTo>
                          <a:pt x="238" y="266"/>
                        </a:lnTo>
                        <a:lnTo>
                          <a:pt x="240" y="278"/>
                        </a:lnTo>
                        <a:lnTo>
                          <a:pt x="240" y="287"/>
                        </a:lnTo>
                        <a:lnTo>
                          <a:pt x="236" y="291"/>
                        </a:lnTo>
                        <a:lnTo>
                          <a:pt x="225" y="298"/>
                        </a:lnTo>
                        <a:lnTo>
                          <a:pt x="213" y="310"/>
                        </a:lnTo>
                        <a:lnTo>
                          <a:pt x="208" y="315"/>
                        </a:lnTo>
                        <a:lnTo>
                          <a:pt x="200" y="317"/>
                        </a:lnTo>
                        <a:lnTo>
                          <a:pt x="168" y="321"/>
                        </a:lnTo>
                        <a:lnTo>
                          <a:pt x="145" y="332"/>
                        </a:lnTo>
                        <a:lnTo>
                          <a:pt x="136" y="329"/>
                        </a:lnTo>
                        <a:lnTo>
                          <a:pt x="134" y="334"/>
                        </a:lnTo>
                        <a:lnTo>
                          <a:pt x="132" y="338"/>
                        </a:lnTo>
                        <a:lnTo>
                          <a:pt x="132" y="344"/>
                        </a:lnTo>
                        <a:lnTo>
                          <a:pt x="136" y="351"/>
                        </a:lnTo>
                        <a:lnTo>
                          <a:pt x="140" y="342"/>
                        </a:lnTo>
                        <a:lnTo>
                          <a:pt x="145" y="344"/>
                        </a:lnTo>
                        <a:lnTo>
                          <a:pt x="149" y="346"/>
                        </a:lnTo>
                        <a:lnTo>
                          <a:pt x="153" y="349"/>
                        </a:lnTo>
                        <a:lnTo>
                          <a:pt x="155" y="351"/>
                        </a:lnTo>
                        <a:lnTo>
                          <a:pt x="147" y="351"/>
                        </a:lnTo>
                        <a:lnTo>
                          <a:pt x="138" y="355"/>
                        </a:lnTo>
                        <a:lnTo>
                          <a:pt x="130" y="359"/>
                        </a:lnTo>
                        <a:lnTo>
                          <a:pt x="128" y="366"/>
                        </a:lnTo>
                        <a:lnTo>
                          <a:pt x="130" y="378"/>
                        </a:lnTo>
                        <a:lnTo>
                          <a:pt x="136" y="389"/>
                        </a:lnTo>
                        <a:lnTo>
                          <a:pt x="147" y="395"/>
                        </a:lnTo>
                        <a:lnTo>
                          <a:pt x="155" y="397"/>
                        </a:lnTo>
                        <a:lnTo>
                          <a:pt x="157" y="395"/>
                        </a:lnTo>
                        <a:lnTo>
                          <a:pt x="168" y="385"/>
                        </a:lnTo>
                        <a:lnTo>
                          <a:pt x="172" y="383"/>
                        </a:lnTo>
                        <a:lnTo>
                          <a:pt x="183" y="383"/>
                        </a:lnTo>
                        <a:lnTo>
                          <a:pt x="191" y="380"/>
                        </a:lnTo>
                        <a:lnTo>
                          <a:pt x="206" y="374"/>
                        </a:lnTo>
                        <a:lnTo>
                          <a:pt x="215" y="372"/>
                        </a:lnTo>
                        <a:lnTo>
                          <a:pt x="215" y="374"/>
                        </a:lnTo>
                        <a:lnTo>
                          <a:pt x="215" y="378"/>
                        </a:lnTo>
                        <a:lnTo>
                          <a:pt x="215" y="380"/>
                        </a:lnTo>
                        <a:lnTo>
                          <a:pt x="221" y="376"/>
                        </a:lnTo>
                        <a:lnTo>
                          <a:pt x="230" y="366"/>
                        </a:lnTo>
                        <a:lnTo>
                          <a:pt x="238" y="363"/>
                        </a:lnTo>
                        <a:lnTo>
                          <a:pt x="236" y="372"/>
                        </a:lnTo>
                        <a:lnTo>
                          <a:pt x="232" y="380"/>
                        </a:lnTo>
                        <a:lnTo>
                          <a:pt x="228" y="387"/>
                        </a:lnTo>
                        <a:lnTo>
                          <a:pt x="225" y="389"/>
                        </a:lnTo>
                        <a:lnTo>
                          <a:pt x="219" y="391"/>
                        </a:lnTo>
                        <a:lnTo>
                          <a:pt x="208" y="395"/>
                        </a:lnTo>
                        <a:lnTo>
                          <a:pt x="204" y="400"/>
                        </a:lnTo>
                        <a:lnTo>
                          <a:pt x="204" y="402"/>
                        </a:lnTo>
                        <a:lnTo>
                          <a:pt x="208" y="410"/>
                        </a:lnTo>
                        <a:lnTo>
                          <a:pt x="206" y="419"/>
                        </a:lnTo>
                        <a:lnTo>
                          <a:pt x="202" y="427"/>
                        </a:lnTo>
                        <a:lnTo>
                          <a:pt x="200" y="438"/>
                        </a:lnTo>
                        <a:lnTo>
                          <a:pt x="202" y="440"/>
                        </a:lnTo>
                        <a:lnTo>
                          <a:pt x="208" y="451"/>
                        </a:lnTo>
                        <a:lnTo>
                          <a:pt x="219" y="466"/>
                        </a:lnTo>
                        <a:lnTo>
                          <a:pt x="221" y="466"/>
                        </a:lnTo>
                        <a:lnTo>
                          <a:pt x="225" y="459"/>
                        </a:lnTo>
                        <a:lnTo>
                          <a:pt x="234" y="453"/>
                        </a:lnTo>
                        <a:lnTo>
                          <a:pt x="245" y="449"/>
                        </a:lnTo>
                        <a:lnTo>
                          <a:pt x="253" y="451"/>
                        </a:lnTo>
                        <a:lnTo>
                          <a:pt x="253" y="453"/>
                        </a:lnTo>
                        <a:lnTo>
                          <a:pt x="253" y="459"/>
                        </a:lnTo>
                        <a:lnTo>
                          <a:pt x="257" y="463"/>
                        </a:lnTo>
                        <a:lnTo>
                          <a:pt x="264" y="470"/>
                        </a:lnTo>
                        <a:lnTo>
                          <a:pt x="268" y="474"/>
                        </a:lnTo>
                        <a:lnTo>
                          <a:pt x="270" y="483"/>
                        </a:lnTo>
                        <a:lnTo>
                          <a:pt x="270" y="493"/>
                        </a:lnTo>
                        <a:lnTo>
                          <a:pt x="268" y="504"/>
                        </a:lnTo>
                        <a:lnTo>
                          <a:pt x="266" y="508"/>
                        </a:lnTo>
                        <a:lnTo>
                          <a:pt x="259" y="512"/>
                        </a:lnTo>
                        <a:lnTo>
                          <a:pt x="253" y="512"/>
                        </a:lnTo>
                        <a:lnTo>
                          <a:pt x="240" y="504"/>
                        </a:lnTo>
                        <a:lnTo>
                          <a:pt x="234" y="504"/>
                        </a:lnTo>
                        <a:lnTo>
                          <a:pt x="228" y="504"/>
                        </a:lnTo>
                        <a:lnTo>
                          <a:pt x="217" y="510"/>
                        </a:lnTo>
                        <a:lnTo>
                          <a:pt x="249" y="559"/>
                        </a:lnTo>
                        <a:lnTo>
                          <a:pt x="259" y="570"/>
                        </a:lnTo>
                        <a:lnTo>
                          <a:pt x="272" y="578"/>
                        </a:lnTo>
                        <a:lnTo>
                          <a:pt x="279" y="578"/>
                        </a:lnTo>
                        <a:lnTo>
                          <a:pt x="281" y="574"/>
                        </a:lnTo>
                        <a:lnTo>
                          <a:pt x="285" y="570"/>
                        </a:lnTo>
                        <a:lnTo>
                          <a:pt x="291" y="572"/>
                        </a:lnTo>
                        <a:lnTo>
                          <a:pt x="304" y="576"/>
                        </a:lnTo>
                        <a:lnTo>
                          <a:pt x="342" y="572"/>
                        </a:lnTo>
                        <a:lnTo>
                          <a:pt x="355" y="574"/>
                        </a:lnTo>
                        <a:lnTo>
                          <a:pt x="368" y="580"/>
                        </a:lnTo>
                        <a:lnTo>
                          <a:pt x="389" y="593"/>
                        </a:lnTo>
                        <a:lnTo>
                          <a:pt x="400" y="597"/>
                        </a:lnTo>
                        <a:lnTo>
                          <a:pt x="402" y="606"/>
                        </a:lnTo>
                        <a:lnTo>
                          <a:pt x="408" y="623"/>
                        </a:lnTo>
                        <a:lnTo>
                          <a:pt x="419" y="638"/>
                        </a:lnTo>
                        <a:lnTo>
                          <a:pt x="427" y="644"/>
                        </a:lnTo>
                        <a:lnTo>
                          <a:pt x="432" y="644"/>
                        </a:lnTo>
                        <a:lnTo>
                          <a:pt x="447" y="650"/>
                        </a:lnTo>
                        <a:lnTo>
                          <a:pt x="451" y="653"/>
                        </a:lnTo>
                        <a:lnTo>
                          <a:pt x="453" y="661"/>
                        </a:lnTo>
                        <a:lnTo>
                          <a:pt x="455" y="676"/>
                        </a:lnTo>
                        <a:lnTo>
                          <a:pt x="461" y="691"/>
                        </a:lnTo>
                        <a:lnTo>
                          <a:pt x="472" y="701"/>
                        </a:lnTo>
                        <a:lnTo>
                          <a:pt x="495" y="712"/>
                        </a:lnTo>
                        <a:lnTo>
                          <a:pt x="508" y="716"/>
                        </a:lnTo>
                        <a:lnTo>
                          <a:pt x="523" y="716"/>
                        </a:lnTo>
                        <a:lnTo>
                          <a:pt x="525" y="706"/>
                        </a:lnTo>
                        <a:lnTo>
                          <a:pt x="525" y="704"/>
                        </a:lnTo>
                        <a:close/>
                        <a:moveTo>
                          <a:pt x="28" y="187"/>
                        </a:moveTo>
                        <a:lnTo>
                          <a:pt x="28" y="187"/>
                        </a:lnTo>
                        <a:lnTo>
                          <a:pt x="26" y="191"/>
                        </a:lnTo>
                        <a:lnTo>
                          <a:pt x="43" y="219"/>
                        </a:lnTo>
                        <a:lnTo>
                          <a:pt x="49" y="221"/>
                        </a:lnTo>
                        <a:lnTo>
                          <a:pt x="45" y="225"/>
                        </a:lnTo>
                        <a:lnTo>
                          <a:pt x="36" y="230"/>
                        </a:lnTo>
                        <a:lnTo>
                          <a:pt x="28" y="223"/>
                        </a:lnTo>
                        <a:lnTo>
                          <a:pt x="21" y="215"/>
                        </a:lnTo>
                        <a:lnTo>
                          <a:pt x="15" y="206"/>
                        </a:lnTo>
                        <a:lnTo>
                          <a:pt x="21" y="189"/>
                        </a:lnTo>
                        <a:lnTo>
                          <a:pt x="26" y="183"/>
                        </a:lnTo>
                        <a:lnTo>
                          <a:pt x="32" y="181"/>
                        </a:lnTo>
                        <a:lnTo>
                          <a:pt x="32" y="183"/>
                        </a:lnTo>
                        <a:lnTo>
                          <a:pt x="32" y="183"/>
                        </a:lnTo>
                        <a:lnTo>
                          <a:pt x="30" y="183"/>
                        </a:lnTo>
                        <a:lnTo>
                          <a:pt x="30" y="185"/>
                        </a:lnTo>
                        <a:lnTo>
                          <a:pt x="28" y="187"/>
                        </a:lnTo>
                        <a:close/>
                        <a:moveTo>
                          <a:pt x="60" y="187"/>
                        </a:moveTo>
                        <a:lnTo>
                          <a:pt x="60" y="187"/>
                        </a:lnTo>
                        <a:lnTo>
                          <a:pt x="43" y="179"/>
                        </a:lnTo>
                        <a:lnTo>
                          <a:pt x="47" y="168"/>
                        </a:lnTo>
                        <a:lnTo>
                          <a:pt x="53" y="162"/>
                        </a:lnTo>
                        <a:lnTo>
                          <a:pt x="60" y="157"/>
                        </a:lnTo>
                        <a:lnTo>
                          <a:pt x="70" y="155"/>
                        </a:lnTo>
                        <a:lnTo>
                          <a:pt x="87" y="153"/>
                        </a:lnTo>
                        <a:lnTo>
                          <a:pt x="94" y="157"/>
                        </a:lnTo>
                        <a:lnTo>
                          <a:pt x="100" y="166"/>
                        </a:lnTo>
                        <a:lnTo>
                          <a:pt x="100" y="170"/>
                        </a:lnTo>
                        <a:lnTo>
                          <a:pt x="98" y="174"/>
                        </a:lnTo>
                        <a:lnTo>
                          <a:pt x="96" y="185"/>
                        </a:lnTo>
                        <a:lnTo>
                          <a:pt x="94" y="187"/>
                        </a:lnTo>
                        <a:lnTo>
                          <a:pt x="91" y="189"/>
                        </a:lnTo>
                        <a:lnTo>
                          <a:pt x="85" y="189"/>
                        </a:lnTo>
                        <a:lnTo>
                          <a:pt x="81" y="187"/>
                        </a:lnTo>
                        <a:lnTo>
                          <a:pt x="79" y="187"/>
                        </a:lnTo>
                        <a:lnTo>
                          <a:pt x="70" y="189"/>
                        </a:lnTo>
                        <a:lnTo>
                          <a:pt x="60" y="187"/>
                        </a:lnTo>
                        <a:close/>
                        <a:moveTo>
                          <a:pt x="4" y="162"/>
                        </a:moveTo>
                        <a:lnTo>
                          <a:pt x="4" y="162"/>
                        </a:lnTo>
                        <a:lnTo>
                          <a:pt x="2" y="149"/>
                        </a:lnTo>
                        <a:lnTo>
                          <a:pt x="0" y="94"/>
                        </a:lnTo>
                        <a:lnTo>
                          <a:pt x="0" y="81"/>
                        </a:lnTo>
                        <a:lnTo>
                          <a:pt x="15" y="17"/>
                        </a:lnTo>
                        <a:lnTo>
                          <a:pt x="26" y="0"/>
                        </a:lnTo>
                        <a:lnTo>
                          <a:pt x="40" y="6"/>
                        </a:lnTo>
                        <a:lnTo>
                          <a:pt x="23" y="8"/>
                        </a:lnTo>
                        <a:lnTo>
                          <a:pt x="21" y="11"/>
                        </a:lnTo>
                        <a:lnTo>
                          <a:pt x="30" y="11"/>
                        </a:lnTo>
                        <a:lnTo>
                          <a:pt x="32" y="17"/>
                        </a:lnTo>
                        <a:lnTo>
                          <a:pt x="32" y="26"/>
                        </a:lnTo>
                        <a:lnTo>
                          <a:pt x="19" y="32"/>
                        </a:lnTo>
                        <a:lnTo>
                          <a:pt x="15" y="43"/>
                        </a:lnTo>
                        <a:lnTo>
                          <a:pt x="13" y="53"/>
                        </a:lnTo>
                        <a:lnTo>
                          <a:pt x="17" y="62"/>
                        </a:lnTo>
                        <a:lnTo>
                          <a:pt x="17" y="79"/>
                        </a:lnTo>
                        <a:lnTo>
                          <a:pt x="30" y="87"/>
                        </a:lnTo>
                        <a:lnTo>
                          <a:pt x="43" y="89"/>
                        </a:lnTo>
                        <a:lnTo>
                          <a:pt x="108" y="81"/>
                        </a:lnTo>
                        <a:lnTo>
                          <a:pt x="102" y="87"/>
                        </a:lnTo>
                        <a:lnTo>
                          <a:pt x="64" y="89"/>
                        </a:lnTo>
                        <a:lnTo>
                          <a:pt x="60" y="91"/>
                        </a:lnTo>
                        <a:lnTo>
                          <a:pt x="51" y="98"/>
                        </a:lnTo>
                        <a:lnTo>
                          <a:pt x="47" y="100"/>
                        </a:lnTo>
                        <a:lnTo>
                          <a:pt x="28" y="102"/>
                        </a:lnTo>
                        <a:lnTo>
                          <a:pt x="26" y="102"/>
                        </a:lnTo>
                        <a:lnTo>
                          <a:pt x="21" y="98"/>
                        </a:lnTo>
                        <a:lnTo>
                          <a:pt x="19" y="96"/>
                        </a:lnTo>
                        <a:lnTo>
                          <a:pt x="17" y="98"/>
                        </a:lnTo>
                        <a:lnTo>
                          <a:pt x="15" y="98"/>
                        </a:lnTo>
                        <a:lnTo>
                          <a:pt x="6" y="104"/>
                        </a:lnTo>
                        <a:lnTo>
                          <a:pt x="4" y="106"/>
                        </a:lnTo>
                        <a:lnTo>
                          <a:pt x="4" y="111"/>
                        </a:lnTo>
                        <a:lnTo>
                          <a:pt x="6" y="121"/>
                        </a:lnTo>
                        <a:lnTo>
                          <a:pt x="4" y="123"/>
                        </a:lnTo>
                        <a:lnTo>
                          <a:pt x="9" y="151"/>
                        </a:lnTo>
                        <a:lnTo>
                          <a:pt x="11" y="159"/>
                        </a:lnTo>
                        <a:lnTo>
                          <a:pt x="9" y="166"/>
                        </a:lnTo>
                        <a:lnTo>
                          <a:pt x="6" y="168"/>
                        </a:lnTo>
                        <a:lnTo>
                          <a:pt x="4" y="162"/>
                        </a:lnTo>
                        <a:close/>
                        <a:moveTo>
                          <a:pt x="185" y="283"/>
                        </a:moveTo>
                        <a:lnTo>
                          <a:pt x="185" y="283"/>
                        </a:lnTo>
                        <a:lnTo>
                          <a:pt x="185" y="278"/>
                        </a:lnTo>
                        <a:lnTo>
                          <a:pt x="183" y="276"/>
                        </a:lnTo>
                        <a:lnTo>
                          <a:pt x="181" y="274"/>
                        </a:lnTo>
                        <a:lnTo>
                          <a:pt x="189" y="264"/>
                        </a:lnTo>
                        <a:lnTo>
                          <a:pt x="198" y="259"/>
                        </a:lnTo>
                        <a:lnTo>
                          <a:pt x="211" y="257"/>
                        </a:lnTo>
                        <a:lnTo>
                          <a:pt x="223" y="259"/>
                        </a:lnTo>
                        <a:lnTo>
                          <a:pt x="223" y="259"/>
                        </a:lnTo>
                        <a:lnTo>
                          <a:pt x="221" y="261"/>
                        </a:lnTo>
                        <a:lnTo>
                          <a:pt x="221" y="264"/>
                        </a:lnTo>
                        <a:lnTo>
                          <a:pt x="223" y="266"/>
                        </a:lnTo>
                        <a:lnTo>
                          <a:pt x="217" y="272"/>
                        </a:lnTo>
                        <a:lnTo>
                          <a:pt x="215" y="278"/>
                        </a:lnTo>
                        <a:lnTo>
                          <a:pt x="211" y="285"/>
                        </a:lnTo>
                        <a:lnTo>
                          <a:pt x="204" y="289"/>
                        </a:lnTo>
                        <a:lnTo>
                          <a:pt x="191" y="291"/>
                        </a:lnTo>
                        <a:lnTo>
                          <a:pt x="185" y="289"/>
                        </a:lnTo>
                        <a:lnTo>
                          <a:pt x="181" y="285"/>
                        </a:lnTo>
                        <a:lnTo>
                          <a:pt x="185" y="283"/>
                        </a:lnTo>
                        <a:close/>
                        <a:moveTo>
                          <a:pt x="838" y="217"/>
                        </a:moveTo>
                        <a:lnTo>
                          <a:pt x="838" y="217"/>
                        </a:lnTo>
                        <a:lnTo>
                          <a:pt x="836" y="210"/>
                        </a:lnTo>
                        <a:lnTo>
                          <a:pt x="840" y="189"/>
                        </a:lnTo>
                        <a:lnTo>
                          <a:pt x="851" y="176"/>
                        </a:lnTo>
                        <a:lnTo>
                          <a:pt x="865" y="172"/>
                        </a:lnTo>
                        <a:lnTo>
                          <a:pt x="891" y="179"/>
                        </a:lnTo>
                        <a:lnTo>
                          <a:pt x="899" y="185"/>
                        </a:lnTo>
                        <a:lnTo>
                          <a:pt x="904" y="187"/>
                        </a:lnTo>
                        <a:lnTo>
                          <a:pt x="910" y="196"/>
                        </a:lnTo>
                        <a:lnTo>
                          <a:pt x="931" y="225"/>
                        </a:lnTo>
                        <a:lnTo>
                          <a:pt x="893" y="225"/>
                        </a:lnTo>
                        <a:lnTo>
                          <a:pt x="889" y="230"/>
                        </a:lnTo>
                        <a:lnTo>
                          <a:pt x="891" y="230"/>
                        </a:lnTo>
                        <a:lnTo>
                          <a:pt x="891" y="232"/>
                        </a:lnTo>
                        <a:lnTo>
                          <a:pt x="880" y="234"/>
                        </a:lnTo>
                        <a:lnTo>
                          <a:pt x="872" y="234"/>
                        </a:lnTo>
                        <a:lnTo>
                          <a:pt x="868" y="230"/>
                        </a:lnTo>
                        <a:lnTo>
                          <a:pt x="868" y="219"/>
                        </a:lnTo>
                        <a:lnTo>
                          <a:pt x="865" y="215"/>
                        </a:lnTo>
                        <a:lnTo>
                          <a:pt x="861" y="215"/>
                        </a:lnTo>
                        <a:lnTo>
                          <a:pt x="853" y="215"/>
                        </a:lnTo>
                        <a:lnTo>
                          <a:pt x="848" y="217"/>
                        </a:lnTo>
                        <a:lnTo>
                          <a:pt x="848" y="221"/>
                        </a:lnTo>
                        <a:lnTo>
                          <a:pt x="846" y="221"/>
                        </a:lnTo>
                        <a:lnTo>
                          <a:pt x="844" y="217"/>
                        </a:lnTo>
                        <a:lnTo>
                          <a:pt x="842" y="215"/>
                        </a:lnTo>
                        <a:lnTo>
                          <a:pt x="842" y="215"/>
                        </a:lnTo>
                        <a:lnTo>
                          <a:pt x="838" y="217"/>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38" name="Freeform 33"/>
                  <p:cNvSpPr>
                    <a:spLocks/>
                  </p:cNvSpPr>
                  <p:nvPr/>
                </p:nvSpPr>
                <p:spPr bwMode="auto">
                  <a:xfrm>
                    <a:off x="1120379" y="2775348"/>
                    <a:ext cx="995363" cy="1197769"/>
                  </a:xfrm>
                  <a:custGeom>
                    <a:avLst/>
                    <a:gdLst>
                      <a:gd name="T0" fmla="*/ 608 w 836"/>
                      <a:gd name="T1" fmla="*/ 976 h 1006"/>
                      <a:gd name="T2" fmla="*/ 555 w 836"/>
                      <a:gd name="T3" fmla="*/ 972 h 1006"/>
                      <a:gd name="T4" fmla="*/ 485 w 836"/>
                      <a:gd name="T5" fmla="*/ 929 h 1006"/>
                      <a:gd name="T6" fmla="*/ 436 w 836"/>
                      <a:gd name="T7" fmla="*/ 893 h 1006"/>
                      <a:gd name="T8" fmla="*/ 444 w 836"/>
                      <a:gd name="T9" fmla="*/ 882 h 1006"/>
                      <a:gd name="T10" fmla="*/ 455 w 836"/>
                      <a:gd name="T11" fmla="*/ 859 h 1006"/>
                      <a:gd name="T12" fmla="*/ 463 w 836"/>
                      <a:gd name="T13" fmla="*/ 831 h 1006"/>
                      <a:gd name="T14" fmla="*/ 432 w 836"/>
                      <a:gd name="T15" fmla="*/ 810 h 1006"/>
                      <a:gd name="T16" fmla="*/ 432 w 836"/>
                      <a:gd name="T17" fmla="*/ 763 h 1006"/>
                      <a:gd name="T18" fmla="*/ 419 w 836"/>
                      <a:gd name="T19" fmla="*/ 731 h 1006"/>
                      <a:gd name="T20" fmla="*/ 391 w 836"/>
                      <a:gd name="T21" fmla="*/ 723 h 1006"/>
                      <a:gd name="T22" fmla="*/ 304 w 836"/>
                      <a:gd name="T23" fmla="*/ 700 h 1006"/>
                      <a:gd name="T24" fmla="*/ 108 w 836"/>
                      <a:gd name="T25" fmla="*/ 763 h 1006"/>
                      <a:gd name="T26" fmla="*/ 123 w 836"/>
                      <a:gd name="T27" fmla="*/ 693 h 1006"/>
                      <a:gd name="T28" fmla="*/ 147 w 836"/>
                      <a:gd name="T29" fmla="*/ 649 h 1006"/>
                      <a:gd name="T30" fmla="*/ 110 w 836"/>
                      <a:gd name="T31" fmla="*/ 621 h 1006"/>
                      <a:gd name="T32" fmla="*/ 49 w 836"/>
                      <a:gd name="T33" fmla="*/ 585 h 1006"/>
                      <a:gd name="T34" fmla="*/ 2 w 836"/>
                      <a:gd name="T35" fmla="*/ 498 h 1006"/>
                      <a:gd name="T36" fmla="*/ 4 w 836"/>
                      <a:gd name="T37" fmla="*/ 451 h 1006"/>
                      <a:gd name="T38" fmla="*/ 23 w 836"/>
                      <a:gd name="T39" fmla="*/ 402 h 1006"/>
                      <a:gd name="T40" fmla="*/ 76 w 836"/>
                      <a:gd name="T41" fmla="*/ 364 h 1006"/>
                      <a:gd name="T42" fmla="*/ 83 w 836"/>
                      <a:gd name="T43" fmla="*/ 328 h 1006"/>
                      <a:gd name="T44" fmla="*/ 102 w 836"/>
                      <a:gd name="T45" fmla="*/ 336 h 1006"/>
                      <a:gd name="T46" fmla="*/ 149 w 836"/>
                      <a:gd name="T47" fmla="*/ 323 h 1006"/>
                      <a:gd name="T48" fmla="*/ 170 w 836"/>
                      <a:gd name="T49" fmla="*/ 332 h 1006"/>
                      <a:gd name="T50" fmla="*/ 219 w 836"/>
                      <a:gd name="T51" fmla="*/ 323 h 1006"/>
                      <a:gd name="T52" fmla="*/ 208 w 836"/>
                      <a:gd name="T53" fmla="*/ 291 h 1006"/>
                      <a:gd name="T54" fmla="*/ 202 w 836"/>
                      <a:gd name="T55" fmla="*/ 270 h 1006"/>
                      <a:gd name="T56" fmla="*/ 236 w 836"/>
                      <a:gd name="T57" fmla="*/ 272 h 1006"/>
                      <a:gd name="T58" fmla="*/ 253 w 836"/>
                      <a:gd name="T59" fmla="*/ 228 h 1006"/>
                      <a:gd name="T60" fmla="*/ 304 w 836"/>
                      <a:gd name="T61" fmla="*/ 200 h 1006"/>
                      <a:gd name="T62" fmla="*/ 334 w 836"/>
                      <a:gd name="T63" fmla="*/ 181 h 1006"/>
                      <a:gd name="T64" fmla="*/ 346 w 836"/>
                      <a:gd name="T65" fmla="*/ 177 h 1006"/>
                      <a:gd name="T66" fmla="*/ 393 w 836"/>
                      <a:gd name="T67" fmla="*/ 153 h 1006"/>
                      <a:gd name="T68" fmla="*/ 404 w 836"/>
                      <a:gd name="T69" fmla="*/ 128 h 1006"/>
                      <a:gd name="T70" fmla="*/ 468 w 836"/>
                      <a:gd name="T71" fmla="*/ 100 h 1006"/>
                      <a:gd name="T72" fmla="*/ 491 w 836"/>
                      <a:gd name="T73" fmla="*/ 85 h 1006"/>
                      <a:gd name="T74" fmla="*/ 497 w 836"/>
                      <a:gd name="T75" fmla="*/ 58 h 1006"/>
                      <a:gd name="T76" fmla="*/ 510 w 836"/>
                      <a:gd name="T77" fmla="*/ 36 h 1006"/>
                      <a:gd name="T78" fmla="*/ 536 w 836"/>
                      <a:gd name="T79" fmla="*/ 19 h 1006"/>
                      <a:gd name="T80" fmla="*/ 572 w 836"/>
                      <a:gd name="T81" fmla="*/ 47 h 1006"/>
                      <a:gd name="T82" fmla="*/ 585 w 836"/>
                      <a:gd name="T83" fmla="*/ 75 h 1006"/>
                      <a:gd name="T84" fmla="*/ 631 w 836"/>
                      <a:gd name="T85" fmla="*/ 113 h 1006"/>
                      <a:gd name="T86" fmla="*/ 651 w 836"/>
                      <a:gd name="T87" fmla="*/ 164 h 1006"/>
                      <a:gd name="T88" fmla="*/ 640 w 836"/>
                      <a:gd name="T89" fmla="*/ 200 h 1006"/>
                      <a:gd name="T90" fmla="*/ 610 w 836"/>
                      <a:gd name="T91" fmla="*/ 204 h 1006"/>
                      <a:gd name="T92" fmla="*/ 612 w 836"/>
                      <a:gd name="T93" fmla="*/ 238 h 1006"/>
                      <a:gd name="T94" fmla="*/ 606 w 836"/>
                      <a:gd name="T95" fmla="*/ 272 h 1006"/>
                      <a:gd name="T96" fmla="*/ 651 w 836"/>
                      <a:gd name="T97" fmla="*/ 306 h 1006"/>
                      <a:gd name="T98" fmla="*/ 636 w 836"/>
                      <a:gd name="T99" fmla="*/ 338 h 1006"/>
                      <a:gd name="T100" fmla="*/ 627 w 836"/>
                      <a:gd name="T101" fmla="*/ 364 h 1006"/>
                      <a:gd name="T102" fmla="*/ 597 w 836"/>
                      <a:gd name="T103" fmla="*/ 374 h 1006"/>
                      <a:gd name="T104" fmla="*/ 604 w 836"/>
                      <a:gd name="T105" fmla="*/ 408 h 1006"/>
                      <a:gd name="T106" fmla="*/ 593 w 836"/>
                      <a:gd name="T107" fmla="*/ 417 h 1006"/>
                      <a:gd name="T108" fmla="*/ 578 w 836"/>
                      <a:gd name="T109" fmla="*/ 434 h 1006"/>
                      <a:gd name="T110" fmla="*/ 623 w 836"/>
                      <a:gd name="T111" fmla="*/ 485 h 1006"/>
                      <a:gd name="T112" fmla="*/ 770 w 836"/>
                      <a:gd name="T113" fmla="*/ 542 h 1006"/>
                      <a:gd name="T114" fmla="*/ 801 w 836"/>
                      <a:gd name="T115" fmla="*/ 591 h 1006"/>
                      <a:gd name="T116" fmla="*/ 818 w 836"/>
                      <a:gd name="T117" fmla="*/ 731 h 1006"/>
                      <a:gd name="T118" fmla="*/ 836 w 836"/>
                      <a:gd name="T119" fmla="*/ 774 h 1006"/>
                      <a:gd name="T120" fmla="*/ 784 w 836"/>
                      <a:gd name="T121" fmla="*/ 97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6" h="1006">
                        <a:moveTo>
                          <a:pt x="780" y="989"/>
                        </a:moveTo>
                        <a:lnTo>
                          <a:pt x="780" y="989"/>
                        </a:lnTo>
                        <a:lnTo>
                          <a:pt x="770" y="1001"/>
                        </a:lnTo>
                        <a:lnTo>
                          <a:pt x="759" y="1006"/>
                        </a:lnTo>
                        <a:lnTo>
                          <a:pt x="759" y="1006"/>
                        </a:lnTo>
                        <a:lnTo>
                          <a:pt x="755" y="1001"/>
                        </a:lnTo>
                        <a:lnTo>
                          <a:pt x="721" y="999"/>
                        </a:lnTo>
                        <a:lnTo>
                          <a:pt x="665" y="976"/>
                        </a:lnTo>
                        <a:lnTo>
                          <a:pt x="659" y="976"/>
                        </a:lnTo>
                        <a:lnTo>
                          <a:pt x="640" y="978"/>
                        </a:lnTo>
                        <a:lnTo>
                          <a:pt x="610" y="974"/>
                        </a:lnTo>
                        <a:lnTo>
                          <a:pt x="608" y="976"/>
                        </a:lnTo>
                        <a:lnTo>
                          <a:pt x="599" y="980"/>
                        </a:lnTo>
                        <a:lnTo>
                          <a:pt x="595" y="982"/>
                        </a:lnTo>
                        <a:lnTo>
                          <a:pt x="593" y="982"/>
                        </a:lnTo>
                        <a:lnTo>
                          <a:pt x="585" y="980"/>
                        </a:lnTo>
                        <a:lnTo>
                          <a:pt x="580" y="980"/>
                        </a:lnTo>
                        <a:lnTo>
                          <a:pt x="576" y="980"/>
                        </a:lnTo>
                        <a:lnTo>
                          <a:pt x="574" y="982"/>
                        </a:lnTo>
                        <a:lnTo>
                          <a:pt x="570" y="984"/>
                        </a:lnTo>
                        <a:lnTo>
                          <a:pt x="563" y="984"/>
                        </a:lnTo>
                        <a:lnTo>
                          <a:pt x="561" y="980"/>
                        </a:lnTo>
                        <a:lnTo>
                          <a:pt x="557" y="974"/>
                        </a:lnTo>
                        <a:lnTo>
                          <a:pt x="555" y="972"/>
                        </a:lnTo>
                        <a:lnTo>
                          <a:pt x="546" y="970"/>
                        </a:lnTo>
                        <a:lnTo>
                          <a:pt x="531" y="967"/>
                        </a:lnTo>
                        <a:lnTo>
                          <a:pt x="523" y="963"/>
                        </a:lnTo>
                        <a:lnTo>
                          <a:pt x="519" y="959"/>
                        </a:lnTo>
                        <a:lnTo>
                          <a:pt x="510" y="946"/>
                        </a:lnTo>
                        <a:lnTo>
                          <a:pt x="504" y="942"/>
                        </a:lnTo>
                        <a:lnTo>
                          <a:pt x="504" y="940"/>
                        </a:lnTo>
                        <a:lnTo>
                          <a:pt x="506" y="940"/>
                        </a:lnTo>
                        <a:lnTo>
                          <a:pt x="508" y="938"/>
                        </a:lnTo>
                        <a:lnTo>
                          <a:pt x="504" y="929"/>
                        </a:lnTo>
                        <a:lnTo>
                          <a:pt x="497" y="927"/>
                        </a:lnTo>
                        <a:lnTo>
                          <a:pt x="485" y="929"/>
                        </a:lnTo>
                        <a:lnTo>
                          <a:pt x="483" y="923"/>
                        </a:lnTo>
                        <a:lnTo>
                          <a:pt x="474" y="923"/>
                        </a:lnTo>
                        <a:lnTo>
                          <a:pt x="468" y="925"/>
                        </a:lnTo>
                        <a:lnTo>
                          <a:pt x="468" y="925"/>
                        </a:lnTo>
                        <a:lnTo>
                          <a:pt x="461" y="925"/>
                        </a:lnTo>
                        <a:lnTo>
                          <a:pt x="455" y="921"/>
                        </a:lnTo>
                        <a:lnTo>
                          <a:pt x="440" y="908"/>
                        </a:lnTo>
                        <a:lnTo>
                          <a:pt x="440" y="906"/>
                        </a:lnTo>
                        <a:lnTo>
                          <a:pt x="440" y="902"/>
                        </a:lnTo>
                        <a:lnTo>
                          <a:pt x="438" y="899"/>
                        </a:lnTo>
                        <a:lnTo>
                          <a:pt x="438" y="895"/>
                        </a:lnTo>
                        <a:lnTo>
                          <a:pt x="436" y="893"/>
                        </a:lnTo>
                        <a:lnTo>
                          <a:pt x="438" y="891"/>
                        </a:lnTo>
                        <a:lnTo>
                          <a:pt x="438" y="885"/>
                        </a:lnTo>
                        <a:lnTo>
                          <a:pt x="440" y="885"/>
                        </a:lnTo>
                        <a:lnTo>
                          <a:pt x="440" y="885"/>
                        </a:lnTo>
                        <a:lnTo>
                          <a:pt x="440" y="885"/>
                        </a:lnTo>
                        <a:lnTo>
                          <a:pt x="442" y="885"/>
                        </a:lnTo>
                        <a:lnTo>
                          <a:pt x="442" y="885"/>
                        </a:lnTo>
                        <a:lnTo>
                          <a:pt x="442" y="885"/>
                        </a:lnTo>
                        <a:lnTo>
                          <a:pt x="442" y="885"/>
                        </a:lnTo>
                        <a:lnTo>
                          <a:pt x="442" y="885"/>
                        </a:lnTo>
                        <a:lnTo>
                          <a:pt x="444" y="885"/>
                        </a:lnTo>
                        <a:lnTo>
                          <a:pt x="444" y="882"/>
                        </a:lnTo>
                        <a:lnTo>
                          <a:pt x="446" y="882"/>
                        </a:lnTo>
                        <a:lnTo>
                          <a:pt x="446" y="882"/>
                        </a:lnTo>
                        <a:lnTo>
                          <a:pt x="446" y="882"/>
                        </a:lnTo>
                        <a:lnTo>
                          <a:pt x="449" y="880"/>
                        </a:lnTo>
                        <a:lnTo>
                          <a:pt x="451" y="876"/>
                        </a:lnTo>
                        <a:lnTo>
                          <a:pt x="451" y="872"/>
                        </a:lnTo>
                        <a:lnTo>
                          <a:pt x="451" y="868"/>
                        </a:lnTo>
                        <a:lnTo>
                          <a:pt x="451" y="865"/>
                        </a:lnTo>
                        <a:lnTo>
                          <a:pt x="451" y="865"/>
                        </a:lnTo>
                        <a:lnTo>
                          <a:pt x="453" y="863"/>
                        </a:lnTo>
                        <a:lnTo>
                          <a:pt x="453" y="861"/>
                        </a:lnTo>
                        <a:lnTo>
                          <a:pt x="455" y="859"/>
                        </a:lnTo>
                        <a:lnTo>
                          <a:pt x="455" y="859"/>
                        </a:lnTo>
                        <a:lnTo>
                          <a:pt x="457" y="857"/>
                        </a:lnTo>
                        <a:lnTo>
                          <a:pt x="457" y="851"/>
                        </a:lnTo>
                        <a:lnTo>
                          <a:pt x="457" y="848"/>
                        </a:lnTo>
                        <a:lnTo>
                          <a:pt x="459" y="846"/>
                        </a:lnTo>
                        <a:lnTo>
                          <a:pt x="461" y="844"/>
                        </a:lnTo>
                        <a:lnTo>
                          <a:pt x="463" y="842"/>
                        </a:lnTo>
                        <a:lnTo>
                          <a:pt x="463" y="840"/>
                        </a:lnTo>
                        <a:lnTo>
                          <a:pt x="466" y="838"/>
                        </a:lnTo>
                        <a:lnTo>
                          <a:pt x="466" y="836"/>
                        </a:lnTo>
                        <a:lnTo>
                          <a:pt x="466" y="833"/>
                        </a:lnTo>
                        <a:lnTo>
                          <a:pt x="463" y="831"/>
                        </a:lnTo>
                        <a:lnTo>
                          <a:pt x="463" y="829"/>
                        </a:lnTo>
                        <a:lnTo>
                          <a:pt x="463" y="827"/>
                        </a:lnTo>
                        <a:lnTo>
                          <a:pt x="466" y="825"/>
                        </a:lnTo>
                        <a:lnTo>
                          <a:pt x="463" y="821"/>
                        </a:lnTo>
                        <a:lnTo>
                          <a:pt x="459" y="819"/>
                        </a:lnTo>
                        <a:lnTo>
                          <a:pt x="451" y="816"/>
                        </a:lnTo>
                        <a:lnTo>
                          <a:pt x="434" y="814"/>
                        </a:lnTo>
                        <a:lnTo>
                          <a:pt x="432" y="812"/>
                        </a:lnTo>
                        <a:lnTo>
                          <a:pt x="432" y="812"/>
                        </a:lnTo>
                        <a:lnTo>
                          <a:pt x="432" y="810"/>
                        </a:lnTo>
                        <a:lnTo>
                          <a:pt x="432" y="810"/>
                        </a:lnTo>
                        <a:lnTo>
                          <a:pt x="432" y="810"/>
                        </a:lnTo>
                        <a:lnTo>
                          <a:pt x="432" y="808"/>
                        </a:lnTo>
                        <a:lnTo>
                          <a:pt x="425" y="802"/>
                        </a:lnTo>
                        <a:lnTo>
                          <a:pt x="415" y="793"/>
                        </a:lnTo>
                        <a:lnTo>
                          <a:pt x="412" y="785"/>
                        </a:lnTo>
                        <a:lnTo>
                          <a:pt x="415" y="782"/>
                        </a:lnTo>
                        <a:lnTo>
                          <a:pt x="415" y="782"/>
                        </a:lnTo>
                        <a:lnTo>
                          <a:pt x="417" y="780"/>
                        </a:lnTo>
                        <a:lnTo>
                          <a:pt x="423" y="772"/>
                        </a:lnTo>
                        <a:lnTo>
                          <a:pt x="425" y="768"/>
                        </a:lnTo>
                        <a:lnTo>
                          <a:pt x="427" y="765"/>
                        </a:lnTo>
                        <a:lnTo>
                          <a:pt x="432" y="763"/>
                        </a:lnTo>
                        <a:lnTo>
                          <a:pt x="432" y="763"/>
                        </a:lnTo>
                        <a:lnTo>
                          <a:pt x="432" y="759"/>
                        </a:lnTo>
                        <a:lnTo>
                          <a:pt x="432" y="757"/>
                        </a:lnTo>
                        <a:lnTo>
                          <a:pt x="429" y="755"/>
                        </a:lnTo>
                        <a:lnTo>
                          <a:pt x="429" y="753"/>
                        </a:lnTo>
                        <a:lnTo>
                          <a:pt x="429" y="753"/>
                        </a:lnTo>
                        <a:lnTo>
                          <a:pt x="427" y="753"/>
                        </a:lnTo>
                        <a:lnTo>
                          <a:pt x="427" y="753"/>
                        </a:lnTo>
                        <a:lnTo>
                          <a:pt x="425" y="753"/>
                        </a:lnTo>
                        <a:lnTo>
                          <a:pt x="425" y="748"/>
                        </a:lnTo>
                        <a:lnTo>
                          <a:pt x="423" y="742"/>
                        </a:lnTo>
                        <a:lnTo>
                          <a:pt x="423" y="738"/>
                        </a:lnTo>
                        <a:lnTo>
                          <a:pt x="419" y="731"/>
                        </a:lnTo>
                        <a:lnTo>
                          <a:pt x="417" y="725"/>
                        </a:lnTo>
                        <a:lnTo>
                          <a:pt x="415" y="717"/>
                        </a:lnTo>
                        <a:lnTo>
                          <a:pt x="415" y="717"/>
                        </a:lnTo>
                        <a:lnTo>
                          <a:pt x="412" y="717"/>
                        </a:lnTo>
                        <a:lnTo>
                          <a:pt x="410" y="717"/>
                        </a:lnTo>
                        <a:lnTo>
                          <a:pt x="410" y="719"/>
                        </a:lnTo>
                        <a:lnTo>
                          <a:pt x="406" y="721"/>
                        </a:lnTo>
                        <a:lnTo>
                          <a:pt x="404" y="723"/>
                        </a:lnTo>
                        <a:lnTo>
                          <a:pt x="398" y="725"/>
                        </a:lnTo>
                        <a:lnTo>
                          <a:pt x="393" y="725"/>
                        </a:lnTo>
                        <a:lnTo>
                          <a:pt x="391" y="725"/>
                        </a:lnTo>
                        <a:lnTo>
                          <a:pt x="391" y="723"/>
                        </a:lnTo>
                        <a:lnTo>
                          <a:pt x="389" y="723"/>
                        </a:lnTo>
                        <a:lnTo>
                          <a:pt x="376" y="714"/>
                        </a:lnTo>
                        <a:lnTo>
                          <a:pt x="368" y="708"/>
                        </a:lnTo>
                        <a:lnTo>
                          <a:pt x="368" y="708"/>
                        </a:lnTo>
                        <a:lnTo>
                          <a:pt x="346" y="708"/>
                        </a:lnTo>
                        <a:lnTo>
                          <a:pt x="344" y="708"/>
                        </a:lnTo>
                        <a:lnTo>
                          <a:pt x="342" y="706"/>
                        </a:lnTo>
                        <a:lnTo>
                          <a:pt x="321" y="697"/>
                        </a:lnTo>
                        <a:lnTo>
                          <a:pt x="315" y="704"/>
                        </a:lnTo>
                        <a:lnTo>
                          <a:pt x="312" y="704"/>
                        </a:lnTo>
                        <a:lnTo>
                          <a:pt x="308" y="702"/>
                        </a:lnTo>
                        <a:lnTo>
                          <a:pt x="304" y="700"/>
                        </a:lnTo>
                        <a:lnTo>
                          <a:pt x="302" y="700"/>
                        </a:lnTo>
                        <a:lnTo>
                          <a:pt x="300" y="700"/>
                        </a:lnTo>
                        <a:lnTo>
                          <a:pt x="276" y="719"/>
                        </a:lnTo>
                        <a:lnTo>
                          <a:pt x="227" y="746"/>
                        </a:lnTo>
                        <a:lnTo>
                          <a:pt x="223" y="748"/>
                        </a:lnTo>
                        <a:lnTo>
                          <a:pt x="223" y="748"/>
                        </a:lnTo>
                        <a:lnTo>
                          <a:pt x="215" y="748"/>
                        </a:lnTo>
                        <a:lnTo>
                          <a:pt x="193" y="759"/>
                        </a:lnTo>
                        <a:lnTo>
                          <a:pt x="155" y="761"/>
                        </a:lnTo>
                        <a:lnTo>
                          <a:pt x="110" y="768"/>
                        </a:lnTo>
                        <a:lnTo>
                          <a:pt x="108" y="770"/>
                        </a:lnTo>
                        <a:lnTo>
                          <a:pt x="108" y="763"/>
                        </a:lnTo>
                        <a:lnTo>
                          <a:pt x="106" y="748"/>
                        </a:lnTo>
                        <a:lnTo>
                          <a:pt x="108" y="742"/>
                        </a:lnTo>
                        <a:lnTo>
                          <a:pt x="113" y="734"/>
                        </a:lnTo>
                        <a:lnTo>
                          <a:pt x="119" y="721"/>
                        </a:lnTo>
                        <a:lnTo>
                          <a:pt x="123" y="714"/>
                        </a:lnTo>
                        <a:lnTo>
                          <a:pt x="125" y="710"/>
                        </a:lnTo>
                        <a:lnTo>
                          <a:pt x="125" y="708"/>
                        </a:lnTo>
                        <a:lnTo>
                          <a:pt x="125" y="704"/>
                        </a:lnTo>
                        <a:lnTo>
                          <a:pt x="123" y="704"/>
                        </a:lnTo>
                        <a:lnTo>
                          <a:pt x="121" y="702"/>
                        </a:lnTo>
                        <a:lnTo>
                          <a:pt x="119" y="700"/>
                        </a:lnTo>
                        <a:lnTo>
                          <a:pt x="123" y="693"/>
                        </a:lnTo>
                        <a:lnTo>
                          <a:pt x="147" y="674"/>
                        </a:lnTo>
                        <a:lnTo>
                          <a:pt x="147" y="674"/>
                        </a:lnTo>
                        <a:lnTo>
                          <a:pt x="144" y="672"/>
                        </a:lnTo>
                        <a:lnTo>
                          <a:pt x="144" y="668"/>
                        </a:lnTo>
                        <a:lnTo>
                          <a:pt x="147" y="668"/>
                        </a:lnTo>
                        <a:lnTo>
                          <a:pt x="149" y="668"/>
                        </a:lnTo>
                        <a:lnTo>
                          <a:pt x="147" y="666"/>
                        </a:lnTo>
                        <a:lnTo>
                          <a:pt x="144" y="661"/>
                        </a:lnTo>
                        <a:lnTo>
                          <a:pt x="144" y="657"/>
                        </a:lnTo>
                        <a:lnTo>
                          <a:pt x="144" y="653"/>
                        </a:lnTo>
                        <a:lnTo>
                          <a:pt x="147" y="651"/>
                        </a:lnTo>
                        <a:lnTo>
                          <a:pt x="147" y="649"/>
                        </a:lnTo>
                        <a:lnTo>
                          <a:pt x="147" y="646"/>
                        </a:lnTo>
                        <a:lnTo>
                          <a:pt x="144" y="642"/>
                        </a:lnTo>
                        <a:lnTo>
                          <a:pt x="147" y="632"/>
                        </a:lnTo>
                        <a:lnTo>
                          <a:pt x="147" y="629"/>
                        </a:lnTo>
                        <a:lnTo>
                          <a:pt x="147" y="625"/>
                        </a:lnTo>
                        <a:lnTo>
                          <a:pt x="147" y="625"/>
                        </a:lnTo>
                        <a:lnTo>
                          <a:pt x="147" y="625"/>
                        </a:lnTo>
                        <a:lnTo>
                          <a:pt x="144" y="623"/>
                        </a:lnTo>
                        <a:lnTo>
                          <a:pt x="144" y="623"/>
                        </a:lnTo>
                        <a:lnTo>
                          <a:pt x="134" y="621"/>
                        </a:lnTo>
                        <a:lnTo>
                          <a:pt x="117" y="623"/>
                        </a:lnTo>
                        <a:lnTo>
                          <a:pt x="110" y="621"/>
                        </a:lnTo>
                        <a:lnTo>
                          <a:pt x="104" y="619"/>
                        </a:lnTo>
                        <a:lnTo>
                          <a:pt x="96" y="610"/>
                        </a:lnTo>
                        <a:lnTo>
                          <a:pt x="89" y="606"/>
                        </a:lnTo>
                        <a:lnTo>
                          <a:pt x="85" y="606"/>
                        </a:lnTo>
                        <a:lnTo>
                          <a:pt x="81" y="610"/>
                        </a:lnTo>
                        <a:lnTo>
                          <a:pt x="79" y="610"/>
                        </a:lnTo>
                        <a:lnTo>
                          <a:pt x="79" y="608"/>
                        </a:lnTo>
                        <a:lnTo>
                          <a:pt x="74" y="600"/>
                        </a:lnTo>
                        <a:lnTo>
                          <a:pt x="72" y="598"/>
                        </a:lnTo>
                        <a:lnTo>
                          <a:pt x="66" y="593"/>
                        </a:lnTo>
                        <a:lnTo>
                          <a:pt x="55" y="589"/>
                        </a:lnTo>
                        <a:lnTo>
                          <a:pt x="49" y="585"/>
                        </a:lnTo>
                        <a:lnTo>
                          <a:pt x="36" y="559"/>
                        </a:lnTo>
                        <a:lnTo>
                          <a:pt x="30" y="551"/>
                        </a:lnTo>
                        <a:lnTo>
                          <a:pt x="28" y="557"/>
                        </a:lnTo>
                        <a:lnTo>
                          <a:pt x="23" y="553"/>
                        </a:lnTo>
                        <a:lnTo>
                          <a:pt x="17" y="540"/>
                        </a:lnTo>
                        <a:lnTo>
                          <a:pt x="11" y="532"/>
                        </a:lnTo>
                        <a:lnTo>
                          <a:pt x="8" y="527"/>
                        </a:lnTo>
                        <a:lnTo>
                          <a:pt x="11" y="521"/>
                        </a:lnTo>
                        <a:lnTo>
                          <a:pt x="6" y="510"/>
                        </a:lnTo>
                        <a:lnTo>
                          <a:pt x="4" y="506"/>
                        </a:lnTo>
                        <a:lnTo>
                          <a:pt x="0" y="504"/>
                        </a:lnTo>
                        <a:lnTo>
                          <a:pt x="2" y="498"/>
                        </a:lnTo>
                        <a:lnTo>
                          <a:pt x="4" y="498"/>
                        </a:lnTo>
                        <a:lnTo>
                          <a:pt x="4" y="498"/>
                        </a:lnTo>
                        <a:lnTo>
                          <a:pt x="2" y="498"/>
                        </a:lnTo>
                        <a:lnTo>
                          <a:pt x="0" y="498"/>
                        </a:lnTo>
                        <a:lnTo>
                          <a:pt x="2" y="483"/>
                        </a:lnTo>
                        <a:lnTo>
                          <a:pt x="2" y="474"/>
                        </a:lnTo>
                        <a:lnTo>
                          <a:pt x="4" y="468"/>
                        </a:lnTo>
                        <a:lnTo>
                          <a:pt x="6" y="464"/>
                        </a:lnTo>
                        <a:lnTo>
                          <a:pt x="8" y="459"/>
                        </a:lnTo>
                        <a:lnTo>
                          <a:pt x="6" y="457"/>
                        </a:lnTo>
                        <a:lnTo>
                          <a:pt x="2" y="455"/>
                        </a:lnTo>
                        <a:lnTo>
                          <a:pt x="4" y="451"/>
                        </a:lnTo>
                        <a:lnTo>
                          <a:pt x="4" y="447"/>
                        </a:lnTo>
                        <a:lnTo>
                          <a:pt x="4" y="445"/>
                        </a:lnTo>
                        <a:lnTo>
                          <a:pt x="6" y="442"/>
                        </a:lnTo>
                        <a:lnTo>
                          <a:pt x="13" y="440"/>
                        </a:lnTo>
                        <a:lnTo>
                          <a:pt x="17" y="440"/>
                        </a:lnTo>
                        <a:lnTo>
                          <a:pt x="17" y="434"/>
                        </a:lnTo>
                        <a:lnTo>
                          <a:pt x="17" y="428"/>
                        </a:lnTo>
                        <a:lnTo>
                          <a:pt x="15" y="423"/>
                        </a:lnTo>
                        <a:lnTo>
                          <a:pt x="11" y="419"/>
                        </a:lnTo>
                        <a:lnTo>
                          <a:pt x="13" y="413"/>
                        </a:lnTo>
                        <a:lnTo>
                          <a:pt x="21" y="408"/>
                        </a:lnTo>
                        <a:lnTo>
                          <a:pt x="23" y="402"/>
                        </a:lnTo>
                        <a:lnTo>
                          <a:pt x="30" y="398"/>
                        </a:lnTo>
                        <a:lnTo>
                          <a:pt x="45" y="393"/>
                        </a:lnTo>
                        <a:lnTo>
                          <a:pt x="49" y="387"/>
                        </a:lnTo>
                        <a:lnTo>
                          <a:pt x="47" y="383"/>
                        </a:lnTo>
                        <a:lnTo>
                          <a:pt x="47" y="379"/>
                        </a:lnTo>
                        <a:lnTo>
                          <a:pt x="49" y="372"/>
                        </a:lnTo>
                        <a:lnTo>
                          <a:pt x="53" y="368"/>
                        </a:lnTo>
                        <a:lnTo>
                          <a:pt x="57" y="366"/>
                        </a:lnTo>
                        <a:lnTo>
                          <a:pt x="59" y="366"/>
                        </a:lnTo>
                        <a:lnTo>
                          <a:pt x="64" y="366"/>
                        </a:lnTo>
                        <a:lnTo>
                          <a:pt x="68" y="368"/>
                        </a:lnTo>
                        <a:lnTo>
                          <a:pt x="76" y="364"/>
                        </a:lnTo>
                        <a:lnTo>
                          <a:pt x="81" y="359"/>
                        </a:lnTo>
                        <a:lnTo>
                          <a:pt x="81" y="355"/>
                        </a:lnTo>
                        <a:lnTo>
                          <a:pt x="89" y="355"/>
                        </a:lnTo>
                        <a:lnTo>
                          <a:pt x="96" y="351"/>
                        </a:lnTo>
                        <a:lnTo>
                          <a:pt x="98" y="351"/>
                        </a:lnTo>
                        <a:lnTo>
                          <a:pt x="98" y="349"/>
                        </a:lnTo>
                        <a:lnTo>
                          <a:pt x="98" y="349"/>
                        </a:lnTo>
                        <a:lnTo>
                          <a:pt x="98" y="347"/>
                        </a:lnTo>
                        <a:lnTo>
                          <a:pt x="96" y="347"/>
                        </a:lnTo>
                        <a:lnTo>
                          <a:pt x="85" y="330"/>
                        </a:lnTo>
                        <a:lnTo>
                          <a:pt x="83" y="330"/>
                        </a:lnTo>
                        <a:lnTo>
                          <a:pt x="83" y="328"/>
                        </a:lnTo>
                        <a:lnTo>
                          <a:pt x="85" y="325"/>
                        </a:lnTo>
                        <a:lnTo>
                          <a:pt x="85" y="325"/>
                        </a:lnTo>
                        <a:lnTo>
                          <a:pt x="85" y="325"/>
                        </a:lnTo>
                        <a:lnTo>
                          <a:pt x="87" y="323"/>
                        </a:lnTo>
                        <a:lnTo>
                          <a:pt x="89" y="325"/>
                        </a:lnTo>
                        <a:lnTo>
                          <a:pt x="91" y="328"/>
                        </a:lnTo>
                        <a:lnTo>
                          <a:pt x="91" y="328"/>
                        </a:lnTo>
                        <a:lnTo>
                          <a:pt x="93" y="330"/>
                        </a:lnTo>
                        <a:lnTo>
                          <a:pt x="93" y="330"/>
                        </a:lnTo>
                        <a:lnTo>
                          <a:pt x="93" y="332"/>
                        </a:lnTo>
                        <a:lnTo>
                          <a:pt x="96" y="334"/>
                        </a:lnTo>
                        <a:lnTo>
                          <a:pt x="102" y="336"/>
                        </a:lnTo>
                        <a:lnTo>
                          <a:pt x="104" y="336"/>
                        </a:lnTo>
                        <a:lnTo>
                          <a:pt x="104" y="338"/>
                        </a:lnTo>
                        <a:lnTo>
                          <a:pt x="106" y="345"/>
                        </a:lnTo>
                        <a:lnTo>
                          <a:pt x="108" y="345"/>
                        </a:lnTo>
                        <a:lnTo>
                          <a:pt x="110" y="345"/>
                        </a:lnTo>
                        <a:lnTo>
                          <a:pt x="115" y="342"/>
                        </a:lnTo>
                        <a:lnTo>
                          <a:pt x="130" y="330"/>
                        </a:lnTo>
                        <a:lnTo>
                          <a:pt x="130" y="330"/>
                        </a:lnTo>
                        <a:lnTo>
                          <a:pt x="132" y="328"/>
                        </a:lnTo>
                        <a:lnTo>
                          <a:pt x="144" y="325"/>
                        </a:lnTo>
                        <a:lnTo>
                          <a:pt x="147" y="323"/>
                        </a:lnTo>
                        <a:lnTo>
                          <a:pt x="149" y="323"/>
                        </a:lnTo>
                        <a:lnTo>
                          <a:pt x="149" y="323"/>
                        </a:lnTo>
                        <a:lnTo>
                          <a:pt x="153" y="323"/>
                        </a:lnTo>
                        <a:lnTo>
                          <a:pt x="159" y="325"/>
                        </a:lnTo>
                        <a:lnTo>
                          <a:pt x="161" y="328"/>
                        </a:lnTo>
                        <a:lnTo>
                          <a:pt x="161" y="330"/>
                        </a:lnTo>
                        <a:lnTo>
                          <a:pt x="161" y="332"/>
                        </a:lnTo>
                        <a:lnTo>
                          <a:pt x="159" y="332"/>
                        </a:lnTo>
                        <a:lnTo>
                          <a:pt x="159" y="334"/>
                        </a:lnTo>
                        <a:lnTo>
                          <a:pt x="161" y="336"/>
                        </a:lnTo>
                        <a:lnTo>
                          <a:pt x="161" y="336"/>
                        </a:lnTo>
                        <a:lnTo>
                          <a:pt x="166" y="336"/>
                        </a:lnTo>
                        <a:lnTo>
                          <a:pt x="170" y="332"/>
                        </a:lnTo>
                        <a:lnTo>
                          <a:pt x="172" y="330"/>
                        </a:lnTo>
                        <a:lnTo>
                          <a:pt x="174" y="328"/>
                        </a:lnTo>
                        <a:lnTo>
                          <a:pt x="176" y="328"/>
                        </a:lnTo>
                        <a:lnTo>
                          <a:pt x="181" y="330"/>
                        </a:lnTo>
                        <a:lnTo>
                          <a:pt x="183" y="332"/>
                        </a:lnTo>
                        <a:lnTo>
                          <a:pt x="187" y="336"/>
                        </a:lnTo>
                        <a:lnTo>
                          <a:pt x="193" y="338"/>
                        </a:lnTo>
                        <a:lnTo>
                          <a:pt x="210" y="330"/>
                        </a:lnTo>
                        <a:lnTo>
                          <a:pt x="219" y="328"/>
                        </a:lnTo>
                        <a:lnTo>
                          <a:pt x="219" y="328"/>
                        </a:lnTo>
                        <a:lnTo>
                          <a:pt x="219" y="325"/>
                        </a:lnTo>
                        <a:lnTo>
                          <a:pt x="219" y="323"/>
                        </a:lnTo>
                        <a:lnTo>
                          <a:pt x="219" y="321"/>
                        </a:lnTo>
                        <a:lnTo>
                          <a:pt x="219" y="319"/>
                        </a:lnTo>
                        <a:lnTo>
                          <a:pt x="217" y="317"/>
                        </a:lnTo>
                        <a:lnTo>
                          <a:pt x="215" y="313"/>
                        </a:lnTo>
                        <a:lnTo>
                          <a:pt x="213" y="311"/>
                        </a:lnTo>
                        <a:lnTo>
                          <a:pt x="213" y="308"/>
                        </a:lnTo>
                        <a:lnTo>
                          <a:pt x="210" y="306"/>
                        </a:lnTo>
                        <a:lnTo>
                          <a:pt x="210" y="300"/>
                        </a:lnTo>
                        <a:lnTo>
                          <a:pt x="210" y="294"/>
                        </a:lnTo>
                        <a:lnTo>
                          <a:pt x="208" y="294"/>
                        </a:lnTo>
                        <a:lnTo>
                          <a:pt x="208" y="291"/>
                        </a:lnTo>
                        <a:lnTo>
                          <a:pt x="208" y="291"/>
                        </a:lnTo>
                        <a:lnTo>
                          <a:pt x="206" y="291"/>
                        </a:lnTo>
                        <a:lnTo>
                          <a:pt x="202" y="289"/>
                        </a:lnTo>
                        <a:lnTo>
                          <a:pt x="202" y="287"/>
                        </a:lnTo>
                        <a:lnTo>
                          <a:pt x="200" y="287"/>
                        </a:lnTo>
                        <a:lnTo>
                          <a:pt x="200" y="285"/>
                        </a:lnTo>
                        <a:lnTo>
                          <a:pt x="200" y="283"/>
                        </a:lnTo>
                        <a:lnTo>
                          <a:pt x="202" y="279"/>
                        </a:lnTo>
                        <a:lnTo>
                          <a:pt x="202" y="274"/>
                        </a:lnTo>
                        <a:lnTo>
                          <a:pt x="202" y="272"/>
                        </a:lnTo>
                        <a:lnTo>
                          <a:pt x="202" y="272"/>
                        </a:lnTo>
                        <a:lnTo>
                          <a:pt x="202" y="270"/>
                        </a:lnTo>
                        <a:lnTo>
                          <a:pt x="202" y="270"/>
                        </a:lnTo>
                        <a:lnTo>
                          <a:pt x="206" y="266"/>
                        </a:lnTo>
                        <a:lnTo>
                          <a:pt x="219" y="260"/>
                        </a:lnTo>
                        <a:lnTo>
                          <a:pt x="221" y="260"/>
                        </a:lnTo>
                        <a:lnTo>
                          <a:pt x="221" y="262"/>
                        </a:lnTo>
                        <a:lnTo>
                          <a:pt x="223" y="266"/>
                        </a:lnTo>
                        <a:lnTo>
                          <a:pt x="225" y="268"/>
                        </a:lnTo>
                        <a:lnTo>
                          <a:pt x="227" y="268"/>
                        </a:lnTo>
                        <a:lnTo>
                          <a:pt x="227" y="270"/>
                        </a:lnTo>
                        <a:lnTo>
                          <a:pt x="230" y="270"/>
                        </a:lnTo>
                        <a:lnTo>
                          <a:pt x="232" y="272"/>
                        </a:lnTo>
                        <a:lnTo>
                          <a:pt x="234" y="272"/>
                        </a:lnTo>
                        <a:lnTo>
                          <a:pt x="236" y="272"/>
                        </a:lnTo>
                        <a:lnTo>
                          <a:pt x="238" y="270"/>
                        </a:lnTo>
                        <a:lnTo>
                          <a:pt x="240" y="268"/>
                        </a:lnTo>
                        <a:lnTo>
                          <a:pt x="242" y="264"/>
                        </a:lnTo>
                        <a:lnTo>
                          <a:pt x="242" y="253"/>
                        </a:lnTo>
                        <a:lnTo>
                          <a:pt x="242" y="247"/>
                        </a:lnTo>
                        <a:lnTo>
                          <a:pt x="240" y="245"/>
                        </a:lnTo>
                        <a:lnTo>
                          <a:pt x="240" y="243"/>
                        </a:lnTo>
                        <a:lnTo>
                          <a:pt x="240" y="240"/>
                        </a:lnTo>
                        <a:lnTo>
                          <a:pt x="240" y="238"/>
                        </a:lnTo>
                        <a:lnTo>
                          <a:pt x="240" y="238"/>
                        </a:lnTo>
                        <a:lnTo>
                          <a:pt x="249" y="234"/>
                        </a:lnTo>
                        <a:lnTo>
                          <a:pt x="253" y="228"/>
                        </a:lnTo>
                        <a:lnTo>
                          <a:pt x="255" y="223"/>
                        </a:lnTo>
                        <a:lnTo>
                          <a:pt x="255" y="223"/>
                        </a:lnTo>
                        <a:lnTo>
                          <a:pt x="255" y="221"/>
                        </a:lnTo>
                        <a:lnTo>
                          <a:pt x="255" y="221"/>
                        </a:lnTo>
                        <a:lnTo>
                          <a:pt x="257" y="221"/>
                        </a:lnTo>
                        <a:lnTo>
                          <a:pt x="261" y="219"/>
                        </a:lnTo>
                        <a:lnTo>
                          <a:pt x="266" y="217"/>
                        </a:lnTo>
                        <a:lnTo>
                          <a:pt x="274" y="213"/>
                        </a:lnTo>
                        <a:lnTo>
                          <a:pt x="291" y="200"/>
                        </a:lnTo>
                        <a:lnTo>
                          <a:pt x="293" y="198"/>
                        </a:lnTo>
                        <a:lnTo>
                          <a:pt x="298" y="198"/>
                        </a:lnTo>
                        <a:lnTo>
                          <a:pt x="304" y="200"/>
                        </a:lnTo>
                        <a:lnTo>
                          <a:pt x="306" y="200"/>
                        </a:lnTo>
                        <a:lnTo>
                          <a:pt x="306" y="200"/>
                        </a:lnTo>
                        <a:lnTo>
                          <a:pt x="308" y="198"/>
                        </a:lnTo>
                        <a:lnTo>
                          <a:pt x="310" y="196"/>
                        </a:lnTo>
                        <a:lnTo>
                          <a:pt x="310" y="194"/>
                        </a:lnTo>
                        <a:lnTo>
                          <a:pt x="312" y="192"/>
                        </a:lnTo>
                        <a:lnTo>
                          <a:pt x="312" y="192"/>
                        </a:lnTo>
                        <a:lnTo>
                          <a:pt x="312" y="192"/>
                        </a:lnTo>
                        <a:lnTo>
                          <a:pt x="321" y="192"/>
                        </a:lnTo>
                        <a:lnTo>
                          <a:pt x="325" y="192"/>
                        </a:lnTo>
                        <a:lnTo>
                          <a:pt x="332" y="183"/>
                        </a:lnTo>
                        <a:lnTo>
                          <a:pt x="334" y="181"/>
                        </a:lnTo>
                        <a:lnTo>
                          <a:pt x="336" y="175"/>
                        </a:lnTo>
                        <a:lnTo>
                          <a:pt x="336" y="172"/>
                        </a:lnTo>
                        <a:lnTo>
                          <a:pt x="336" y="172"/>
                        </a:lnTo>
                        <a:lnTo>
                          <a:pt x="338" y="170"/>
                        </a:lnTo>
                        <a:lnTo>
                          <a:pt x="338" y="170"/>
                        </a:lnTo>
                        <a:lnTo>
                          <a:pt x="340" y="170"/>
                        </a:lnTo>
                        <a:lnTo>
                          <a:pt x="342" y="172"/>
                        </a:lnTo>
                        <a:lnTo>
                          <a:pt x="344" y="172"/>
                        </a:lnTo>
                        <a:lnTo>
                          <a:pt x="344" y="172"/>
                        </a:lnTo>
                        <a:lnTo>
                          <a:pt x="344" y="175"/>
                        </a:lnTo>
                        <a:lnTo>
                          <a:pt x="344" y="175"/>
                        </a:lnTo>
                        <a:lnTo>
                          <a:pt x="346" y="177"/>
                        </a:lnTo>
                        <a:lnTo>
                          <a:pt x="346" y="179"/>
                        </a:lnTo>
                        <a:lnTo>
                          <a:pt x="346" y="179"/>
                        </a:lnTo>
                        <a:lnTo>
                          <a:pt x="366" y="179"/>
                        </a:lnTo>
                        <a:lnTo>
                          <a:pt x="370" y="177"/>
                        </a:lnTo>
                        <a:lnTo>
                          <a:pt x="385" y="170"/>
                        </a:lnTo>
                        <a:lnTo>
                          <a:pt x="385" y="170"/>
                        </a:lnTo>
                        <a:lnTo>
                          <a:pt x="393" y="164"/>
                        </a:lnTo>
                        <a:lnTo>
                          <a:pt x="393" y="162"/>
                        </a:lnTo>
                        <a:lnTo>
                          <a:pt x="393" y="162"/>
                        </a:lnTo>
                        <a:lnTo>
                          <a:pt x="393" y="158"/>
                        </a:lnTo>
                        <a:lnTo>
                          <a:pt x="393" y="155"/>
                        </a:lnTo>
                        <a:lnTo>
                          <a:pt x="393" y="153"/>
                        </a:lnTo>
                        <a:lnTo>
                          <a:pt x="395" y="149"/>
                        </a:lnTo>
                        <a:lnTo>
                          <a:pt x="395" y="147"/>
                        </a:lnTo>
                        <a:lnTo>
                          <a:pt x="395" y="145"/>
                        </a:lnTo>
                        <a:lnTo>
                          <a:pt x="395" y="143"/>
                        </a:lnTo>
                        <a:lnTo>
                          <a:pt x="395" y="143"/>
                        </a:lnTo>
                        <a:lnTo>
                          <a:pt x="395" y="138"/>
                        </a:lnTo>
                        <a:lnTo>
                          <a:pt x="395" y="136"/>
                        </a:lnTo>
                        <a:lnTo>
                          <a:pt x="395" y="136"/>
                        </a:lnTo>
                        <a:lnTo>
                          <a:pt x="393" y="134"/>
                        </a:lnTo>
                        <a:lnTo>
                          <a:pt x="393" y="134"/>
                        </a:lnTo>
                        <a:lnTo>
                          <a:pt x="395" y="132"/>
                        </a:lnTo>
                        <a:lnTo>
                          <a:pt x="404" y="128"/>
                        </a:lnTo>
                        <a:lnTo>
                          <a:pt x="415" y="128"/>
                        </a:lnTo>
                        <a:lnTo>
                          <a:pt x="442" y="117"/>
                        </a:lnTo>
                        <a:lnTo>
                          <a:pt x="451" y="111"/>
                        </a:lnTo>
                        <a:lnTo>
                          <a:pt x="455" y="109"/>
                        </a:lnTo>
                        <a:lnTo>
                          <a:pt x="455" y="109"/>
                        </a:lnTo>
                        <a:lnTo>
                          <a:pt x="457" y="109"/>
                        </a:lnTo>
                        <a:lnTo>
                          <a:pt x="463" y="109"/>
                        </a:lnTo>
                        <a:lnTo>
                          <a:pt x="463" y="109"/>
                        </a:lnTo>
                        <a:lnTo>
                          <a:pt x="466" y="107"/>
                        </a:lnTo>
                        <a:lnTo>
                          <a:pt x="466" y="102"/>
                        </a:lnTo>
                        <a:lnTo>
                          <a:pt x="468" y="100"/>
                        </a:lnTo>
                        <a:lnTo>
                          <a:pt x="468" y="100"/>
                        </a:lnTo>
                        <a:lnTo>
                          <a:pt x="472" y="98"/>
                        </a:lnTo>
                        <a:lnTo>
                          <a:pt x="480" y="92"/>
                        </a:lnTo>
                        <a:lnTo>
                          <a:pt x="483" y="92"/>
                        </a:lnTo>
                        <a:lnTo>
                          <a:pt x="483" y="90"/>
                        </a:lnTo>
                        <a:lnTo>
                          <a:pt x="485" y="85"/>
                        </a:lnTo>
                        <a:lnTo>
                          <a:pt x="487" y="83"/>
                        </a:lnTo>
                        <a:lnTo>
                          <a:pt x="487" y="83"/>
                        </a:lnTo>
                        <a:lnTo>
                          <a:pt x="487" y="83"/>
                        </a:lnTo>
                        <a:lnTo>
                          <a:pt x="489" y="85"/>
                        </a:lnTo>
                        <a:lnTo>
                          <a:pt x="489" y="85"/>
                        </a:lnTo>
                        <a:lnTo>
                          <a:pt x="489" y="85"/>
                        </a:lnTo>
                        <a:lnTo>
                          <a:pt x="491" y="85"/>
                        </a:lnTo>
                        <a:lnTo>
                          <a:pt x="491" y="85"/>
                        </a:lnTo>
                        <a:lnTo>
                          <a:pt x="491" y="85"/>
                        </a:lnTo>
                        <a:lnTo>
                          <a:pt x="493" y="83"/>
                        </a:lnTo>
                        <a:lnTo>
                          <a:pt x="493" y="83"/>
                        </a:lnTo>
                        <a:lnTo>
                          <a:pt x="493" y="81"/>
                        </a:lnTo>
                        <a:lnTo>
                          <a:pt x="493" y="81"/>
                        </a:lnTo>
                        <a:lnTo>
                          <a:pt x="493" y="79"/>
                        </a:lnTo>
                        <a:lnTo>
                          <a:pt x="493" y="77"/>
                        </a:lnTo>
                        <a:lnTo>
                          <a:pt x="491" y="73"/>
                        </a:lnTo>
                        <a:lnTo>
                          <a:pt x="485" y="68"/>
                        </a:lnTo>
                        <a:lnTo>
                          <a:pt x="495" y="60"/>
                        </a:lnTo>
                        <a:lnTo>
                          <a:pt x="497" y="58"/>
                        </a:lnTo>
                        <a:lnTo>
                          <a:pt x="502" y="51"/>
                        </a:lnTo>
                        <a:lnTo>
                          <a:pt x="502" y="49"/>
                        </a:lnTo>
                        <a:lnTo>
                          <a:pt x="504" y="49"/>
                        </a:lnTo>
                        <a:lnTo>
                          <a:pt x="510" y="51"/>
                        </a:lnTo>
                        <a:lnTo>
                          <a:pt x="512" y="51"/>
                        </a:lnTo>
                        <a:lnTo>
                          <a:pt x="512" y="51"/>
                        </a:lnTo>
                        <a:lnTo>
                          <a:pt x="512" y="49"/>
                        </a:lnTo>
                        <a:lnTo>
                          <a:pt x="512" y="47"/>
                        </a:lnTo>
                        <a:lnTo>
                          <a:pt x="512" y="43"/>
                        </a:lnTo>
                        <a:lnTo>
                          <a:pt x="512" y="39"/>
                        </a:lnTo>
                        <a:lnTo>
                          <a:pt x="510" y="39"/>
                        </a:lnTo>
                        <a:lnTo>
                          <a:pt x="510" y="36"/>
                        </a:lnTo>
                        <a:lnTo>
                          <a:pt x="508" y="36"/>
                        </a:lnTo>
                        <a:lnTo>
                          <a:pt x="508" y="34"/>
                        </a:lnTo>
                        <a:lnTo>
                          <a:pt x="508" y="32"/>
                        </a:lnTo>
                        <a:lnTo>
                          <a:pt x="504" y="19"/>
                        </a:lnTo>
                        <a:lnTo>
                          <a:pt x="504" y="15"/>
                        </a:lnTo>
                        <a:lnTo>
                          <a:pt x="506" y="13"/>
                        </a:lnTo>
                        <a:lnTo>
                          <a:pt x="514" y="2"/>
                        </a:lnTo>
                        <a:lnTo>
                          <a:pt x="519" y="0"/>
                        </a:lnTo>
                        <a:lnTo>
                          <a:pt x="538" y="5"/>
                        </a:lnTo>
                        <a:lnTo>
                          <a:pt x="538" y="11"/>
                        </a:lnTo>
                        <a:lnTo>
                          <a:pt x="536" y="17"/>
                        </a:lnTo>
                        <a:lnTo>
                          <a:pt x="536" y="19"/>
                        </a:lnTo>
                        <a:lnTo>
                          <a:pt x="536" y="22"/>
                        </a:lnTo>
                        <a:lnTo>
                          <a:pt x="536" y="24"/>
                        </a:lnTo>
                        <a:lnTo>
                          <a:pt x="536" y="26"/>
                        </a:lnTo>
                        <a:lnTo>
                          <a:pt x="536" y="28"/>
                        </a:lnTo>
                        <a:lnTo>
                          <a:pt x="538" y="28"/>
                        </a:lnTo>
                        <a:lnTo>
                          <a:pt x="540" y="30"/>
                        </a:lnTo>
                        <a:lnTo>
                          <a:pt x="548" y="32"/>
                        </a:lnTo>
                        <a:lnTo>
                          <a:pt x="553" y="34"/>
                        </a:lnTo>
                        <a:lnTo>
                          <a:pt x="563" y="45"/>
                        </a:lnTo>
                        <a:lnTo>
                          <a:pt x="568" y="47"/>
                        </a:lnTo>
                        <a:lnTo>
                          <a:pt x="570" y="47"/>
                        </a:lnTo>
                        <a:lnTo>
                          <a:pt x="572" y="47"/>
                        </a:lnTo>
                        <a:lnTo>
                          <a:pt x="572" y="47"/>
                        </a:lnTo>
                        <a:lnTo>
                          <a:pt x="576" y="45"/>
                        </a:lnTo>
                        <a:lnTo>
                          <a:pt x="576" y="45"/>
                        </a:lnTo>
                        <a:lnTo>
                          <a:pt x="578" y="45"/>
                        </a:lnTo>
                        <a:lnTo>
                          <a:pt x="578" y="45"/>
                        </a:lnTo>
                        <a:lnTo>
                          <a:pt x="580" y="47"/>
                        </a:lnTo>
                        <a:lnTo>
                          <a:pt x="580" y="49"/>
                        </a:lnTo>
                        <a:lnTo>
                          <a:pt x="585" y="58"/>
                        </a:lnTo>
                        <a:lnTo>
                          <a:pt x="585" y="62"/>
                        </a:lnTo>
                        <a:lnTo>
                          <a:pt x="585" y="66"/>
                        </a:lnTo>
                        <a:lnTo>
                          <a:pt x="585" y="70"/>
                        </a:lnTo>
                        <a:lnTo>
                          <a:pt x="585" y="75"/>
                        </a:lnTo>
                        <a:lnTo>
                          <a:pt x="585" y="77"/>
                        </a:lnTo>
                        <a:lnTo>
                          <a:pt x="589" y="83"/>
                        </a:lnTo>
                        <a:lnTo>
                          <a:pt x="606" y="100"/>
                        </a:lnTo>
                        <a:lnTo>
                          <a:pt x="612" y="109"/>
                        </a:lnTo>
                        <a:lnTo>
                          <a:pt x="612" y="111"/>
                        </a:lnTo>
                        <a:lnTo>
                          <a:pt x="614" y="113"/>
                        </a:lnTo>
                        <a:lnTo>
                          <a:pt x="614" y="117"/>
                        </a:lnTo>
                        <a:lnTo>
                          <a:pt x="617" y="117"/>
                        </a:lnTo>
                        <a:lnTo>
                          <a:pt x="617" y="117"/>
                        </a:lnTo>
                        <a:lnTo>
                          <a:pt x="625" y="113"/>
                        </a:lnTo>
                        <a:lnTo>
                          <a:pt x="627" y="113"/>
                        </a:lnTo>
                        <a:lnTo>
                          <a:pt x="631" y="113"/>
                        </a:lnTo>
                        <a:lnTo>
                          <a:pt x="640" y="117"/>
                        </a:lnTo>
                        <a:lnTo>
                          <a:pt x="640" y="126"/>
                        </a:lnTo>
                        <a:lnTo>
                          <a:pt x="640" y="130"/>
                        </a:lnTo>
                        <a:lnTo>
                          <a:pt x="638" y="132"/>
                        </a:lnTo>
                        <a:lnTo>
                          <a:pt x="638" y="134"/>
                        </a:lnTo>
                        <a:lnTo>
                          <a:pt x="638" y="136"/>
                        </a:lnTo>
                        <a:lnTo>
                          <a:pt x="638" y="138"/>
                        </a:lnTo>
                        <a:lnTo>
                          <a:pt x="644" y="147"/>
                        </a:lnTo>
                        <a:lnTo>
                          <a:pt x="646" y="151"/>
                        </a:lnTo>
                        <a:lnTo>
                          <a:pt x="648" y="160"/>
                        </a:lnTo>
                        <a:lnTo>
                          <a:pt x="651" y="162"/>
                        </a:lnTo>
                        <a:lnTo>
                          <a:pt x="651" y="164"/>
                        </a:lnTo>
                        <a:lnTo>
                          <a:pt x="655" y="166"/>
                        </a:lnTo>
                        <a:lnTo>
                          <a:pt x="655" y="166"/>
                        </a:lnTo>
                        <a:lnTo>
                          <a:pt x="655" y="168"/>
                        </a:lnTo>
                        <a:lnTo>
                          <a:pt x="653" y="177"/>
                        </a:lnTo>
                        <a:lnTo>
                          <a:pt x="651" y="189"/>
                        </a:lnTo>
                        <a:lnTo>
                          <a:pt x="651" y="192"/>
                        </a:lnTo>
                        <a:lnTo>
                          <a:pt x="648" y="194"/>
                        </a:lnTo>
                        <a:lnTo>
                          <a:pt x="648" y="194"/>
                        </a:lnTo>
                        <a:lnTo>
                          <a:pt x="642" y="198"/>
                        </a:lnTo>
                        <a:lnTo>
                          <a:pt x="642" y="200"/>
                        </a:lnTo>
                        <a:lnTo>
                          <a:pt x="640" y="200"/>
                        </a:lnTo>
                        <a:lnTo>
                          <a:pt x="640" y="200"/>
                        </a:lnTo>
                        <a:lnTo>
                          <a:pt x="636" y="200"/>
                        </a:lnTo>
                        <a:lnTo>
                          <a:pt x="636" y="200"/>
                        </a:lnTo>
                        <a:lnTo>
                          <a:pt x="634" y="198"/>
                        </a:lnTo>
                        <a:lnTo>
                          <a:pt x="627" y="192"/>
                        </a:lnTo>
                        <a:lnTo>
                          <a:pt x="627" y="192"/>
                        </a:lnTo>
                        <a:lnTo>
                          <a:pt x="625" y="192"/>
                        </a:lnTo>
                        <a:lnTo>
                          <a:pt x="621" y="192"/>
                        </a:lnTo>
                        <a:lnTo>
                          <a:pt x="619" y="194"/>
                        </a:lnTo>
                        <a:lnTo>
                          <a:pt x="617" y="194"/>
                        </a:lnTo>
                        <a:lnTo>
                          <a:pt x="614" y="196"/>
                        </a:lnTo>
                        <a:lnTo>
                          <a:pt x="612" y="202"/>
                        </a:lnTo>
                        <a:lnTo>
                          <a:pt x="610" y="204"/>
                        </a:lnTo>
                        <a:lnTo>
                          <a:pt x="608" y="206"/>
                        </a:lnTo>
                        <a:lnTo>
                          <a:pt x="608" y="206"/>
                        </a:lnTo>
                        <a:lnTo>
                          <a:pt x="608" y="209"/>
                        </a:lnTo>
                        <a:lnTo>
                          <a:pt x="606" y="213"/>
                        </a:lnTo>
                        <a:lnTo>
                          <a:pt x="608" y="230"/>
                        </a:lnTo>
                        <a:lnTo>
                          <a:pt x="608" y="230"/>
                        </a:lnTo>
                        <a:lnTo>
                          <a:pt x="608" y="232"/>
                        </a:lnTo>
                        <a:lnTo>
                          <a:pt x="608" y="234"/>
                        </a:lnTo>
                        <a:lnTo>
                          <a:pt x="610" y="236"/>
                        </a:lnTo>
                        <a:lnTo>
                          <a:pt x="610" y="236"/>
                        </a:lnTo>
                        <a:lnTo>
                          <a:pt x="610" y="238"/>
                        </a:lnTo>
                        <a:lnTo>
                          <a:pt x="612" y="238"/>
                        </a:lnTo>
                        <a:lnTo>
                          <a:pt x="614" y="238"/>
                        </a:lnTo>
                        <a:lnTo>
                          <a:pt x="617" y="240"/>
                        </a:lnTo>
                        <a:lnTo>
                          <a:pt x="617" y="240"/>
                        </a:lnTo>
                        <a:lnTo>
                          <a:pt x="614" y="243"/>
                        </a:lnTo>
                        <a:lnTo>
                          <a:pt x="610" y="249"/>
                        </a:lnTo>
                        <a:lnTo>
                          <a:pt x="610" y="253"/>
                        </a:lnTo>
                        <a:lnTo>
                          <a:pt x="608" y="257"/>
                        </a:lnTo>
                        <a:lnTo>
                          <a:pt x="608" y="264"/>
                        </a:lnTo>
                        <a:lnTo>
                          <a:pt x="604" y="266"/>
                        </a:lnTo>
                        <a:lnTo>
                          <a:pt x="604" y="270"/>
                        </a:lnTo>
                        <a:lnTo>
                          <a:pt x="604" y="270"/>
                        </a:lnTo>
                        <a:lnTo>
                          <a:pt x="606" y="272"/>
                        </a:lnTo>
                        <a:lnTo>
                          <a:pt x="621" y="274"/>
                        </a:lnTo>
                        <a:lnTo>
                          <a:pt x="621" y="274"/>
                        </a:lnTo>
                        <a:lnTo>
                          <a:pt x="623" y="274"/>
                        </a:lnTo>
                        <a:lnTo>
                          <a:pt x="623" y="277"/>
                        </a:lnTo>
                        <a:lnTo>
                          <a:pt x="623" y="279"/>
                        </a:lnTo>
                        <a:lnTo>
                          <a:pt x="625" y="279"/>
                        </a:lnTo>
                        <a:lnTo>
                          <a:pt x="631" y="283"/>
                        </a:lnTo>
                        <a:lnTo>
                          <a:pt x="631" y="285"/>
                        </a:lnTo>
                        <a:lnTo>
                          <a:pt x="640" y="298"/>
                        </a:lnTo>
                        <a:lnTo>
                          <a:pt x="642" y="302"/>
                        </a:lnTo>
                        <a:lnTo>
                          <a:pt x="646" y="304"/>
                        </a:lnTo>
                        <a:lnTo>
                          <a:pt x="651" y="306"/>
                        </a:lnTo>
                        <a:lnTo>
                          <a:pt x="651" y="306"/>
                        </a:lnTo>
                        <a:lnTo>
                          <a:pt x="653" y="311"/>
                        </a:lnTo>
                        <a:lnTo>
                          <a:pt x="659" y="323"/>
                        </a:lnTo>
                        <a:lnTo>
                          <a:pt x="659" y="325"/>
                        </a:lnTo>
                        <a:lnTo>
                          <a:pt x="659" y="328"/>
                        </a:lnTo>
                        <a:lnTo>
                          <a:pt x="659" y="330"/>
                        </a:lnTo>
                        <a:lnTo>
                          <a:pt x="659" y="332"/>
                        </a:lnTo>
                        <a:lnTo>
                          <a:pt x="659" y="332"/>
                        </a:lnTo>
                        <a:lnTo>
                          <a:pt x="659" y="334"/>
                        </a:lnTo>
                        <a:lnTo>
                          <a:pt x="657" y="334"/>
                        </a:lnTo>
                        <a:lnTo>
                          <a:pt x="653" y="336"/>
                        </a:lnTo>
                        <a:lnTo>
                          <a:pt x="636" y="338"/>
                        </a:lnTo>
                        <a:lnTo>
                          <a:pt x="634" y="338"/>
                        </a:lnTo>
                        <a:lnTo>
                          <a:pt x="634" y="340"/>
                        </a:lnTo>
                        <a:lnTo>
                          <a:pt x="631" y="345"/>
                        </a:lnTo>
                        <a:lnTo>
                          <a:pt x="631" y="347"/>
                        </a:lnTo>
                        <a:lnTo>
                          <a:pt x="631" y="347"/>
                        </a:lnTo>
                        <a:lnTo>
                          <a:pt x="636" y="351"/>
                        </a:lnTo>
                        <a:lnTo>
                          <a:pt x="636" y="351"/>
                        </a:lnTo>
                        <a:lnTo>
                          <a:pt x="636" y="353"/>
                        </a:lnTo>
                        <a:lnTo>
                          <a:pt x="634" y="359"/>
                        </a:lnTo>
                        <a:lnTo>
                          <a:pt x="631" y="362"/>
                        </a:lnTo>
                        <a:lnTo>
                          <a:pt x="631" y="364"/>
                        </a:lnTo>
                        <a:lnTo>
                          <a:pt x="627" y="364"/>
                        </a:lnTo>
                        <a:lnTo>
                          <a:pt x="627" y="362"/>
                        </a:lnTo>
                        <a:lnTo>
                          <a:pt x="625" y="362"/>
                        </a:lnTo>
                        <a:lnTo>
                          <a:pt x="623" y="359"/>
                        </a:lnTo>
                        <a:lnTo>
                          <a:pt x="621" y="357"/>
                        </a:lnTo>
                        <a:lnTo>
                          <a:pt x="621" y="357"/>
                        </a:lnTo>
                        <a:lnTo>
                          <a:pt x="621" y="357"/>
                        </a:lnTo>
                        <a:lnTo>
                          <a:pt x="619" y="357"/>
                        </a:lnTo>
                        <a:lnTo>
                          <a:pt x="619" y="359"/>
                        </a:lnTo>
                        <a:lnTo>
                          <a:pt x="617" y="362"/>
                        </a:lnTo>
                        <a:lnTo>
                          <a:pt x="608" y="368"/>
                        </a:lnTo>
                        <a:lnTo>
                          <a:pt x="604" y="372"/>
                        </a:lnTo>
                        <a:lnTo>
                          <a:pt x="597" y="374"/>
                        </a:lnTo>
                        <a:lnTo>
                          <a:pt x="597" y="376"/>
                        </a:lnTo>
                        <a:lnTo>
                          <a:pt x="595" y="381"/>
                        </a:lnTo>
                        <a:lnTo>
                          <a:pt x="591" y="389"/>
                        </a:lnTo>
                        <a:lnTo>
                          <a:pt x="591" y="396"/>
                        </a:lnTo>
                        <a:lnTo>
                          <a:pt x="593" y="398"/>
                        </a:lnTo>
                        <a:lnTo>
                          <a:pt x="593" y="400"/>
                        </a:lnTo>
                        <a:lnTo>
                          <a:pt x="595" y="402"/>
                        </a:lnTo>
                        <a:lnTo>
                          <a:pt x="595" y="402"/>
                        </a:lnTo>
                        <a:lnTo>
                          <a:pt x="602" y="406"/>
                        </a:lnTo>
                        <a:lnTo>
                          <a:pt x="604" y="406"/>
                        </a:lnTo>
                        <a:lnTo>
                          <a:pt x="604" y="406"/>
                        </a:lnTo>
                        <a:lnTo>
                          <a:pt x="604" y="408"/>
                        </a:lnTo>
                        <a:lnTo>
                          <a:pt x="604" y="408"/>
                        </a:lnTo>
                        <a:lnTo>
                          <a:pt x="604" y="415"/>
                        </a:lnTo>
                        <a:lnTo>
                          <a:pt x="604" y="417"/>
                        </a:lnTo>
                        <a:lnTo>
                          <a:pt x="604" y="419"/>
                        </a:lnTo>
                        <a:lnTo>
                          <a:pt x="604" y="419"/>
                        </a:lnTo>
                        <a:lnTo>
                          <a:pt x="604" y="421"/>
                        </a:lnTo>
                        <a:lnTo>
                          <a:pt x="602" y="421"/>
                        </a:lnTo>
                        <a:lnTo>
                          <a:pt x="599" y="421"/>
                        </a:lnTo>
                        <a:lnTo>
                          <a:pt x="599" y="421"/>
                        </a:lnTo>
                        <a:lnTo>
                          <a:pt x="597" y="419"/>
                        </a:lnTo>
                        <a:lnTo>
                          <a:pt x="595" y="417"/>
                        </a:lnTo>
                        <a:lnTo>
                          <a:pt x="593" y="417"/>
                        </a:lnTo>
                        <a:lnTo>
                          <a:pt x="593" y="417"/>
                        </a:lnTo>
                        <a:lnTo>
                          <a:pt x="591" y="417"/>
                        </a:lnTo>
                        <a:lnTo>
                          <a:pt x="589" y="419"/>
                        </a:lnTo>
                        <a:lnTo>
                          <a:pt x="587" y="419"/>
                        </a:lnTo>
                        <a:lnTo>
                          <a:pt x="585" y="419"/>
                        </a:lnTo>
                        <a:lnTo>
                          <a:pt x="582" y="417"/>
                        </a:lnTo>
                        <a:lnTo>
                          <a:pt x="582" y="419"/>
                        </a:lnTo>
                        <a:lnTo>
                          <a:pt x="580" y="419"/>
                        </a:lnTo>
                        <a:lnTo>
                          <a:pt x="578" y="425"/>
                        </a:lnTo>
                        <a:lnTo>
                          <a:pt x="578" y="428"/>
                        </a:lnTo>
                        <a:lnTo>
                          <a:pt x="578" y="430"/>
                        </a:lnTo>
                        <a:lnTo>
                          <a:pt x="578" y="434"/>
                        </a:lnTo>
                        <a:lnTo>
                          <a:pt x="576" y="436"/>
                        </a:lnTo>
                        <a:lnTo>
                          <a:pt x="574" y="440"/>
                        </a:lnTo>
                        <a:lnTo>
                          <a:pt x="568" y="442"/>
                        </a:lnTo>
                        <a:lnTo>
                          <a:pt x="557" y="455"/>
                        </a:lnTo>
                        <a:lnTo>
                          <a:pt x="557" y="455"/>
                        </a:lnTo>
                        <a:lnTo>
                          <a:pt x="561" y="457"/>
                        </a:lnTo>
                        <a:lnTo>
                          <a:pt x="585" y="474"/>
                        </a:lnTo>
                        <a:lnTo>
                          <a:pt x="587" y="479"/>
                        </a:lnTo>
                        <a:lnTo>
                          <a:pt x="589" y="485"/>
                        </a:lnTo>
                        <a:lnTo>
                          <a:pt x="595" y="493"/>
                        </a:lnTo>
                        <a:lnTo>
                          <a:pt x="610" y="491"/>
                        </a:lnTo>
                        <a:lnTo>
                          <a:pt x="623" y="485"/>
                        </a:lnTo>
                        <a:lnTo>
                          <a:pt x="638" y="474"/>
                        </a:lnTo>
                        <a:lnTo>
                          <a:pt x="651" y="464"/>
                        </a:lnTo>
                        <a:lnTo>
                          <a:pt x="689" y="447"/>
                        </a:lnTo>
                        <a:lnTo>
                          <a:pt x="699" y="445"/>
                        </a:lnTo>
                        <a:lnTo>
                          <a:pt x="704" y="445"/>
                        </a:lnTo>
                        <a:lnTo>
                          <a:pt x="708" y="447"/>
                        </a:lnTo>
                        <a:lnTo>
                          <a:pt x="748" y="485"/>
                        </a:lnTo>
                        <a:lnTo>
                          <a:pt x="757" y="502"/>
                        </a:lnTo>
                        <a:lnTo>
                          <a:pt x="755" y="519"/>
                        </a:lnTo>
                        <a:lnTo>
                          <a:pt x="757" y="525"/>
                        </a:lnTo>
                        <a:lnTo>
                          <a:pt x="765" y="536"/>
                        </a:lnTo>
                        <a:lnTo>
                          <a:pt x="770" y="542"/>
                        </a:lnTo>
                        <a:lnTo>
                          <a:pt x="772" y="549"/>
                        </a:lnTo>
                        <a:lnTo>
                          <a:pt x="774" y="553"/>
                        </a:lnTo>
                        <a:lnTo>
                          <a:pt x="774" y="557"/>
                        </a:lnTo>
                        <a:lnTo>
                          <a:pt x="782" y="568"/>
                        </a:lnTo>
                        <a:lnTo>
                          <a:pt x="784" y="572"/>
                        </a:lnTo>
                        <a:lnTo>
                          <a:pt x="784" y="576"/>
                        </a:lnTo>
                        <a:lnTo>
                          <a:pt x="789" y="581"/>
                        </a:lnTo>
                        <a:lnTo>
                          <a:pt x="795" y="581"/>
                        </a:lnTo>
                        <a:lnTo>
                          <a:pt x="801" y="576"/>
                        </a:lnTo>
                        <a:lnTo>
                          <a:pt x="806" y="578"/>
                        </a:lnTo>
                        <a:lnTo>
                          <a:pt x="806" y="585"/>
                        </a:lnTo>
                        <a:lnTo>
                          <a:pt x="801" y="591"/>
                        </a:lnTo>
                        <a:lnTo>
                          <a:pt x="797" y="602"/>
                        </a:lnTo>
                        <a:lnTo>
                          <a:pt x="787" y="604"/>
                        </a:lnTo>
                        <a:lnTo>
                          <a:pt x="778" y="612"/>
                        </a:lnTo>
                        <a:lnTo>
                          <a:pt x="772" y="623"/>
                        </a:lnTo>
                        <a:lnTo>
                          <a:pt x="774" y="636"/>
                        </a:lnTo>
                        <a:lnTo>
                          <a:pt x="780" y="646"/>
                        </a:lnTo>
                        <a:lnTo>
                          <a:pt x="791" y="663"/>
                        </a:lnTo>
                        <a:lnTo>
                          <a:pt x="797" y="678"/>
                        </a:lnTo>
                        <a:lnTo>
                          <a:pt x="795" y="691"/>
                        </a:lnTo>
                        <a:lnTo>
                          <a:pt x="804" y="702"/>
                        </a:lnTo>
                        <a:lnTo>
                          <a:pt x="814" y="723"/>
                        </a:lnTo>
                        <a:lnTo>
                          <a:pt x="818" y="731"/>
                        </a:lnTo>
                        <a:lnTo>
                          <a:pt x="821" y="736"/>
                        </a:lnTo>
                        <a:lnTo>
                          <a:pt x="812" y="740"/>
                        </a:lnTo>
                        <a:lnTo>
                          <a:pt x="814" y="742"/>
                        </a:lnTo>
                        <a:lnTo>
                          <a:pt x="818" y="744"/>
                        </a:lnTo>
                        <a:lnTo>
                          <a:pt x="825" y="744"/>
                        </a:lnTo>
                        <a:lnTo>
                          <a:pt x="831" y="746"/>
                        </a:lnTo>
                        <a:lnTo>
                          <a:pt x="836" y="751"/>
                        </a:lnTo>
                        <a:lnTo>
                          <a:pt x="833" y="753"/>
                        </a:lnTo>
                        <a:lnTo>
                          <a:pt x="831" y="761"/>
                        </a:lnTo>
                        <a:lnTo>
                          <a:pt x="831" y="761"/>
                        </a:lnTo>
                        <a:lnTo>
                          <a:pt x="833" y="765"/>
                        </a:lnTo>
                        <a:lnTo>
                          <a:pt x="836" y="774"/>
                        </a:lnTo>
                        <a:lnTo>
                          <a:pt x="836" y="780"/>
                        </a:lnTo>
                        <a:lnTo>
                          <a:pt x="827" y="808"/>
                        </a:lnTo>
                        <a:lnTo>
                          <a:pt x="827" y="812"/>
                        </a:lnTo>
                        <a:lnTo>
                          <a:pt x="836" y="814"/>
                        </a:lnTo>
                        <a:lnTo>
                          <a:pt x="836" y="821"/>
                        </a:lnTo>
                        <a:lnTo>
                          <a:pt x="814" y="851"/>
                        </a:lnTo>
                        <a:lnTo>
                          <a:pt x="810" y="855"/>
                        </a:lnTo>
                        <a:lnTo>
                          <a:pt x="808" y="859"/>
                        </a:lnTo>
                        <a:lnTo>
                          <a:pt x="806" y="868"/>
                        </a:lnTo>
                        <a:lnTo>
                          <a:pt x="806" y="916"/>
                        </a:lnTo>
                        <a:lnTo>
                          <a:pt x="804" y="923"/>
                        </a:lnTo>
                        <a:lnTo>
                          <a:pt x="784" y="976"/>
                        </a:lnTo>
                        <a:lnTo>
                          <a:pt x="780" y="98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39" name="Freeform 35"/>
                  <p:cNvSpPr>
                    <a:spLocks/>
                  </p:cNvSpPr>
                  <p:nvPr/>
                </p:nvSpPr>
                <p:spPr bwMode="auto">
                  <a:xfrm>
                    <a:off x="1246586" y="3605212"/>
                    <a:ext cx="431006" cy="319088"/>
                  </a:xfrm>
                  <a:custGeom>
                    <a:avLst/>
                    <a:gdLst>
                      <a:gd name="T0" fmla="*/ 362 w 362"/>
                      <a:gd name="T1" fmla="*/ 228 h 268"/>
                      <a:gd name="T2" fmla="*/ 353 w 362"/>
                      <a:gd name="T3" fmla="*/ 243 h 268"/>
                      <a:gd name="T4" fmla="*/ 340 w 362"/>
                      <a:gd name="T5" fmla="*/ 251 h 268"/>
                      <a:gd name="T6" fmla="*/ 330 w 362"/>
                      <a:gd name="T7" fmla="*/ 262 h 268"/>
                      <a:gd name="T8" fmla="*/ 281 w 362"/>
                      <a:gd name="T9" fmla="*/ 258 h 268"/>
                      <a:gd name="T10" fmla="*/ 264 w 362"/>
                      <a:gd name="T11" fmla="*/ 256 h 268"/>
                      <a:gd name="T12" fmla="*/ 247 w 362"/>
                      <a:gd name="T13" fmla="*/ 264 h 268"/>
                      <a:gd name="T14" fmla="*/ 211 w 362"/>
                      <a:gd name="T15" fmla="*/ 222 h 268"/>
                      <a:gd name="T16" fmla="*/ 179 w 362"/>
                      <a:gd name="T17" fmla="*/ 222 h 268"/>
                      <a:gd name="T18" fmla="*/ 179 w 362"/>
                      <a:gd name="T19" fmla="*/ 253 h 268"/>
                      <a:gd name="T20" fmla="*/ 141 w 362"/>
                      <a:gd name="T21" fmla="*/ 251 h 268"/>
                      <a:gd name="T22" fmla="*/ 134 w 362"/>
                      <a:gd name="T23" fmla="*/ 224 h 268"/>
                      <a:gd name="T24" fmla="*/ 126 w 362"/>
                      <a:gd name="T25" fmla="*/ 226 h 268"/>
                      <a:gd name="T26" fmla="*/ 119 w 362"/>
                      <a:gd name="T27" fmla="*/ 209 h 268"/>
                      <a:gd name="T28" fmla="*/ 111 w 362"/>
                      <a:gd name="T29" fmla="*/ 202 h 268"/>
                      <a:gd name="T30" fmla="*/ 81 w 362"/>
                      <a:gd name="T31" fmla="*/ 168 h 268"/>
                      <a:gd name="T32" fmla="*/ 85 w 362"/>
                      <a:gd name="T33" fmla="*/ 154 h 268"/>
                      <a:gd name="T34" fmla="*/ 64 w 362"/>
                      <a:gd name="T35" fmla="*/ 130 h 268"/>
                      <a:gd name="T36" fmla="*/ 53 w 362"/>
                      <a:gd name="T37" fmla="*/ 115 h 268"/>
                      <a:gd name="T38" fmla="*/ 9 w 362"/>
                      <a:gd name="T39" fmla="*/ 107 h 268"/>
                      <a:gd name="T40" fmla="*/ 0 w 362"/>
                      <a:gd name="T41" fmla="*/ 90 h 268"/>
                      <a:gd name="T42" fmla="*/ 87 w 362"/>
                      <a:gd name="T43" fmla="*/ 62 h 268"/>
                      <a:gd name="T44" fmla="*/ 121 w 362"/>
                      <a:gd name="T45" fmla="*/ 49 h 268"/>
                      <a:gd name="T46" fmla="*/ 198 w 362"/>
                      <a:gd name="T47" fmla="*/ 3 h 268"/>
                      <a:gd name="T48" fmla="*/ 215 w 362"/>
                      <a:gd name="T49" fmla="*/ 0 h 268"/>
                      <a:gd name="T50" fmla="*/ 262 w 362"/>
                      <a:gd name="T51" fmla="*/ 11 h 268"/>
                      <a:gd name="T52" fmla="*/ 285 w 362"/>
                      <a:gd name="T53" fmla="*/ 26 h 268"/>
                      <a:gd name="T54" fmla="*/ 298 w 362"/>
                      <a:gd name="T55" fmla="*/ 26 h 268"/>
                      <a:gd name="T56" fmla="*/ 306 w 362"/>
                      <a:gd name="T57" fmla="*/ 20 h 268"/>
                      <a:gd name="T58" fmla="*/ 313 w 362"/>
                      <a:gd name="T59" fmla="*/ 34 h 268"/>
                      <a:gd name="T60" fmla="*/ 319 w 362"/>
                      <a:gd name="T61" fmla="*/ 56 h 268"/>
                      <a:gd name="T62" fmla="*/ 323 w 362"/>
                      <a:gd name="T63" fmla="*/ 56 h 268"/>
                      <a:gd name="T64" fmla="*/ 326 w 362"/>
                      <a:gd name="T65" fmla="*/ 66 h 268"/>
                      <a:gd name="T66" fmla="*/ 317 w 362"/>
                      <a:gd name="T67" fmla="*/ 75 h 268"/>
                      <a:gd name="T68" fmla="*/ 306 w 362"/>
                      <a:gd name="T69" fmla="*/ 88 h 268"/>
                      <a:gd name="T70" fmla="*/ 326 w 362"/>
                      <a:gd name="T71" fmla="*/ 113 h 268"/>
                      <a:gd name="T72" fmla="*/ 326 w 362"/>
                      <a:gd name="T73" fmla="*/ 115 h 268"/>
                      <a:gd name="T74" fmla="*/ 357 w 362"/>
                      <a:gd name="T75" fmla="*/ 124 h 268"/>
                      <a:gd name="T76" fmla="*/ 357 w 362"/>
                      <a:gd name="T77" fmla="*/ 134 h 268"/>
                      <a:gd name="T78" fmla="*/ 357 w 362"/>
                      <a:gd name="T79" fmla="*/ 143 h 268"/>
                      <a:gd name="T80" fmla="*/ 351 w 362"/>
                      <a:gd name="T81" fmla="*/ 151 h 268"/>
                      <a:gd name="T82" fmla="*/ 349 w 362"/>
                      <a:gd name="T83" fmla="*/ 162 h 268"/>
                      <a:gd name="T84" fmla="*/ 345 w 362"/>
                      <a:gd name="T85" fmla="*/ 168 h 268"/>
                      <a:gd name="T86" fmla="*/ 343 w 362"/>
                      <a:gd name="T87" fmla="*/ 183 h 268"/>
                      <a:gd name="T88" fmla="*/ 338 w 362"/>
                      <a:gd name="T89" fmla="*/ 185 h 268"/>
                      <a:gd name="T90" fmla="*/ 336 w 362"/>
                      <a:gd name="T91" fmla="*/ 188 h 268"/>
                      <a:gd name="T92" fmla="*/ 334 w 362"/>
                      <a:gd name="T93" fmla="*/ 188 h 268"/>
                      <a:gd name="T94" fmla="*/ 330 w 362"/>
                      <a:gd name="T95" fmla="*/ 196 h 268"/>
                      <a:gd name="T96" fmla="*/ 334 w 362"/>
                      <a:gd name="T97" fmla="*/ 209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2" h="268">
                        <a:moveTo>
                          <a:pt x="355" y="228"/>
                        </a:moveTo>
                        <a:lnTo>
                          <a:pt x="355" y="228"/>
                        </a:lnTo>
                        <a:lnTo>
                          <a:pt x="362" y="228"/>
                        </a:lnTo>
                        <a:lnTo>
                          <a:pt x="362" y="228"/>
                        </a:lnTo>
                        <a:lnTo>
                          <a:pt x="362" y="228"/>
                        </a:lnTo>
                        <a:lnTo>
                          <a:pt x="355" y="232"/>
                        </a:lnTo>
                        <a:lnTo>
                          <a:pt x="355" y="234"/>
                        </a:lnTo>
                        <a:lnTo>
                          <a:pt x="353" y="243"/>
                        </a:lnTo>
                        <a:lnTo>
                          <a:pt x="351" y="247"/>
                        </a:lnTo>
                        <a:lnTo>
                          <a:pt x="349" y="247"/>
                        </a:lnTo>
                        <a:lnTo>
                          <a:pt x="343" y="249"/>
                        </a:lnTo>
                        <a:lnTo>
                          <a:pt x="340" y="251"/>
                        </a:lnTo>
                        <a:lnTo>
                          <a:pt x="338" y="253"/>
                        </a:lnTo>
                        <a:lnTo>
                          <a:pt x="334" y="260"/>
                        </a:lnTo>
                        <a:lnTo>
                          <a:pt x="332" y="262"/>
                        </a:lnTo>
                        <a:lnTo>
                          <a:pt x="330" y="262"/>
                        </a:lnTo>
                        <a:lnTo>
                          <a:pt x="321" y="260"/>
                        </a:lnTo>
                        <a:lnTo>
                          <a:pt x="292" y="262"/>
                        </a:lnTo>
                        <a:lnTo>
                          <a:pt x="287" y="260"/>
                        </a:lnTo>
                        <a:lnTo>
                          <a:pt x="281" y="258"/>
                        </a:lnTo>
                        <a:lnTo>
                          <a:pt x="268" y="249"/>
                        </a:lnTo>
                        <a:lnTo>
                          <a:pt x="266" y="249"/>
                        </a:lnTo>
                        <a:lnTo>
                          <a:pt x="262" y="253"/>
                        </a:lnTo>
                        <a:lnTo>
                          <a:pt x="264" y="256"/>
                        </a:lnTo>
                        <a:lnTo>
                          <a:pt x="264" y="258"/>
                        </a:lnTo>
                        <a:lnTo>
                          <a:pt x="264" y="262"/>
                        </a:lnTo>
                        <a:lnTo>
                          <a:pt x="255" y="268"/>
                        </a:lnTo>
                        <a:lnTo>
                          <a:pt x="247" y="264"/>
                        </a:lnTo>
                        <a:lnTo>
                          <a:pt x="240" y="249"/>
                        </a:lnTo>
                        <a:lnTo>
                          <a:pt x="240" y="232"/>
                        </a:lnTo>
                        <a:lnTo>
                          <a:pt x="232" y="232"/>
                        </a:lnTo>
                        <a:lnTo>
                          <a:pt x="211" y="222"/>
                        </a:lnTo>
                        <a:lnTo>
                          <a:pt x="206" y="222"/>
                        </a:lnTo>
                        <a:lnTo>
                          <a:pt x="196" y="224"/>
                        </a:lnTo>
                        <a:lnTo>
                          <a:pt x="183" y="222"/>
                        </a:lnTo>
                        <a:lnTo>
                          <a:pt x="179" y="222"/>
                        </a:lnTo>
                        <a:lnTo>
                          <a:pt x="177" y="230"/>
                        </a:lnTo>
                        <a:lnTo>
                          <a:pt x="181" y="239"/>
                        </a:lnTo>
                        <a:lnTo>
                          <a:pt x="183" y="247"/>
                        </a:lnTo>
                        <a:lnTo>
                          <a:pt x="179" y="253"/>
                        </a:lnTo>
                        <a:lnTo>
                          <a:pt x="175" y="256"/>
                        </a:lnTo>
                        <a:lnTo>
                          <a:pt x="160" y="251"/>
                        </a:lnTo>
                        <a:lnTo>
                          <a:pt x="145" y="253"/>
                        </a:lnTo>
                        <a:lnTo>
                          <a:pt x="141" y="251"/>
                        </a:lnTo>
                        <a:lnTo>
                          <a:pt x="136" y="245"/>
                        </a:lnTo>
                        <a:lnTo>
                          <a:pt x="136" y="239"/>
                        </a:lnTo>
                        <a:lnTo>
                          <a:pt x="136" y="232"/>
                        </a:lnTo>
                        <a:lnTo>
                          <a:pt x="134" y="224"/>
                        </a:lnTo>
                        <a:lnTo>
                          <a:pt x="132" y="224"/>
                        </a:lnTo>
                        <a:lnTo>
                          <a:pt x="128" y="228"/>
                        </a:lnTo>
                        <a:lnTo>
                          <a:pt x="128" y="228"/>
                        </a:lnTo>
                        <a:lnTo>
                          <a:pt x="126" y="226"/>
                        </a:lnTo>
                        <a:lnTo>
                          <a:pt x="126" y="222"/>
                        </a:lnTo>
                        <a:lnTo>
                          <a:pt x="126" y="219"/>
                        </a:lnTo>
                        <a:lnTo>
                          <a:pt x="124" y="219"/>
                        </a:lnTo>
                        <a:lnTo>
                          <a:pt x="119" y="209"/>
                        </a:lnTo>
                        <a:lnTo>
                          <a:pt x="119" y="207"/>
                        </a:lnTo>
                        <a:lnTo>
                          <a:pt x="113" y="207"/>
                        </a:lnTo>
                        <a:lnTo>
                          <a:pt x="111" y="205"/>
                        </a:lnTo>
                        <a:lnTo>
                          <a:pt x="111" y="202"/>
                        </a:lnTo>
                        <a:lnTo>
                          <a:pt x="111" y="198"/>
                        </a:lnTo>
                        <a:lnTo>
                          <a:pt x="111" y="196"/>
                        </a:lnTo>
                        <a:lnTo>
                          <a:pt x="85" y="175"/>
                        </a:lnTo>
                        <a:lnTo>
                          <a:pt x="81" y="168"/>
                        </a:lnTo>
                        <a:lnTo>
                          <a:pt x="77" y="164"/>
                        </a:lnTo>
                        <a:lnTo>
                          <a:pt x="79" y="158"/>
                        </a:lnTo>
                        <a:lnTo>
                          <a:pt x="85" y="158"/>
                        </a:lnTo>
                        <a:lnTo>
                          <a:pt x="85" y="154"/>
                        </a:lnTo>
                        <a:lnTo>
                          <a:pt x="85" y="151"/>
                        </a:lnTo>
                        <a:lnTo>
                          <a:pt x="66" y="134"/>
                        </a:lnTo>
                        <a:lnTo>
                          <a:pt x="64" y="130"/>
                        </a:lnTo>
                        <a:lnTo>
                          <a:pt x="64" y="130"/>
                        </a:lnTo>
                        <a:lnTo>
                          <a:pt x="64" y="128"/>
                        </a:lnTo>
                        <a:lnTo>
                          <a:pt x="64" y="124"/>
                        </a:lnTo>
                        <a:lnTo>
                          <a:pt x="60" y="119"/>
                        </a:lnTo>
                        <a:lnTo>
                          <a:pt x="53" y="115"/>
                        </a:lnTo>
                        <a:lnTo>
                          <a:pt x="21" y="102"/>
                        </a:lnTo>
                        <a:lnTo>
                          <a:pt x="17" y="100"/>
                        </a:lnTo>
                        <a:lnTo>
                          <a:pt x="15" y="102"/>
                        </a:lnTo>
                        <a:lnTo>
                          <a:pt x="9" y="107"/>
                        </a:lnTo>
                        <a:lnTo>
                          <a:pt x="7" y="109"/>
                        </a:lnTo>
                        <a:lnTo>
                          <a:pt x="2" y="109"/>
                        </a:lnTo>
                        <a:lnTo>
                          <a:pt x="2" y="105"/>
                        </a:lnTo>
                        <a:lnTo>
                          <a:pt x="0" y="90"/>
                        </a:lnTo>
                        <a:lnTo>
                          <a:pt x="2" y="73"/>
                        </a:lnTo>
                        <a:lnTo>
                          <a:pt x="4" y="71"/>
                        </a:lnTo>
                        <a:lnTo>
                          <a:pt x="49" y="64"/>
                        </a:lnTo>
                        <a:lnTo>
                          <a:pt x="87" y="62"/>
                        </a:lnTo>
                        <a:lnTo>
                          <a:pt x="109" y="51"/>
                        </a:lnTo>
                        <a:lnTo>
                          <a:pt x="117" y="51"/>
                        </a:lnTo>
                        <a:lnTo>
                          <a:pt x="117" y="51"/>
                        </a:lnTo>
                        <a:lnTo>
                          <a:pt x="121" y="49"/>
                        </a:lnTo>
                        <a:lnTo>
                          <a:pt x="170" y="22"/>
                        </a:lnTo>
                        <a:lnTo>
                          <a:pt x="194" y="3"/>
                        </a:lnTo>
                        <a:lnTo>
                          <a:pt x="196" y="3"/>
                        </a:lnTo>
                        <a:lnTo>
                          <a:pt x="198" y="3"/>
                        </a:lnTo>
                        <a:lnTo>
                          <a:pt x="202" y="5"/>
                        </a:lnTo>
                        <a:lnTo>
                          <a:pt x="206" y="7"/>
                        </a:lnTo>
                        <a:lnTo>
                          <a:pt x="209" y="7"/>
                        </a:lnTo>
                        <a:lnTo>
                          <a:pt x="215" y="0"/>
                        </a:lnTo>
                        <a:lnTo>
                          <a:pt x="236" y="9"/>
                        </a:lnTo>
                        <a:lnTo>
                          <a:pt x="238" y="11"/>
                        </a:lnTo>
                        <a:lnTo>
                          <a:pt x="240" y="11"/>
                        </a:lnTo>
                        <a:lnTo>
                          <a:pt x="262" y="11"/>
                        </a:lnTo>
                        <a:lnTo>
                          <a:pt x="262" y="11"/>
                        </a:lnTo>
                        <a:lnTo>
                          <a:pt x="270" y="17"/>
                        </a:lnTo>
                        <a:lnTo>
                          <a:pt x="283" y="26"/>
                        </a:lnTo>
                        <a:lnTo>
                          <a:pt x="285" y="26"/>
                        </a:lnTo>
                        <a:lnTo>
                          <a:pt x="285" y="28"/>
                        </a:lnTo>
                        <a:lnTo>
                          <a:pt x="287" y="28"/>
                        </a:lnTo>
                        <a:lnTo>
                          <a:pt x="292" y="28"/>
                        </a:lnTo>
                        <a:lnTo>
                          <a:pt x="298" y="26"/>
                        </a:lnTo>
                        <a:lnTo>
                          <a:pt x="300" y="24"/>
                        </a:lnTo>
                        <a:lnTo>
                          <a:pt x="304" y="22"/>
                        </a:lnTo>
                        <a:lnTo>
                          <a:pt x="304" y="20"/>
                        </a:lnTo>
                        <a:lnTo>
                          <a:pt x="306" y="20"/>
                        </a:lnTo>
                        <a:lnTo>
                          <a:pt x="309" y="20"/>
                        </a:lnTo>
                        <a:lnTo>
                          <a:pt x="309" y="20"/>
                        </a:lnTo>
                        <a:lnTo>
                          <a:pt x="311" y="28"/>
                        </a:lnTo>
                        <a:lnTo>
                          <a:pt x="313" y="34"/>
                        </a:lnTo>
                        <a:lnTo>
                          <a:pt x="317" y="41"/>
                        </a:lnTo>
                        <a:lnTo>
                          <a:pt x="317" y="45"/>
                        </a:lnTo>
                        <a:lnTo>
                          <a:pt x="319" y="51"/>
                        </a:lnTo>
                        <a:lnTo>
                          <a:pt x="319" y="56"/>
                        </a:lnTo>
                        <a:lnTo>
                          <a:pt x="321" y="56"/>
                        </a:lnTo>
                        <a:lnTo>
                          <a:pt x="321" y="56"/>
                        </a:lnTo>
                        <a:lnTo>
                          <a:pt x="323" y="56"/>
                        </a:lnTo>
                        <a:lnTo>
                          <a:pt x="323" y="56"/>
                        </a:lnTo>
                        <a:lnTo>
                          <a:pt x="323" y="58"/>
                        </a:lnTo>
                        <a:lnTo>
                          <a:pt x="326" y="60"/>
                        </a:lnTo>
                        <a:lnTo>
                          <a:pt x="326" y="62"/>
                        </a:lnTo>
                        <a:lnTo>
                          <a:pt x="326" y="66"/>
                        </a:lnTo>
                        <a:lnTo>
                          <a:pt x="326" y="66"/>
                        </a:lnTo>
                        <a:lnTo>
                          <a:pt x="321" y="68"/>
                        </a:lnTo>
                        <a:lnTo>
                          <a:pt x="319" y="71"/>
                        </a:lnTo>
                        <a:lnTo>
                          <a:pt x="317" y="75"/>
                        </a:lnTo>
                        <a:lnTo>
                          <a:pt x="311" y="83"/>
                        </a:lnTo>
                        <a:lnTo>
                          <a:pt x="309" y="85"/>
                        </a:lnTo>
                        <a:lnTo>
                          <a:pt x="309" y="85"/>
                        </a:lnTo>
                        <a:lnTo>
                          <a:pt x="306" y="88"/>
                        </a:lnTo>
                        <a:lnTo>
                          <a:pt x="309" y="96"/>
                        </a:lnTo>
                        <a:lnTo>
                          <a:pt x="319" y="105"/>
                        </a:lnTo>
                        <a:lnTo>
                          <a:pt x="326" y="111"/>
                        </a:lnTo>
                        <a:lnTo>
                          <a:pt x="326" y="113"/>
                        </a:lnTo>
                        <a:lnTo>
                          <a:pt x="326" y="113"/>
                        </a:lnTo>
                        <a:lnTo>
                          <a:pt x="326" y="113"/>
                        </a:lnTo>
                        <a:lnTo>
                          <a:pt x="326" y="115"/>
                        </a:lnTo>
                        <a:lnTo>
                          <a:pt x="326" y="115"/>
                        </a:lnTo>
                        <a:lnTo>
                          <a:pt x="328" y="117"/>
                        </a:lnTo>
                        <a:lnTo>
                          <a:pt x="345" y="119"/>
                        </a:lnTo>
                        <a:lnTo>
                          <a:pt x="353" y="122"/>
                        </a:lnTo>
                        <a:lnTo>
                          <a:pt x="357" y="124"/>
                        </a:lnTo>
                        <a:lnTo>
                          <a:pt x="360" y="128"/>
                        </a:lnTo>
                        <a:lnTo>
                          <a:pt x="357" y="130"/>
                        </a:lnTo>
                        <a:lnTo>
                          <a:pt x="357" y="132"/>
                        </a:lnTo>
                        <a:lnTo>
                          <a:pt x="357" y="134"/>
                        </a:lnTo>
                        <a:lnTo>
                          <a:pt x="360" y="136"/>
                        </a:lnTo>
                        <a:lnTo>
                          <a:pt x="360" y="139"/>
                        </a:lnTo>
                        <a:lnTo>
                          <a:pt x="360" y="141"/>
                        </a:lnTo>
                        <a:lnTo>
                          <a:pt x="357" y="143"/>
                        </a:lnTo>
                        <a:lnTo>
                          <a:pt x="357" y="145"/>
                        </a:lnTo>
                        <a:lnTo>
                          <a:pt x="355" y="147"/>
                        </a:lnTo>
                        <a:lnTo>
                          <a:pt x="353" y="149"/>
                        </a:lnTo>
                        <a:lnTo>
                          <a:pt x="351" y="151"/>
                        </a:lnTo>
                        <a:lnTo>
                          <a:pt x="351" y="154"/>
                        </a:lnTo>
                        <a:lnTo>
                          <a:pt x="351" y="160"/>
                        </a:lnTo>
                        <a:lnTo>
                          <a:pt x="349" y="162"/>
                        </a:lnTo>
                        <a:lnTo>
                          <a:pt x="349" y="162"/>
                        </a:lnTo>
                        <a:lnTo>
                          <a:pt x="347" y="164"/>
                        </a:lnTo>
                        <a:lnTo>
                          <a:pt x="347" y="166"/>
                        </a:lnTo>
                        <a:lnTo>
                          <a:pt x="345" y="168"/>
                        </a:lnTo>
                        <a:lnTo>
                          <a:pt x="345" y="168"/>
                        </a:lnTo>
                        <a:lnTo>
                          <a:pt x="345" y="171"/>
                        </a:lnTo>
                        <a:lnTo>
                          <a:pt x="345" y="175"/>
                        </a:lnTo>
                        <a:lnTo>
                          <a:pt x="345" y="179"/>
                        </a:lnTo>
                        <a:lnTo>
                          <a:pt x="343" y="183"/>
                        </a:lnTo>
                        <a:lnTo>
                          <a:pt x="340" y="185"/>
                        </a:lnTo>
                        <a:lnTo>
                          <a:pt x="340" y="185"/>
                        </a:lnTo>
                        <a:lnTo>
                          <a:pt x="340" y="185"/>
                        </a:lnTo>
                        <a:lnTo>
                          <a:pt x="338" y="185"/>
                        </a:lnTo>
                        <a:lnTo>
                          <a:pt x="338" y="188"/>
                        </a:lnTo>
                        <a:lnTo>
                          <a:pt x="336" y="188"/>
                        </a:lnTo>
                        <a:lnTo>
                          <a:pt x="336" y="188"/>
                        </a:lnTo>
                        <a:lnTo>
                          <a:pt x="336" y="188"/>
                        </a:lnTo>
                        <a:lnTo>
                          <a:pt x="336" y="188"/>
                        </a:lnTo>
                        <a:lnTo>
                          <a:pt x="336" y="188"/>
                        </a:lnTo>
                        <a:lnTo>
                          <a:pt x="334" y="188"/>
                        </a:lnTo>
                        <a:lnTo>
                          <a:pt x="334" y="188"/>
                        </a:lnTo>
                        <a:lnTo>
                          <a:pt x="334" y="188"/>
                        </a:lnTo>
                        <a:lnTo>
                          <a:pt x="332" y="188"/>
                        </a:lnTo>
                        <a:lnTo>
                          <a:pt x="332" y="194"/>
                        </a:lnTo>
                        <a:lnTo>
                          <a:pt x="330" y="196"/>
                        </a:lnTo>
                        <a:lnTo>
                          <a:pt x="332" y="198"/>
                        </a:lnTo>
                        <a:lnTo>
                          <a:pt x="332" y="202"/>
                        </a:lnTo>
                        <a:lnTo>
                          <a:pt x="334" y="205"/>
                        </a:lnTo>
                        <a:lnTo>
                          <a:pt x="334" y="209"/>
                        </a:lnTo>
                        <a:lnTo>
                          <a:pt x="334" y="211"/>
                        </a:lnTo>
                        <a:lnTo>
                          <a:pt x="349" y="224"/>
                        </a:lnTo>
                        <a:lnTo>
                          <a:pt x="355" y="22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0" name="Freeform 37"/>
                  <p:cNvSpPr>
                    <a:spLocks/>
                  </p:cNvSpPr>
                  <p:nvPr/>
                </p:nvSpPr>
                <p:spPr bwMode="auto">
                  <a:xfrm>
                    <a:off x="2257426" y="2864644"/>
                    <a:ext cx="2041922" cy="2055019"/>
                  </a:xfrm>
                  <a:custGeom>
                    <a:avLst/>
                    <a:gdLst>
                      <a:gd name="T0" fmla="*/ 1129 w 1715"/>
                      <a:gd name="T1" fmla="*/ 219 h 1726"/>
                      <a:gd name="T2" fmla="*/ 1192 w 1715"/>
                      <a:gd name="T3" fmla="*/ 397 h 1726"/>
                      <a:gd name="T4" fmla="*/ 1341 w 1715"/>
                      <a:gd name="T5" fmla="*/ 531 h 1726"/>
                      <a:gd name="T6" fmla="*/ 1581 w 1715"/>
                      <a:gd name="T7" fmla="*/ 693 h 1726"/>
                      <a:gd name="T8" fmla="*/ 1711 w 1715"/>
                      <a:gd name="T9" fmla="*/ 871 h 1726"/>
                      <a:gd name="T10" fmla="*/ 1609 w 1715"/>
                      <a:gd name="T11" fmla="*/ 971 h 1726"/>
                      <a:gd name="T12" fmla="*/ 1450 w 1715"/>
                      <a:gd name="T13" fmla="*/ 1220 h 1726"/>
                      <a:gd name="T14" fmla="*/ 1558 w 1715"/>
                      <a:gd name="T15" fmla="*/ 1386 h 1726"/>
                      <a:gd name="T16" fmla="*/ 1486 w 1715"/>
                      <a:gd name="T17" fmla="*/ 1458 h 1726"/>
                      <a:gd name="T18" fmla="*/ 1286 w 1715"/>
                      <a:gd name="T19" fmla="*/ 1407 h 1726"/>
                      <a:gd name="T20" fmla="*/ 1137 w 1715"/>
                      <a:gd name="T21" fmla="*/ 1488 h 1726"/>
                      <a:gd name="T22" fmla="*/ 937 w 1715"/>
                      <a:gd name="T23" fmla="*/ 1598 h 1726"/>
                      <a:gd name="T24" fmla="*/ 703 w 1715"/>
                      <a:gd name="T25" fmla="*/ 1560 h 1726"/>
                      <a:gd name="T26" fmla="*/ 659 w 1715"/>
                      <a:gd name="T27" fmla="*/ 1660 h 1726"/>
                      <a:gd name="T28" fmla="*/ 548 w 1715"/>
                      <a:gd name="T29" fmla="*/ 1683 h 1726"/>
                      <a:gd name="T30" fmla="*/ 442 w 1715"/>
                      <a:gd name="T31" fmla="*/ 1587 h 1726"/>
                      <a:gd name="T32" fmla="*/ 467 w 1715"/>
                      <a:gd name="T33" fmla="*/ 1534 h 1726"/>
                      <a:gd name="T34" fmla="*/ 540 w 1715"/>
                      <a:gd name="T35" fmla="*/ 1500 h 1726"/>
                      <a:gd name="T36" fmla="*/ 525 w 1715"/>
                      <a:gd name="T37" fmla="*/ 1426 h 1726"/>
                      <a:gd name="T38" fmla="*/ 508 w 1715"/>
                      <a:gd name="T39" fmla="*/ 1369 h 1726"/>
                      <a:gd name="T40" fmla="*/ 463 w 1715"/>
                      <a:gd name="T41" fmla="*/ 1118 h 1726"/>
                      <a:gd name="T42" fmla="*/ 531 w 1715"/>
                      <a:gd name="T43" fmla="*/ 1073 h 1726"/>
                      <a:gd name="T44" fmla="*/ 548 w 1715"/>
                      <a:gd name="T45" fmla="*/ 1020 h 1726"/>
                      <a:gd name="T46" fmla="*/ 548 w 1715"/>
                      <a:gd name="T47" fmla="*/ 986 h 1726"/>
                      <a:gd name="T48" fmla="*/ 584 w 1715"/>
                      <a:gd name="T49" fmla="*/ 990 h 1726"/>
                      <a:gd name="T50" fmla="*/ 576 w 1715"/>
                      <a:gd name="T51" fmla="*/ 909 h 1726"/>
                      <a:gd name="T52" fmla="*/ 565 w 1715"/>
                      <a:gd name="T53" fmla="*/ 850 h 1726"/>
                      <a:gd name="T54" fmla="*/ 499 w 1715"/>
                      <a:gd name="T55" fmla="*/ 797 h 1726"/>
                      <a:gd name="T56" fmla="*/ 489 w 1715"/>
                      <a:gd name="T57" fmla="*/ 767 h 1726"/>
                      <a:gd name="T58" fmla="*/ 448 w 1715"/>
                      <a:gd name="T59" fmla="*/ 722 h 1726"/>
                      <a:gd name="T60" fmla="*/ 438 w 1715"/>
                      <a:gd name="T61" fmla="*/ 669 h 1726"/>
                      <a:gd name="T62" fmla="*/ 416 w 1715"/>
                      <a:gd name="T63" fmla="*/ 584 h 1726"/>
                      <a:gd name="T64" fmla="*/ 393 w 1715"/>
                      <a:gd name="T65" fmla="*/ 567 h 1726"/>
                      <a:gd name="T66" fmla="*/ 342 w 1715"/>
                      <a:gd name="T67" fmla="*/ 552 h 1726"/>
                      <a:gd name="T68" fmla="*/ 325 w 1715"/>
                      <a:gd name="T69" fmla="*/ 552 h 1726"/>
                      <a:gd name="T70" fmla="*/ 284 w 1715"/>
                      <a:gd name="T71" fmla="*/ 482 h 1726"/>
                      <a:gd name="T72" fmla="*/ 246 w 1715"/>
                      <a:gd name="T73" fmla="*/ 501 h 1726"/>
                      <a:gd name="T74" fmla="*/ 240 w 1715"/>
                      <a:gd name="T75" fmla="*/ 459 h 1726"/>
                      <a:gd name="T76" fmla="*/ 131 w 1715"/>
                      <a:gd name="T77" fmla="*/ 489 h 1726"/>
                      <a:gd name="T78" fmla="*/ 172 w 1715"/>
                      <a:gd name="T79" fmla="*/ 499 h 1726"/>
                      <a:gd name="T80" fmla="*/ 125 w 1715"/>
                      <a:gd name="T81" fmla="*/ 571 h 1726"/>
                      <a:gd name="T82" fmla="*/ 72 w 1715"/>
                      <a:gd name="T83" fmla="*/ 518 h 1726"/>
                      <a:gd name="T84" fmla="*/ 57 w 1715"/>
                      <a:gd name="T85" fmla="*/ 465 h 1726"/>
                      <a:gd name="T86" fmla="*/ 29 w 1715"/>
                      <a:gd name="T87" fmla="*/ 372 h 1726"/>
                      <a:gd name="T88" fmla="*/ 12 w 1715"/>
                      <a:gd name="T89" fmla="*/ 310 h 1726"/>
                      <a:gd name="T90" fmla="*/ 100 w 1715"/>
                      <a:gd name="T91" fmla="*/ 280 h 1726"/>
                      <a:gd name="T92" fmla="*/ 165 w 1715"/>
                      <a:gd name="T93" fmla="*/ 257 h 1726"/>
                      <a:gd name="T94" fmla="*/ 189 w 1715"/>
                      <a:gd name="T95" fmla="*/ 225 h 1726"/>
                      <a:gd name="T96" fmla="*/ 246 w 1715"/>
                      <a:gd name="T97" fmla="*/ 119 h 1726"/>
                      <a:gd name="T98" fmla="*/ 348 w 1715"/>
                      <a:gd name="T99" fmla="*/ 40 h 1726"/>
                      <a:gd name="T100" fmla="*/ 442 w 1715"/>
                      <a:gd name="T101" fmla="*/ 91 h 1726"/>
                      <a:gd name="T102" fmla="*/ 491 w 1715"/>
                      <a:gd name="T103" fmla="*/ 121 h 1726"/>
                      <a:gd name="T104" fmla="*/ 563 w 1715"/>
                      <a:gd name="T105" fmla="*/ 189 h 1726"/>
                      <a:gd name="T106" fmla="*/ 589 w 1715"/>
                      <a:gd name="T107" fmla="*/ 148 h 1726"/>
                      <a:gd name="T108" fmla="*/ 563 w 1715"/>
                      <a:gd name="T109" fmla="*/ 110 h 1726"/>
                      <a:gd name="T110" fmla="*/ 608 w 1715"/>
                      <a:gd name="T111" fmla="*/ 91 h 1726"/>
                      <a:gd name="T112" fmla="*/ 680 w 1715"/>
                      <a:gd name="T113" fmla="*/ 91 h 1726"/>
                      <a:gd name="T114" fmla="*/ 731 w 1715"/>
                      <a:gd name="T115" fmla="*/ 121 h 1726"/>
                      <a:gd name="T116" fmla="*/ 725 w 1715"/>
                      <a:gd name="T117" fmla="*/ 66 h 1726"/>
                      <a:gd name="T118" fmla="*/ 769 w 1715"/>
                      <a:gd name="T119" fmla="*/ 0 h 1726"/>
                      <a:gd name="T120" fmla="*/ 814 w 1715"/>
                      <a:gd name="T121" fmla="*/ 63 h 1726"/>
                      <a:gd name="T122" fmla="*/ 907 w 1715"/>
                      <a:gd name="T123" fmla="*/ 40 h 1726"/>
                      <a:gd name="T124" fmla="*/ 988 w 1715"/>
                      <a:gd name="T125" fmla="*/ 66 h 1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5" h="1726">
                        <a:moveTo>
                          <a:pt x="993" y="66"/>
                        </a:moveTo>
                        <a:lnTo>
                          <a:pt x="993" y="66"/>
                        </a:lnTo>
                        <a:lnTo>
                          <a:pt x="1001" y="66"/>
                        </a:lnTo>
                        <a:lnTo>
                          <a:pt x="1005" y="70"/>
                        </a:lnTo>
                        <a:lnTo>
                          <a:pt x="997" y="70"/>
                        </a:lnTo>
                        <a:lnTo>
                          <a:pt x="1005" y="76"/>
                        </a:lnTo>
                        <a:lnTo>
                          <a:pt x="1007" y="80"/>
                        </a:lnTo>
                        <a:lnTo>
                          <a:pt x="1012" y="89"/>
                        </a:lnTo>
                        <a:lnTo>
                          <a:pt x="1012" y="95"/>
                        </a:lnTo>
                        <a:lnTo>
                          <a:pt x="1010" y="97"/>
                        </a:lnTo>
                        <a:lnTo>
                          <a:pt x="1007" y="100"/>
                        </a:lnTo>
                        <a:lnTo>
                          <a:pt x="1003" y="108"/>
                        </a:lnTo>
                        <a:lnTo>
                          <a:pt x="1007" y="112"/>
                        </a:lnTo>
                        <a:lnTo>
                          <a:pt x="1027" y="121"/>
                        </a:lnTo>
                        <a:lnTo>
                          <a:pt x="1035" y="127"/>
                        </a:lnTo>
                        <a:lnTo>
                          <a:pt x="1039" y="134"/>
                        </a:lnTo>
                        <a:lnTo>
                          <a:pt x="1044" y="140"/>
                        </a:lnTo>
                        <a:lnTo>
                          <a:pt x="1046" y="146"/>
                        </a:lnTo>
                        <a:lnTo>
                          <a:pt x="1046" y="159"/>
                        </a:lnTo>
                        <a:lnTo>
                          <a:pt x="1046" y="165"/>
                        </a:lnTo>
                        <a:lnTo>
                          <a:pt x="1050" y="174"/>
                        </a:lnTo>
                        <a:lnTo>
                          <a:pt x="1056" y="176"/>
                        </a:lnTo>
                        <a:lnTo>
                          <a:pt x="1061" y="180"/>
                        </a:lnTo>
                        <a:lnTo>
                          <a:pt x="1067" y="182"/>
                        </a:lnTo>
                        <a:lnTo>
                          <a:pt x="1071" y="187"/>
                        </a:lnTo>
                        <a:lnTo>
                          <a:pt x="1073" y="193"/>
                        </a:lnTo>
                        <a:lnTo>
                          <a:pt x="1073" y="197"/>
                        </a:lnTo>
                        <a:lnTo>
                          <a:pt x="1075" y="199"/>
                        </a:lnTo>
                        <a:lnTo>
                          <a:pt x="1129" y="219"/>
                        </a:lnTo>
                        <a:lnTo>
                          <a:pt x="1129" y="219"/>
                        </a:lnTo>
                        <a:lnTo>
                          <a:pt x="1135" y="223"/>
                        </a:lnTo>
                        <a:lnTo>
                          <a:pt x="1148" y="223"/>
                        </a:lnTo>
                        <a:lnTo>
                          <a:pt x="1154" y="227"/>
                        </a:lnTo>
                        <a:lnTo>
                          <a:pt x="1156" y="236"/>
                        </a:lnTo>
                        <a:lnTo>
                          <a:pt x="1154" y="242"/>
                        </a:lnTo>
                        <a:lnTo>
                          <a:pt x="1154" y="248"/>
                        </a:lnTo>
                        <a:lnTo>
                          <a:pt x="1169" y="253"/>
                        </a:lnTo>
                        <a:lnTo>
                          <a:pt x="1175" y="255"/>
                        </a:lnTo>
                        <a:lnTo>
                          <a:pt x="1177" y="257"/>
                        </a:lnTo>
                        <a:lnTo>
                          <a:pt x="1177" y="267"/>
                        </a:lnTo>
                        <a:lnTo>
                          <a:pt x="1177" y="276"/>
                        </a:lnTo>
                        <a:lnTo>
                          <a:pt x="1171" y="291"/>
                        </a:lnTo>
                        <a:lnTo>
                          <a:pt x="1171" y="299"/>
                        </a:lnTo>
                        <a:lnTo>
                          <a:pt x="1163" y="299"/>
                        </a:lnTo>
                        <a:lnTo>
                          <a:pt x="1163" y="306"/>
                        </a:lnTo>
                        <a:lnTo>
                          <a:pt x="1165" y="316"/>
                        </a:lnTo>
                        <a:lnTo>
                          <a:pt x="1165" y="325"/>
                        </a:lnTo>
                        <a:lnTo>
                          <a:pt x="1160" y="331"/>
                        </a:lnTo>
                        <a:lnTo>
                          <a:pt x="1148" y="340"/>
                        </a:lnTo>
                        <a:lnTo>
                          <a:pt x="1146" y="348"/>
                        </a:lnTo>
                        <a:lnTo>
                          <a:pt x="1148" y="353"/>
                        </a:lnTo>
                        <a:lnTo>
                          <a:pt x="1152" y="359"/>
                        </a:lnTo>
                        <a:lnTo>
                          <a:pt x="1160" y="367"/>
                        </a:lnTo>
                        <a:lnTo>
                          <a:pt x="1167" y="372"/>
                        </a:lnTo>
                        <a:lnTo>
                          <a:pt x="1171" y="374"/>
                        </a:lnTo>
                        <a:lnTo>
                          <a:pt x="1184" y="378"/>
                        </a:lnTo>
                        <a:lnTo>
                          <a:pt x="1188" y="380"/>
                        </a:lnTo>
                        <a:lnTo>
                          <a:pt x="1192" y="384"/>
                        </a:lnTo>
                        <a:lnTo>
                          <a:pt x="1194" y="391"/>
                        </a:lnTo>
                        <a:lnTo>
                          <a:pt x="1192" y="397"/>
                        </a:lnTo>
                        <a:lnTo>
                          <a:pt x="1192" y="399"/>
                        </a:lnTo>
                        <a:lnTo>
                          <a:pt x="1194" y="399"/>
                        </a:lnTo>
                        <a:lnTo>
                          <a:pt x="1194" y="404"/>
                        </a:lnTo>
                        <a:lnTo>
                          <a:pt x="1194" y="406"/>
                        </a:lnTo>
                        <a:lnTo>
                          <a:pt x="1199" y="408"/>
                        </a:lnTo>
                        <a:lnTo>
                          <a:pt x="1207" y="412"/>
                        </a:lnTo>
                        <a:lnTo>
                          <a:pt x="1212" y="414"/>
                        </a:lnTo>
                        <a:lnTo>
                          <a:pt x="1214" y="421"/>
                        </a:lnTo>
                        <a:lnTo>
                          <a:pt x="1218" y="431"/>
                        </a:lnTo>
                        <a:lnTo>
                          <a:pt x="1220" y="438"/>
                        </a:lnTo>
                        <a:lnTo>
                          <a:pt x="1224" y="444"/>
                        </a:lnTo>
                        <a:lnTo>
                          <a:pt x="1226" y="448"/>
                        </a:lnTo>
                        <a:lnTo>
                          <a:pt x="1231" y="450"/>
                        </a:lnTo>
                        <a:lnTo>
                          <a:pt x="1235" y="455"/>
                        </a:lnTo>
                        <a:lnTo>
                          <a:pt x="1237" y="455"/>
                        </a:lnTo>
                        <a:lnTo>
                          <a:pt x="1241" y="452"/>
                        </a:lnTo>
                        <a:lnTo>
                          <a:pt x="1243" y="455"/>
                        </a:lnTo>
                        <a:lnTo>
                          <a:pt x="1246" y="463"/>
                        </a:lnTo>
                        <a:lnTo>
                          <a:pt x="1250" y="480"/>
                        </a:lnTo>
                        <a:lnTo>
                          <a:pt x="1252" y="489"/>
                        </a:lnTo>
                        <a:lnTo>
                          <a:pt x="1258" y="495"/>
                        </a:lnTo>
                        <a:lnTo>
                          <a:pt x="1265" y="499"/>
                        </a:lnTo>
                        <a:lnTo>
                          <a:pt x="1282" y="503"/>
                        </a:lnTo>
                        <a:lnTo>
                          <a:pt x="1290" y="510"/>
                        </a:lnTo>
                        <a:lnTo>
                          <a:pt x="1305" y="533"/>
                        </a:lnTo>
                        <a:lnTo>
                          <a:pt x="1311" y="537"/>
                        </a:lnTo>
                        <a:lnTo>
                          <a:pt x="1318" y="540"/>
                        </a:lnTo>
                        <a:lnTo>
                          <a:pt x="1337" y="540"/>
                        </a:lnTo>
                        <a:lnTo>
                          <a:pt x="1343" y="537"/>
                        </a:lnTo>
                        <a:lnTo>
                          <a:pt x="1341" y="531"/>
                        </a:lnTo>
                        <a:lnTo>
                          <a:pt x="1345" y="529"/>
                        </a:lnTo>
                        <a:lnTo>
                          <a:pt x="1358" y="529"/>
                        </a:lnTo>
                        <a:lnTo>
                          <a:pt x="1365" y="531"/>
                        </a:lnTo>
                        <a:lnTo>
                          <a:pt x="1371" y="535"/>
                        </a:lnTo>
                        <a:lnTo>
                          <a:pt x="1382" y="544"/>
                        </a:lnTo>
                        <a:lnTo>
                          <a:pt x="1388" y="546"/>
                        </a:lnTo>
                        <a:lnTo>
                          <a:pt x="1390" y="548"/>
                        </a:lnTo>
                        <a:lnTo>
                          <a:pt x="1392" y="554"/>
                        </a:lnTo>
                        <a:lnTo>
                          <a:pt x="1394" y="559"/>
                        </a:lnTo>
                        <a:lnTo>
                          <a:pt x="1407" y="569"/>
                        </a:lnTo>
                        <a:lnTo>
                          <a:pt x="1407" y="569"/>
                        </a:lnTo>
                        <a:lnTo>
                          <a:pt x="1407" y="569"/>
                        </a:lnTo>
                        <a:lnTo>
                          <a:pt x="1407" y="569"/>
                        </a:lnTo>
                        <a:lnTo>
                          <a:pt x="1411" y="571"/>
                        </a:lnTo>
                        <a:lnTo>
                          <a:pt x="1450" y="608"/>
                        </a:lnTo>
                        <a:lnTo>
                          <a:pt x="1456" y="618"/>
                        </a:lnTo>
                        <a:lnTo>
                          <a:pt x="1462" y="627"/>
                        </a:lnTo>
                        <a:lnTo>
                          <a:pt x="1473" y="629"/>
                        </a:lnTo>
                        <a:lnTo>
                          <a:pt x="1492" y="627"/>
                        </a:lnTo>
                        <a:lnTo>
                          <a:pt x="1501" y="629"/>
                        </a:lnTo>
                        <a:lnTo>
                          <a:pt x="1505" y="631"/>
                        </a:lnTo>
                        <a:lnTo>
                          <a:pt x="1518" y="644"/>
                        </a:lnTo>
                        <a:lnTo>
                          <a:pt x="1535" y="656"/>
                        </a:lnTo>
                        <a:lnTo>
                          <a:pt x="1539" y="665"/>
                        </a:lnTo>
                        <a:lnTo>
                          <a:pt x="1541" y="678"/>
                        </a:lnTo>
                        <a:lnTo>
                          <a:pt x="1547" y="686"/>
                        </a:lnTo>
                        <a:lnTo>
                          <a:pt x="1560" y="693"/>
                        </a:lnTo>
                        <a:lnTo>
                          <a:pt x="1571" y="699"/>
                        </a:lnTo>
                        <a:lnTo>
                          <a:pt x="1579" y="701"/>
                        </a:lnTo>
                        <a:lnTo>
                          <a:pt x="1581" y="693"/>
                        </a:lnTo>
                        <a:lnTo>
                          <a:pt x="1584" y="686"/>
                        </a:lnTo>
                        <a:lnTo>
                          <a:pt x="1588" y="682"/>
                        </a:lnTo>
                        <a:lnTo>
                          <a:pt x="1596" y="682"/>
                        </a:lnTo>
                        <a:lnTo>
                          <a:pt x="1603" y="686"/>
                        </a:lnTo>
                        <a:lnTo>
                          <a:pt x="1609" y="688"/>
                        </a:lnTo>
                        <a:lnTo>
                          <a:pt x="1615" y="690"/>
                        </a:lnTo>
                        <a:lnTo>
                          <a:pt x="1622" y="690"/>
                        </a:lnTo>
                        <a:lnTo>
                          <a:pt x="1624" y="699"/>
                        </a:lnTo>
                        <a:lnTo>
                          <a:pt x="1628" y="707"/>
                        </a:lnTo>
                        <a:lnTo>
                          <a:pt x="1635" y="716"/>
                        </a:lnTo>
                        <a:lnTo>
                          <a:pt x="1641" y="720"/>
                        </a:lnTo>
                        <a:lnTo>
                          <a:pt x="1650" y="722"/>
                        </a:lnTo>
                        <a:lnTo>
                          <a:pt x="1662" y="722"/>
                        </a:lnTo>
                        <a:lnTo>
                          <a:pt x="1667" y="724"/>
                        </a:lnTo>
                        <a:lnTo>
                          <a:pt x="1677" y="735"/>
                        </a:lnTo>
                        <a:lnTo>
                          <a:pt x="1698" y="765"/>
                        </a:lnTo>
                        <a:lnTo>
                          <a:pt x="1707" y="769"/>
                        </a:lnTo>
                        <a:lnTo>
                          <a:pt x="1701" y="793"/>
                        </a:lnTo>
                        <a:lnTo>
                          <a:pt x="1701" y="797"/>
                        </a:lnTo>
                        <a:lnTo>
                          <a:pt x="1703" y="797"/>
                        </a:lnTo>
                        <a:lnTo>
                          <a:pt x="1707" y="803"/>
                        </a:lnTo>
                        <a:lnTo>
                          <a:pt x="1709" y="805"/>
                        </a:lnTo>
                        <a:lnTo>
                          <a:pt x="1713" y="805"/>
                        </a:lnTo>
                        <a:lnTo>
                          <a:pt x="1709" y="812"/>
                        </a:lnTo>
                        <a:lnTo>
                          <a:pt x="1709" y="818"/>
                        </a:lnTo>
                        <a:lnTo>
                          <a:pt x="1715" y="833"/>
                        </a:lnTo>
                        <a:lnTo>
                          <a:pt x="1715" y="841"/>
                        </a:lnTo>
                        <a:lnTo>
                          <a:pt x="1715" y="850"/>
                        </a:lnTo>
                        <a:lnTo>
                          <a:pt x="1715" y="856"/>
                        </a:lnTo>
                        <a:lnTo>
                          <a:pt x="1711" y="871"/>
                        </a:lnTo>
                        <a:lnTo>
                          <a:pt x="1711" y="873"/>
                        </a:lnTo>
                        <a:lnTo>
                          <a:pt x="1709" y="875"/>
                        </a:lnTo>
                        <a:lnTo>
                          <a:pt x="1707" y="878"/>
                        </a:lnTo>
                        <a:lnTo>
                          <a:pt x="1701" y="880"/>
                        </a:lnTo>
                        <a:lnTo>
                          <a:pt x="1698" y="880"/>
                        </a:lnTo>
                        <a:lnTo>
                          <a:pt x="1696" y="886"/>
                        </a:lnTo>
                        <a:lnTo>
                          <a:pt x="1696" y="901"/>
                        </a:lnTo>
                        <a:lnTo>
                          <a:pt x="1694" y="901"/>
                        </a:lnTo>
                        <a:lnTo>
                          <a:pt x="1679" y="897"/>
                        </a:lnTo>
                        <a:lnTo>
                          <a:pt x="1673" y="888"/>
                        </a:lnTo>
                        <a:lnTo>
                          <a:pt x="1667" y="886"/>
                        </a:lnTo>
                        <a:lnTo>
                          <a:pt x="1660" y="884"/>
                        </a:lnTo>
                        <a:lnTo>
                          <a:pt x="1624" y="880"/>
                        </a:lnTo>
                        <a:lnTo>
                          <a:pt x="1613" y="884"/>
                        </a:lnTo>
                        <a:lnTo>
                          <a:pt x="1603" y="888"/>
                        </a:lnTo>
                        <a:lnTo>
                          <a:pt x="1601" y="892"/>
                        </a:lnTo>
                        <a:lnTo>
                          <a:pt x="1601" y="897"/>
                        </a:lnTo>
                        <a:lnTo>
                          <a:pt x="1601" y="899"/>
                        </a:lnTo>
                        <a:lnTo>
                          <a:pt x="1603" y="901"/>
                        </a:lnTo>
                        <a:lnTo>
                          <a:pt x="1605" y="909"/>
                        </a:lnTo>
                        <a:lnTo>
                          <a:pt x="1609" y="914"/>
                        </a:lnTo>
                        <a:lnTo>
                          <a:pt x="1611" y="918"/>
                        </a:lnTo>
                        <a:lnTo>
                          <a:pt x="1611" y="924"/>
                        </a:lnTo>
                        <a:lnTo>
                          <a:pt x="1607" y="933"/>
                        </a:lnTo>
                        <a:lnTo>
                          <a:pt x="1607" y="939"/>
                        </a:lnTo>
                        <a:lnTo>
                          <a:pt x="1607" y="943"/>
                        </a:lnTo>
                        <a:lnTo>
                          <a:pt x="1609" y="958"/>
                        </a:lnTo>
                        <a:lnTo>
                          <a:pt x="1611" y="963"/>
                        </a:lnTo>
                        <a:lnTo>
                          <a:pt x="1609" y="967"/>
                        </a:lnTo>
                        <a:lnTo>
                          <a:pt x="1609" y="971"/>
                        </a:lnTo>
                        <a:lnTo>
                          <a:pt x="1609" y="973"/>
                        </a:lnTo>
                        <a:lnTo>
                          <a:pt x="1609" y="984"/>
                        </a:lnTo>
                        <a:lnTo>
                          <a:pt x="1605" y="992"/>
                        </a:lnTo>
                        <a:lnTo>
                          <a:pt x="1577" y="1028"/>
                        </a:lnTo>
                        <a:lnTo>
                          <a:pt x="1567" y="1035"/>
                        </a:lnTo>
                        <a:lnTo>
                          <a:pt x="1522" y="1052"/>
                        </a:lnTo>
                        <a:lnTo>
                          <a:pt x="1490" y="1071"/>
                        </a:lnTo>
                        <a:lnTo>
                          <a:pt x="1484" y="1077"/>
                        </a:lnTo>
                        <a:lnTo>
                          <a:pt x="1473" y="1090"/>
                        </a:lnTo>
                        <a:lnTo>
                          <a:pt x="1465" y="1099"/>
                        </a:lnTo>
                        <a:lnTo>
                          <a:pt x="1460" y="1103"/>
                        </a:lnTo>
                        <a:lnTo>
                          <a:pt x="1460" y="1105"/>
                        </a:lnTo>
                        <a:lnTo>
                          <a:pt x="1443" y="1111"/>
                        </a:lnTo>
                        <a:lnTo>
                          <a:pt x="1437" y="1116"/>
                        </a:lnTo>
                        <a:lnTo>
                          <a:pt x="1435" y="1120"/>
                        </a:lnTo>
                        <a:lnTo>
                          <a:pt x="1431" y="1130"/>
                        </a:lnTo>
                        <a:lnTo>
                          <a:pt x="1426" y="1137"/>
                        </a:lnTo>
                        <a:lnTo>
                          <a:pt x="1416" y="1147"/>
                        </a:lnTo>
                        <a:lnTo>
                          <a:pt x="1413" y="1150"/>
                        </a:lnTo>
                        <a:lnTo>
                          <a:pt x="1411" y="1158"/>
                        </a:lnTo>
                        <a:lnTo>
                          <a:pt x="1409" y="1160"/>
                        </a:lnTo>
                        <a:lnTo>
                          <a:pt x="1407" y="1160"/>
                        </a:lnTo>
                        <a:lnTo>
                          <a:pt x="1405" y="1160"/>
                        </a:lnTo>
                        <a:lnTo>
                          <a:pt x="1403" y="1164"/>
                        </a:lnTo>
                        <a:lnTo>
                          <a:pt x="1403" y="1171"/>
                        </a:lnTo>
                        <a:lnTo>
                          <a:pt x="1407" y="1177"/>
                        </a:lnTo>
                        <a:lnTo>
                          <a:pt x="1409" y="1184"/>
                        </a:lnTo>
                        <a:lnTo>
                          <a:pt x="1413" y="1188"/>
                        </a:lnTo>
                        <a:lnTo>
                          <a:pt x="1443" y="1209"/>
                        </a:lnTo>
                        <a:lnTo>
                          <a:pt x="1450" y="1220"/>
                        </a:lnTo>
                        <a:lnTo>
                          <a:pt x="1452" y="1226"/>
                        </a:lnTo>
                        <a:lnTo>
                          <a:pt x="1454" y="1233"/>
                        </a:lnTo>
                        <a:lnTo>
                          <a:pt x="1458" y="1235"/>
                        </a:lnTo>
                        <a:lnTo>
                          <a:pt x="1467" y="1239"/>
                        </a:lnTo>
                        <a:lnTo>
                          <a:pt x="1475" y="1245"/>
                        </a:lnTo>
                        <a:lnTo>
                          <a:pt x="1477" y="1245"/>
                        </a:lnTo>
                        <a:lnTo>
                          <a:pt x="1484" y="1252"/>
                        </a:lnTo>
                        <a:lnTo>
                          <a:pt x="1501" y="1275"/>
                        </a:lnTo>
                        <a:lnTo>
                          <a:pt x="1509" y="1286"/>
                        </a:lnTo>
                        <a:lnTo>
                          <a:pt x="1511" y="1288"/>
                        </a:lnTo>
                        <a:lnTo>
                          <a:pt x="1496" y="1326"/>
                        </a:lnTo>
                        <a:lnTo>
                          <a:pt x="1494" y="1330"/>
                        </a:lnTo>
                        <a:lnTo>
                          <a:pt x="1494" y="1335"/>
                        </a:lnTo>
                        <a:lnTo>
                          <a:pt x="1494" y="1337"/>
                        </a:lnTo>
                        <a:lnTo>
                          <a:pt x="1494" y="1341"/>
                        </a:lnTo>
                        <a:lnTo>
                          <a:pt x="1492" y="1345"/>
                        </a:lnTo>
                        <a:lnTo>
                          <a:pt x="1492" y="1345"/>
                        </a:lnTo>
                        <a:lnTo>
                          <a:pt x="1492" y="1345"/>
                        </a:lnTo>
                        <a:lnTo>
                          <a:pt x="1492" y="1345"/>
                        </a:lnTo>
                        <a:lnTo>
                          <a:pt x="1488" y="1356"/>
                        </a:lnTo>
                        <a:lnTo>
                          <a:pt x="1494" y="1360"/>
                        </a:lnTo>
                        <a:lnTo>
                          <a:pt x="1516" y="1362"/>
                        </a:lnTo>
                        <a:lnTo>
                          <a:pt x="1520" y="1360"/>
                        </a:lnTo>
                        <a:lnTo>
                          <a:pt x="1528" y="1354"/>
                        </a:lnTo>
                        <a:lnTo>
                          <a:pt x="1533" y="1354"/>
                        </a:lnTo>
                        <a:lnTo>
                          <a:pt x="1537" y="1358"/>
                        </a:lnTo>
                        <a:lnTo>
                          <a:pt x="1543" y="1362"/>
                        </a:lnTo>
                        <a:lnTo>
                          <a:pt x="1552" y="1373"/>
                        </a:lnTo>
                        <a:lnTo>
                          <a:pt x="1556" y="1379"/>
                        </a:lnTo>
                        <a:lnTo>
                          <a:pt x="1558" y="1386"/>
                        </a:lnTo>
                        <a:lnTo>
                          <a:pt x="1558" y="1392"/>
                        </a:lnTo>
                        <a:lnTo>
                          <a:pt x="1558" y="1398"/>
                        </a:lnTo>
                        <a:lnTo>
                          <a:pt x="1558" y="1398"/>
                        </a:lnTo>
                        <a:lnTo>
                          <a:pt x="1556" y="1411"/>
                        </a:lnTo>
                        <a:lnTo>
                          <a:pt x="1556" y="1411"/>
                        </a:lnTo>
                        <a:lnTo>
                          <a:pt x="1552" y="1420"/>
                        </a:lnTo>
                        <a:lnTo>
                          <a:pt x="1550" y="1420"/>
                        </a:lnTo>
                        <a:lnTo>
                          <a:pt x="1552" y="1432"/>
                        </a:lnTo>
                        <a:lnTo>
                          <a:pt x="1554" y="1430"/>
                        </a:lnTo>
                        <a:lnTo>
                          <a:pt x="1554" y="1432"/>
                        </a:lnTo>
                        <a:lnTo>
                          <a:pt x="1552" y="1441"/>
                        </a:lnTo>
                        <a:lnTo>
                          <a:pt x="1550" y="1443"/>
                        </a:lnTo>
                        <a:lnTo>
                          <a:pt x="1552" y="1451"/>
                        </a:lnTo>
                        <a:lnTo>
                          <a:pt x="1554" y="1454"/>
                        </a:lnTo>
                        <a:lnTo>
                          <a:pt x="1554" y="1456"/>
                        </a:lnTo>
                        <a:lnTo>
                          <a:pt x="1556" y="1460"/>
                        </a:lnTo>
                        <a:lnTo>
                          <a:pt x="1558" y="1462"/>
                        </a:lnTo>
                        <a:lnTo>
                          <a:pt x="1558" y="1466"/>
                        </a:lnTo>
                        <a:lnTo>
                          <a:pt x="1550" y="1479"/>
                        </a:lnTo>
                        <a:lnTo>
                          <a:pt x="1547" y="1483"/>
                        </a:lnTo>
                        <a:lnTo>
                          <a:pt x="1545" y="1483"/>
                        </a:lnTo>
                        <a:lnTo>
                          <a:pt x="1543" y="1481"/>
                        </a:lnTo>
                        <a:lnTo>
                          <a:pt x="1539" y="1481"/>
                        </a:lnTo>
                        <a:lnTo>
                          <a:pt x="1537" y="1479"/>
                        </a:lnTo>
                        <a:lnTo>
                          <a:pt x="1533" y="1479"/>
                        </a:lnTo>
                        <a:lnTo>
                          <a:pt x="1530" y="1481"/>
                        </a:lnTo>
                        <a:lnTo>
                          <a:pt x="1528" y="1483"/>
                        </a:lnTo>
                        <a:lnTo>
                          <a:pt x="1524" y="1483"/>
                        </a:lnTo>
                        <a:lnTo>
                          <a:pt x="1505" y="1473"/>
                        </a:lnTo>
                        <a:lnTo>
                          <a:pt x="1486" y="1458"/>
                        </a:lnTo>
                        <a:lnTo>
                          <a:pt x="1482" y="1456"/>
                        </a:lnTo>
                        <a:lnTo>
                          <a:pt x="1479" y="1456"/>
                        </a:lnTo>
                        <a:lnTo>
                          <a:pt x="1473" y="1456"/>
                        </a:lnTo>
                        <a:lnTo>
                          <a:pt x="1465" y="1449"/>
                        </a:lnTo>
                        <a:lnTo>
                          <a:pt x="1460" y="1437"/>
                        </a:lnTo>
                        <a:lnTo>
                          <a:pt x="1462" y="1424"/>
                        </a:lnTo>
                        <a:lnTo>
                          <a:pt x="1471" y="1417"/>
                        </a:lnTo>
                        <a:lnTo>
                          <a:pt x="1462" y="1413"/>
                        </a:lnTo>
                        <a:lnTo>
                          <a:pt x="1454" y="1407"/>
                        </a:lnTo>
                        <a:lnTo>
                          <a:pt x="1448" y="1403"/>
                        </a:lnTo>
                        <a:lnTo>
                          <a:pt x="1450" y="1392"/>
                        </a:lnTo>
                        <a:lnTo>
                          <a:pt x="1443" y="1394"/>
                        </a:lnTo>
                        <a:lnTo>
                          <a:pt x="1422" y="1392"/>
                        </a:lnTo>
                        <a:lnTo>
                          <a:pt x="1411" y="1394"/>
                        </a:lnTo>
                        <a:lnTo>
                          <a:pt x="1399" y="1398"/>
                        </a:lnTo>
                        <a:lnTo>
                          <a:pt x="1392" y="1403"/>
                        </a:lnTo>
                        <a:lnTo>
                          <a:pt x="1379" y="1420"/>
                        </a:lnTo>
                        <a:lnTo>
                          <a:pt x="1375" y="1424"/>
                        </a:lnTo>
                        <a:lnTo>
                          <a:pt x="1369" y="1426"/>
                        </a:lnTo>
                        <a:lnTo>
                          <a:pt x="1360" y="1426"/>
                        </a:lnTo>
                        <a:lnTo>
                          <a:pt x="1356" y="1424"/>
                        </a:lnTo>
                        <a:lnTo>
                          <a:pt x="1345" y="1417"/>
                        </a:lnTo>
                        <a:lnTo>
                          <a:pt x="1341" y="1415"/>
                        </a:lnTo>
                        <a:lnTo>
                          <a:pt x="1339" y="1411"/>
                        </a:lnTo>
                        <a:lnTo>
                          <a:pt x="1333" y="1400"/>
                        </a:lnTo>
                        <a:lnTo>
                          <a:pt x="1331" y="1398"/>
                        </a:lnTo>
                        <a:lnTo>
                          <a:pt x="1326" y="1398"/>
                        </a:lnTo>
                        <a:lnTo>
                          <a:pt x="1314" y="1405"/>
                        </a:lnTo>
                        <a:lnTo>
                          <a:pt x="1307" y="1407"/>
                        </a:lnTo>
                        <a:lnTo>
                          <a:pt x="1286" y="1407"/>
                        </a:lnTo>
                        <a:lnTo>
                          <a:pt x="1280" y="1409"/>
                        </a:lnTo>
                        <a:lnTo>
                          <a:pt x="1273" y="1413"/>
                        </a:lnTo>
                        <a:lnTo>
                          <a:pt x="1269" y="1415"/>
                        </a:lnTo>
                        <a:lnTo>
                          <a:pt x="1265" y="1411"/>
                        </a:lnTo>
                        <a:lnTo>
                          <a:pt x="1263" y="1407"/>
                        </a:lnTo>
                        <a:lnTo>
                          <a:pt x="1263" y="1403"/>
                        </a:lnTo>
                        <a:lnTo>
                          <a:pt x="1265" y="1398"/>
                        </a:lnTo>
                        <a:lnTo>
                          <a:pt x="1265" y="1394"/>
                        </a:lnTo>
                        <a:lnTo>
                          <a:pt x="1265" y="1390"/>
                        </a:lnTo>
                        <a:lnTo>
                          <a:pt x="1265" y="1388"/>
                        </a:lnTo>
                        <a:lnTo>
                          <a:pt x="1265" y="1388"/>
                        </a:lnTo>
                        <a:lnTo>
                          <a:pt x="1260" y="1390"/>
                        </a:lnTo>
                        <a:lnTo>
                          <a:pt x="1258" y="1392"/>
                        </a:lnTo>
                        <a:lnTo>
                          <a:pt x="1250" y="1400"/>
                        </a:lnTo>
                        <a:lnTo>
                          <a:pt x="1246" y="1405"/>
                        </a:lnTo>
                        <a:lnTo>
                          <a:pt x="1246" y="1409"/>
                        </a:lnTo>
                        <a:lnTo>
                          <a:pt x="1248" y="1411"/>
                        </a:lnTo>
                        <a:lnTo>
                          <a:pt x="1252" y="1413"/>
                        </a:lnTo>
                        <a:lnTo>
                          <a:pt x="1254" y="1415"/>
                        </a:lnTo>
                        <a:lnTo>
                          <a:pt x="1256" y="1417"/>
                        </a:lnTo>
                        <a:lnTo>
                          <a:pt x="1258" y="1420"/>
                        </a:lnTo>
                        <a:lnTo>
                          <a:pt x="1260" y="1432"/>
                        </a:lnTo>
                        <a:lnTo>
                          <a:pt x="1260" y="1439"/>
                        </a:lnTo>
                        <a:lnTo>
                          <a:pt x="1260" y="1441"/>
                        </a:lnTo>
                        <a:lnTo>
                          <a:pt x="1252" y="1456"/>
                        </a:lnTo>
                        <a:lnTo>
                          <a:pt x="1250" y="1456"/>
                        </a:lnTo>
                        <a:lnTo>
                          <a:pt x="1171" y="1464"/>
                        </a:lnTo>
                        <a:lnTo>
                          <a:pt x="1141" y="1475"/>
                        </a:lnTo>
                        <a:lnTo>
                          <a:pt x="1139" y="1479"/>
                        </a:lnTo>
                        <a:lnTo>
                          <a:pt x="1137" y="1488"/>
                        </a:lnTo>
                        <a:lnTo>
                          <a:pt x="1133" y="1490"/>
                        </a:lnTo>
                        <a:lnTo>
                          <a:pt x="1114" y="1488"/>
                        </a:lnTo>
                        <a:lnTo>
                          <a:pt x="1086" y="1492"/>
                        </a:lnTo>
                        <a:lnTo>
                          <a:pt x="1069" y="1492"/>
                        </a:lnTo>
                        <a:lnTo>
                          <a:pt x="1063" y="1492"/>
                        </a:lnTo>
                        <a:lnTo>
                          <a:pt x="1063" y="1494"/>
                        </a:lnTo>
                        <a:lnTo>
                          <a:pt x="1054" y="1502"/>
                        </a:lnTo>
                        <a:lnTo>
                          <a:pt x="1052" y="1509"/>
                        </a:lnTo>
                        <a:lnTo>
                          <a:pt x="1052" y="1522"/>
                        </a:lnTo>
                        <a:lnTo>
                          <a:pt x="1050" y="1526"/>
                        </a:lnTo>
                        <a:lnTo>
                          <a:pt x="1046" y="1534"/>
                        </a:lnTo>
                        <a:lnTo>
                          <a:pt x="1039" y="1539"/>
                        </a:lnTo>
                        <a:lnTo>
                          <a:pt x="1022" y="1543"/>
                        </a:lnTo>
                        <a:lnTo>
                          <a:pt x="1014" y="1543"/>
                        </a:lnTo>
                        <a:lnTo>
                          <a:pt x="1005" y="1543"/>
                        </a:lnTo>
                        <a:lnTo>
                          <a:pt x="999" y="1545"/>
                        </a:lnTo>
                        <a:lnTo>
                          <a:pt x="984" y="1566"/>
                        </a:lnTo>
                        <a:lnTo>
                          <a:pt x="990" y="1566"/>
                        </a:lnTo>
                        <a:lnTo>
                          <a:pt x="993" y="1568"/>
                        </a:lnTo>
                        <a:lnTo>
                          <a:pt x="995" y="1573"/>
                        </a:lnTo>
                        <a:lnTo>
                          <a:pt x="993" y="1579"/>
                        </a:lnTo>
                        <a:lnTo>
                          <a:pt x="988" y="1581"/>
                        </a:lnTo>
                        <a:lnTo>
                          <a:pt x="973" y="1583"/>
                        </a:lnTo>
                        <a:lnTo>
                          <a:pt x="967" y="1587"/>
                        </a:lnTo>
                        <a:lnTo>
                          <a:pt x="961" y="1594"/>
                        </a:lnTo>
                        <a:lnTo>
                          <a:pt x="956" y="1600"/>
                        </a:lnTo>
                        <a:lnTo>
                          <a:pt x="954" y="1607"/>
                        </a:lnTo>
                        <a:lnTo>
                          <a:pt x="946" y="1611"/>
                        </a:lnTo>
                        <a:lnTo>
                          <a:pt x="937" y="1611"/>
                        </a:lnTo>
                        <a:lnTo>
                          <a:pt x="937" y="1598"/>
                        </a:lnTo>
                        <a:lnTo>
                          <a:pt x="929" y="1596"/>
                        </a:lnTo>
                        <a:lnTo>
                          <a:pt x="920" y="1600"/>
                        </a:lnTo>
                        <a:lnTo>
                          <a:pt x="899" y="1617"/>
                        </a:lnTo>
                        <a:lnTo>
                          <a:pt x="893" y="1622"/>
                        </a:lnTo>
                        <a:lnTo>
                          <a:pt x="856" y="1626"/>
                        </a:lnTo>
                        <a:lnTo>
                          <a:pt x="852" y="1624"/>
                        </a:lnTo>
                        <a:lnTo>
                          <a:pt x="848" y="1617"/>
                        </a:lnTo>
                        <a:lnTo>
                          <a:pt x="848" y="1617"/>
                        </a:lnTo>
                        <a:lnTo>
                          <a:pt x="850" y="1615"/>
                        </a:lnTo>
                        <a:lnTo>
                          <a:pt x="850" y="1611"/>
                        </a:lnTo>
                        <a:lnTo>
                          <a:pt x="848" y="1607"/>
                        </a:lnTo>
                        <a:lnTo>
                          <a:pt x="848" y="1605"/>
                        </a:lnTo>
                        <a:lnTo>
                          <a:pt x="827" y="1587"/>
                        </a:lnTo>
                        <a:lnTo>
                          <a:pt x="810" y="1583"/>
                        </a:lnTo>
                        <a:lnTo>
                          <a:pt x="805" y="1579"/>
                        </a:lnTo>
                        <a:lnTo>
                          <a:pt x="816" y="1570"/>
                        </a:lnTo>
                        <a:lnTo>
                          <a:pt x="818" y="1566"/>
                        </a:lnTo>
                        <a:lnTo>
                          <a:pt x="810" y="1560"/>
                        </a:lnTo>
                        <a:lnTo>
                          <a:pt x="805" y="1560"/>
                        </a:lnTo>
                        <a:lnTo>
                          <a:pt x="801" y="1560"/>
                        </a:lnTo>
                        <a:lnTo>
                          <a:pt x="797" y="1562"/>
                        </a:lnTo>
                        <a:lnTo>
                          <a:pt x="782" y="1570"/>
                        </a:lnTo>
                        <a:lnTo>
                          <a:pt x="774" y="1573"/>
                        </a:lnTo>
                        <a:lnTo>
                          <a:pt x="769" y="1573"/>
                        </a:lnTo>
                        <a:lnTo>
                          <a:pt x="767" y="1570"/>
                        </a:lnTo>
                        <a:lnTo>
                          <a:pt x="767" y="1566"/>
                        </a:lnTo>
                        <a:lnTo>
                          <a:pt x="765" y="1566"/>
                        </a:lnTo>
                        <a:lnTo>
                          <a:pt x="716" y="1553"/>
                        </a:lnTo>
                        <a:lnTo>
                          <a:pt x="708" y="1556"/>
                        </a:lnTo>
                        <a:lnTo>
                          <a:pt x="703" y="1560"/>
                        </a:lnTo>
                        <a:lnTo>
                          <a:pt x="699" y="1570"/>
                        </a:lnTo>
                        <a:lnTo>
                          <a:pt x="695" y="1575"/>
                        </a:lnTo>
                        <a:lnTo>
                          <a:pt x="691" y="1575"/>
                        </a:lnTo>
                        <a:lnTo>
                          <a:pt x="676" y="1575"/>
                        </a:lnTo>
                        <a:lnTo>
                          <a:pt x="669" y="1573"/>
                        </a:lnTo>
                        <a:lnTo>
                          <a:pt x="667" y="1573"/>
                        </a:lnTo>
                        <a:lnTo>
                          <a:pt x="665" y="1570"/>
                        </a:lnTo>
                        <a:lnTo>
                          <a:pt x="663" y="1566"/>
                        </a:lnTo>
                        <a:lnTo>
                          <a:pt x="665" y="1562"/>
                        </a:lnTo>
                        <a:lnTo>
                          <a:pt x="665" y="1560"/>
                        </a:lnTo>
                        <a:lnTo>
                          <a:pt x="665" y="1558"/>
                        </a:lnTo>
                        <a:lnTo>
                          <a:pt x="663" y="1553"/>
                        </a:lnTo>
                        <a:lnTo>
                          <a:pt x="663" y="1551"/>
                        </a:lnTo>
                        <a:lnTo>
                          <a:pt x="659" y="1553"/>
                        </a:lnTo>
                        <a:lnTo>
                          <a:pt x="654" y="1556"/>
                        </a:lnTo>
                        <a:lnTo>
                          <a:pt x="648" y="1558"/>
                        </a:lnTo>
                        <a:lnTo>
                          <a:pt x="650" y="1562"/>
                        </a:lnTo>
                        <a:lnTo>
                          <a:pt x="654" y="1568"/>
                        </a:lnTo>
                        <a:lnTo>
                          <a:pt x="657" y="1573"/>
                        </a:lnTo>
                        <a:lnTo>
                          <a:pt x="657" y="1577"/>
                        </a:lnTo>
                        <a:lnTo>
                          <a:pt x="657" y="1598"/>
                        </a:lnTo>
                        <a:lnTo>
                          <a:pt x="661" y="1600"/>
                        </a:lnTo>
                        <a:lnTo>
                          <a:pt x="665" y="1605"/>
                        </a:lnTo>
                        <a:lnTo>
                          <a:pt x="667" y="1609"/>
                        </a:lnTo>
                        <a:lnTo>
                          <a:pt x="669" y="1615"/>
                        </a:lnTo>
                        <a:lnTo>
                          <a:pt x="671" y="1626"/>
                        </a:lnTo>
                        <a:lnTo>
                          <a:pt x="669" y="1636"/>
                        </a:lnTo>
                        <a:lnTo>
                          <a:pt x="665" y="1649"/>
                        </a:lnTo>
                        <a:lnTo>
                          <a:pt x="661" y="1658"/>
                        </a:lnTo>
                        <a:lnTo>
                          <a:pt x="659" y="1660"/>
                        </a:lnTo>
                        <a:lnTo>
                          <a:pt x="652" y="1662"/>
                        </a:lnTo>
                        <a:lnTo>
                          <a:pt x="648" y="1666"/>
                        </a:lnTo>
                        <a:lnTo>
                          <a:pt x="646" y="1668"/>
                        </a:lnTo>
                        <a:lnTo>
                          <a:pt x="642" y="1685"/>
                        </a:lnTo>
                        <a:lnTo>
                          <a:pt x="635" y="1696"/>
                        </a:lnTo>
                        <a:lnTo>
                          <a:pt x="631" y="1702"/>
                        </a:lnTo>
                        <a:lnTo>
                          <a:pt x="616" y="1713"/>
                        </a:lnTo>
                        <a:lnTo>
                          <a:pt x="608" y="1717"/>
                        </a:lnTo>
                        <a:lnTo>
                          <a:pt x="582" y="1726"/>
                        </a:lnTo>
                        <a:lnTo>
                          <a:pt x="580" y="1724"/>
                        </a:lnTo>
                        <a:lnTo>
                          <a:pt x="580" y="1721"/>
                        </a:lnTo>
                        <a:lnTo>
                          <a:pt x="584" y="1715"/>
                        </a:lnTo>
                        <a:lnTo>
                          <a:pt x="584" y="1713"/>
                        </a:lnTo>
                        <a:lnTo>
                          <a:pt x="589" y="1711"/>
                        </a:lnTo>
                        <a:lnTo>
                          <a:pt x="591" y="1709"/>
                        </a:lnTo>
                        <a:lnTo>
                          <a:pt x="591" y="1707"/>
                        </a:lnTo>
                        <a:lnTo>
                          <a:pt x="591" y="1702"/>
                        </a:lnTo>
                        <a:lnTo>
                          <a:pt x="589" y="1700"/>
                        </a:lnTo>
                        <a:lnTo>
                          <a:pt x="593" y="1679"/>
                        </a:lnTo>
                        <a:lnTo>
                          <a:pt x="593" y="1670"/>
                        </a:lnTo>
                        <a:lnTo>
                          <a:pt x="584" y="1668"/>
                        </a:lnTo>
                        <a:lnTo>
                          <a:pt x="569" y="1673"/>
                        </a:lnTo>
                        <a:lnTo>
                          <a:pt x="567" y="1677"/>
                        </a:lnTo>
                        <a:lnTo>
                          <a:pt x="565" y="1679"/>
                        </a:lnTo>
                        <a:lnTo>
                          <a:pt x="563" y="1679"/>
                        </a:lnTo>
                        <a:lnTo>
                          <a:pt x="559" y="1677"/>
                        </a:lnTo>
                        <a:lnTo>
                          <a:pt x="559" y="1677"/>
                        </a:lnTo>
                        <a:lnTo>
                          <a:pt x="555" y="1681"/>
                        </a:lnTo>
                        <a:lnTo>
                          <a:pt x="550" y="1683"/>
                        </a:lnTo>
                        <a:lnTo>
                          <a:pt x="548" y="1683"/>
                        </a:lnTo>
                        <a:lnTo>
                          <a:pt x="546" y="1679"/>
                        </a:lnTo>
                        <a:lnTo>
                          <a:pt x="542" y="1675"/>
                        </a:lnTo>
                        <a:lnTo>
                          <a:pt x="542" y="1670"/>
                        </a:lnTo>
                        <a:lnTo>
                          <a:pt x="540" y="1664"/>
                        </a:lnTo>
                        <a:lnTo>
                          <a:pt x="535" y="1660"/>
                        </a:lnTo>
                        <a:lnTo>
                          <a:pt x="542" y="1653"/>
                        </a:lnTo>
                        <a:lnTo>
                          <a:pt x="544" y="1647"/>
                        </a:lnTo>
                        <a:lnTo>
                          <a:pt x="540" y="1643"/>
                        </a:lnTo>
                        <a:lnTo>
                          <a:pt x="518" y="1619"/>
                        </a:lnTo>
                        <a:lnTo>
                          <a:pt x="516" y="1622"/>
                        </a:lnTo>
                        <a:lnTo>
                          <a:pt x="512" y="1624"/>
                        </a:lnTo>
                        <a:lnTo>
                          <a:pt x="510" y="1626"/>
                        </a:lnTo>
                        <a:lnTo>
                          <a:pt x="506" y="1624"/>
                        </a:lnTo>
                        <a:lnTo>
                          <a:pt x="506" y="1622"/>
                        </a:lnTo>
                        <a:lnTo>
                          <a:pt x="506" y="1619"/>
                        </a:lnTo>
                        <a:lnTo>
                          <a:pt x="503" y="1617"/>
                        </a:lnTo>
                        <a:lnTo>
                          <a:pt x="501" y="1611"/>
                        </a:lnTo>
                        <a:lnTo>
                          <a:pt x="495" y="1609"/>
                        </a:lnTo>
                        <a:lnTo>
                          <a:pt x="491" y="1602"/>
                        </a:lnTo>
                        <a:lnTo>
                          <a:pt x="489" y="1594"/>
                        </a:lnTo>
                        <a:lnTo>
                          <a:pt x="486" y="1598"/>
                        </a:lnTo>
                        <a:lnTo>
                          <a:pt x="480" y="1600"/>
                        </a:lnTo>
                        <a:lnTo>
                          <a:pt x="469" y="1600"/>
                        </a:lnTo>
                        <a:lnTo>
                          <a:pt x="459" y="1598"/>
                        </a:lnTo>
                        <a:lnTo>
                          <a:pt x="457" y="1598"/>
                        </a:lnTo>
                        <a:lnTo>
                          <a:pt x="452" y="1602"/>
                        </a:lnTo>
                        <a:lnTo>
                          <a:pt x="450" y="1602"/>
                        </a:lnTo>
                        <a:lnTo>
                          <a:pt x="444" y="1600"/>
                        </a:lnTo>
                        <a:lnTo>
                          <a:pt x="442" y="1594"/>
                        </a:lnTo>
                        <a:lnTo>
                          <a:pt x="442" y="1587"/>
                        </a:lnTo>
                        <a:lnTo>
                          <a:pt x="440" y="1583"/>
                        </a:lnTo>
                        <a:lnTo>
                          <a:pt x="435" y="1579"/>
                        </a:lnTo>
                        <a:lnTo>
                          <a:pt x="429" y="1577"/>
                        </a:lnTo>
                        <a:lnTo>
                          <a:pt x="425" y="1579"/>
                        </a:lnTo>
                        <a:lnTo>
                          <a:pt x="421" y="1581"/>
                        </a:lnTo>
                        <a:lnTo>
                          <a:pt x="414" y="1592"/>
                        </a:lnTo>
                        <a:lnTo>
                          <a:pt x="410" y="1602"/>
                        </a:lnTo>
                        <a:lnTo>
                          <a:pt x="406" y="1611"/>
                        </a:lnTo>
                        <a:lnTo>
                          <a:pt x="397" y="1615"/>
                        </a:lnTo>
                        <a:lnTo>
                          <a:pt x="376" y="1619"/>
                        </a:lnTo>
                        <a:lnTo>
                          <a:pt x="355" y="1615"/>
                        </a:lnTo>
                        <a:lnTo>
                          <a:pt x="367" y="1592"/>
                        </a:lnTo>
                        <a:lnTo>
                          <a:pt x="372" y="1585"/>
                        </a:lnTo>
                        <a:lnTo>
                          <a:pt x="372" y="1583"/>
                        </a:lnTo>
                        <a:lnTo>
                          <a:pt x="374" y="1583"/>
                        </a:lnTo>
                        <a:lnTo>
                          <a:pt x="382" y="1581"/>
                        </a:lnTo>
                        <a:lnTo>
                          <a:pt x="384" y="1579"/>
                        </a:lnTo>
                        <a:lnTo>
                          <a:pt x="387" y="1577"/>
                        </a:lnTo>
                        <a:lnTo>
                          <a:pt x="387" y="1577"/>
                        </a:lnTo>
                        <a:lnTo>
                          <a:pt x="387" y="1575"/>
                        </a:lnTo>
                        <a:lnTo>
                          <a:pt x="387" y="1573"/>
                        </a:lnTo>
                        <a:lnTo>
                          <a:pt x="393" y="1570"/>
                        </a:lnTo>
                        <a:lnTo>
                          <a:pt x="395" y="1570"/>
                        </a:lnTo>
                        <a:lnTo>
                          <a:pt x="406" y="1573"/>
                        </a:lnTo>
                        <a:lnTo>
                          <a:pt x="421" y="1562"/>
                        </a:lnTo>
                        <a:lnTo>
                          <a:pt x="442" y="1536"/>
                        </a:lnTo>
                        <a:lnTo>
                          <a:pt x="448" y="1532"/>
                        </a:lnTo>
                        <a:lnTo>
                          <a:pt x="452" y="1530"/>
                        </a:lnTo>
                        <a:lnTo>
                          <a:pt x="455" y="1530"/>
                        </a:lnTo>
                        <a:lnTo>
                          <a:pt x="467" y="1534"/>
                        </a:lnTo>
                        <a:lnTo>
                          <a:pt x="476" y="1534"/>
                        </a:lnTo>
                        <a:lnTo>
                          <a:pt x="484" y="1534"/>
                        </a:lnTo>
                        <a:lnTo>
                          <a:pt x="489" y="1532"/>
                        </a:lnTo>
                        <a:lnTo>
                          <a:pt x="495" y="1528"/>
                        </a:lnTo>
                        <a:lnTo>
                          <a:pt x="501" y="1524"/>
                        </a:lnTo>
                        <a:lnTo>
                          <a:pt x="510" y="1519"/>
                        </a:lnTo>
                        <a:lnTo>
                          <a:pt x="514" y="1519"/>
                        </a:lnTo>
                        <a:lnTo>
                          <a:pt x="516" y="1519"/>
                        </a:lnTo>
                        <a:lnTo>
                          <a:pt x="518" y="1519"/>
                        </a:lnTo>
                        <a:lnTo>
                          <a:pt x="520" y="1522"/>
                        </a:lnTo>
                        <a:lnTo>
                          <a:pt x="523" y="1526"/>
                        </a:lnTo>
                        <a:lnTo>
                          <a:pt x="525" y="1530"/>
                        </a:lnTo>
                        <a:lnTo>
                          <a:pt x="527" y="1534"/>
                        </a:lnTo>
                        <a:lnTo>
                          <a:pt x="529" y="1528"/>
                        </a:lnTo>
                        <a:lnTo>
                          <a:pt x="529" y="1522"/>
                        </a:lnTo>
                        <a:lnTo>
                          <a:pt x="529" y="1519"/>
                        </a:lnTo>
                        <a:lnTo>
                          <a:pt x="529" y="1517"/>
                        </a:lnTo>
                        <a:lnTo>
                          <a:pt x="531" y="1517"/>
                        </a:lnTo>
                        <a:lnTo>
                          <a:pt x="531" y="1517"/>
                        </a:lnTo>
                        <a:lnTo>
                          <a:pt x="538" y="1519"/>
                        </a:lnTo>
                        <a:lnTo>
                          <a:pt x="542" y="1519"/>
                        </a:lnTo>
                        <a:lnTo>
                          <a:pt x="542" y="1517"/>
                        </a:lnTo>
                        <a:lnTo>
                          <a:pt x="544" y="1517"/>
                        </a:lnTo>
                        <a:lnTo>
                          <a:pt x="544" y="1515"/>
                        </a:lnTo>
                        <a:lnTo>
                          <a:pt x="544" y="1513"/>
                        </a:lnTo>
                        <a:lnTo>
                          <a:pt x="544" y="1511"/>
                        </a:lnTo>
                        <a:lnTo>
                          <a:pt x="544" y="1509"/>
                        </a:lnTo>
                        <a:lnTo>
                          <a:pt x="542" y="1509"/>
                        </a:lnTo>
                        <a:lnTo>
                          <a:pt x="542" y="1505"/>
                        </a:lnTo>
                        <a:lnTo>
                          <a:pt x="540" y="1500"/>
                        </a:lnTo>
                        <a:lnTo>
                          <a:pt x="538" y="1490"/>
                        </a:lnTo>
                        <a:lnTo>
                          <a:pt x="533" y="1475"/>
                        </a:lnTo>
                        <a:lnTo>
                          <a:pt x="533" y="1473"/>
                        </a:lnTo>
                        <a:lnTo>
                          <a:pt x="533" y="1473"/>
                        </a:lnTo>
                        <a:lnTo>
                          <a:pt x="533" y="1471"/>
                        </a:lnTo>
                        <a:lnTo>
                          <a:pt x="531" y="1471"/>
                        </a:lnTo>
                        <a:lnTo>
                          <a:pt x="529" y="1471"/>
                        </a:lnTo>
                        <a:lnTo>
                          <a:pt x="527" y="1471"/>
                        </a:lnTo>
                        <a:lnTo>
                          <a:pt x="527" y="1471"/>
                        </a:lnTo>
                        <a:lnTo>
                          <a:pt x="525" y="1468"/>
                        </a:lnTo>
                        <a:lnTo>
                          <a:pt x="525" y="1466"/>
                        </a:lnTo>
                        <a:lnTo>
                          <a:pt x="523" y="1464"/>
                        </a:lnTo>
                        <a:lnTo>
                          <a:pt x="518" y="1462"/>
                        </a:lnTo>
                        <a:lnTo>
                          <a:pt x="518" y="1460"/>
                        </a:lnTo>
                        <a:lnTo>
                          <a:pt x="518" y="1460"/>
                        </a:lnTo>
                        <a:lnTo>
                          <a:pt x="520" y="1456"/>
                        </a:lnTo>
                        <a:lnTo>
                          <a:pt x="520" y="1456"/>
                        </a:lnTo>
                        <a:lnTo>
                          <a:pt x="520" y="1454"/>
                        </a:lnTo>
                        <a:lnTo>
                          <a:pt x="523" y="1454"/>
                        </a:lnTo>
                        <a:lnTo>
                          <a:pt x="529" y="1454"/>
                        </a:lnTo>
                        <a:lnTo>
                          <a:pt x="529" y="1451"/>
                        </a:lnTo>
                        <a:lnTo>
                          <a:pt x="529" y="1451"/>
                        </a:lnTo>
                        <a:lnTo>
                          <a:pt x="531" y="1449"/>
                        </a:lnTo>
                        <a:lnTo>
                          <a:pt x="531" y="1447"/>
                        </a:lnTo>
                        <a:lnTo>
                          <a:pt x="531" y="1447"/>
                        </a:lnTo>
                        <a:lnTo>
                          <a:pt x="531" y="1447"/>
                        </a:lnTo>
                        <a:lnTo>
                          <a:pt x="533" y="1447"/>
                        </a:lnTo>
                        <a:lnTo>
                          <a:pt x="533" y="1445"/>
                        </a:lnTo>
                        <a:lnTo>
                          <a:pt x="527" y="1430"/>
                        </a:lnTo>
                        <a:lnTo>
                          <a:pt x="525" y="1426"/>
                        </a:lnTo>
                        <a:lnTo>
                          <a:pt x="523" y="1424"/>
                        </a:lnTo>
                        <a:lnTo>
                          <a:pt x="523" y="1424"/>
                        </a:lnTo>
                        <a:lnTo>
                          <a:pt x="520" y="1422"/>
                        </a:lnTo>
                        <a:lnTo>
                          <a:pt x="520" y="1422"/>
                        </a:lnTo>
                        <a:lnTo>
                          <a:pt x="520" y="1422"/>
                        </a:lnTo>
                        <a:lnTo>
                          <a:pt x="520" y="1424"/>
                        </a:lnTo>
                        <a:lnTo>
                          <a:pt x="518" y="1424"/>
                        </a:lnTo>
                        <a:lnTo>
                          <a:pt x="518" y="1424"/>
                        </a:lnTo>
                        <a:lnTo>
                          <a:pt x="516" y="1424"/>
                        </a:lnTo>
                        <a:lnTo>
                          <a:pt x="516" y="1422"/>
                        </a:lnTo>
                        <a:lnTo>
                          <a:pt x="516" y="1422"/>
                        </a:lnTo>
                        <a:lnTo>
                          <a:pt x="516" y="1422"/>
                        </a:lnTo>
                        <a:lnTo>
                          <a:pt x="516" y="1420"/>
                        </a:lnTo>
                        <a:lnTo>
                          <a:pt x="518" y="1420"/>
                        </a:lnTo>
                        <a:lnTo>
                          <a:pt x="518" y="1417"/>
                        </a:lnTo>
                        <a:lnTo>
                          <a:pt x="518" y="1417"/>
                        </a:lnTo>
                        <a:lnTo>
                          <a:pt x="518" y="1415"/>
                        </a:lnTo>
                        <a:lnTo>
                          <a:pt x="518" y="1415"/>
                        </a:lnTo>
                        <a:lnTo>
                          <a:pt x="518" y="1409"/>
                        </a:lnTo>
                        <a:lnTo>
                          <a:pt x="520" y="1407"/>
                        </a:lnTo>
                        <a:lnTo>
                          <a:pt x="520" y="1405"/>
                        </a:lnTo>
                        <a:lnTo>
                          <a:pt x="520" y="1400"/>
                        </a:lnTo>
                        <a:lnTo>
                          <a:pt x="520" y="1398"/>
                        </a:lnTo>
                        <a:lnTo>
                          <a:pt x="520" y="1386"/>
                        </a:lnTo>
                        <a:lnTo>
                          <a:pt x="518" y="1383"/>
                        </a:lnTo>
                        <a:lnTo>
                          <a:pt x="514" y="1379"/>
                        </a:lnTo>
                        <a:lnTo>
                          <a:pt x="514" y="1379"/>
                        </a:lnTo>
                        <a:lnTo>
                          <a:pt x="510" y="1373"/>
                        </a:lnTo>
                        <a:lnTo>
                          <a:pt x="510" y="1371"/>
                        </a:lnTo>
                        <a:lnTo>
                          <a:pt x="508" y="1369"/>
                        </a:lnTo>
                        <a:lnTo>
                          <a:pt x="510" y="1366"/>
                        </a:lnTo>
                        <a:lnTo>
                          <a:pt x="510" y="1364"/>
                        </a:lnTo>
                        <a:lnTo>
                          <a:pt x="510" y="1364"/>
                        </a:lnTo>
                        <a:lnTo>
                          <a:pt x="514" y="1362"/>
                        </a:lnTo>
                        <a:lnTo>
                          <a:pt x="520" y="1332"/>
                        </a:lnTo>
                        <a:lnTo>
                          <a:pt x="520" y="1320"/>
                        </a:lnTo>
                        <a:lnTo>
                          <a:pt x="520" y="1307"/>
                        </a:lnTo>
                        <a:lnTo>
                          <a:pt x="518" y="1301"/>
                        </a:lnTo>
                        <a:lnTo>
                          <a:pt x="516" y="1294"/>
                        </a:lnTo>
                        <a:lnTo>
                          <a:pt x="506" y="1275"/>
                        </a:lnTo>
                        <a:lnTo>
                          <a:pt x="482" y="1213"/>
                        </a:lnTo>
                        <a:lnTo>
                          <a:pt x="476" y="1196"/>
                        </a:lnTo>
                        <a:lnTo>
                          <a:pt x="474" y="1194"/>
                        </a:lnTo>
                        <a:lnTo>
                          <a:pt x="467" y="1188"/>
                        </a:lnTo>
                        <a:lnTo>
                          <a:pt x="461" y="1179"/>
                        </a:lnTo>
                        <a:lnTo>
                          <a:pt x="455" y="1167"/>
                        </a:lnTo>
                        <a:lnTo>
                          <a:pt x="452" y="1167"/>
                        </a:lnTo>
                        <a:lnTo>
                          <a:pt x="452" y="1164"/>
                        </a:lnTo>
                        <a:lnTo>
                          <a:pt x="452" y="1164"/>
                        </a:lnTo>
                        <a:lnTo>
                          <a:pt x="452" y="1164"/>
                        </a:lnTo>
                        <a:lnTo>
                          <a:pt x="452" y="1164"/>
                        </a:lnTo>
                        <a:lnTo>
                          <a:pt x="450" y="1164"/>
                        </a:lnTo>
                        <a:lnTo>
                          <a:pt x="448" y="1167"/>
                        </a:lnTo>
                        <a:lnTo>
                          <a:pt x="446" y="1160"/>
                        </a:lnTo>
                        <a:lnTo>
                          <a:pt x="461" y="1130"/>
                        </a:lnTo>
                        <a:lnTo>
                          <a:pt x="463" y="1128"/>
                        </a:lnTo>
                        <a:lnTo>
                          <a:pt x="461" y="1126"/>
                        </a:lnTo>
                        <a:lnTo>
                          <a:pt x="461" y="1124"/>
                        </a:lnTo>
                        <a:lnTo>
                          <a:pt x="461" y="1122"/>
                        </a:lnTo>
                        <a:lnTo>
                          <a:pt x="463" y="1118"/>
                        </a:lnTo>
                        <a:lnTo>
                          <a:pt x="463" y="1116"/>
                        </a:lnTo>
                        <a:lnTo>
                          <a:pt x="465" y="1111"/>
                        </a:lnTo>
                        <a:lnTo>
                          <a:pt x="467" y="1111"/>
                        </a:lnTo>
                        <a:lnTo>
                          <a:pt x="469" y="1109"/>
                        </a:lnTo>
                        <a:lnTo>
                          <a:pt x="474" y="1109"/>
                        </a:lnTo>
                        <a:lnTo>
                          <a:pt x="478" y="1107"/>
                        </a:lnTo>
                        <a:lnTo>
                          <a:pt x="480" y="1105"/>
                        </a:lnTo>
                        <a:lnTo>
                          <a:pt x="482" y="1103"/>
                        </a:lnTo>
                        <a:lnTo>
                          <a:pt x="486" y="1099"/>
                        </a:lnTo>
                        <a:lnTo>
                          <a:pt x="486" y="1099"/>
                        </a:lnTo>
                        <a:lnTo>
                          <a:pt x="489" y="1099"/>
                        </a:lnTo>
                        <a:lnTo>
                          <a:pt x="489" y="1099"/>
                        </a:lnTo>
                        <a:lnTo>
                          <a:pt x="491" y="1099"/>
                        </a:lnTo>
                        <a:lnTo>
                          <a:pt x="491" y="1101"/>
                        </a:lnTo>
                        <a:lnTo>
                          <a:pt x="491" y="1101"/>
                        </a:lnTo>
                        <a:lnTo>
                          <a:pt x="493" y="1103"/>
                        </a:lnTo>
                        <a:lnTo>
                          <a:pt x="493" y="1103"/>
                        </a:lnTo>
                        <a:lnTo>
                          <a:pt x="493" y="1107"/>
                        </a:lnTo>
                        <a:lnTo>
                          <a:pt x="493" y="1107"/>
                        </a:lnTo>
                        <a:lnTo>
                          <a:pt x="495" y="1107"/>
                        </a:lnTo>
                        <a:lnTo>
                          <a:pt x="495" y="1109"/>
                        </a:lnTo>
                        <a:lnTo>
                          <a:pt x="495" y="1109"/>
                        </a:lnTo>
                        <a:lnTo>
                          <a:pt x="497" y="1109"/>
                        </a:lnTo>
                        <a:lnTo>
                          <a:pt x="497" y="1109"/>
                        </a:lnTo>
                        <a:lnTo>
                          <a:pt x="529" y="1086"/>
                        </a:lnTo>
                        <a:lnTo>
                          <a:pt x="529" y="1079"/>
                        </a:lnTo>
                        <a:lnTo>
                          <a:pt x="529" y="1077"/>
                        </a:lnTo>
                        <a:lnTo>
                          <a:pt x="529" y="1077"/>
                        </a:lnTo>
                        <a:lnTo>
                          <a:pt x="531" y="1073"/>
                        </a:lnTo>
                        <a:lnTo>
                          <a:pt x="531" y="1073"/>
                        </a:lnTo>
                        <a:lnTo>
                          <a:pt x="533" y="1073"/>
                        </a:lnTo>
                        <a:lnTo>
                          <a:pt x="535" y="1071"/>
                        </a:lnTo>
                        <a:lnTo>
                          <a:pt x="548" y="1069"/>
                        </a:lnTo>
                        <a:lnTo>
                          <a:pt x="550" y="1069"/>
                        </a:lnTo>
                        <a:lnTo>
                          <a:pt x="550" y="1067"/>
                        </a:lnTo>
                        <a:lnTo>
                          <a:pt x="548" y="1067"/>
                        </a:lnTo>
                        <a:lnTo>
                          <a:pt x="548" y="1067"/>
                        </a:lnTo>
                        <a:lnTo>
                          <a:pt x="548" y="1067"/>
                        </a:lnTo>
                        <a:lnTo>
                          <a:pt x="546" y="1065"/>
                        </a:lnTo>
                        <a:lnTo>
                          <a:pt x="546" y="1065"/>
                        </a:lnTo>
                        <a:lnTo>
                          <a:pt x="546" y="1062"/>
                        </a:lnTo>
                        <a:lnTo>
                          <a:pt x="548" y="1052"/>
                        </a:lnTo>
                        <a:lnTo>
                          <a:pt x="548" y="1050"/>
                        </a:lnTo>
                        <a:lnTo>
                          <a:pt x="548" y="1048"/>
                        </a:lnTo>
                        <a:lnTo>
                          <a:pt x="548" y="1043"/>
                        </a:lnTo>
                        <a:lnTo>
                          <a:pt x="548" y="1041"/>
                        </a:lnTo>
                        <a:lnTo>
                          <a:pt x="546" y="1039"/>
                        </a:lnTo>
                        <a:lnTo>
                          <a:pt x="544" y="1037"/>
                        </a:lnTo>
                        <a:lnTo>
                          <a:pt x="544" y="1035"/>
                        </a:lnTo>
                        <a:lnTo>
                          <a:pt x="544" y="1035"/>
                        </a:lnTo>
                        <a:lnTo>
                          <a:pt x="542" y="1033"/>
                        </a:lnTo>
                        <a:lnTo>
                          <a:pt x="542" y="1031"/>
                        </a:lnTo>
                        <a:lnTo>
                          <a:pt x="542" y="1031"/>
                        </a:lnTo>
                        <a:lnTo>
                          <a:pt x="542" y="1028"/>
                        </a:lnTo>
                        <a:lnTo>
                          <a:pt x="544" y="1028"/>
                        </a:lnTo>
                        <a:lnTo>
                          <a:pt x="546" y="1026"/>
                        </a:lnTo>
                        <a:lnTo>
                          <a:pt x="548" y="1026"/>
                        </a:lnTo>
                        <a:lnTo>
                          <a:pt x="548" y="1024"/>
                        </a:lnTo>
                        <a:lnTo>
                          <a:pt x="548" y="1022"/>
                        </a:lnTo>
                        <a:lnTo>
                          <a:pt x="548" y="1020"/>
                        </a:lnTo>
                        <a:lnTo>
                          <a:pt x="548" y="1020"/>
                        </a:lnTo>
                        <a:lnTo>
                          <a:pt x="546" y="1020"/>
                        </a:lnTo>
                        <a:lnTo>
                          <a:pt x="544" y="1018"/>
                        </a:lnTo>
                        <a:lnTo>
                          <a:pt x="542" y="1016"/>
                        </a:lnTo>
                        <a:lnTo>
                          <a:pt x="540" y="1014"/>
                        </a:lnTo>
                        <a:lnTo>
                          <a:pt x="538" y="1014"/>
                        </a:lnTo>
                        <a:lnTo>
                          <a:pt x="535" y="1011"/>
                        </a:lnTo>
                        <a:lnTo>
                          <a:pt x="533" y="1011"/>
                        </a:lnTo>
                        <a:lnTo>
                          <a:pt x="531" y="1011"/>
                        </a:lnTo>
                        <a:lnTo>
                          <a:pt x="531" y="1009"/>
                        </a:lnTo>
                        <a:lnTo>
                          <a:pt x="531" y="1009"/>
                        </a:lnTo>
                        <a:lnTo>
                          <a:pt x="529" y="1007"/>
                        </a:lnTo>
                        <a:lnTo>
                          <a:pt x="529" y="1007"/>
                        </a:lnTo>
                        <a:lnTo>
                          <a:pt x="527" y="1005"/>
                        </a:lnTo>
                        <a:lnTo>
                          <a:pt x="527" y="1005"/>
                        </a:lnTo>
                        <a:lnTo>
                          <a:pt x="525" y="1003"/>
                        </a:lnTo>
                        <a:lnTo>
                          <a:pt x="523" y="999"/>
                        </a:lnTo>
                        <a:lnTo>
                          <a:pt x="523" y="992"/>
                        </a:lnTo>
                        <a:lnTo>
                          <a:pt x="523" y="992"/>
                        </a:lnTo>
                        <a:lnTo>
                          <a:pt x="525" y="992"/>
                        </a:lnTo>
                        <a:lnTo>
                          <a:pt x="527" y="988"/>
                        </a:lnTo>
                        <a:lnTo>
                          <a:pt x="529" y="982"/>
                        </a:lnTo>
                        <a:lnTo>
                          <a:pt x="529" y="982"/>
                        </a:lnTo>
                        <a:lnTo>
                          <a:pt x="531" y="980"/>
                        </a:lnTo>
                        <a:lnTo>
                          <a:pt x="533" y="982"/>
                        </a:lnTo>
                        <a:lnTo>
                          <a:pt x="535" y="984"/>
                        </a:lnTo>
                        <a:lnTo>
                          <a:pt x="538" y="986"/>
                        </a:lnTo>
                        <a:lnTo>
                          <a:pt x="540" y="986"/>
                        </a:lnTo>
                        <a:lnTo>
                          <a:pt x="542" y="986"/>
                        </a:lnTo>
                        <a:lnTo>
                          <a:pt x="548" y="986"/>
                        </a:lnTo>
                        <a:lnTo>
                          <a:pt x="550" y="986"/>
                        </a:lnTo>
                        <a:lnTo>
                          <a:pt x="550" y="988"/>
                        </a:lnTo>
                        <a:lnTo>
                          <a:pt x="555" y="992"/>
                        </a:lnTo>
                        <a:lnTo>
                          <a:pt x="557" y="997"/>
                        </a:lnTo>
                        <a:lnTo>
                          <a:pt x="559" y="997"/>
                        </a:lnTo>
                        <a:lnTo>
                          <a:pt x="559" y="997"/>
                        </a:lnTo>
                        <a:lnTo>
                          <a:pt x="559" y="997"/>
                        </a:lnTo>
                        <a:lnTo>
                          <a:pt x="561" y="997"/>
                        </a:lnTo>
                        <a:lnTo>
                          <a:pt x="574" y="975"/>
                        </a:lnTo>
                        <a:lnTo>
                          <a:pt x="576" y="973"/>
                        </a:lnTo>
                        <a:lnTo>
                          <a:pt x="578" y="973"/>
                        </a:lnTo>
                        <a:lnTo>
                          <a:pt x="578" y="973"/>
                        </a:lnTo>
                        <a:lnTo>
                          <a:pt x="580" y="975"/>
                        </a:lnTo>
                        <a:lnTo>
                          <a:pt x="580" y="975"/>
                        </a:lnTo>
                        <a:lnTo>
                          <a:pt x="580" y="977"/>
                        </a:lnTo>
                        <a:lnTo>
                          <a:pt x="580" y="977"/>
                        </a:lnTo>
                        <a:lnTo>
                          <a:pt x="578" y="980"/>
                        </a:lnTo>
                        <a:lnTo>
                          <a:pt x="578" y="980"/>
                        </a:lnTo>
                        <a:lnTo>
                          <a:pt x="578" y="982"/>
                        </a:lnTo>
                        <a:lnTo>
                          <a:pt x="580" y="984"/>
                        </a:lnTo>
                        <a:lnTo>
                          <a:pt x="578" y="986"/>
                        </a:lnTo>
                        <a:lnTo>
                          <a:pt x="578" y="988"/>
                        </a:lnTo>
                        <a:lnTo>
                          <a:pt x="578" y="988"/>
                        </a:lnTo>
                        <a:lnTo>
                          <a:pt x="578" y="990"/>
                        </a:lnTo>
                        <a:lnTo>
                          <a:pt x="578" y="990"/>
                        </a:lnTo>
                        <a:lnTo>
                          <a:pt x="578" y="992"/>
                        </a:lnTo>
                        <a:lnTo>
                          <a:pt x="580" y="992"/>
                        </a:lnTo>
                        <a:lnTo>
                          <a:pt x="580" y="992"/>
                        </a:lnTo>
                        <a:lnTo>
                          <a:pt x="580" y="992"/>
                        </a:lnTo>
                        <a:lnTo>
                          <a:pt x="584" y="990"/>
                        </a:lnTo>
                        <a:lnTo>
                          <a:pt x="597" y="973"/>
                        </a:lnTo>
                        <a:lnTo>
                          <a:pt x="591" y="963"/>
                        </a:lnTo>
                        <a:lnTo>
                          <a:pt x="589" y="960"/>
                        </a:lnTo>
                        <a:lnTo>
                          <a:pt x="586" y="958"/>
                        </a:lnTo>
                        <a:lnTo>
                          <a:pt x="586" y="956"/>
                        </a:lnTo>
                        <a:lnTo>
                          <a:pt x="586" y="956"/>
                        </a:lnTo>
                        <a:lnTo>
                          <a:pt x="584" y="958"/>
                        </a:lnTo>
                        <a:lnTo>
                          <a:pt x="576" y="954"/>
                        </a:lnTo>
                        <a:lnTo>
                          <a:pt x="574" y="952"/>
                        </a:lnTo>
                        <a:lnTo>
                          <a:pt x="574" y="952"/>
                        </a:lnTo>
                        <a:lnTo>
                          <a:pt x="574" y="950"/>
                        </a:lnTo>
                        <a:lnTo>
                          <a:pt x="572" y="948"/>
                        </a:lnTo>
                        <a:lnTo>
                          <a:pt x="572" y="946"/>
                        </a:lnTo>
                        <a:lnTo>
                          <a:pt x="572" y="943"/>
                        </a:lnTo>
                        <a:lnTo>
                          <a:pt x="572" y="943"/>
                        </a:lnTo>
                        <a:lnTo>
                          <a:pt x="572" y="941"/>
                        </a:lnTo>
                        <a:lnTo>
                          <a:pt x="572" y="941"/>
                        </a:lnTo>
                        <a:lnTo>
                          <a:pt x="572" y="939"/>
                        </a:lnTo>
                        <a:lnTo>
                          <a:pt x="574" y="939"/>
                        </a:lnTo>
                        <a:lnTo>
                          <a:pt x="574" y="937"/>
                        </a:lnTo>
                        <a:lnTo>
                          <a:pt x="574" y="935"/>
                        </a:lnTo>
                        <a:lnTo>
                          <a:pt x="572" y="929"/>
                        </a:lnTo>
                        <a:lnTo>
                          <a:pt x="572" y="924"/>
                        </a:lnTo>
                        <a:lnTo>
                          <a:pt x="572" y="922"/>
                        </a:lnTo>
                        <a:lnTo>
                          <a:pt x="574" y="922"/>
                        </a:lnTo>
                        <a:lnTo>
                          <a:pt x="574" y="920"/>
                        </a:lnTo>
                        <a:lnTo>
                          <a:pt x="576" y="918"/>
                        </a:lnTo>
                        <a:lnTo>
                          <a:pt x="576" y="918"/>
                        </a:lnTo>
                        <a:lnTo>
                          <a:pt x="576" y="916"/>
                        </a:lnTo>
                        <a:lnTo>
                          <a:pt x="576" y="909"/>
                        </a:lnTo>
                        <a:lnTo>
                          <a:pt x="576" y="907"/>
                        </a:lnTo>
                        <a:lnTo>
                          <a:pt x="576" y="907"/>
                        </a:lnTo>
                        <a:lnTo>
                          <a:pt x="576" y="905"/>
                        </a:lnTo>
                        <a:lnTo>
                          <a:pt x="576" y="905"/>
                        </a:lnTo>
                        <a:lnTo>
                          <a:pt x="572" y="901"/>
                        </a:lnTo>
                        <a:lnTo>
                          <a:pt x="572" y="899"/>
                        </a:lnTo>
                        <a:lnTo>
                          <a:pt x="572" y="899"/>
                        </a:lnTo>
                        <a:lnTo>
                          <a:pt x="572" y="899"/>
                        </a:lnTo>
                        <a:lnTo>
                          <a:pt x="572" y="895"/>
                        </a:lnTo>
                        <a:lnTo>
                          <a:pt x="572" y="895"/>
                        </a:lnTo>
                        <a:lnTo>
                          <a:pt x="572" y="892"/>
                        </a:lnTo>
                        <a:lnTo>
                          <a:pt x="572" y="880"/>
                        </a:lnTo>
                        <a:lnTo>
                          <a:pt x="572" y="875"/>
                        </a:lnTo>
                        <a:lnTo>
                          <a:pt x="569" y="873"/>
                        </a:lnTo>
                        <a:lnTo>
                          <a:pt x="569" y="873"/>
                        </a:lnTo>
                        <a:lnTo>
                          <a:pt x="567" y="871"/>
                        </a:lnTo>
                        <a:lnTo>
                          <a:pt x="565" y="869"/>
                        </a:lnTo>
                        <a:lnTo>
                          <a:pt x="565" y="869"/>
                        </a:lnTo>
                        <a:lnTo>
                          <a:pt x="567" y="869"/>
                        </a:lnTo>
                        <a:lnTo>
                          <a:pt x="569" y="867"/>
                        </a:lnTo>
                        <a:lnTo>
                          <a:pt x="572" y="867"/>
                        </a:lnTo>
                        <a:lnTo>
                          <a:pt x="574" y="865"/>
                        </a:lnTo>
                        <a:lnTo>
                          <a:pt x="574" y="863"/>
                        </a:lnTo>
                        <a:lnTo>
                          <a:pt x="572" y="861"/>
                        </a:lnTo>
                        <a:lnTo>
                          <a:pt x="569" y="856"/>
                        </a:lnTo>
                        <a:lnTo>
                          <a:pt x="569" y="854"/>
                        </a:lnTo>
                        <a:lnTo>
                          <a:pt x="567" y="852"/>
                        </a:lnTo>
                        <a:lnTo>
                          <a:pt x="567" y="852"/>
                        </a:lnTo>
                        <a:lnTo>
                          <a:pt x="567" y="850"/>
                        </a:lnTo>
                        <a:lnTo>
                          <a:pt x="565" y="850"/>
                        </a:lnTo>
                        <a:lnTo>
                          <a:pt x="563" y="848"/>
                        </a:lnTo>
                        <a:lnTo>
                          <a:pt x="561" y="844"/>
                        </a:lnTo>
                        <a:lnTo>
                          <a:pt x="561" y="844"/>
                        </a:lnTo>
                        <a:lnTo>
                          <a:pt x="561" y="841"/>
                        </a:lnTo>
                        <a:lnTo>
                          <a:pt x="559" y="841"/>
                        </a:lnTo>
                        <a:lnTo>
                          <a:pt x="559" y="841"/>
                        </a:lnTo>
                        <a:lnTo>
                          <a:pt x="555" y="837"/>
                        </a:lnTo>
                        <a:lnTo>
                          <a:pt x="550" y="831"/>
                        </a:lnTo>
                        <a:lnTo>
                          <a:pt x="535" y="822"/>
                        </a:lnTo>
                        <a:lnTo>
                          <a:pt x="533" y="820"/>
                        </a:lnTo>
                        <a:lnTo>
                          <a:pt x="531" y="814"/>
                        </a:lnTo>
                        <a:lnTo>
                          <a:pt x="529" y="812"/>
                        </a:lnTo>
                        <a:lnTo>
                          <a:pt x="527" y="810"/>
                        </a:lnTo>
                        <a:lnTo>
                          <a:pt x="527" y="807"/>
                        </a:lnTo>
                        <a:lnTo>
                          <a:pt x="523" y="810"/>
                        </a:lnTo>
                        <a:lnTo>
                          <a:pt x="520" y="810"/>
                        </a:lnTo>
                        <a:lnTo>
                          <a:pt x="520" y="810"/>
                        </a:lnTo>
                        <a:lnTo>
                          <a:pt x="514" y="805"/>
                        </a:lnTo>
                        <a:lnTo>
                          <a:pt x="512" y="805"/>
                        </a:lnTo>
                        <a:lnTo>
                          <a:pt x="512" y="805"/>
                        </a:lnTo>
                        <a:lnTo>
                          <a:pt x="510" y="805"/>
                        </a:lnTo>
                        <a:lnTo>
                          <a:pt x="508" y="805"/>
                        </a:lnTo>
                        <a:lnTo>
                          <a:pt x="501" y="805"/>
                        </a:lnTo>
                        <a:lnTo>
                          <a:pt x="499" y="803"/>
                        </a:lnTo>
                        <a:lnTo>
                          <a:pt x="499" y="803"/>
                        </a:lnTo>
                        <a:lnTo>
                          <a:pt x="499" y="803"/>
                        </a:lnTo>
                        <a:lnTo>
                          <a:pt x="499" y="801"/>
                        </a:lnTo>
                        <a:lnTo>
                          <a:pt x="499" y="801"/>
                        </a:lnTo>
                        <a:lnTo>
                          <a:pt x="499" y="799"/>
                        </a:lnTo>
                        <a:lnTo>
                          <a:pt x="499" y="797"/>
                        </a:lnTo>
                        <a:lnTo>
                          <a:pt x="499" y="795"/>
                        </a:lnTo>
                        <a:lnTo>
                          <a:pt x="493" y="790"/>
                        </a:lnTo>
                        <a:lnTo>
                          <a:pt x="491" y="788"/>
                        </a:lnTo>
                        <a:lnTo>
                          <a:pt x="491" y="788"/>
                        </a:lnTo>
                        <a:lnTo>
                          <a:pt x="491" y="788"/>
                        </a:lnTo>
                        <a:lnTo>
                          <a:pt x="491" y="786"/>
                        </a:lnTo>
                        <a:lnTo>
                          <a:pt x="491" y="784"/>
                        </a:lnTo>
                        <a:lnTo>
                          <a:pt x="491" y="782"/>
                        </a:lnTo>
                        <a:lnTo>
                          <a:pt x="491" y="782"/>
                        </a:lnTo>
                        <a:lnTo>
                          <a:pt x="489" y="782"/>
                        </a:lnTo>
                        <a:lnTo>
                          <a:pt x="486" y="782"/>
                        </a:lnTo>
                        <a:lnTo>
                          <a:pt x="482" y="780"/>
                        </a:lnTo>
                        <a:lnTo>
                          <a:pt x="480" y="780"/>
                        </a:lnTo>
                        <a:lnTo>
                          <a:pt x="480" y="778"/>
                        </a:lnTo>
                        <a:lnTo>
                          <a:pt x="480" y="778"/>
                        </a:lnTo>
                        <a:lnTo>
                          <a:pt x="480" y="776"/>
                        </a:lnTo>
                        <a:lnTo>
                          <a:pt x="480" y="776"/>
                        </a:lnTo>
                        <a:lnTo>
                          <a:pt x="482" y="776"/>
                        </a:lnTo>
                        <a:lnTo>
                          <a:pt x="482" y="776"/>
                        </a:lnTo>
                        <a:lnTo>
                          <a:pt x="484" y="776"/>
                        </a:lnTo>
                        <a:lnTo>
                          <a:pt x="484" y="776"/>
                        </a:lnTo>
                        <a:lnTo>
                          <a:pt x="486" y="776"/>
                        </a:lnTo>
                        <a:lnTo>
                          <a:pt x="486" y="776"/>
                        </a:lnTo>
                        <a:lnTo>
                          <a:pt x="486" y="773"/>
                        </a:lnTo>
                        <a:lnTo>
                          <a:pt x="486" y="773"/>
                        </a:lnTo>
                        <a:lnTo>
                          <a:pt x="489" y="771"/>
                        </a:lnTo>
                        <a:lnTo>
                          <a:pt x="489" y="769"/>
                        </a:lnTo>
                        <a:lnTo>
                          <a:pt x="489" y="769"/>
                        </a:lnTo>
                        <a:lnTo>
                          <a:pt x="489" y="769"/>
                        </a:lnTo>
                        <a:lnTo>
                          <a:pt x="489" y="767"/>
                        </a:lnTo>
                        <a:lnTo>
                          <a:pt x="489" y="765"/>
                        </a:lnTo>
                        <a:lnTo>
                          <a:pt x="489" y="758"/>
                        </a:lnTo>
                        <a:lnTo>
                          <a:pt x="489" y="756"/>
                        </a:lnTo>
                        <a:lnTo>
                          <a:pt x="489" y="754"/>
                        </a:lnTo>
                        <a:lnTo>
                          <a:pt x="486" y="752"/>
                        </a:lnTo>
                        <a:lnTo>
                          <a:pt x="480" y="748"/>
                        </a:lnTo>
                        <a:lnTo>
                          <a:pt x="480" y="748"/>
                        </a:lnTo>
                        <a:lnTo>
                          <a:pt x="480" y="748"/>
                        </a:lnTo>
                        <a:lnTo>
                          <a:pt x="478" y="748"/>
                        </a:lnTo>
                        <a:lnTo>
                          <a:pt x="478" y="748"/>
                        </a:lnTo>
                        <a:lnTo>
                          <a:pt x="478" y="748"/>
                        </a:lnTo>
                        <a:lnTo>
                          <a:pt x="474" y="752"/>
                        </a:lnTo>
                        <a:lnTo>
                          <a:pt x="474" y="752"/>
                        </a:lnTo>
                        <a:lnTo>
                          <a:pt x="472" y="752"/>
                        </a:lnTo>
                        <a:lnTo>
                          <a:pt x="467" y="748"/>
                        </a:lnTo>
                        <a:lnTo>
                          <a:pt x="459" y="739"/>
                        </a:lnTo>
                        <a:lnTo>
                          <a:pt x="457" y="737"/>
                        </a:lnTo>
                        <a:lnTo>
                          <a:pt x="457" y="737"/>
                        </a:lnTo>
                        <a:lnTo>
                          <a:pt x="450" y="733"/>
                        </a:lnTo>
                        <a:lnTo>
                          <a:pt x="446" y="731"/>
                        </a:lnTo>
                        <a:lnTo>
                          <a:pt x="446" y="729"/>
                        </a:lnTo>
                        <a:lnTo>
                          <a:pt x="444" y="729"/>
                        </a:lnTo>
                        <a:lnTo>
                          <a:pt x="446" y="729"/>
                        </a:lnTo>
                        <a:lnTo>
                          <a:pt x="446" y="729"/>
                        </a:lnTo>
                        <a:lnTo>
                          <a:pt x="448" y="727"/>
                        </a:lnTo>
                        <a:lnTo>
                          <a:pt x="448" y="727"/>
                        </a:lnTo>
                        <a:lnTo>
                          <a:pt x="448" y="727"/>
                        </a:lnTo>
                        <a:lnTo>
                          <a:pt x="448" y="724"/>
                        </a:lnTo>
                        <a:lnTo>
                          <a:pt x="448" y="722"/>
                        </a:lnTo>
                        <a:lnTo>
                          <a:pt x="448" y="722"/>
                        </a:lnTo>
                        <a:lnTo>
                          <a:pt x="444" y="720"/>
                        </a:lnTo>
                        <a:lnTo>
                          <a:pt x="444" y="718"/>
                        </a:lnTo>
                        <a:lnTo>
                          <a:pt x="442" y="716"/>
                        </a:lnTo>
                        <a:lnTo>
                          <a:pt x="442" y="714"/>
                        </a:lnTo>
                        <a:lnTo>
                          <a:pt x="442" y="712"/>
                        </a:lnTo>
                        <a:lnTo>
                          <a:pt x="442" y="707"/>
                        </a:lnTo>
                        <a:lnTo>
                          <a:pt x="442" y="705"/>
                        </a:lnTo>
                        <a:lnTo>
                          <a:pt x="440" y="705"/>
                        </a:lnTo>
                        <a:lnTo>
                          <a:pt x="435" y="701"/>
                        </a:lnTo>
                        <a:lnTo>
                          <a:pt x="433" y="699"/>
                        </a:lnTo>
                        <a:lnTo>
                          <a:pt x="433" y="697"/>
                        </a:lnTo>
                        <a:lnTo>
                          <a:pt x="433" y="697"/>
                        </a:lnTo>
                        <a:lnTo>
                          <a:pt x="433" y="695"/>
                        </a:lnTo>
                        <a:lnTo>
                          <a:pt x="435" y="695"/>
                        </a:lnTo>
                        <a:lnTo>
                          <a:pt x="435" y="695"/>
                        </a:lnTo>
                        <a:lnTo>
                          <a:pt x="438" y="697"/>
                        </a:lnTo>
                        <a:lnTo>
                          <a:pt x="438" y="697"/>
                        </a:lnTo>
                        <a:lnTo>
                          <a:pt x="442" y="697"/>
                        </a:lnTo>
                        <a:lnTo>
                          <a:pt x="444" y="697"/>
                        </a:lnTo>
                        <a:lnTo>
                          <a:pt x="444" y="697"/>
                        </a:lnTo>
                        <a:lnTo>
                          <a:pt x="444" y="695"/>
                        </a:lnTo>
                        <a:lnTo>
                          <a:pt x="444" y="693"/>
                        </a:lnTo>
                        <a:lnTo>
                          <a:pt x="444" y="690"/>
                        </a:lnTo>
                        <a:lnTo>
                          <a:pt x="440" y="684"/>
                        </a:lnTo>
                        <a:lnTo>
                          <a:pt x="440" y="682"/>
                        </a:lnTo>
                        <a:lnTo>
                          <a:pt x="438" y="680"/>
                        </a:lnTo>
                        <a:lnTo>
                          <a:pt x="440" y="673"/>
                        </a:lnTo>
                        <a:lnTo>
                          <a:pt x="440" y="671"/>
                        </a:lnTo>
                        <a:lnTo>
                          <a:pt x="440" y="669"/>
                        </a:lnTo>
                        <a:lnTo>
                          <a:pt x="438" y="669"/>
                        </a:lnTo>
                        <a:lnTo>
                          <a:pt x="438" y="669"/>
                        </a:lnTo>
                        <a:lnTo>
                          <a:pt x="438" y="669"/>
                        </a:lnTo>
                        <a:lnTo>
                          <a:pt x="435" y="669"/>
                        </a:lnTo>
                        <a:lnTo>
                          <a:pt x="433" y="669"/>
                        </a:lnTo>
                        <a:lnTo>
                          <a:pt x="431" y="667"/>
                        </a:lnTo>
                        <a:lnTo>
                          <a:pt x="427" y="663"/>
                        </a:lnTo>
                        <a:lnTo>
                          <a:pt x="427" y="661"/>
                        </a:lnTo>
                        <a:lnTo>
                          <a:pt x="425" y="656"/>
                        </a:lnTo>
                        <a:lnTo>
                          <a:pt x="427" y="654"/>
                        </a:lnTo>
                        <a:lnTo>
                          <a:pt x="425" y="646"/>
                        </a:lnTo>
                        <a:lnTo>
                          <a:pt x="429" y="637"/>
                        </a:lnTo>
                        <a:lnTo>
                          <a:pt x="431" y="637"/>
                        </a:lnTo>
                        <a:lnTo>
                          <a:pt x="433" y="635"/>
                        </a:lnTo>
                        <a:lnTo>
                          <a:pt x="435" y="637"/>
                        </a:lnTo>
                        <a:lnTo>
                          <a:pt x="438" y="637"/>
                        </a:lnTo>
                        <a:lnTo>
                          <a:pt x="440" y="637"/>
                        </a:lnTo>
                        <a:lnTo>
                          <a:pt x="440" y="637"/>
                        </a:lnTo>
                        <a:lnTo>
                          <a:pt x="440" y="635"/>
                        </a:lnTo>
                        <a:lnTo>
                          <a:pt x="427" y="612"/>
                        </a:lnTo>
                        <a:lnTo>
                          <a:pt x="427" y="612"/>
                        </a:lnTo>
                        <a:lnTo>
                          <a:pt x="427" y="612"/>
                        </a:lnTo>
                        <a:lnTo>
                          <a:pt x="425" y="610"/>
                        </a:lnTo>
                        <a:lnTo>
                          <a:pt x="418" y="610"/>
                        </a:lnTo>
                        <a:lnTo>
                          <a:pt x="416" y="608"/>
                        </a:lnTo>
                        <a:lnTo>
                          <a:pt x="416" y="608"/>
                        </a:lnTo>
                        <a:lnTo>
                          <a:pt x="418" y="605"/>
                        </a:lnTo>
                        <a:lnTo>
                          <a:pt x="418" y="603"/>
                        </a:lnTo>
                        <a:lnTo>
                          <a:pt x="421" y="601"/>
                        </a:lnTo>
                        <a:lnTo>
                          <a:pt x="421" y="593"/>
                        </a:lnTo>
                        <a:lnTo>
                          <a:pt x="416" y="584"/>
                        </a:lnTo>
                        <a:lnTo>
                          <a:pt x="416" y="582"/>
                        </a:lnTo>
                        <a:lnTo>
                          <a:pt x="416" y="582"/>
                        </a:lnTo>
                        <a:lnTo>
                          <a:pt x="416" y="578"/>
                        </a:lnTo>
                        <a:lnTo>
                          <a:pt x="418" y="576"/>
                        </a:lnTo>
                        <a:lnTo>
                          <a:pt x="418" y="574"/>
                        </a:lnTo>
                        <a:lnTo>
                          <a:pt x="416" y="571"/>
                        </a:lnTo>
                        <a:lnTo>
                          <a:pt x="416" y="571"/>
                        </a:lnTo>
                        <a:lnTo>
                          <a:pt x="414" y="571"/>
                        </a:lnTo>
                        <a:lnTo>
                          <a:pt x="414" y="571"/>
                        </a:lnTo>
                        <a:lnTo>
                          <a:pt x="412" y="571"/>
                        </a:lnTo>
                        <a:lnTo>
                          <a:pt x="412" y="571"/>
                        </a:lnTo>
                        <a:lnTo>
                          <a:pt x="410" y="571"/>
                        </a:lnTo>
                        <a:lnTo>
                          <a:pt x="410" y="571"/>
                        </a:lnTo>
                        <a:lnTo>
                          <a:pt x="408" y="569"/>
                        </a:lnTo>
                        <a:lnTo>
                          <a:pt x="406" y="567"/>
                        </a:lnTo>
                        <a:lnTo>
                          <a:pt x="406" y="567"/>
                        </a:lnTo>
                        <a:lnTo>
                          <a:pt x="406" y="565"/>
                        </a:lnTo>
                        <a:lnTo>
                          <a:pt x="406" y="565"/>
                        </a:lnTo>
                        <a:lnTo>
                          <a:pt x="406" y="565"/>
                        </a:lnTo>
                        <a:lnTo>
                          <a:pt x="408" y="561"/>
                        </a:lnTo>
                        <a:lnTo>
                          <a:pt x="408" y="561"/>
                        </a:lnTo>
                        <a:lnTo>
                          <a:pt x="406" y="559"/>
                        </a:lnTo>
                        <a:lnTo>
                          <a:pt x="404" y="559"/>
                        </a:lnTo>
                        <a:lnTo>
                          <a:pt x="404" y="559"/>
                        </a:lnTo>
                        <a:lnTo>
                          <a:pt x="401" y="557"/>
                        </a:lnTo>
                        <a:lnTo>
                          <a:pt x="393" y="565"/>
                        </a:lnTo>
                        <a:lnTo>
                          <a:pt x="393" y="567"/>
                        </a:lnTo>
                        <a:lnTo>
                          <a:pt x="393" y="567"/>
                        </a:lnTo>
                        <a:lnTo>
                          <a:pt x="393" y="567"/>
                        </a:lnTo>
                        <a:lnTo>
                          <a:pt x="393" y="567"/>
                        </a:lnTo>
                        <a:lnTo>
                          <a:pt x="395" y="569"/>
                        </a:lnTo>
                        <a:lnTo>
                          <a:pt x="395" y="569"/>
                        </a:lnTo>
                        <a:lnTo>
                          <a:pt x="395" y="569"/>
                        </a:lnTo>
                        <a:lnTo>
                          <a:pt x="397" y="571"/>
                        </a:lnTo>
                        <a:lnTo>
                          <a:pt x="397" y="574"/>
                        </a:lnTo>
                        <a:lnTo>
                          <a:pt x="397" y="576"/>
                        </a:lnTo>
                        <a:lnTo>
                          <a:pt x="389" y="588"/>
                        </a:lnTo>
                        <a:lnTo>
                          <a:pt x="387" y="591"/>
                        </a:lnTo>
                        <a:lnTo>
                          <a:pt x="382" y="593"/>
                        </a:lnTo>
                        <a:lnTo>
                          <a:pt x="359" y="597"/>
                        </a:lnTo>
                        <a:lnTo>
                          <a:pt x="357" y="595"/>
                        </a:lnTo>
                        <a:lnTo>
                          <a:pt x="355" y="595"/>
                        </a:lnTo>
                        <a:lnTo>
                          <a:pt x="355" y="595"/>
                        </a:lnTo>
                        <a:lnTo>
                          <a:pt x="355" y="593"/>
                        </a:lnTo>
                        <a:lnTo>
                          <a:pt x="355" y="593"/>
                        </a:lnTo>
                        <a:lnTo>
                          <a:pt x="353" y="582"/>
                        </a:lnTo>
                        <a:lnTo>
                          <a:pt x="353" y="580"/>
                        </a:lnTo>
                        <a:lnTo>
                          <a:pt x="353" y="578"/>
                        </a:lnTo>
                        <a:lnTo>
                          <a:pt x="353" y="576"/>
                        </a:lnTo>
                        <a:lnTo>
                          <a:pt x="353" y="574"/>
                        </a:lnTo>
                        <a:lnTo>
                          <a:pt x="353" y="571"/>
                        </a:lnTo>
                        <a:lnTo>
                          <a:pt x="350" y="567"/>
                        </a:lnTo>
                        <a:lnTo>
                          <a:pt x="348" y="561"/>
                        </a:lnTo>
                        <a:lnTo>
                          <a:pt x="348" y="559"/>
                        </a:lnTo>
                        <a:lnTo>
                          <a:pt x="346" y="559"/>
                        </a:lnTo>
                        <a:lnTo>
                          <a:pt x="342" y="554"/>
                        </a:lnTo>
                        <a:lnTo>
                          <a:pt x="342" y="554"/>
                        </a:lnTo>
                        <a:lnTo>
                          <a:pt x="342" y="554"/>
                        </a:lnTo>
                        <a:lnTo>
                          <a:pt x="342" y="552"/>
                        </a:lnTo>
                        <a:lnTo>
                          <a:pt x="342" y="552"/>
                        </a:lnTo>
                        <a:lnTo>
                          <a:pt x="344" y="550"/>
                        </a:lnTo>
                        <a:lnTo>
                          <a:pt x="344" y="550"/>
                        </a:lnTo>
                        <a:lnTo>
                          <a:pt x="344" y="548"/>
                        </a:lnTo>
                        <a:lnTo>
                          <a:pt x="342" y="548"/>
                        </a:lnTo>
                        <a:lnTo>
                          <a:pt x="342" y="546"/>
                        </a:lnTo>
                        <a:lnTo>
                          <a:pt x="340" y="546"/>
                        </a:lnTo>
                        <a:lnTo>
                          <a:pt x="338" y="546"/>
                        </a:lnTo>
                        <a:lnTo>
                          <a:pt x="338" y="548"/>
                        </a:lnTo>
                        <a:lnTo>
                          <a:pt x="336" y="548"/>
                        </a:lnTo>
                        <a:lnTo>
                          <a:pt x="336" y="550"/>
                        </a:lnTo>
                        <a:lnTo>
                          <a:pt x="333" y="552"/>
                        </a:lnTo>
                        <a:lnTo>
                          <a:pt x="333" y="554"/>
                        </a:lnTo>
                        <a:lnTo>
                          <a:pt x="333" y="554"/>
                        </a:lnTo>
                        <a:lnTo>
                          <a:pt x="331" y="554"/>
                        </a:lnTo>
                        <a:lnTo>
                          <a:pt x="329" y="557"/>
                        </a:lnTo>
                        <a:lnTo>
                          <a:pt x="329" y="557"/>
                        </a:lnTo>
                        <a:lnTo>
                          <a:pt x="329" y="559"/>
                        </a:lnTo>
                        <a:lnTo>
                          <a:pt x="329" y="561"/>
                        </a:lnTo>
                        <a:lnTo>
                          <a:pt x="327" y="563"/>
                        </a:lnTo>
                        <a:lnTo>
                          <a:pt x="327" y="565"/>
                        </a:lnTo>
                        <a:lnTo>
                          <a:pt x="325" y="567"/>
                        </a:lnTo>
                        <a:lnTo>
                          <a:pt x="323" y="567"/>
                        </a:lnTo>
                        <a:lnTo>
                          <a:pt x="321" y="567"/>
                        </a:lnTo>
                        <a:lnTo>
                          <a:pt x="319" y="565"/>
                        </a:lnTo>
                        <a:lnTo>
                          <a:pt x="319" y="563"/>
                        </a:lnTo>
                        <a:lnTo>
                          <a:pt x="319" y="561"/>
                        </a:lnTo>
                        <a:lnTo>
                          <a:pt x="323" y="557"/>
                        </a:lnTo>
                        <a:lnTo>
                          <a:pt x="323" y="554"/>
                        </a:lnTo>
                        <a:lnTo>
                          <a:pt x="325" y="554"/>
                        </a:lnTo>
                        <a:lnTo>
                          <a:pt x="325" y="552"/>
                        </a:lnTo>
                        <a:lnTo>
                          <a:pt x="325" y="550"/>
                        </a:lnTo>
                        <a:lnTo>
                          <a:pt x="323" y="548"/>
                        </a:lnTo>
                        <a:lnTo>
                          <a:pt x="323" y="546"/>
                        </a:lnTo>
                        <a:lnTo>
                          <a:pt x="323" y="546"/>
                        </a:lnTo>
                        <a:lnTo>
                          <a:pt x="323" y="544"/>
                        </a:lnTo>
                        <a:lnTo>
                          <a:pt x="325" y="540"/>
                        </a:lnTo>
                        <a:lnTo>
                          <a:pt x="327" y="535"/>
                        </a:lnTo>
                        <a:lnTo>
                          <a:pt x="329" y="535"/>
                        </a:lnTo>
                        <a:lnTo>
                          <a:pt x="329" y="533"/>
                        </a:lnTo>
                        <a:lnTo>
                          <a:pt x="329" y="533"/>
                        </a:lnTo>
                        <a:lnTo>
                          <a:pt x="329" y="531"/>
                        </a:lnTo>
                        <a:lnTo>
                          <a:pt x="329" y="531"/>
                        </a:lnTo>
                        <a:lnTo>
                          <a:pt x="329" y="529"/>
                        </a:lnTo>
                        <a:lnTo>
                          <a:pt x="327" y="529"/>
                        </a:lnTo>
                        <a:lnTo>
                          <a:pt x="325" y="527"/>
                        </a:lnTo>
                        <a:lnTo>
                          <a:pt x="312" y="514"/>
                        </a:lnTo>
                        <a:lnTo>
                          <a:pt x="310" y="514"/>
                        </a:lnTo>
                        <a:lnTo>
                          <a:pt x="310" y="512"/>
                        </a:lnTo>
                        <a:lnTo>
                          <a:pt x="310" y="512"/>
                        </a:lnTo>
                        <a:lnTo>
                          <a:pt x="308" y="508"/>
                        </a:lnTo>
                        <a:lnTo>
                          <a:pt x="308" y="497"/>
                        </a:lnTo>
                        <a:lnTo>
                          <a:pt x="308" y="495"/>
                        </a:lnTo>
                        <a:lnTo>
                          <a:pt x="308" y="493"/>
                        </a:lnTo>
                        <a:lnTo>
                          <a:pt x="306" y="493"/>
                        </a:lnTo>
                        <a:lnTo>
                          <a:pt x="295" y="482"/>
                        </a:lnTo>
                        <a:lnTo>
                          <a:pt x="293" y="478"/>
                        </a:lnTo>
                        <a:lnTo>
                          <a:pt x="293" y="478"/>
                        </a:lnTo>
                        <a:lnTo>
                          <a:pt x="291" y="478"/>
                        </a:lnTo>
                        <a:lnTo>
                          <a:pt x="289" y="480"/>
                        </a:lnTo>
                        <a:lnTo>
                          <a:pt x="284" y="482"/>
                        </a:lnTo>
                        <a:lnTo>
                          <a:pt x="282" y="484"/>
                        </a:lnTo>
                        <a:lnTo>
                          <a:pt x="282" y="484"/>
                        </a:lnTo>
                        <a:lnTo>
                          <a:pt x="282" y="484"/>
                        </a:lnTo>
                        <a:lnTo>
                          <a:pt x="276" y="493"/>
                        </a:lnTo>
                        <a:lnTo>
                          <a:pt x="274" y="495"/>
                        </a:lnTo>
                        <a:lnTo>
                          <a:pt x="274" y="497"/>
                        </a:lnTo>
                        <a:lnTo>
                          <a:pt x="272" y="497"/>
                        </a:lnTo>
                        <a:lnTo>
                          <a:pt x="272" y="497"/>
                        </a:lnTo>
                        <a:lnTo>
                          <a:pt x="270" y="497"/>
                        </a:lnTo>
                        <a:lnTo>
                          <a:pt x="265" y="491"/>
                        </a:lnTo>
                        <a:lnTo>
                          <a:pt x="265" y="489"/>
                        </a:lnTo>
                        <a:lnTo>
                          <a:pt x="265" y="486"/>
                        </a:lnTo>
                        <a:lnTo>
                          <a:pt x="265" y="484"/>
                        </a:lnTo>
                        <a:lnTo>
                          <a:pt x="263" y="482"/>
                        </a:lnTo>
                        <a:lnTo>
                          <a:pt x="263" y="482"/>
                        </a:lnTo>
                        <a:lnTo>
                          <a:pt x="263" y="482"/>
                        </a:lnTo>
                        <a:lnTo>
                          <a:pt x="261" y="482"/>
                        </a:lnTo>
                        <a:lnTo>
                          <a:pt x="261" y="482"/>
                        </a:lnTo>
                        <a:lnTo>
                          <a:pt x="261" y="486"/>
                        </a:lnTo>
                        <a:lnTo>
                          <a:pt x="259" y="486"/>
                        </a:lnTo>
                        <a:lnTo>
                          <a:pt x="257" y="489"/>
                        </a:lnTo>
                        <a:lnTo>
                          <a:pt x="255" y="491"/>
                        </a:lnTo>
                        <a:lnTo>
                          <a:pt x="255" y="491"/>
                        </a:lnTo>
                        <a:lnTo>
                          <a:pt x="255" y="493"/>
                        </a:lnTo>
                        <a:lnTo>
                          <a:pt x="255" y="495"/>
                        </a:lnTo>
                        <a:lnTo>
                          <a:pt x="255" y="497"/>
                        </a:lnTo>
                        <a:lnTo>
                          <a:pt x="255" y="499"/>
                        </a:lnTo>
                        <a:lnTo>
                          <a:pt x="255" y="499"/>
                        </a:lnTo>
                        <a:lnTo>
                          <a:pt x="253" y="501"/>
                        </a:lnTo>
                        <a:lnTo>
                          <a:pt x="246" y="501"/>
                        </a:lnTo>
                        <a:lnTo>
                          <a:pt x="244" y="499"/>
                        </a:lnTo>
                        <a:lnTo>
                          <a:pt x="242" y="499"/>
                        </a:lnTo>
                        <a:lnTo>
                          <a:pt x="240" y="497"/>
                        </a:lnTo>
                        <a:lnTo>
                          <a:pt x="240" y="497"/>
                        </a:lnTo>
                        <a:lnTo>
                          <a:pt x="240" y="495"/>
                        </a:lnTo>
                        <a:lnTo>
                          <a:pt x="240" y="495"/>
                        </a:lnTo>
                        <a:lnTo>
                          <a:pt x="240" y="493"/>
                        </a:lnTo>
                        <a:lnTo>
                          <a:pt x="240" y="489"/>
                        </a:lnTo>
                        <a:lnTo>
                          <a:pt x="242" y="486"/>
                        </a:lnTo>
                        <a:lnTo>
                          <a:pt x="240" y="486"/>
                        </a:lnTo>
                        <a:lnTo>
                          <a:pt x="240" y="484"/>
                        </a:lnTo>
                        <a:lnTo>
                          <a:pt x="240" y="482"/>
                        </a:lnTo>
                        <a:lnTo>
                          <a:pt x="240" y="482"/>
                        </a:lnTo>
                        <a:lnTo>
                          <a:pt x="242" y="480"/>
                        </a:lnTo>
                        <a:lnTo>
                          <a:pt x="242" y="480"/>
                        </a:lnTo>
                        <a:lnTo>
                          <a:pt x="242" y="478"/>
                        </a:lnTo>
                        <a:lnTo>
                          <a:pt x="242" y="476"/>
                        </a:lnTo>
                        <a:lnTo>
                          <a:pt x="242" y="474"/>
                        </a:lnTo>
                        <a:lnTo>
                          <a:pt x="242" y="474"/>
                        </a:lnTo>
                        <a:lnTo>
                          <a:pt x="242" y="472"/>
                        </a:lnTo>
                        <a:lnTo>
                          <a:pt x="242" y="472"/>
                        </a:lnTo>
                        <a:lnTo>
                          <a:pt x="242" y="469"/>
                        </a:lnTo>
                        <a:lnTo>
                          <a:pt x="242" y="469"/>
                        </a:lnTo>
                        <a:lnTo>
                          <a:pt x="242" y="467"/>
                        </a:lnTo>
                        <a:lnTo>
                          <a:pt x="242" y="467"/>
                        </a:lnTo>
                        <a:lnTo>
                          <a:pt x="242" y="463"/>
                        </a:lnTo>
                        <a:lnTo>
                          <a:pt x="240" y="461"/>
                        </a:lnTo>
                        <a:lnTo>
                          <a:pt x="240" y="461"/>
                        </a:lnTo>
                        <a:lnTo>
                          <a:pt x="240" y="459"/>
                        </a:lnTo>
                        <a:lnTo>
                          <a:pt x="240" y="459"/>
                        </a:lnTo>
                        <a:lnTo>
                          <a:pt x="242" y="457"/>
                        </a:lnTo>
                        <a:lnTo>
                          <a:pt x="242" y="457"/>
                        </a:lnTo>
                        <a:lnTo>
                          <a:pt x="242" y="455"/>
                        </a:lnTo>
                        <a:lnTo>
                          <a:pt x="242" y="452"/>
                        </a:lnTo>
                        <a:lnTo>
                          <a:pt x="240" y="452"/>
                        </a:lnTo>
                        <a:lnTo>
                          <a:pt x="238" y="452"/>
                        </a:lnTo>
                        <a:lnTo>
                          <a:pt x="238" y="452"/>
                        </a:lnTo>
                        <a:lnTo>
                          <a:pt x="236" y="455"/>
                        </a:lnTo>
                        <a:lnTo>
                          <a:pt x="233" y="457"/>
                        </a:lnTo>
                        <a:lnTo>
                          <a:pt x="229" y="459"/>
                        </a:lnTo>
                        <a:lnTo>
                          <a:pt x="225" y="461"/>
                        </a:lnTo>
                        <a:lnTo>
                          <a:pt x="214" y="455"/>
                        </a:lnTo>
                        <a:lnTo>
                          <a:pt x="214" y="457"/>
                        </a:lnTo>
                        <a:lnTo>
                          <a:pt x="210" y="459"/>
                        </a:lnTo>
                        <a:lnTo>
                          <a:pt x="206" y="459"/>
                        </a:lnTo>
                        <a:lnTo>
                          <a:pt x="187" y="452"/>
                        </a:lnTo>
                        <a:lnTo>
                          <a:pt x="180" y="452"/>
                        </a:lnTo>
                        <a:lnTo>
                          <a:pt x="170" y="455"/>
                        </a:lnTo>
                        <a:lnTo>
                          <a:pt x="157" y="461"/>
                        </a:lnTo>
                        <a:lnTo>
                          <a:pt x="140" y="463"/>
                        </a:lnTo>
                        <a:lnTo>
                          <a:pt x="138" y="463"/>
                        </a:lnTo>
                        <a:lnTo>
                          <a:pt x="134" y="467"/>
                        </a:lnTo>
                        <a:lnTo>
                          <a:pt x="131" y="472"/>
                        </a:lnTo>
                        <a:lnTo>
                          <a:pt x="129" y="474"/>
                        </a:lnTo>
                        <a:lnTo>
                          <a:pt x="131" y="480"/>
                        </a:lnTo>
                        <a:lnTo>
                          <a:pt x="134" y="482"/>
                        </a:lnTo>
                        <a:lnTo>
                          <a:pt x="134" y="482"/>
                        </a:lnTo>
                        <a:lnTo>
                          <a:pt x="134" y="482"/>
                        </a:lnTo>
                        <a:lnTo>
                          <a:pt x="131" y="484"/>
                        </a:lnTo>
                        <a:lnTo>
                          <a:pt x="131" y="489"/>
                        </a:lnTo>
                        <a:lnTo>
                          <a:pt x="131" y="491"/>
                        </a:lnTo>
                        <a:lnTo>
                          <a:pt x="131" y="491"/>
                        </a:lnTo>
                        <a:lnTo>
                          <a:pt x="131" y="493"/>
                        </a:lnTo>
                        <a:lnTo>
                          <a:pt x="134" y="493"/>
                        </a:lnTo>
                        <a:lnTo>
                          <a:pt x="136" y="493"/>
                        </a:lnTo>
                        <a:lnTo>
                          <a:pt x="148" y="495"/>
                        </a:lnTo>
                        <a:lnTo>
                          <a:pt x="151" y="495"/>
                        </a:lnTo>
                        <a:lnTo>
                          <a:pt x="151" y="495"/>
                        </a:lnTo>
                        <a:lnTo>
                          <a:pt x="153" y="497"/>
                        </a:lnTo>
                        <a:lnTo>
                          <a:pt x="153" y="499"/>
                        </a:lnTo>
                        <a:lnTo>
                          <a:pt x="151" y="503"/>
                        </a:lnTo>
                        <a:lnTo>
                          <a:pt x="151" y="506"/>
                        </a:lnTo>
                        <a:lnTo>
                          <a:pt x="153" y="506"/>
                        </a:lnTo>
                        <a:lnTo>
                          <a:pt x="153" y="506"/>
                        </a:lnTo>
                        <a:lnTo>
                          <a:pt x="155" y="506"/>
                        </a:lnTo>
                        <a:lnTo>
                          <a:pt x="155" y="506"/>
                        </a:lnTo>
                        <a:lnTo>
                          <a:pt x="157" y="506"/>
                        </a:lnTo>
                        <a:lnTo>
                          <a:pt x="157" y="503"/>
                        </a:lnTo>
                        <a:lnTo>
                          <a:pt x="159" y="501"/>
                        </a:lnTo>
                        <a:lnTo>
                          <a:pt x="159" y="497"/>
                        </a:lnTo>
                        <a:lnTo>
                          <a:pt x="159" y="497"/>
                        </a:lnTo>
                        <a:lnTo>
                          <a:pt x="159" y="497"/>
                        </a:lnTo>
                        <a:lnTo>
                          <a:pt x="159" y="495"/>
                        </a:lnTo>
                        <a:lnTo>
                          <a:pt x="161" y="495"/>
                        </a:lnTo>
                        <a:lnTo>
                          <a:pt x="161" y="495"/>
                        </a:lnTo>
                        <a:lnTo>
                          <a:pt x="161" y="495"/>
                        </a:lnTo>
                        <a:lnTo>
                          <a:pt x="170" y="497"/>
                        </a:lnTo>
                        <a:lnTo>
                          <a:pt x="170" y="497"/>
                        </a:lnTo>
                        <a:lnTo>
                          <a:pt x="170" y="499"/>
                        </a:lnTo>
                        <a:lnTo>
                          <a:pt x="172" y="499"/>
                        </a:lnTo>
                        <a:lnTo>
                          <a:pt x="170" y="520"/>
                        </a:lnTo>
                        <a:lnTo>
                          <a:pt x="170" y="523"/>
                        </a:lnTo>
                        <a:lnTo>
                          <a:pt x="170" y="523"/>
                        </a:lnTo>
                        <a:lnTo>
                          <a:pt x="170" y="523"/>
                        </a:lnTo>
                        <a:lnTo>
                          <a:pt x="172" y="525"/>
                        </a:lnTo>
                        <a:lnTo>
                          <a:pt x="174" y="529"/>
                        </a:lnTo>
                        <a:lnTo>
                          <a:pt x="168" y="535"/>
                        </a:lnTo>
                        <a:lnTo>
                          <a:pt x="165" y="535"/>
                        </a:lnTo>
                        <a:lnTo>
                          <a:pt x="165" y="535"/>
                        </a:lnTo>
                        <a:lnTo>
                          <a:pt x="159" y="531"/>
                        </a:lnTo>
                        <a:lnTo>
                          <a:pt x="159" y="531"/>
                        </a:lnTo>
                        <a:lnTo>
                          <a:pt x="157" y="531"/>
                        </a:lnTo>
                        <a:lnTo>
                          <a:pt x="148" y="535"/>
                        </a:lnTo>
                        <a:lnTo>
                          <a:pt x="146" y="537"/>
                        </a:lnTo>
                        <a:lnTo>
                          <a:pt x="140" y="537"/>
                        </a:lnTo>
                        <a:lnTo>
                          <a:pt x="138" y="537"/>
                        </a:lnTo>
                        <a:lnTo>
                          <a:pt x="136" y="540"/>
                        </a:lnTo>
                        <a:lnTo>
                          <a:pt x="131" y="544"/>
                        </a:lnTo>
                        <a:lnTo>
                          <a:pt x="129" y="544"/>
                        </a:lnTo>
                        <a:lnTo>
                          <a:pt x="129" y="546"/>
                        </a:lnTo>
                        <a:lnTo>
                          <a:pt x="131" y="552"/>
                        </a:lnTo>
                        <a:lnTo>
                          <a:pt x="131" y="554"/>
                        </a:lnTo>
                        <a:lnTo>
                          <a:pt x="131" y="554"/>
                        </a:lnTo>
                        <a:lnTo>
                          <a:pt x="131" y="557"/>
                        </a:lnTo>
                        <a:lnTo>
                          <a:pt x="129" y="559"/>
                        </a:lnTo>
                        <a:lnTo>
                          <a:pt x="127" y="561"/>
                        </a:lnTo>
                        <a:lnTo>
                          <a:pt x="127" y="561"/>
                        </a:lnTo>
                        <a:lnTo>
                          <a:pt x="127" y="565"/>
                        </a:lnTo>
                        <a:lnTo>
                          <a:pt x="125" y="567"/>
                        </a:lnTo>
                        <a:lnTo>
                          <a:pt x="125" y="571"/>
                        </a:lnTo>
                        <a:lnTo>
                          <a:pt x="123" y="571"/>
                        </a:lnTo>
                        <a:lnTo>
                          <a:pt x="121" y="574"/>
                        </a:lnTo>
                        <a:lnTo>
                          <a:pt x="102" y="576"/>
                        </a:lnTo>
                        <a:lnTo>
                          <a:pt x="97" y="576"/>
                        </a:lnTo>
                        <a:lnTo>
                          <a:pt x="78" y="582"/>
                        </a:lnTo>
                        <a:lnTo>
                          <a:pt x="76" y="582"/>
                        </a:lnTo>
                        <a:lnTo>
                          <a:pt x="74" y="580"/>
                        </a:lnTo>
                        <a:lnTo>
                          <a:pt x="68" y="571"/>
                        </a:lnTo>
                        <a:lnTo>
                          <a:pt x="61" y="567"/>
                        </a:lnTo>
                        <a:lnTo>
                          <a:pt x="59" y="565"/>
                        </a:lnTo>
                        <a:lnTo>
                          <a:pt x="59" y="563"/>
                        </a:lnTo>
                        <a:lnTo>
                          <a:pt x="61" y="561"/>
                        </a:lnTo>
                        <a:lnTo>
                          <a:pt x="61" y="561"/>
                        </a:lnTo>
                        <a:lnTo>
                          <a:pt x="61" y="559"/>
                        </a:lnTo>
                        <a:lnTo>
                          <a:pt x="65" y="554"/>
                        </a:lnTo>
                        <a:lnTo>
                          <a:pt x="68" y="552"/>
                        </a:lnTo>
                        <a:lnTo>
                          <a:pt x="68" y="550"/>
                        </a:lnTo>
                        <a:lnTo>
                          <a:pt x="70" y="550"/>
                        </a:lnTo>
                        <a:lnTo>
                          <a:pt x="70" y="548"/>
                        </a:lnTo>
                        <a:lnTo>
                          <a:pt x="70" y="546"/>
                        </a:lnTo>
                        <a:lnTo>
                          <a:pt x="70" y="544"/>
                        </a:lnTo>
                        <a:lnTo>
                          <a:pt x="65" y="529"/>
                        </a:lnTo>
                        <a:lnTo>
                          <a:pt x="63" y="525"/>
                        </a:lnTo>
                        <a:lnTo>
                          <a:pt x="63" y="523"/>
                        </a:lnTo>
                        <a:lnTo>
                          <a:pt x="65" y="523"/>
                        </a:lnTo>
                        <a:lnTo>
                          <a:pt x="65" y="523"/>
                        </a:lnTo>
                        <a:lnTo>
                          <a:pt x="68" y="520"/>
                        </a:lnTo>
                        <a:lnTo>
                          <a:pt x="70" y="520"/>
                        </a:lnTo>
                        <a:lnTo>
                          <a:pt x="72" y="520"/>
                        </a:lnTo>
                        <a:lnTo>
                          <a:pt x="72" y="518"/>
                        </a:lnTo>
                        <a:lnTo>
                          <a:pt x="74" y="516"/>
                        </a:lnTo>
                        <a:lnTo>
                          <a:pt x="74" y="516"/>
                        </a:lnTo>
                        <a:lnTo>
                          <a:pt x="74" y="514"/>
                        </a:lnTo>
                        <a:lnTo>
                          <a:pt x="74" y="512"/>
                        </a:lnTo>
                        <a:lnTo>
                          <a:pt x="72" y="510"/>
                        </a:lnTo>
                        <a:lnTo>
                          <a:pt x="72" y="508"/>
                        </a:lnTo>
                        <a:lnTo>
                          <a:pt x="72" y="506"/>
                        </a:lnTo>
                        <a:lnTo>
                          <a:pt x="74" y="503"/>
                        </a:lnTo>
                        <a:lnTo>
                          <a:pt x="76" y="493"/>
                        </a:lnTo>
                        <a:lnTo>
                          <a:pt x="76" y="491"/>
                        </a:lnTo>
                        <a:lnTo>
                          <a:pt x="76" y="491"/>
                        </a:lnTo>
                        <a:lnTo>
                          <a:pt x="70" y="489"/>
                        </a:lnTo>
                        <a:lnTo>
                          <a:pt x="68" y="486"/>
                        </a:lnTo>
                        <a:lnTo>
                          <a:pt x="65" y="484"/>
                        </a:lnTo>
                        <a:lnTo>
                          <a:pt x="65" y="482"/>
                        </a:lnTo>
                        <a:lnTo>
                          <a:pt x="65" y="480"/>
                        </a:lnTo>
                        <a:lnTo>
                          <a:pt x="70" y="474"/>
                        </a:lnTo>
                        <a:lnTo>
                          <a:pt x="72" y="472"/>
                        </a:lnTo>
                        <a:lnTo>
                          <a:pt x="72" y="469"/>
                        </a:lnTo>
                        <a:lnTo>
                          <a:pt x="70" y="467"/>
                        </a:lnTo>
                        <a:lnTo>
                          <a:pt x="70" y="465"/>
                        </a:lnTo>
                        <a:lnTo>
                          <a:pt x="68" y="465"/>
                        </a:lnTo>
                        <a:lnTo>
                          <a:pt x="68" y="465"/>
                        </a:lnTo>
                        <a:lnTo>
                          <a:pt x="65" y="465"/>
                        </a:lnTo>
                        <a:lnTo>
                          <a:pt x="63" y="465"/>
                        </a:lnTo>
                        <a:lnTo>
                          <a:pt x="63" y="467"/>
                        </a:lnTo>
                        <a:lnTo>
                          <a:pt x="61" y="467"/>
                        </a:lnTo>
                        <a:lnTo>
                          <a:pt x="59" y="467"/>
                        </a:lnTo>
                        <a:lnTo>
                          <a:pt x="57" y="465"/>
                        </a:lnTo>
                        <a:lnTo>
                          <a:pt x="57" y="465"/>
                        </a:lnTo>
                        <a:lnTo>
                          <a:pt x="55" y="461"/>
                        </a:lnTo>
                        <a:lnTo>
                          <a:pt x="53" y="457"/>
                        </a:lnTo>
                        <a:lnTo>
                          <a:pt x="53" y="455"/>
                        </a:lnTo>
                        <a:lnTo>
                          <a:pt x="51" y="450"/>
                        </a:lnTo>
                        <a:lnTo>
                          <a:pt x="53" y="446"/>
                        </a:lnTo>
                        <a:lnTo>
                          <a:pt x="51" y="444"/>
                        </a:lnTo>
                        <a:lnTo>
                          <a:pt x="51" y="444"/>
                        </a:lnTo>
                        <a:lnTo>
                          <a:pt x="51" y="442"/>
                        </a:lnTo>
                        <a:lnTo>
                          <a:pt x="51" y="442"/>
                        </a:lnTo>
                        <a:lnTo>
                          <a:pt x="51" y="442"/>
                        </a:lnTo>
                        <a:lnTo>
                          <a:pt x="48" y="442"/>
                        </a:lnTo>
                        <a:lnTo>
                          <a:pt x="48" y="444"/>
                        </a:lnTo>
                        <a:lnTo>
                          <a:pt x="46" y="448"/>
                        </a:lnTo>
                        <a:lnTo>
                          <a:pt x="46" y="448"/>
                        </a:lnTo>
                        <a:lnTo>
                          <a:pt x="46" y="450"/>
                        </a:lnTo>
                        <a:lnTo>
                          <a:pt x="46" y="450"/>
                        </a:lnTo>
                        <a:lnTo>
                          <a:pt x="44" y="450"/>
                        </a:lnTo>
                        <a:lnTo>
                          <a:pt x="44" y="450"/>
                        </a:lnTo>
                        <a:lnTo>
                          <a:pt x="44" y="448"/>
                        </a:lnTo>
                        <a:lnTo>
                          <a:pt x="42" y="446"/>
                        </a:lnTo>
                        <a:lnTo>
                          <a:pt x="42" y="446"/>
                        </a:lnTo>
                        <a:lnTo>
                          <a:pt x="36" y="431"/>
                        </a:lnTo>
                        <a:lnTo>
                          <a:pt x="31" y="425"/>
                        </a:lnTo>
                        <a:lnTo>
                          <a:pt x="25" y="412"/>
                        </a:lnTo>
                        <a:lnTo>
                          <a:pt x="25" y="410"/>
                        </a:lnTo>
                        <a:lnTo>
                          <a:pt x="21" y="372"/>
                        </a:lnTo>
                        <a:lnTo>
                          <a:pt x="29" y="374"/>
                        </a:lnTo>
                        <a:lnTo>
                          <a:pt x="29" y="374"/>
                        </a:lnTo>
                        <a:lnTo>
                          <a:pt x="29" y="372"/>
                        </a:lnTo>
                        <a:lnTo>
                          <a:pt x="29" y="372"/>
                        </a:lnTo>
                        <a:lnTo>
                          <a:pt x="27" y="367"/>
                        </a:lnTo>
                        <a:lnTo>
                          <a:pt x="25" y="363"/>
                        </a:lnTo>
                        <a:lnTo>
                          <a:pt x="25" y="363"/>
                        </a:lnTo>
                        <a:lnTo>
                          <a:pt x="23" y="357"/>
                        </a:lnTo>
                        <a:lnTo>
                          <a:pt x="21" y="353"/>
                        </a:lnTo>
                        <a:lnTo>
                          <a:pt x="17" y="342"/>
                        </a:lnTo>
                        <a:lnTo>
                          <a:pt x="17" y="342"/>
                        </a:lnTo>
                        <a:lnTo>
                          <a:pt x="14" y="340"/>
                        </a:lnTo>
                        <a:lnTo>
                          <a:pt x="12" y="340"/>
                        </a:lnTo>
                        <a:lnTo>
                          <a:pt x="8" y="340"/>
                        </a:lnTo>
                        <a:lnTo>
                          <a:pt x="8" y="342"/>
                        </a:lnTo>
                        <a:lnTo>
                          <a:pt x="6" y="342"/>
                        </a:lnTo>
                        <a:lnTo>
                          <a:pt x="2" y="340"/>
                        </a:lnTo>
                        <a:lnTo>
                          <a:pt x="0" y="340"/>
                        </a:lnTo>
                        <a:lnTo>
                          <a:pt x="0" y="338"/>
                        </a:lnTo>
                        <a:lnTo>
                          <a:pt x="4" y="333"/>
                        </a:lnTo>
                        <a:lnTo>
                          <a:pt x="4" y="333"/>
                        </a:lnTo>
                        <a:lnTo>
                          <a:pt x="6" y="333"/>
                        </a:lnTo>
                        <a:lnTo>
                          <a:pt x="6" y="333"/>
                        </a:lnTo>
                        <a:lnTo>
                          <a:pt x="8" y="331"/>
                        </a:lnTo>
                        <a:lnTo>
                          <a:pt x="8" y="331"/>
                        </a:lnTo>
                        <a:lnTo>
                          <a:pt x="8" y="329"/>
                        </a:lnTo>
                        <a:lnTo>
                          <a:pt x="8" y="327"/>
                        </a:lnTo>
                        <a:lnTo>
                          <a:pt x="8" y="318"/>
                        </a:lnTo>
                        <a:lnTo>
                          <a:pt x="8" y="316"/>
                        </a:lnTo>
                        <a:lnTo>
                          <a:pt x="8" y="314"/>
                        </a:lnTo>
                        <a:lnTo>
                          <a:pt x="8" y="314"/>
                        </a:lnTo>
                        <a:lnTo>
                          <a:pt x="10" y="312"/>
                        </a:lnTo>
                        <a:lnTo>
                          <a:pt x="10" y="310"/>
                        </a:lnTo>
                        <a:lnTo>
                          <a:pt x="12" y="310"/>
                        </a:lnTo>
                        <a:lnTo>
                          <a:pt x="23" y="306"/>
                        </a:lnTo>
                        <a:lnTo>
                          <a:pt x="38" y="297"/>
                        </a:lnTo>
                        <a:lnTo>
                          <a:pt x="40" y="295"/>
                        </a:lnTo>
                        <a:lnTo>
                          <a:pt x="40" y="295"/>
                        </a:lnTo>
                        <a:lnTo>
                          <a:pt x="42" y="297"/>
                        </a:lnTo>
                        <a:lnTo>
                          <a:pt x="42" y="297"/>
                        </a:lnTo>
                        <a:lnTo>
                          <a:pt x="48" y="299"/>
                        </a:lnTo>
                        <a:lnTo>
                          <a:pt x="48" y="301"/>
                        </a:lnTo>
                        <a:lnTo>
                          <a:pt x="55" y="301"/>
                        </a:lnTo>
                        <a:lnTo>
                          <a:pt x="55" y="301"/>
                        </a:lnTo>
                        <a:lnTo>
                          <a:pt x="55" y="304"/>
                        </a:lnTo>
                        <a:lnTo>
                          <a:pt x="55" y="304"/>
                        </a:lnTo>
                        <a:lnTo>
                          <a:pt x="53" y="308"/>
                        </a:lnTo>
                        <a:lnTo>
                          <a:pt x="53" y="308"/>
                        </a:lnTo>
                        <a:lnTo>
                          <a:pt x="53" y="310"/>
                        </a:lnTo>
                        <a:lnTo>
                          <a:pt x="55" y="310"/>
                        </a:lnTo>
                        <a:lnTo>
                          <a:pt x="57" y="308"/>
                        </a:lnTo>
                        <a:lnTo>
                          <a:pt x="61" y="304"/>
                        </a:lnTo>
                        <a:lnTo>
                          <a:pt x="65" y="297"/>
                        </a:lnTo>
                        <a:lnTo>
                          <a:pt x="65" y="295"/>
                        </a:lnTo>
                        <a:lnTo>
                          <a:pt x="65" y="293"/>
                        </a:lnTo>
                        <a:lnTo>
                          <a:pt x="65" y="291"/>
                        </a:lnTo>
                        <a:lnTo>
                          <a:pt x="65" y="289"/>
                        </a:lnTo>
                        <a:lnTo>
                          <a:pt x="65" y="287"/>
                        </a:lnTo>
                        <a:lnTo>
                          <a:pt x="68" y="287"/>
                        </a:lnTo>
                        <a:lnTo>
                          <a:pt x="78" y="282"/>
                        </a:lnTo>
                        <a:lnTo>
                          <a:pt x="78" y="282"/>
                        </a:lnTo>
                        <a:lnTo>
                          <a:pt x="80" y="282"/>
                        </a:lnTo>
                        <a:lnTo>
                          <a:pt x="85" y="282"/>
                        </a:lnTo>
                        <a:lnTo>
                          <a:pt x="100" y="280"/>
                        </a:lnTo>
                        <a:lnTo>
                          <a:pt x="102" y="280"/>
                        </a:lnTo>
                        <a:lnTo>
                          <a:pt x="104" y="282"/>
                        </a:lnTo>
                        <a:lnTo>
                          <a:pt x="104" y="282"/>
                        </a:lnTo>
                        <a:lnTo>
                          <a:pt x="108" y="280"/>
                        </a:lnTo>
                        <a:lnTo>
                          <a:pt x="110" y="280"/>
                        </a:lnTo>
                        <a:lnTo>
                          <a:pt x="125" y="287"/>
                        </a:lnTo>
                        <a:lnTo>
                          <a:pt x="127" y="287"/>
                        </a:lnTo>
                        <a:lnTo>
                          <a:pt x="129" y="289"/>
                        </a:lnTo>
                        <a:lnTo>
                          <a:pt x="131" y="291"/>
                        </a:lnTo>
                        <a:lnTo>
                          <a:pt x="131" y="291"/>
                        </a:lnTo>
                        <a:lnTo>
                          <a:pt x="134" y="295"/>
                        </a:lnTo>
                        <a:lnTo>
                          <a:pt x="134" y="297"/>
                        </a:lnTo>
                        <a:lnTo>
                          <a:pt x="136" y="299"/>
                        </a:lnTo>
                        <a:lnTo>
                          <a:pt x="140" y="301"/>
                        </a:lnTo>
                        <a:lnTo>
                          <a:pt x="146" y="301"/>
                        </a:lnTo>
                        <a:lnTo>
                          <a:pt x="153" y="301"/>
                        </a:lnTo>
                        <a:lnTo>
                          <a:pt x="172" y="291"/>
                        </a:lnTo>
                        <a:lnTo>
                          <a:pt x="174" y="287"/>
                        </a:lnTo>
                        <a:lnTo>
                          <a:pt x="174" y="287"/>
                        </a:lnTo>
                        <a:lnTo>
                          <a:pt x="172" y="276"/>
                        </a:lnTo>
                        <a:lnTo>
                          <a:pt x="170" y="274"/>
                        </a:lnTo>
                        <a:lnTo>
                          <a:pt x="170" y="272"/>
                        </a:lnTo>
                        <a:lnTo>
                          <a:pt x="172" y="270"/>
                        </a:lnTo>
                        <a:lnTo>
                          <a:pt x="174" y="261"/>
                        </a:lnTo>
                        <a:lnTo>
                          <a:pt x="174" y="259"/>
                        </a:lnTo>
                        <a:lnTo>
                          <a:pt x="174" y="259"/>
                        </a:lnTo>
                        <a:lnTo>
                          <a:pt x="174" y="257"/>
                        </a:lnTo>
                        <a:lnTo>
                          <a:pt x="174" y="257"/>
                        </a:lnTo>
                        <a:lnTo>
                          <a:pt x="172" y="257"/>
                        </a:lnTo>
                        <a:lnTo>
                          <a:pt x="165" y="257"/>
                        </a:lnTo>
                        <a:lnTo>
                          <a:pt x="165" y="257"/>
                        </a:lnTo>
                        <a:lnTo>
                          <a:pt x="165" y="255"/>
                        </a:lnTo>
                        <a:lnTo>
                          <a:pt x="163" y="255"/>
                        </a:lnTo>
                        <a:lnTo>
                          <a:pt x="163" y="255"/>
                        </a:lnTo>
                        <a:lnTo>
                          <a:pt x="163" y="253"/>
                        </a:lnTo>
                        <a:lnTo>
                          <a:pt x="163" y="250"/>
                        </a:lnTo>
                        <a:lnTo>
                          <a:pt x="163" y="248"/>
                        </a:lnTo>
                        <a:lnTo>
                          <a:pt x="165" y="242"/>
                        </a:lnTo>
                        <a:lnTo>
                          <a:pt x="165" y="240"/>
                        </a:lnTo>
                        <a:lnTo>
                          <a:pt x="163" y="229"/>
                        </a:lnTo>
                        <a:lnTo>
                          <a:pt x="163" y="225"/>
                        </a:lnTo>
                        <a:lnTo>
                          <a:pt x="163" y="225"/>
                        </a:lnTo>
                        <a:lnTo>
                          <a:pt x="163" y="225"/>
                        </a:lnTo>
                        <a:lnTo>
                          <a:pt x="168" y="225"/>
                        </a:lnTo>
                        <a:lnTo>
                          <a:pt x="170" y="225"/>
                        </a:lnTo>
                        <a:lnTo>
                          <a:pt x="170" y="225"/>
                        </a:lnTo>
                        <a:lnTo>
                          <a:pt x="174" y="223"/>
                        </a:lnTo>
                        <a:lnTo>
                          <a:pt x="174" y="223"/>
                        </a:lnTo>
                        <a:lnTo>
                          <a:pt x="174" y="223"/>
                        </a:lnTo>
                        <a:lnTo>
                          <a:pt x="176" y="223"/>
                        </a:lnTo>
                        <a:lnTo>
                          <a:pt x="176" y="225"/>
                        </a:lnTo>
                        <a:lnTo>
                          <a:pt x="178" y="227"/>
                        </a:lnTo>
                        <a:lnTo>
                          <a:pt x="178" y="227"/>
                        </a:lnTo>
                        <a:lnTo>
                          <a:pt x="180" y="227"/>
                        </a:lnTo>
                        <a:lnTo>
                          <a:pt x="180" y="227"/>
                        </a:lnTo>
                        <a:lnTo>
                          <a:pt x="187" y="225"/>
                        </a:lnTo>
                        <a:lnTo>
                          <a:pt x="187" y="225"/>
                        </a:lnTo>
                        <a:lnTo>
                          <a:pt x="189" y="225"/>
                        </a:lnTo>
                        <a:lnTo>
                          <a:pt x="189" y="225"/>
                        </a:lnTo>
                        <a:lnTo>
                          <a:pt x="189" y="225"/>
                        </a:lnTo>
                        <a:lnTo>
                          <a:pt x="191" y="227"/>
                        </a:lnTo>
                        <a:lnTo>
                          <a:pt x="191" y="227"/>
                        </a:lnTo>
                        <a:lnTo>
                          <a:pt x="193" y="227"/>
                        </a:lnTo>
                        <a:lnTo>
                          <a:pt x="197" y="227"/>
                        </a:lnTo>
                        <a:lnTo>
                          <a:pt x="204" y="223"/>
                        </a:lnTo>
                        <a:lnTo>
                          <a:pt x="214" y="219"/>
                        </a:lnTo>
                        <a:lnTo>
                          <a:pt x="214" y="219"/>
                        </a:lnTo>
                        <a:lnTo>
                          <a:pt x="214" y="216"/>
                        </a:lnTo>
                        <a:lnTo>
                          <a:pt x="212" y="214"/>
                        </a:lnTo>
                        <a:lnTo>
                          <a:pt x="212" y="212"/>
                        </a:lnTo>
                        <a:lnTo>
                          <a:pt x="212" y="208"/>
                        </a:lnTo>
                        <a:lnTo>
                          <a:pt x="212" y="202"/>
                        </a:lnTo>
                        <a:lnTo>
                          <a:pt x="214" y="197"/>
                        </a:lnTo>
                        <a:lnTo>
                          <a:pt x="216" y="195"/>
                        </a:lnTo>
                        <a:lnTo>
                          <a:pt x="221" y="193"/>
                        </a:lnTo>
                        <a:lnTo>
                          <a:pt x="225" y="191"/>
                        </a:lnTo>
                        <a:lnTo>
                          <a:pt x="229" y="189"/>
                        </a:lnTo>
                        <a:lnTo>
                          <a:pt x="233" y="185"/>
                        </a:lnTo>
                        <a:lnTo>
                          <a:pt x="236" y="180"/>
                        </a:lnTo>
                        <a:lnTo>
                          <a:pt x="238" y="178"/>
                        </a:lnTo>
                        <a:lnTo>
                          <a:pt x="238" y="174"/>
                        </a:lnTo>
                        <a:lnTo>
                          <a:pt x="236" y="170"/>
                        </a:lnTo>
                        <a:lnTo>
                          <a:pt x="236" y="168"/>
                        </a:lnTo>
                        <a:lnTo>
                          <a:pt x="236" y="165"/>
                        </a:lnTo>
                        <a:lnTo>
                          <a:pt x="233" y="157"/>
                        </a:lnTo>
                        <a:lnTo>
                          <a:pt x="238" y="129"/>
                        </a:lnTo>
                        <a:lnTo>
                          <a:pt x="240" y="123"/>
                        </a:lnTo>
                        <a:lnTo>
                          <a:pt x="242" y="121"/>
                        </a:lnTo>
                        <a:lnTo>
                          <a:pt x="244" y="119"/>
                        </a:lnTo>
                        <a:lnTo>
                          <a:pt x="246" y="119"/>
                        </a:lnTo>
                        <a:lnTo>
                          <a:pt x="246" y="119"/>
                        </a:lnTo>
                        <a:lnTo>
                          <a:pt x="248" y="119"/>
                        </a:lnTo>
                        <a:lnTo>
                          <a:pt x="248" y="119"/>
                        </a:lnTo>
                        <a:lnTo>
                          <a:pt x="253" y="123"/>
                        </a:lnTo>
                        <a:lnTo>
                          <a:pt x="255" y="125"/>
                        </a:lnTo>
                        <a:lnTo>
                          <a:pt x="257" y="127"/>
                        </a:lnTo>
                        <a:lnTo>
                          <a:pt x="259" y="127"/>
                        </a:lnTo>
                        <a:lnTo>
                          <a:pt x="261" y="127"/>
                        </a:lnTo>
                        <a:lnTo>
                          <a:pt x="263" y="127"/>
                        </a:lnTo>
                        <a:lnTo>
                          <a:pt x="267" y="127"/>
                        </a:lnTo>
                        <a:lnTo>
                          <a:pt x="284" y="117"/>
                        </a:lnTo>
                        <a:lnTo>
                          <a:pt x="304" y="102"/>
                        </a:lnTo>
                        <a:lnTo>
                          <a:pt x="310" y="95"/>
                        </a:lnTo>
                        <a:lnTo>
                          <a:pt x="312" y="89"/>
                        </a:lnTo>
                        <a:lnTo>
                          <a:pt x="316" y="80"/>
                        </a:lnTo>
                        <a:lnTo>
                          <a:pt x="321" y="68"/>
                        </a:lnTo>
                        <a:lnTo>
                          <a:pt x="321" y="68"/>
                        </a:lnTo>
                        <a:lnTo>
                          <a:pt x="321" y="66"/>
                        </a:lnTo>
                        <a:lnTo>
                          <a:pt x="323" y="63"/>
                        </a:lnTo>
                        <a:lnTo>
                          <a:pt x="323" y="59"/>
                        </a:lnTo>
                        <a:lnTo>
                          <a:pt x="338" y="36"/>
                        </a:lnTo>
                        <a:lnTo>
                          <a:pt x="342" y="32"/>
                        </a:lnTo>
                        <a:lnTo>
                          <a:pt x="344" y="32"/>
                        </a:lnTo>
                        <a:lnTo>
                          <a:pt x="344" y="34"/>
                        </a:lnTo>
                        <a:lnTo>
                          <a:pt x="344" y="36"/>
                        </a:lnTo>
                        <a:lnTo>
                          <a:pt x="344" y="36"/>
                        </a:lnTo>
                        <a:lnTo>
                          <a:pt x="344" y="38"/>
                        </a:lnTo>
                        <a:lnTo>
                          <a:pt x="346" y="38"/>
                        </a:lnTo>
                        <a:lnTo>
                          <a:pt x="346" y="40"/>
                        </a:lnTo>
                        <a:lnTo>
                          <a:pt x="348" y="40"/>
                        </a:lnTo>
                        <a:lnTo>
                          <a:pt x="363" y="36"/>
                        </a:lnTo>
                        <a:lnTo>
                          <a:pt x="367" y="36"/>
                        </a:lnTo>
                        <a:lnTo>
                          <a:pt x="370" y="38"/>
                        </a:lnTo>
                        <a:lnTo>
                          <a:pt x="370" y="38"/>
                        </a:lnTo>
                        <a:lnTo>
                          <a:pt x="372" y="40"/>
                        </a:lnTo>
                        <a:lnTo>
                          <a:pt x="374" y="40"/>
                        </a:lnTo>
                        <a:lnTo>
                          <a:pt x="374" y="42"/>
                        </a:lnTo>
                        <a:lnTo>
                          <a:pt x="376" y="42"/>
                        </a:lnTo>
                        <a:lnTo>
                          <a:pt x="376" y="46"/>
                        </a:lnTo>
                        <a:lnTo>
                          <a:pt x="378" y="49"/>
                        </a:lnTo>
                        <a:lnTo>
                          <a:pt x="380" y="51"/>
                        </a:lnTo>
                        <a:lnTo>
                          <a:pt x="380" y="53"/>
                        </a:lnTo>
                        <a:lnTo>
                          <a:pt x="382" y="55"/>
                        </a:lnTo>
                        <a:lnTo>
                          <a:pt x="410" y="59"/>
                        </a:lnTo>
                        <a:lnTo>
                          <a:pt x="414" y="61"/>
                        </a:lnTo>
                        <a:lnTo>
                          <a:pt x="416" y="63"/>
                        </a:lnTo>
                        <a:lnTo>
                          <a:pt x="416" y="63"/>
                        </a:lnTo>
                        <a:lnTo>
                          <a:pt x="418" y="66"/>
                        </a:lnTo>
                        <a:lnTo>
                          <a:pt x="418" y="68"/>
                        </a:lnTo>
                        <a:lnTo>
                          <a:pt x="418" y="70"/>
                        </a:lnTo>
                        <a:lnTo>
                          <a:pt x="418" y="72"/>
                        </a:lnTo>
                        <a:lnTo>
                          <a:pt x="418" y="74"/>
                        </a:lnTo>
                        <a:lnTo>
                          <a:pt x="418" y="74"/>
                        </a:lnTo>
                        <a:lnTo>
                          <a:pt x="421" y="76"/>
                        </a:lnTo>
                        <a:lnTo>
                          <a:pt x="425" y="78"/>
                        </a:lnTo>
                        <a:lnTo>
                          <a:pt x="427" y="80"/>
                        </a:lnTo>
                        <a:lnTo>
                          <a:pt x="429" y="83"/>
                        </a:lnTo>
                        <a:lnTo>
                          <a:pt x="431" y="85"/>
                        </a:lnTo>
                        <a:lnTo>
                          <a:pt x="431" y="87"/>
                        </a:lnTo>
                        <a:lnTo>
                          <a:pt x="442" y="91"/>
                        </a:lnTo>
                        <a:lnTo>
                          <a:pt x="444" y="93"/>
                        </a:lnTo>
                        <a:lnTo>
                          <a:pt x="442" y="95"/>
                        </a:lnTo>
                        <a:lnTo>
                          <a:pt x="442" y="95"/>
                        </a:lnTo>
                        <a:lnTo>
                          <a:pt x="440" y="97"/>
                        </a:lnTo>
                        <a:lnTo>
                          <a:pt x="440" y="100"/>
                        </a:lnTo>
                        <a:lnTo>
                          <a:pt x="442" y="102"/>
                        </a:lnTo>
                        <a:lnTo>
                          <a:pt x="444" y="104"/>
                        </a:lnTo>
                        <a:lnTo>
                          <a:pt x="444" y="106"/>
                        </a:lnTo>
                        <a:lnTo>
                          <a:pt x="446" y="106"/>
                        </a:lnTo>
                        <a:lnTo>
                          <a:pt x="452" y="106"/>
                        </a:lnTo>
                        <a:lnTo>
                          <a:pt x="455" y="104"/>
                        </a:lnTo>
                        <a:lnTo>
                          <a:pt x="459" y="104"/>
                        </a:lnTo>
                        <a:lnTo>
                          <a:pt x="461" y="102"/>
                        </a:lnTo>
                        <a:lnTo>
                          <a:pt x="461" y="104"/>
                        </a:lnTo>
                        <a:lnTo>
                          <a:pt x="461" y="104"/>
                        </a:lnTo>
                        <a:lnTo>
                          <a:pt x="463" y="106"/>
                        </a:lnTo>
                        <a:lnTo>
                          <a:pt x="463" y="108"/>
                        </a:lnTo>
                        <a:lnTo>
                          <a:pt x="465" y="110"/>
                        </a:lnTo>
                        <a:lnTo>
                          <a:pt x="467" y="110"/>
                        </a:lnTo>
                        <a:lnTo>
                          <a:pt x="476" y="117"/>
                        </a:lnTo>
                        <a:lnTo>
                          <a:pt x="478" y="119"/>
                        </a:lnTo>
                        <a:lnTo>
                          <a:pt x="478" y="121"/>
                        </a:lnTo>
                        <a:lnTo>
                          <a:pt x="478" y="123"/>
                        </a:lnTo>
                        <a:lnTo>
                          <a:pt x="478" y="123"/>
                        </a:lnTo>
                        <a:lnTo>
                          <a:pt x="480" y="123"/>
                        </a:lnTo>
                        <a:lnTo>
                          <a:pt x="484" y="123"/>
                        </a:lnTo>
                        <a:lnTo>
                          <a:pt x="486" y="123"/>
                        </a:lnTo>
                        <a:lnTo>
                          <a:pt x="489" y="123"/>
                        </a:lnTo>
                        <a:lnTo>
                          <a:pt x="489" y="123"/>
                        </a:lnTo>
                        <a:lnTo>
                          <a:pt x="491" y="121"/>
                        </a:lnTo>
                        <a:lnTo>
                          <a:pt x="497" y="119"/>
                        </a:lnTo>
                        <a:lnTo>
                          <a:pt x="501" y="127"/>
                        </a:lnTo>
                        <a:lnTo>
                          <a:pt x="506" y="129"/>
                        </a:lnTo>
                        <a:lnTo>
                          <a:pt x="510" y="131"/>
                        </a:lnTo>
                        <a:lnTo>
                          <a:pt x="512" y="134"/>
                        </a:lnTo>
                        <a:lnTo>
                          <a:pt x="512" y="136"/>
                        </a:lnTo>
                        <a:lnTo>
                          <a:pt x="512" y="138"/>
                        </a:lnTo>
                        <a:lnTo>
                          <a:pt x="514" y="140"/>
                        </a:lnTo>
                        <a:lnTo>
                          <a:pt x="516" y="146"/>
                        </a:lnTo>
                        <a:lnTo>
                          <a:pt x="516" y="151"/>
                        </a:lnTo>
                        <a:lnTo>
                          <a:pt x="516" y="153"/>
                        </a:lnTo>
                        <a:lnTo>
                          <a:pt x="516" y="155"/>
                        </a:lnTo>
                        <a:lnTo>
                          <a:pt x="516" y="157"/>
                        </a:lnTo>
                        <a:lnTo>
                          <a:pt x="516" y="159"/>
                        </a:lnTo>
                        <a:lnTo>
                          <a:pt x="516" y="161"/>
                        </a:lnTo>
                        <a:lnTo>
                          <a:pt x="516" y="163"/>
                        </a:lnTo>
                        <a:lnTo>
                          <a:pt x="518" y="165"/>
                        </a:lnTo>
                        <a:lnTo>
                          <a:pt x="523" y="172"/>
                        </a:lnTo>
                        <a:lnTo>
                          <a:pt x="523" y="174"/>
                        </a:lnTo>
                        <a:lnTo>
                          <a:pt x="523" y="176"/>
                        </a:lnTo>
                        <a:lnTo>
                          <a:pt x="523" y="176"/>
                        </a:lnTo>
                        <a:lnTo>
                          <a:pt x="523" y="178"/>
                        </a:lnTo>
                        <a:lnTo>
                          <a:pt x="523" y="180"/>
                        </a:lnTo>
                        <a:lnTo>
                          <a:pt x="525" y="182"/>
                        </a:lnTo>
                        <a:lnTo>
                          <a:pt x="527" y="185"/>
                        </a:lnTo>
                        <a:lnTo>
                          <a:pt x="542" y="182"/>
                        </a:lnTo>
                        <a:lnTo>
                          <a:pt x="550" y="185"/>
                        </a:lnTo>
                        <a:lnTo>
                          <a:pt x="555" y="187"/>
                        </a:lnTo>
                        <a:lnTo>
                          <a:pt x="561" y="189"/>
                        </a:lnTo>
                        <a:lnTo>
                          <a:pt x="563" y="189"/>
                        </a:lnTo>
                        <a:lnTo>
                          <a:pt x="565" y="189"/>
                        </a:lnTo>
                        <a:lnTo>
                          <a:pt x="565" y="187"/>
                        </a:lnTo>
                        <a:lnTo>
                          <a:pt x="565" y="185"/>
                        </a:lnTo>
                        <a:lnTo>
                          <a:pt x="563" y="182"/>
                        </a:lnTo>
                        <a:lnTo>
                          <a:pt x="563" y="170"/>
                        </a:lnTo>
                        <a:lnTo>
                          <a:pt x="565" y="168"/>
                        </a:lnTo>
                        <a:lnTo>
                          <a:pt x="567" y="168"/>
                        </a:lnTo>
                        <a:lnTo>
                          <a:pt x="567" y="168"/>
                        </a:lnTo>
                        <a:lnTo>
                          <a:pt x="569" y="168"/>
                        </a:lnTo>
                        <a:lnTo>
                          <a:pt x="572" y="170"/>
                        </a:lnTo>
                        <a:lnTo>
                          <a:pt x="572" y="170"/>
                        </a:lnTo>
                        <a:lnTo>
                          <a:pt x="576" y="168"/>
                        </a:lnTo>
                        <a:lnTo>
                          <a:pt x="584" y="165"/>
                        </a:lnTo>
                        <a:lnTo>
                          <a:pt x="586" y="165"/>
                        </a:lnTo>
                        <a:lnTo>
                          <a:pt x="591" y="165"/>
                        </a:lnTo>
                        <a:lnTo>
                          <a:pt x="595" y="168"/>
                        </a:lnTo>
                        <a:lnTo>
                          <a:pt x="597" y="168"/>
                        </a:lnTo>
                        <a:lnTo>
                          <a:pt x="599" y="165"/>
                        </a:lnTo>
                        <a:lnTo>
                          <a:pt x="599" y="165"/>
                        </a:lnTo>
                        <a:lnTo>
                          <a:pt x="601" y="163"/>
                        </a:lnTo>
                        <a:lnTo>
                          <a:pt x="601" y="161"/>
                        </a:lnTo>
                        <a:lnTo>
                          <a:pt x="601" y="159"/>
                        </a:lnTo>
                        <a:lnTo>
                          <a:pt x="601" y="157"/>
                        </a:lnTo>
                        <a:lnTo>
                          <a:pt x="599" y="157"/>
                        </a:lnTo>
                        <a:lnTo>
                          <a:pt x="599" y="153"/>
                        </a:lnTo>
                        <a:lnTo>
                          <a:pt x="599" y="153"/>
                        </a:lnTo>
                        <a:lnTo>
                          <a:pt x="597" y="151"/>
                        </a:lnTo>
                        <a:lnTo>
                          <a:pt x="597" y="151"/>
                        </a:lnTo>
                        <a:lnTo>
                          <a:pt x="591" y="151"/>
                        </a:lnTo>
                        <a:lnTo>
                          <a:pt x="589" y="148"/>
                        </a:lnTo>
                        <a:lnTo>
                          <a:pt x="589" y="148"/>
                        </a:lnTo>
                        <a:lnTo>
                          <a:pt x="586" y="148"/>
                        </a:lnTo>
                        <a:lnTo>
                          <a:pt x="586" y="146"/>
                        </a:lnTo>
                        <a:lnTo>
                          <a:pt x="584" y="146"/>
                        </a:lnTo>
                        <a:lnTo>
                          <a:pt x="584" y="144"/>
                        </a:lnTo>
                        <a:lnTo>
                          <a:pt x="582" y="142"/>
                        </a:lnTo>
                        <a:lnTo>
                          <a:pt x="582" y="142"/>
                        </a:lnTo>
                        <a:lnTo>
                          <a:pt x="580" y="142"/>
                        </a:lnTo>
                        <a:lnTo>
                          <a:pt x="576" y="144"/>
                        </a:lnTo>
                        <a:lnTo>
                          <a:pt x="574" y="144"/>
                        </a:lnTo>
                        <a:lnTo>
                          <a:pt x="572" y="142"/>
                        </a:lnTo>
                        <a:lnTo>
                          <a:pt x="572" y="142"/>
                        </a:lnTo>
                        <a:lnTo>
                          <a:pt x="569" y="142"/>
                        </a:lnTo>
                        <a:lnTo>
                          <a:pt x="565" y="138"/>
                        </a:lnTo>
                        <a:lnTo>
                          <a:pt x="565" y="138"/>
                        </a:lnTo>
                        <a:lnTo>
                          <a:pt x="561" y="136"/>
                        </a:lnTo>
                        <a:lnTo>
                          <a:pt x="557" y="134"/>
                        </a:lnTo>
                        <a:lnTo>
                          <a:pt x="555" y="134"/>
                        </a:lnTo>
                        <a:lnTo>
                          <a:pt x="555" y="131"/>
                        </a:lnTo>
                        <a:lnTo>
                          <a:pt x="552" y="129"/>
                        </a:lnTo>
                        <a:lnTo>
                          <a:pt x="552" y="127"/>
                        </a:lnTo>
                        <a:lnTo>
                          <a:pt x="550" y="114"/>
                        </a:lnTo>
                        <a:lnTo>
                          <a:pt x="552" y="112"/>
                        </a:lnTo>
                        <a:lnTo>
                          <a:pt x="552" y="110"/>
                        </a:lnTo>
                        <a:lnTo>
                          <a:pt x="555" y="110"/>
                        </a:lnTo>
                        <a:lnTo>
                          <a:pt x="557" y="110"/>
                        </a:lnTo>
                        <a:lnTo>
                          <a:pt x="561" y="110"/>
                        </a:lnTo>
                        <a:lnTo>
                          <a:pt x="561" y="110"/>
                        </a:lnTo>
                        <a:lnTo>
                          <a:pt x="563" y="110"/>
                        </a:lnTo>
                        <a:lnTo>
                          <a:pt x="563" y="110"/>
                        </a:lnTo>
                        <a:lnTo>
                          <a:pt x="565" y="108"/>
                        </a:lnTo>
                        <a:lnTo>
                          <a:pt x="565" y="106"/>
                        </a:lnTo>
                        <a:lnTo>
                          <a:pt x="565" y="106"/>
                        </a:lnTo>
                        <a:lnTo>
                          <a:pt x="569" y="97"/>
                        </a:lnTo>
                        <a:lnTo>
                          <a:pt x="569" y="95"/>
                        </a:lnTo>
                        <a:lnTo>
                          <a:pt x="572" y="93"/>
                        </a:lnTo>
                        <a:lnTo>
                          <a:pt x="574" y="93"/>
                        </a:lnTo>
                        <a:lnTo>
                          <a:pt x="574" y="93"/>
                        </a:lnTo>
                        <a:lnTo>
                          <a:pt x="576" y="95"/>
                        </a:lnTo>
                        <a:lnTo>
                          <a:pt x="578" y="95"/>
                        </a:lnTo>
                        <a:lnTo>
                          <a:pt x="578" y="95"/>
                        </a:lnTo>
                        <a:lnTo>
                          <a:pt x="580" y="93"/>
                        </a:lnTo>
                        <a:lnTo>
                          <a:pt x="582" y="93"/>
                        </a:lnTo>
                        <a:lnTo>
                          <a:pt x="586" y="89"/>
                        </a:lnTo>
                        <a:lnTo>
                          <a:pt x="586" y="89"/>
                        </a:lnTo>
                        <a:lnTo>
                          <a:pt x="589" y="89"/>
                        </a:lnTo>
                        <a:lnTo>
                          <a:pt x="595" y="89"/>
                        </a:lnTo>
                        <a:lnTo>
                          <a:pt x="597" y="87"/>
                        </a:lnTo>
                        <a:lnTo>
                          <a:pt x="597" y="87"/>
                        </a:lnTo>
                        <a:lnTo>
                          <a:pt x="599" y="87"/>
                        </a:lnTo>
                        <a:lnTo>
                          <a:pt x="599" y="87"/>
                        </a:lnTo>
                        <a:lnTo>
                          <a:pt x="601" y="87"/>
                        </a:lnTo>
                        <a:lnTo>
                          <a:pt x="601" y="87"/>
                        </a:lnTo>
                        <a:lnTo>
                          <a:pt x="603" y="87"/>
                        </a:lnTo>
                        <a:lnTo>
                          <a:pt x="603" y="89"/>
                        </a:lnTo>
                        <a:lnTo>
                          <a:pt x="603" y="89"/>
                        </a:lnTo>
                        <a:lnTo>
                          <a:pt x="606" y="91"/>
                        </a:lnTo>
                        <a:lnTo>
                          <a:pt x="606" y="91"/>
                        </a:lnTo>
                        <a:lnTo>
                          <a:pt x="608" y="91"/>
                        </a:lnTo>
                        <a:lnTo>
                          <a:pt x="608" y="91"/>
                        </a:lnTo>
                        <a:lnTo>
                          <a:pt x="610" y="91"/>
                        </a:lnTo>
                        <a:lnTo>
                          <a:pt x="616" y="87"/>
                        </a:lnTo>
                        <a:lnTo>
                          <a:pt x="620" y="87"/>
                        </a:lnTo>
                        <a:lnTo>
                          <a:pt x="623" y="87"/>
                        </a:lnTo>
                        <a:lnTo>
                          <a:pt x="635" y="102"/>
                        </a:lnTo>
                        <a:lnTo>
                          <a:pt x="637" y="102"/>
                        </a:lnTo>
                        <a:lnTo>
                          <a:pt x="640" y="104"/>
                        </a:lnTo>
                        <a:lnTo>
                          <a:pt x="640" y="104"/>
                        </a:lnTo>
                        <a:lnTo>
                          <a:pt x="640" y="102"/>
                        </a:lnTo>
                        <a:lnTo>
                          <a:pt x="640" y="102"/>
                        </a:lnTo>
                        <a:lnTo>
                          <a:pt x="640" y="97"/>
                        </a:lnTo>
                        <a:lnTo>
                          <a:pt x="642" y="97"/>
                        </a:lnTo>
                        <a:lnTo>
                          <a:pt x="642" y="97"/>
                        </a:lnTo>
                        <a:lnTo>
                          <a:pt x="650" y="97"/>
                        </a:lnTo>
                        <a:lnTo>
                          <a:pt x="652" y="97"/>
                        </a:lnTo>
                        <a:lnTo>
                          <a:pt x="654" y="100"/>
                        </a:lnTo>
                        <a:lnTo>
                          <a:pt x="657" y="102"/>
                        </a:lnTo>
                        <a:lnTo>
                          <a:pt x="659" y="102"/>
                        </a:lnTo>
                        <a:lnTo>
                          <a:pt x="659" y="102"/>
                        </a:lnTo>
                        <a:lnTo>
                          <a:pt x="663" y="100"/>
                        </a:lnTo>
                        <a:lnTo>
                          <a:pt x="665" y="100"/>
                        </a:lnTo>
                        <a:lnTo>
                          <a:pt x="669" y="97"/>
                        </a:lnTo>
                        <a:lnTo>
                          <a:pt x="671" y="97"/>
                        </a:lnTo>
                        <a:lnTo>
                          <a:pt x="671" y="95"/>
                        </a:lnTo>
                        <a:lnTo>
                          <a:pt x="671" y="95"/>
                        </a:lnTo>
                        <a:lnTo>
                          <a:pt x="674" y="93"/>
                        </a:lnTo>
                        <a:lnTo>
                          <a:pt x="674" y="91"/>
                        </a:lnTo>
                        <a:lnTo>
                          <a:pt x="678" y="91"/>
                        </a:lnTo>
                        <a:lnTo>
                          <a:pt x="678" y="91"/>
                        </a:lnTo>
                        <a:lnTo>
                          <a:pt x="680" y="91"/>
                        </a:lnTo>
                        <a:lnTo>
                          <a:pt x="682" y="93"/>
                        </a:lnTo>
                        <a:lnTo>
                          <a:pt x="682" y="95"/>
                        </a:lnTo>
                        <a:lnTo>
                          <a:pt x="684" y="95"/>
                        </a:lnTo>
                        <a:lnTo>
                          <a:pt x="686" y="95"/>
                        </a:lnTo>
                        <a:lnTo>
                          <a:pt x="686" y="95"/>
                        </a:lnTo>
                        <a:lnTo>
                          <a:pt x="688" y="97"/>
                        </a:lnTo>
                        <a:lnTo>
                          <a:pt x="691" y="102"/>
                        </a:lnTo>
                        <a:lnTo>
                          <a:pt x="693" y="102"/>
                        </a:lnTo>
                        <a:lnTo>
                          <a:pt x="695" y="104"/>
                        </a:lnTo>
                        <a:lnTo>
                          <a:pt x="695" y="106"/>
                        </a:lnTo>
                        <a:lnTo>
                          <a:pt x="695" y="106"/>
                        </a:lnTo>
                        <a:lnTo>
                          <a:pt x="697" y="108"/>
                        </a:lnTo>
                        <a:lnTo>
                          <a:pt x="697" y="108"/>
                        </a:lnTo>
                        <a:lnTo>
                          <a:pt x="695" y="110"/>
                        </a:lnTo>
                        <a:lnTo>
                          <a:pt x="691" y="119"/>
                        </a:lnTo>
                        <a:lnTo>
                          <a:pt x="693" y="121"/>
                        </a:lnTo>
                        <a:lnTo>
                          <a:pt x="712" y="136"/>
                        </a:lnTo>
                        <a:lnTo>
                          <a:pt x="714" y="129"/>
                        </a:lnTo>
                        <a:lnTo>
                          <a:pt x="716" y="127"/>
                        </a:lnTo>
                        <a:lnTo>
                          <a:pt x="718" y="129"/>
                        </a:lnTo>
                        <a:lnTo>
                          <a:pt x="720" y="129"/>
                        </a:lnTo>
                        <a:lnTo>
                          <a:pt x="729" y="131"/>
                        </a:lnTo>
                        <a:lnTo>
                          <a:pt x="731" y="131"/>
                        </a:lnTo>
                        <a:lnTo>
                          <a:pt x="733" y="129"/>
                        </a:lnTo>
                        <a:lnTo>
                          <a:pt x="733" y="129"/>
                        </a:lnTo>
                        <a:lnTo>
                          <a:pt x="733" y="127"/>
                        </a:lnTo>
                        <a:lnTo>
                          <a:pt x="733" y="127"/>
                        </a:lnTo>
                        <a:lnTo>
                          <a:pt x="731" y="123"/>
                        </a:lnTo>
                        <a:lnTo>
                          <a:pt x="731" y="123"/>
                        </a:lnTo>
                        <a:lnTo>
                          <a:pt x="731" y="121"/>
                        </a:lnTo>
                        <a:lnTo>
                          <a:pt x="733" y="117"/>
                        </a:lnTo>
                        <a:lnTo>
                          <a:pt x="733" y="114"/>
                        </a:lnTo>
                        <a:lnTo>
                          <a:pt x="733" y="112"/>
                        </a:lnTo>
                        <a:lnTo>
                          <a:pt x="733" y="112"/>
                        </a:lnTo>
                        <a:lnTo>
                          <a:pt x="731" y="108"/>
                        </a:lnTo>
                        <a:lnTo>
                          <a:pt x="731" y="106"/>
                        </a:lnTo>
                        <a:lnTo>
                          <a:pt x="731" y="104"/>
                        </a:lnTo>
                        <a:lnTo>
                          <a:pt x="731" y="97"/>
                        </a:lnTo>
                        <a:lnTo>
                          <a:pt x="733" y="95"/>
                        </a:lnTo>
                        <a:lnTo>
                          <a:pt x="731" y="93"/>
                        </a:lnTo>
                        <a:lnTo>
                          <a:pt x="731" y="93"/>
                        </a:lnTo>
                        <a:lnTo>
                          <a:pt x="731" y="91"/>
                        </a:lnTo>
                        <a:lnTo>
                          <a:pt x="731" y="89"/>
                        </a:lnTo>
                        <a:lnTo>
                          <a:pt x="731" y="89"/>
                        </a:lnTo>
                        <a:lnTo>
                          <a:pt x="733" y="87"/>
                        </a:lnTo>
                        <a:lnTo>
                          <a:pt x="733" y="87"/>
                        </a:lnTo>
                        <a:lnTo>
                          <a:pt x="733" y="87"/>
                        </a:lnTo>
                        <a:lnTo>
                          <a:pt x="733" y="85"/>
                        </a:lnTo>
                        <a:lnTo>
                          <a:pt x="733" y="83"/>
                        </a:lnTo>
                        <a:lnTo>
                          <a:pt x="733" y="80"/>
                        </a:lnTo>
                        <a:lnTo>
                          <a:pt x="733" y="80"/>
                        </a:lnTo>
                        <a:lnTo>
                          <a:pt x="731" y="78"/>
                        </a:lnTo>
                        <a:lnTo>
                          <a:pt x="731" y="78"/>
                        </a:lnTo>
                        <a:lnTo>
                          <a:pt x="731" y="76"/>
                        </a:lnTo>
                        <a:lnTo>
                          <a:pt x="727" y="74"/>
                        </a:lnTo>
                        <a:lnTo>
                          <a:pt x="727" y="72"/>
                        </a:lnTo>
                        <a:lnTo>
                          <a:pt x="727" y="72"/>
                        </a:lnTo>
                        <a:lnTo>
                          <a:pt x="727" y="70"/>
                        </a:lnTo>
                        <a:lnTo>
                          <a:pt x="727" y="68"/>
                        </a:lnTo>
                        <a:lnTo>
                          <a:pt x="725" y="66"/>
                        </a:lnTo>
                        <a:lnTo>
                          <a:pt x="722" y="63"/>
                        </a:lnTo>
                        <a:lnTo>
                          <a:pt x="722" y="61"/>
                        </a:lnTo>
                        <a:lnTo>
                          <a:pt x="722" y="53"/>
                        </a:lnTo>
                        <a:lnTo>
                          <a:pt x="722" y="51"/>
                        </a:lnTo>
                        <a:lnTo>
                          <a:pt x="722" y="51"/>
                        </a:lnTo>
                        <a:lnTo>
                          <a:pt x="722" y="46"/>
                        </a:lnTo>
                        <a:lnTo>
                          <a:pt x="720" y="46"/>
                        </a:lnTo>
                        <a:lnTo>
                          <a:pt x="720" y="44"/>
                        </a:lnTo>
                        <a:lnTo>
                          <a:pt x="720" y="42"/>
                        </a:lnTo>
                        <a:lnTo>
                          <a:pt x="718" y="40"/>
                        </a:lnTo>
                        <a:lnTo>
                          <a:pt x="718" y="40"/>
                        </a:lnTo>
                        <a:lnTo>
                          <a:pt x="718" y="38"/>
                        </a:lnTo>
                        <a:lnTo>
                          <a:pt x="718" y="38"/>
                        </a:lnTo>
                        <a:lnTo>
                          <a:pt x="716" y="34"/>
                        </a:lnTo>
                        <a:lnTo>
                          <a:pt x="714" y="29"/>
                        </a:lnTo>
                        <a:lnTo>
                          <a:pt x="722" y="23"/>
                        </a:lnTo>
                        <a:lnTo>
                          <a:pt x="729" y="21"/>
                        </a:lnTo>
                        <a:lnTo>
                          <a:pt x="735" y="17"/>
                        </a:lnTo>
                        <a:lnTo>
                          <a:pt x="735" y="15"/>
                        </a:lnTo>
                        <a:lnTo>
                          <a:pt x="735" y="12"/>
                        </a:lnTo>
                        <a:lnTo>
                          <a:pt x="735" y="12"/>
                        </a:lnTo>
                        <a:lnTo>
                          <a:pt x="735" y="12"/>
                        </a:lnTo>
                        <a:lnTo>
                          <a:pt x="735" y="10"/>
                        </a:lnTo>
                        <a:lnTo>
                          <a:pt x="735" y="10"/>
                        </a:lnTo>
                        <a:lnTo>
                          <a:pt x="737" y="8"/>
                        </a:lnTo>
                        <a:lnTo>
                          <a:pt x="737" y="6"/>
                        </a:lnTo>
                        <a:lnTo>
                          <a:pt x="739" y="6"/>
                        </a:lnTo>
                        <a:lnTo>
                          <a:pt x="744" y="2"/>
                        </a:lnTo>
                        <a:lnTo>
                          <a:pt x="763" y="0"/>
                        </a:lnTo>
                        <a:lnTo>
                          <a:pt x="769" y="0"/>
                        </a:lnTo>
                        <a:lnTo>
                          <a:pt x="774" y="6"/>
                        </a:lnTo>
                        <a:lnTo>
                          <a:pt x="774" y="6"/>
                        </a:lnTo>
                        <a:lnTo>
                          <a:pt x="774" y="6"/>
                        </a:lnTo>
                        <a:lnTo>
                          <a:pt x="774" y="8"/>
                        </a:lnTo>
                        <a:lnTo>
                          <a:pt x="774" y="8"/>
                        </a:lnTo>
                        <a:lnTo>
                          <a:pt x="774" y="10"/>
                        </a:lnTo>
                        <a:lnTo>
                          <a:pt x="771" y="12"/>
                        </a:lnTo>
                        <a:lnTo>
                          <a:pt x="769" y="15"/>
                        </a:lnTo>
                        <a:lnTo>
                          <a:pt x="771" y="32"/>
                        </a:lnTo>
                        <a:lnTo>
                          <a:pt x="771" y="34"/>
                        </a:lnTo>
                        <a:lnTo>
                          <a:pt x="774" y="36"/>
                        </a:lnTo>
                        <a:lnTo>
                          <a:pt x="776" y="38"/>
                        </a:lnTo>
                        <a:lnTo>
                          <a:pt x="780" y="40"/>
                        </a:lnTo>
                        <a:lnTo>
                          <a:pt x="782" y="42"/>
                        </a:lnTo>
                        <a:lnTo>
                          <a:pt x="784" y="42"/>
                        </a:lnTo>
                        <a:lnTo>
                          <a:pt x="786" y="42"/>
                        </a:lnTo>
                        <a:lnTo>
                          <a:pt x="788" y="42"/>
                        </a:lnTo>
                        <a:lnTo>
                          <a:pt x="788" y="42"/>
                        </a:lnTo>
                        <a:lnTo>
                          <a:pt x="791" y="40"/>
                        </a:lnTo>
                        <a:lnTo>
                          <a:pt x="793" y="42"/>
                        </a:lnTo>
                        <a:lnTo>
                          <a:pt x="795" y="42"/>
                        </a:lnTo>
                        <a:lnTo>
                          <a:pt x="795" y="44"/>
                        </a:lnTo>
                        <a:lnTo>
                          <a:pt x="797" y="49"/>
                        </a:lnTo>
                        <a:lnTo>
                          <a:pt x="797" y="55"/>
                        </a:lnTo>
                        <a:lnTo>
                          <a:pt x="799" y="57"/>
                        </a:lnTo>
                        <a:lnTo>
                          <a:pt x="801" y="59"/>
                        </a:lnTo>
                        <a:lnTo>
                          <a:pt x="803" y="59"/>
                        </a:lnTo>
                        <a:lnTo>
                          <a:pt x="810" y="63"/>
                        </a:lnTo>
                        <a:lnTo>
                          <a:pt x="812" y="63"/>
                        </a:lnTo>
                        <a:lnTo>
                          <a:pt x="814" y="63"/>
                        </a:lnTo>
                        <a:lnTo>
                          <a:pt x="816" y="63"/>
                        </a:lnTo>
                        <a:lnTo>
                          <a:pt x="820" y="61"/>
                        </a:lnTo>
                        <a:lnTo>
                          <a:pt x="822" y="61"/>
                        </a:lnTo>
                        <a:lnTo>
                          <a:pt x="822" y="59"/>
                        </a:lnTo>
                        <a:lnTo>
                          <a:pt x="822" y="59"/>
                        </a:lnTo>
                        <a:lnTo>
                          <a:pt x="825" y="57"/>
                        </a:lnTo>
                        <a:lnTo>
                          <a:pt x="825" y="55"/>
                        </a:lnTo>
                        <a:lnTo>
                          <a:pt x="825" y="55"/>
                        </a:lnTo>
                        <a:lnTo>
                          <a:pt x="829" y="53"/>
                        </a:lnTo>
                        <a:lnTo>
                          <a:pt x="833" y="53"/>
                        </a:lnTo>
                        <a:lnTo>
                          <a:pt x="844" y="55"/>
                        </a:lnTo>
                        <a:lnTo>
                          <a:pt x="880" y="42"/>
                        </a:lnTo>
                        <a:lnTo>
                          <a:pt x="886" y="40"/>
                        </a:lnTo>
                        <a:lnTo>
                          <a:pt x="886" y="38"/>
                        </a:lnTo>
                        <a:lnTo>
                          <a:pt x="886" y="38"/>
                        </a:lnTo>
                        <a:lnTo>
                          <a:pt x="886" y="36"/>
                        </a:lnTo>
                        <a:lnTo>
                          <a:pt x="888" y="36"/>
                        </a:lnTo>
                        <a:lnTo>
                          <a:pt x="893" y="34"/>
                        </a:lnTo>
                        <a:lnTo>
                          <a:pt x="897" y="34"/>
                        </a:lnTo>
                        <a:lnTo>
                          <a:pt x="897" y="34"/>
                        </a:lnTo>
                        <a:lnTo>
                          <a:pt x="899" y="34"/>
                        </a:lnTo>
                        <a:lnTo>
                          <a:pt x="899" y="34"/>
                        </a:lnTo>
                        <a:lnTo>
                          <a:pt x="899" y="36"/>
                        </a:lnTo>
                        <a:lnTo>
                          <a:pt x="899" y="36"/>
                        </a:lnTo>
                        <a:lnTo>
                          <a:pt x="901" y="38"/>
                        </a:lnTo>
                        <a:lnTo>
                          <a:pt x="903" y="38"/>
                        </a:lnTo>
                        <a:lnTo>
                          <a:pt x="905" y="38"/>
                        </a:lnTo>
                        <a:lnTo>
                          <a:pt x="907" y="38"/>
                        </a:lnTo>
                        <a:lnTo>
                          <a:pt x="907" y="40"/>
                        </a:lnTo>
                        <a:lnTo>
                          <a:pt x="907" y="40"/>
                        </a:lnTo>
                        <a:lnTo>
                          <a:pt x="907" y="42"/>
                        </a:lnTo>
                        <a:lnTo>
                          <a:pt x="907" y="44"/>
                        </a:lnTo>
                        <a:lnTo>
                          <a:pt x="910" y="44"/>
                        </a:lnTo>
                        <a:lnTo>
                          <a:pt x="912" y="42"/>
                        </a:lnTo>
                        <a:lnTo>
                          <a:pt x="912" y="42"/>
                        </a:lnTo>
                        <a:lnTo>
                          <a:pt x="912" y="42"/>
                        </a:lnTo>
                        <a:lnTo>
                          <a:pt x="916" y="40"/>
                        </a:lnTo>
                        <a:lnTo>
                          <a:pt x="922" y="36"/>
                        </a:lnTo>
                        <a:lnTo>
                          <a:pt x="922" y="36"/>
                        </a:lnTo>
                        <a:lnTo>
                          <a:pt x="924" y="34"/>
                        </a:lnTo>
                        <a:lnTo>
                          <a:pt x="933" y="27"/>
                        </a:lnTo>
                        <a:lnTo>
                          <a:pt x="941" y="25"/>
                        </a:lnTo>
                        <a:lnTo>
                          <a:pt x="944" y="27"/>
                        </a:lnTo>
                        <a:lnTo>
                          <a:pt x="946" y="27"/>
                        </a:lnTo>
                        <a:lnTo>
                          <a:pt x="946" y="29"/>
                        </a:lnTo>
                        <a:lnTo>
                          <a:pt x="948" y="29"/>
                        </a:lnTo>
                        <a:lnTo>
                          <a:pt x="948" y="32"/>
                        </a:lnTo>
                        <a:lnTo>
                          <a:pt x="952" y="36"/>
                        </a:lnTo>
                        <a:lnTo>
                          <a:pt x="961" y="40"/>
                        </a:lnTo>
                        <a:lnTo>
                          <a:pt x="961" y="42"/>
                        </a:lnTo>
                        <a:lnTo>
                          <a:pt x="961" y="42"/>
                        </a:lnTo>
                        <a:lnTo>
                          <a:pt x="961" y="44"/>
                        </a:lnTo>
                        <a:lnTo>
                          <a:pt x="961" y="46"/>
                        </a:lnTo>
                        <a:lnTo>
                          <a:pt x="965" y="57"/>
                        </a:lnTo>
                        <a:lnTo>
                          <a:pt x="965" y="57"/>
                        </a:lnTo>
                        <a:lnTo>
                          <a:pt x="969" y="59"/>
                        </a:lnTo>
                        <a:lnTo>
                          <a:pt x="984" y="66"/>
                        </a:lnTo>
                        <a:lnTo>
                          <a:pt x="984" y="66"/>
                        </a:lnTo>
                        <a:lnTo>
                          <a:pt x="986" y="66"/>
                        </a:lnTo>
                        <a:lnTo>
                          <a:pt x="988" y="66"/>
                        </a:lnTo>
                        <a:lnTo>
                          <a:pt x="993" y="6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1" name="Freeform 39"/>
                  <p:cNvSpPr>
                    <a:spLocks/>
                  </p:cNvSpPr>
                  <p:nvPr/>
                </p:nvSpPr>
                <p:spPr bwMode="auto">
                  <a:xfrm>
                    <a:off x="3606404" y="1439466"/>
                    <a:ext cx="238125" cy="182166"/>
                  </a:xfrm>
                  <a:custGeom>
                    <a:avLst/>
                    <a:gdLst>
                      <a:gd name="T0" fmla="*/ 200 w 200"/>
                      <a:gd name="T1" fmla="*/ 93 h 153"/>
                      <a:gd name="T2" fmla="*/ 198 w 200"/>
                      <a:gd name="T3" fmla="*/ 100 h 153"/>
                      <a:gd name="T4" fmla="*/ 198 w 200"/>
                      <a:gd name="T5" fmla="*/ 108 h 153"/>
                      <a:gd name="T6" fmla="*/ 191 w 200"/>
                      <a:gd name="T7" fmla="*/ 119 h 153"/>
                      <a:gd name="T8" fmla="*/ 193 w 200"/>
                      <a:gd name="T9" fmla="*/ 132 h 153"/>
                      <a:gd name="T10" fmla="*/ 191 w 200"/>
                      <a:gd name="T11" fmla="*/ 136 h 153"/>
                      <a:gd name="T12" fmla="*/ 183 w 200"/>
                      <a:gd name="T13" fmla="*/ 142 h 153"/>
                      <a:gd name="T14" fmla="*/ 176 w 200"/>
                      <a:gd name="T15" fmla="*/ 153 h 153"/>
                      <a:gd name="T16" fmla="*/ 172 w 200"/>
                      <a:gd name="T17" fmla="*/ 136 h 153"/>
                      <a:gd name="T18" fmla="*/ 164 w 200"/>
                      <a:gd name="T19" fmla="*/ 134 h 153"/>
                      <a:gd name="T20" fmla="*/ 134 w 200"/>
                      <a:gd name="T21" fmla="*/ 127 h 153"/>
                      <a:gd name="T22" fmla="*/ 130 w 200"/>
                      <a:gd name="T23" fmla="*/ 132 h 153"/>
                      <a:gd name="T24" fmla="*/ 121 w 200"/>
                      <a:gd name="T25" fmla="*/ 132 h 153"/>
                      <a:gd name="T26" fmla="*/ 115 w 200"/>
                      <a:gd name="T27" fmla="*/ 125 h 153"/>
                      <a:gd name="T28" fmla="*/ 104 w 200"/>
                      <a:gd name="T29" fmla="*/ 130 h 153"/>
                      <a:gd name="T30" fmla="*/ 104 w 200"/>
                      <a:gd name="T31" fmla="*/ 134 h 153"/>
                      <a:gd name="T32" fmla="*/ 106 w 200"/>
                      <a:gd name="T33" fmla="*/ 142 h 153"/>
                      <a:gd name="T34" fmla="*/ 89 w 200"/>
                      <a:gd name="T35" fmla="*/ 144 h 153"/>
                      <a:gd name="T36" fmla="*/ 79 w 200"/>
                      <a:gd name="T37" fmla="*/ 136 h 153"/>
                      <a:gd name="T38" fmla="*/ 66 w 200"/>
                      <a:gd name="T39" fmla="*/ 140 h 153"/>
                      <a:gd name="T40" fmla="*/ 61 w 200"/>
                      <a:gd name="T41" fmla="*/ 134 h 153"/>
                      <a:gd name="T42" fmla="*/ 51 w 200"/>
                      <a:gd name="T43" fmla="*/ 142 h 153"/>
                      <a:gd name="T44" fmla="*/ 38 w 200"/>
                      <a:gd name="T45" fmla="*/ 138 h 153"/>
                      <a:gd name="T46" fmla="*/ 23 w 200"/>
                      <a:gd name="T47" fmla="*/ 149 h 153"/>
                      <a:gd name="T48" fmla="*/ 10 w 200"/>
                      <a:gd name="T49" fmla="*/ 151 h 153"/>
                      <a:gd name="T50" fmla="*/ 0 w 200"/>
                      <a:gd name="T51" fmla="*/ 147 h 153"/>
                      <a:gd name="T52" fmla="*/ 0 w 200"/>
                      <a:gd name="T53" fmla="*/ 144 h 153"/>
                      <a:gd name="T54" fmla="*/ 2 w 200"/>
                      <a:gd name="T55" fmla="*/ 138 h 153"/>
                      <a:gd name="T56" fmla="*/ 4 w 200"/>
                      <a:gd name="T57" fmla="*/ 134 h 153"/>
                      <a:gd name="T58" fmla="*/ 2 w 200"/>
                      <a:gd name="T59" fmla="*/ 127 h 153"/>
                      <a:gd name="T60" fmla="*/ 0 w 200"/>
                      <a:gd name="T61" fmla="*/ 119 h 153"/>
                      <a:gd name="T62" fmla="*/ 2 w 200"/>
                      <a:gd name="T63" fmla="*/ 113 h 153"/>
                      <a:gd name="T64" fmla="*/ 10 w 200"/>
                      <a:gd name="T65" fmla="*/ 96 h 153"/>
                      <a:gd name="T66" fmla="*/ 2 w 200"/>
                      <a:gd name="T67" fmla="*/ 66 h 153"/>
                      <a:gd name="T68" fmla="*/ 0 w 200"/>
                      <a:gd name="T69" fmla="*/ 55 h 153"/>
                      <a:gd name="T70" fmla="*/ 2 w 200"/>
                      <a:gd name="T71" fmla="*/ 49 h 153"/>
                      <a:gd name="T72" fmla="*/ 21 w 200"/>
                      <a:gd name="T73" fmla="*/ 51 h 153"/>
                      <a:gd name="T74" fmla="*/ 19 w 200"/>
                      <a:gd name="T75" fmla="*/ 47 h 153"/>
                      <a:gd name="T76" fmla="*/ 19 w 200"/>
                      <a:gd name="T77" fmla="*/ 42 h 153"/>
                      <a:gd name="T78" fmla="*/ 30 w 200"/>
                      <a:gd name="T79" fmla="*/ 28 h 153"/>
                      <a:gd name="T80" fmla="*/ 36 w 200"/>
                      <a:gd name="T81" fmla="*/ 17 h 153"/>
                      <a:gd name="T82" fmla="*/ 40 w 200"/>
                      <a:gd name="T83" fmla="*/ 11 h 153"/>
                      <a:gd name="T84" fmla="*/ 42 w 200"/>
                      <a:gd name="T85" fmla="*/ 15 h 153"/>
                      <a:gd name="T86" fmla="*/ 44 w 200"/>
                      <a:gd name="T87" fmla="*/ 23 h 153"/>
                      <a:gd name="T88" fmla="*/ 64 w 200"/>
                      <a:gd name="T89" fmla="*/ 25 h 153"/>
                      <a:gd name="T90" fmla="*/ 70 w 200"/>
                      <a:gd name="T91" fmla="*/ 21 h 153"/>
                      <a:gd name="T92" fmla="*/ 83 w 200"/>
                      <a:gd name="T93" fmla="*/ 13 h 153"/>
                      <a:gd name="T94" fmla="*/ 87 w 200"/>
                      <a:gd name="T95" fmla="*/ 8 h 153"/>
                      <a:gd name="T96" fmla="*/ 96 w 200"/>
                      <a:gd name="T97" fmla="*/ 2 h 153"/>
                      <a:gd name="T98" fmla="*/ 104 w 200"/>
                      <a:gd name="T99" fmla="*/ 8 h 153"/>
                      <a:gd name="T100" fmla="*/ 106 w 200"/>
                      <a:gd name="T101" fmla="*/ 21 h 153"/>
                      <a:gd name="T102" fmla="*/ 132 w 200"/>
                      <a:gd name="T103" fmla="*/ 45 h 153"/>
                      <a:gd name="T104" fmla="*/ 153 w 200"/>
                      <a:gd name="T105" fmla="*/ 53 h 153"/>
                      <a:gd name="T106" fmla="*/ 157 w 200"/>
                      <a:gd name="T107" fmla="*/ 79 h 153"/>
                      <a:gd name="T108" fmla="*/ 181 w 200"/>
                      <a:gd name="T109" fmla="*/ 85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0" h="153">
                        <a:moveTo>
                          <a:pt x="193" y="89"/>
                        </a:moveTo>
                        <a:lnTo>
                          <a:pt x="193" y="89"/>
                        </a:lnTo>
                        <a:lnTo>
                          <a:pt x="198" y="89"/>
                        </a:lnTo>
                        <a:lnTo>
                          <a:pt x="200" y="93"/>
                        </a:lnTo>
                        <a:lnTo>
                          <a:pt x="200" y="96"/>
                        </a:lnTo>
                        <a:lnTo>
                          <a:pt x="200" y="96"/>
                        </a:lnTo>
                        <a:lnTo>
                          <a:pt x="198" y="98"/>
                        </a:lnTo>
                        <a:lnTo>
                          <a:pt x="198" y="100"/>
                        </a:lnTo>
                        <a:lnTo>
                          <a:pt x="198" y="100"/>
                        </a:lnTo>
                        <a:lnTo>
                          <a:pt x="198" y="102"/>
                        </a:lnTo>
                        <a:lnTo>
                          <a:pt x="198" y="106"/>
                        </a:lnTo>
                        <a:lnTo>
                          <a:pt x="198" y="108"/>
                        </a:lnTo>
                        <a:lnTo>
                          <a:pt x="198" y="108"/>
                        </a:lnTo>
                        <a:lnTo>
                          <a:pt x="193" y="115"/>
                        </a:lnTo>
                        <a:lnTo>
                          <a:pt x="191" y="117"/>
                        </a:lnTo>
                        <a:lnTo>
                          <a:pt x="191" y="119"/>
                        </a:lnTo>
                        <a:lnTo>
                          <a:pt x="191" y="121"/>
                        </a:lnTo>
                        <a:lnTo>
                          <a:pt x="191" y="125"/>
                        </a:lnTo>
                        <a:lnTo>
                          <a:pt x="193" y="130"/>
                        </a:lnTo>
                        <a:lnTo>
                          <a:pt x="193" y="132"/>
                        </a:lnTo>
                        <a:lnTo>
                          <a:pt x="193" y="134"/>
                        </a:lnTo>
                        <a:lnTo>
                          <a:pt x="193" y="136"/>
                        </a:lnTo>
                        <a:lnTo>
                          <a:pt x="193" y="136"/>
                        </a:lnTo>
                        <a:lnTo>
                          <a:pt x="191" y="136"/>
                        </a:lnTo>
                        <a:lnTo>
                          <a:pt x="191" y="138"/>
                        </a:lnTo>
                        <a:lnTo>
                          <a:pt x="191" y="138"/>
                        </a:lnTo>
                        <a:lnTo>
                          <a:pt x="185" y="142"/>
                        </a:lnTo>
                        <a:lnTo>
                          <a:pt x="183" y="142"/>
                        </a:lnTo>
                        <a:lnTo>
                          <a:pt x="183" y="142"/>
                        </a:lnTo>
                        <a:lnTo>
                          <a:pt x="181" y="153"/>
                        </a:lnTo>
                        <a:lnTo>
                          <a:pt x="178" y="153"/>
                        </a:lnTo>
                        <a:lnTo>
                          <a:pt x="176" y="153"/>
                        </a:lnTo>
                        <a:lnTo>
                          <a:pt x="176" y="153"/>
                        </a:lnTo>
                        <a:lnTo>
                          <a:pt x="176" y="151"/>
                        </a:lnTo>
                        <a:lnTo>
                          <a:pt x="174" y="144"/>
                        </a:lnTo>
                        <a:lnTo>
                          <a:pt x="172" y="136"/>
                        </a:lnTo>
                        <a:lnTo>
                          <a:pt x="170" y="134"/>
                        </a:lnTo>
                        <a:lnTo>
                          <a:pt x="168" y="134"/>
                        </a:lnTo>
                        <a:lnTo>
                          <a:pt x="164" y="134"/>
                        </a:lnTo>
                        <a:lnTo>
                          <a:pt x="164" y="134"/>
                        </a:lnTo>
                        <a:lnTo>
                          <a:pt x="155" y="134"/>
                        </a:lnTo>
                        <a:lnTo>
                          <a:pt x="149" y="130"/>
                        </a:lnTo>
                        <a:lnTo>
                          <a:pt x="136" y="127"/>
                        </a:lnTo>
                        <a:lnTo>
                          <a:pt x="134" y="127"/>
                        </a:lnTo>
                        <a:lnTo>
                          <a:pt x="132" y="130"/>
                        </a:lnTo>
                        <a:lnTo>
                          <a:pt x="132" y="130"/>
                        </a:lnTo>
                        <a:lnTo>
                          <a:pt x="130" y="132"/>
                        </a:lnTo>
                        <a:lnTo>
                          <a:pt x="130" y="132"/>
                        </a:lnTo>
                        <a:lnTo>
                          <a:pt x="127" y="132"/>
                        </a:lnTo>
                        <a:lnTo>
                          <a:pt x="125" y="134"/>
                        </a:lnTo>
                        <a:lnTo>
                          <a:pt x="123" y="134"/>
                        </a:lnTo>
                        <a:lnTo>
                          <a:pt x="121" y="132"/>
                        </a:lnTo>
                        <a:lnTo>
                          <a:pt x="119" y="132"/>
                        </a:lnTo>
                        <a:lnTo>
                          <a:pt x="119" y="130"/>
                        </a:lnTo>
                        <a:lnTo>
                          <a:pt x="117" y="125"/>
                        </a:lnTo>
                        <a:lnTo>
                          <a:pt x="115" y="125"/>
                        </a:lnTo>
                        <a:lnTo>
                          <a:pt x="113" y="125"/>
                        </a:lnTo>
                        <a:lnTo>
                          <a:pt x="110" y="125"/>
                        </a:lnTo>
                        <a:lnTo>
                          <a:pt x="106" y="130"/>
                        </a:lnTo>
                        <a:lnTo>
                          <a:pt x="104" y="130"/>
                        </a:lnTo>
                        <a:lnTo>
                          <a:pt x="104" y="130"/>
                        </a:lnTo>
                        <a:lnTo>
                          <a:pt x="104" y="132"/>
                        </a:lnTo>
                        <a:lnTo>
                          <a:pt x="104" y="134"/>
                        </a:lnTo>
                        <a:lnTo>
                          <a:pt x="104" y="134"/>
                        </a:lnTo>
                        <a:lnTo>
                          <a:pt x="104" y="136"/>
                        </a:lnTo>
                        <a:lnTo>
                          <a:pt x="106" y="138"/>
                        </a:lnTo>
                        <a:lnTo>
                          <a:pt x="106" y="140"/>
                        </a:lnTo>
                        <a:lnTo>
                          <a:pt x="106" y="142"/>
                        </a:lnTo>
                        <a:lnTo>
                          <a:pt x="106" y="144"/>
                        </a:lnTo>
                        <a:lnTo>
                          <a:pt x="96" y="147"/>
                        </a:lnTo>
                        <a:lnTo>
                          <a:pt x="89" y="144"/>
                        </a:lnTo>
                        <a:lnTo>
                          <a:pt x="89" y="144"/>
                        </a:lnTo>
                        <a:lnTo>
                          <a:pt x="87" y="140"/>
                        </a:lnTo>
                        <a:lnTo>
                          <a:pt x="83" y="138"/>
                        </a:lnTo>
                        <a:lnTo>
                          <a:pt x="81" y="136"/>
                        </a:lnTo>
                        <a:lnTo>
                          <a:pt x="79" y="136"/>
                        </a:lnTo>
                        <a:lnTo>
                          <a:pt x="76" y="138"/>
                        </a:lnTo>
                        <a:lnTo>
                          <a:pt x="70" y="140"/>
                        </a:lnTo>
                        <a:lnTo>
                          <a:pt x="68" y="140"/>
                        </a:lnTo>
                        <a:lnTo>
                          <a:pt x="66" y="140"/>
                        </a:lnTo>
                        <a:lnTo>
                          <a:pt x="64" y="136"/>
                        </a:lnTo>
                        <a:lnTo>
                          <a:pt x="64" y="136"/>
                        </a:lnTo>
                        <a:lnTo>
                          <a:pt x="61" y="134"/>
                        </a:lnTo>
                        <a:lnTo>
                          <a:pt x="61" y="134"/>
                        </a:lnTo>
                        <a:lnTo>
                          <a:pt x="61" y="136"/>
                        </a:lnTo>
                        <a:lnTo>
                          <a:pt x="59" y="136"/>
                        </a:lnTo>
                        <a:lnTo>
                          <a:pt x="51" y="142"/>
                        </a:lnTo>
                        <a:lnTo>
                          <a:pt x="51" y="142"/>
                        </a:lnTo>
                        <a:lnTo>
                          <a:pt x="49" y="142"/>
                        </a:lnTo>
                        <a:lnTo>
                          <a:pt x="47" y="140"/>
                        </a:lnTo>
                        <a:lnTo>
                          <a:pt x="40" y="138"/>
                        </a:lnTo>
                        <a:lnTo>
                          <a:pt x="38" y="138"/>
                        </a:lnTo>
                        <a:lnTo>
                          <a:pt x="38" y="138"/>
                        </a:lnTo>
                        <a:lnTo>
                          <a:pt x="25" y="147"/>
                        </a:lnTo>
                        <a:lnTo>
                          <a:pt x="25" y="147"/>
                        </a:lnTo>
                        <a:lnTo>
                          <a:pt x="23" y="149"/>
                        </a:lnTo>
                        <a:lnTo>
                          <a:pt x="23" y="151"/>
                        </a:lnTo>
                        <a:lnTo>
                          <a:pt x="21" y="151"/>
                        </a:lnTo>
                        <a:lnTo>
                          <a:pt x="21" y="151"/>
                        </a:lnTo>
                        <a:lnTo>
                          <a:pt x="10" y="151"/>
                        </a:lnTo>
                        <a:lnTo>
                          <a:pt x="8" y="151"/>
                        </a:lnTo>
                        <a:lnTo>
                          <a:pt x="6" y="149"/>
                        </a:lnTo>
                        <a:lnTo>
                          <a:pt x="0" y="147"/>
                        </a:lnTo>
                        <a:lnTo>
                          <a:pt x="0" y="147"/>
                        </a:lnTo>
                        <a:lnTo>
                          <a:pt x="0" y="147"/>
                        </a:lnTo>
                        <a:lnTo>
                          <a:pt x="0" y="144"/>
                        </a:lnTo>
                        <a:lnTo>
                          <a:pt x="0" y="144"/>
                        </a:lnTo>
                        <a:lnTo>
                          <a:pt x="0" y="144"/>
                        </a:lnTo>
                        <a:lnTo>
                          <a:pt x="0" y="142"/>
                        </a:lnTo>
                        <a:lnTo>
                          <a:pt x="2" y="138"/>
                        </a:lnTo>
                        <a:lnTo>
                          <a:pt x="2" y="138"/>
                        </a:lnTo>
                        <a:lnTo>
                          <a:pt x="2" y="138"/>
                        </a:lnTo>
                        <a:lnTo>
                          <a:pt x="2" y="136"/>
                        </a:lnTo>
                        <a:lnTo>
                          <a:pt x="2" y="136"/>
                        </a:lnTo>
                        <a:lnTo>
                          <a:pt x="2" y="134"/>
                        </a:lnTo>
                        <a:lnTo>
                          <a:pt x="4" y="134"/>
                        </a:lnTo>
                        <a:lnTo>
                          <a:pt x="4" y="132"/>
                        </a:lnTo>
                        <a:lnTo>
                          <a:pt x="4" y="132"/>
                        </a:lnTo>
                        <a:lnTo>
                          <a:pt x="4" y="130"/>
                        </a:lnTo>
                        <a:lnTo>
                          <a:pt x="2" y="127"/>
                        </a:lnTo>
                        <a:lnTo>
                          <a:pt x="2" y="125"/>
                        </a:lnTo>
                        <a:lnTo>
                          <a:pt x="2" y="123"/>
                        </a:lnTo>
                        <a:lnTo>
                          <a:pt x="0" y="121"/>
                        </a:lnTo>
                        <a:lnTo>
                          <a:pt x="0" y="119"/>
                        </a:lnTo>
                        <a:lnTo>
                          <a:pt x="0" y="115"/>
                        </a:lnTo>
                        <a:lnTo>
                          <a:pt x="2" y="115"/>
                        </a:lnTo>
                        <a:lnTo>
                          <a:pt x="2" y="113"/>
                        </a:lnTo>
                        <a:lnTo>
                          <a:pt x="2" y="113"/>
                        </a:lnTo>
                        <a:lnTo>
                          <a:pt x="4" y="110"/>
                        </a:lnTo>
                        <a:lnTo>
                          <a:pt x="4" y="108"/>
                        </a:lnTo>
                        <a:lnTo>
                          <a:pt x="13" y="98"/>
                        </a:lnTo>
                        <a:lnTo>
                          <a:pt x="10" y="96"/>
                        </a:lnTo>
                        <a:lnTo>
                          <a:pt x="10" y="96"/>
                        </a:lnTo>
                        <a:lnTo>
                          <a:pt x="4" y="87"/>
                        </a:lnTo>
                        <a:lnTo>
                          <a:pt x="2" y="72"/>
                        </a:lnTo>
                        <a:lnTo>
                          <a:pt x="2" y="66"/>
                        </a:lnTo>
                        <a:lnTo>
                          <a:pt x="2" y="59"/>
                        </a:lnTo>
                        <a:lnTo>
                          <a:pt x="2" y="57"/>
                        </a:lnTo>
                        <a:lnTo>
                          <a:pt x="0" y="55"/>
                        </a:lnTo>
                        <a:lnTo>
                          <a:pt x="0" y="55"/>
                        </a:lnTo>
                        <a:lnTo>
                          <a:pt x="0" y="53"/>
                        </a:lnTo>
                        <a:lnTo>
                          <a:pt x="0" y="51"/>
                        </a:lnTo>
                        <a:lnTo>
                          <a:pt x="2" y="49"/>
                        </a:lnTo>
                        <a:lnTo>
                          <a:pt x="2" y="49"/>
                        </a:lnTo>
                        <a:lnTo>
                          <a:pt x="2" y="47"/>
                        </a:lnTo>
                        <a:lnTo>
                          <a:pt x="4" y="49"/>
                        </a:lnTo>
                        <a:lnTo>
                          <a:pt x="19" y="51"/>
                        </a:lnTo>
                        <a:lnTo>
                          <a:pt x="21" y="51"/>
                        </a:lnTo>
                        <a:lnTo>
                          <a:pt x="21" y="51"/>
                        </a:lnTo>
                        <a:lnTo>
                          <a:pt x="21" y="49"/>
                        </a:lnTo>
                        <a:lnTo>
                          <a:pt x="21" y="49"/>
                        </a:lnTo>
                        <a:lnTo>
                          <a:pt x="19" y="47"/>
                        </a:lnTo>
                        <a:lnTo>
                          <a:pt x="19" y="47"/>
                        </a:lnTo>
                        <a:lnTo>
                          <a:pt x="19" y="45"/>
                        </a:lnTo>
                        <a:lnTo>
                          <a:pt x="19" y="42"/>
                        </a:lnTo>
                        <a:lnTo>
                          <a:pt x="19" y="42"/>
                        </a:lnTo>
                        <a:lnTo>
                          <a:pt x="19" y="40"/>
                        </a:lnTo>
                        <a:lnTo>
                          <a:pt x="19" y="32"/>
                        </a:lnTo>
                        <a:lnTo>
                          <a:pt x="21" y="30"/>
                        </a:lnTo>
                        <a:lnTo>
                          <a:pt x="30" y="28"/>
                        </a:lnTo>
                        <a:lnTo>
                          <a:pt x="32" y="25"/>
                        </a:lnTo>
                        <a:lnTo>
                          <a:pt x="34" y="21"/>
                        </a:lnTo>
                        <a:lnTo>
                          <a:pt x="36" y="19"/>
                        </a:lnTo>
                        <a:lnTo>
                          <a:pt x="36" y="17"/>
                        </a:lnTo>
                        <a:lnTo>
                          <a:pt x="36" y="15"/>
                        </a:lnTo>
                        <a:lnTo>
                          <a:pt x="36" y="13"/>
                        </a:lnTo>
                        <a:lnTo>
                          <a:pt x="38" y="13"/>
                        </a:lnTo>
                        <a:lnTo>
                          <a:pt x="40" y="11"/>
                        </a:lnTo>
                        <a:lnTo>
                          <a:pt x="42" y="13"/>
                        </a:lnTo>
                        <a:lnTo>
                          <a:pt x="42" y="13"/>
                        </a:lnTo>
                        <a:lnTo>
                          <a:pt x="42" y="13"/>
                        </a:lnTo>
                        <a:lnTo>
                          <a:pt x="42" y="15"/>
                        </a:lnTo>
                        <a:lnTo>
                          <a:pt x="42" y="17"/>
                        </a:lnTo>
                        <a:lnTo>
                          <a:pt x="42" y="17"/>
                        </a:lnTo>
                        <a:lnTo>
                          <a:pt x="44" y="23"/>
                        </a:lnTo>
                        <a:lnTo>
                          <a:pt x="44" y="23"/>
                        </a:lnTo>
                        <a:lnTo>
                          <a:pt x="44" y="23"/>
                        </a:lnTo>
                        <a:lnTo>
                          <a:pt x="47" y="25"/>
                        </a:lnTo>
                        <a:lnTo>
                          <a:pt x="53" y="25"/>
                        </a:lnTo>
                        <a:lnTo>
                          <a:pt x="64" y="25"/>
                        </a:lnTo>
                        <a:lnTo>
                          <a:pt x="66" y="23"/>
                        </a:lnTo>
                        <a:lnTo>
                          <a:pt x="68" y="23"/>
                        </a:lnTo>
                        <a:lnTo>
                          <a:pt x="68" y="21"/>
                        </a:lnTo>
                        <a:lnTo>
                          <a:pt x="70" y="21"/>
                        </a:lnTo>
                        <a:lnTo>
                          <a:pt x="70" y="17"/>
                        </a:lnTo>
                        <a:lnTo>
                          <a:pt x="76" y="11"/>
                        </a:lnTo>
                        <a:lnTo>
                          <a:pt x="83" y="13"/>
                        </a:lnTo>
                        <a:lnTo>
                          <a:pt x="83" y="13"/>
                        </a:lnTo>
                        <a:lnTo>
                          <a:pt x="85" y="13"/>
                        </a:lnTo>
                        <a:lnTo>
                          <a:pt x="85" y="11"/>
                        </a:lnTo>
                        <a:lnTo>
                          <a:pt x="85" y="8"/>
                        </a:lnTo>
                        <a:lnTo>
                          <a:pt x="87" y="8"/>
                        </a:lnTo>
                        <a:lnTo>
                          <a:pt x="91" y="0"/>
                        </a:lnTo>
                        <a:lnTo>
                          <a:pt x="93" y="0"/>
                        </a:lnTo>
                        <a:lnTo>
                          <a:pt x="96" y="0"/>
                        </a:lnTo>
                        <a:lnTo>
                          <a:pt x="96" y="2"/>
                        </a:lnTo>
                        <a:lnTo>
                          <a:pt x="98" y="4"/>
                        </a:lnTo>
                        <a:lnTo>
                          <a:pt x="104" y="6"/>
                        </a:lnTo>
                        <a:lnTo>
                          <a:pt x="104" y="8"/>
                        </a:lnTo>
                        <a:lnTo>
                          <a:pt x="104" y="8"/>
                        </a:lnTo>
                        <a:lnTo>
                          <a:pt x="104" y="11"/>
                        </a:lnTo>
                        <a:lnTo>
                          <a:pt x="106" y="15"/>
                        </a:lnTo>
                        <a:lnTo>
                          <a:pt x="106" y="17"/>
                        </a:lnTo>
                        <a:lnTo>
                          <a:pt x="106" y="21"/>
                        </a:lnTo>
                        <a:lnTo>
                          <a:pt x="106" y="23"/>
                        </a:lnTo>
                        <a:lnTo>
                          <a:pt x="106" y="23"/>
                        </a:lnTo>
                        <a:lnTo>
                          <a:pt x="108" y="25"/>
                        </a:lnTo>
                        <a:lnTo>
                          <a:pt x="132" y="45"/>
                        </a:lnTo>
                        <a:lnTo>
                          <a:pt x="140" y="49"/>
                        </a:lnTo>
                        <a:lnTo>
                          <a:pt x="144" y="49"/>
                        </a:lnTo>
                        <a:lnTo>
                          <a:pt x="147" y="51"/>
                        </a:lnTo>
                        <a:lnTo>
                          <a:pt x="153" y="53"/>
                        </a:lnTo>
                        <a:lnTo>
                          <a:pt x="159" y="53"/>
                        </a:lnTo>
                        <a:lnTo>
                          <a:pt x="159" y="57"/>
                        </a:lnTo>
                        <a:lnTo>
                          <a:pt x="157" y="74"/>
                        </a:lnTo>
                        <a:lnTo>
                          <a:pt x="157" y="79"/>
                        </a:lnTo>
                        <a:lnTo>
                          <a:pt x="157" y="81"/>
                        </a:lnTo>
                        <a:lnTo>
                          <a:pt x="170" y="76"/>
                        </a:lnTo>
                        <a:lnTo>
                          <a:pt x="174" y="79"/>
                        </a:lnTo>
                        <a:lnTo>
                          <a:pt x="181" y="85"/>
                        </a:lnTo>
                        <a:lnTo>
                          <a:pt x="193" y="8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2" name="Freeform 41"/>
                  <p:cNvSpPr>
                    <a:spLocks noEditPoints="1"/>
                  </p:cNvSpPr>
                  <p:nvPr/>
                </p:nvSpPr>
                <p:spPr bwMode="auto">
                  <a:xfrm>
                    <a:off x="2950370" y="928688"/>
                    <a:ext cx="1362075" cy="1302544"/>
                  </a:xfrm>
                  <a:custGeom>
                    <a:avLst/>
                    <a:gdLst>
                      <a:gd name="T0" fmla="*/ 872 w 1144"/>
                      <a:gd name="T1" fmla="*/ 102 h 1094"/>
                      <a:gd name="T2" fmla="*/ 823 w 1144"/>
                      <a:gd name="T3" fmla="*/ 250 h 1094"/>
                      <a:gd name="T4" fmla="*/ 936 w 1144"/>
                      <a:gd name="T5" fmla="*/ 365 h 1094"/>
                      <a:gd name="T6" fmla="*/ 1014 w 1144"/>
                      <a:gd name="T7" fmla="*/ 533 h 1094"/>
                      <a:gd name="T8" fmla="*/ 1078 w 1144"/>
                      <a:gd name="T9" fmla="*/ 644 h 1094"/>
                      <a:gd name="T10" fmla="*/ 1074 w 1144"/>
                      <a:gd name="T11" fmla="*/ 803 h 1094"/>
                      <a:gd name="T12" fmla="*/ 1125 w 1144"/>
                      <a:gd name="T13" fmla="*/ 933 h 1094"/>
                      <a:gd name="T14" fmla="*/ 944 w 1144"/>
                      <a:gd name="T15" fmla="*/ 1005 h 1094"/>
                      <a:gd name="T16" fmla="*/ 800 w 1144"/>
                      <a:gd name="T17" fmla="*/ 1084 h 1094"/>
                      <a:gd name="T18" fmla="*/ 702 w 1144"/>
                      <a:gd name="T19" fmla="*/ 1088 h 1094"/>
                      <a:gd name="T20" fmla="*/ 670 w 1144"/>
                      <a:gd name="T21" fmla="*/ 1086 h 1094"/>
                      <a:gd name="T22" fmla="*/ 670 w 1144"/>
                      <a:gd name="T23" fmla="*/ 1043 h 1094"/>
                      <a:gd name="T24" fmla="*/ 653 w 1144"/>
                      <a:gd name="T25" fmla="*/ 1001 h 1094"/>
                      <a:gd name="T26" fmla="*/ 638 w 1144"/>
                      <a:gd name="T27" fmla="*/ 950 h 1094"/>
                      <a:gd name="T28" fmla="*/ 630 w 1144"/>
                      <a:gd name="T29" fmla="*/ 852 h 1094"/>
                      <a:gd name="T30" fmla="*/ 553 w 1144"/>
                      <a:gd name="T31" fmla="*/ 839 h 1094"/>
                      <a:gd name="T32" fmla="*/ 453 w 1144"/>
                      <a:gd name="T33" fmla="*/ 814 h 1094"/>
                      <a:gd name="T34" fmla="*/ 389 w 1144"/>
                      <a:gd name="T35" fmla="*/ 812 h 1094"/>
                      <a:gd name="T36" fmla="*/ 325 w 1144"/>
                      <a:gd name="T37" fmla="*/ 763 h 1094"/>
                      <a:gd name="T38" fmla="*/ 304 w 1144"/>
                      <a:gd name="T39" fmla="*/ 699 h 1094"/>
                      <a:gd name="T40" fmla="*/ 287 w 1144"/>
                      <a:gd name="T41" fmla="*/ 661 h 1094"/>
                      <a:gd name="T42" fmla="*/ 289 w 1144"/>
                      <a:gd name="T43" fmla="*/ 618 h 1094"/>
                      <a:gd name="T44" fmla="*/ 296 w 1144"/>
                      <a:gd name="T45" fmla="*/ 576 h 1094"/>
                      <a:gd name="T46" fmla="*/ 281 w 1144"/>
                      <a:gd name="T47" fmla="*/ 563 h 1094"/>
                      <a:gd name="T48" fmla="*/ 260 w 1144"/>
                      <a:gd name="T49" fmla="*/ 567 h 1094"/>
                      <a:gd name="T50" fmla="*/ 249 w 1144"/>
                      <a:gd name="T51" fmla="*/ 550 h 1094"/>
                      <a:gd name="T52" fmla="*/ 253 w 1144"/>
                      <a:gd name="T53" fmla="*/ 505 h 1094"/>
                      <a:gd name="T54" fmla="*/ 247 w 1144"/>
                      <a:gd name="T55" fmla="*/ 461 h 1094"/>
                      <a:gd name="T56" fmla="*/ 240 w 1144"/>
                      <a:gd name="T57" fmla="*/ 431 h 1094"/>
                      <a:gd name="T58" fmla="*/ 206 w 1144"/>
                      <a:gd name="T59" fmla="*/ 384 h 1094"/>
                      <a:gd name="T60" fmla="*/ 119 w 1144"/>
                      <a:gd name="T61" fmla="*/ 365 h 1094"/>
                      <a:gd name="T62" fmla="*/ 45 w 1144"/>
                      <a:gd name="T63" fmla="*/ 335 h 1094"/>
                      <a:gd name="T64" fmla="*/ 30 w 1144"/>
                      <a:gd name="T65" fmla="*/ 287 h 1094"/>
                      <a:gd name="T66" fmla="*/ 55 w 1144"/>
                      <a:gd name="T67" fmla="*/ 212 h 1094"/>
                      <a:gd name="T68" fmla="*/ 87 w 1144"/>
                      <a:gd name="T69" fmla="*/ 208 h 1094"/>
                      <a:gd name="T70" fmla="*/ 132 w 1144"/>
                      <a:gd name="T71" fmla="*/ 165 h 1094"/>
                      <a:gd name="T72" fmla="*/ 149 w 1144"/>
                      <a:gd name="T73" fmla="*/ 144 h 1094"/>
                      <a:gd name="T74" fmla="*/ 187 w 1144"/>
                      <a:gd name="T75" fmla="*/ 133 h 1094"/>
                      <a:gd name="T76" fmla="*/ 253 w 1144"/>
                      <a:gd name="T77" fmla="*/ 163 h 1094"/>
                      <a:gd name="T78" fmla="*/ 364 w 1144"/>
                      <a:gd name="T79" fmla="*/ 178 h 1094"/>
                      <a:gd name="T80" fmla="*/ 404 w 1144"/>
                      <a:gd name="T81" fmla="*/ 193 h 1094"/>
                      <a:gd name="T82" fmla="*/ 436 w 1144"/>
                      <a:gd name="T83" fmla="*/ 191 h 1094"/>
                      <a:gd name="T84" fmla="*/ 479 w 1144"/>
                      <a:gd name="T85" fmla="*/ 163 h 1094"/>
                      <a:gd name="T86" fmla="*/ 489 w 1144"/>
                      <a:gd name="T87" fmla="*/ 142 h 1094"/>
                      <a:gd name="T88" fmla="*/ 525 w 1144"/>
                      <a:gd name="T89" fmla="*/ 121 h 1094"/>
                      <a:gd name="T90" fmla="*/ 598 w 1144"/>
                      <a:gd name="T91" fmla="*/ 48 h 1094"/>
                      <a:gd name="T92" fmla="*/ 778 w 1144"/>
                      <a:gd name="T93" fmla="*/ 55 h 1094"/>
                      <a:gd name="T94" fmla="*/ 819 w 1144"/>
                      <a:gd name="T95" fmla="*/ 72 h 1094"/>
                      <a:gd name="T96" fmla="*/ 704 w 1144"/>
                      <a:gd name="T97" fmla="*/ 482 h 1094"/>
                      <a:gd name="T98" fmla="*/ 649 w 1144"/>
                      <a:gd name="T99" fmla="*/ 433 h 1094"/>
                      <a:gd name="T100" fmla="*/ 619 w 1144"/>
                      <a:gd name="T101" fmla="*/ 452 h 1094"/>
                      <a:gd name="T102" fmla="*/ 589 w 1144"/>
                      <a:gd name="T103" fmla="*/ 442 h 1094"/>
                      <a:gd name="T104" fmla="*/ 570 w 1144"/>
                      <a:gd name="T105" fmla="*/ 476 h 1094"/>
                      <a:gd name="T106" fmla="*/ 553 w 1144"/>
                      <a:gd name="T107" fmla="*/ 488 h 1094"/>
                      <a:gd name="T108" fmla="*/ 553 w 1144"/>
                      <a:gd name="T109" fmla="*/ 552 h 1094"/>
                      <a:gd name="T110" fmla="*/ 551 w 1144"/>
                      <a:gd name="T111" fmla="*/ 573 h 1094"/>
                      <a:gd name="T112" fmla="*/ 589 w 1144"/>
                      <a:gd name="T113" fmla="*/ 567 h 1094"/>
                      <a:gd name="T114" fmla="*/ 627 w 1144"/>
                      <a:gd name="T115" fmla="*/ 567 h 1094"/>
                      <a:gd name="T116" fmla="*/ 655 w 1144"/>
                      <a:gd name="T117" fmla="*/ 561 h 1094"/>
                      <a:gd name="T118" fmla="*/ 681 w 1144"/>
                      <a:gd name="T119" fmla="*/ 561 h 1094"/>
                      <a:gd name="T120" fmla="*/ 727 w 1144"/>
                      <a:gd name="T121" fmla="*/ 582 h 1094"/>
                      <a:gd name="T122" fmla="*/ 742 w 1144"/>
                      <a:gd name="T123" fmla="*/ 550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44" h="1094">
                        <a:moveTo>
                          <a:pt x="825" y="63"/>
                        </a:moveTo>
                        <a:lnTo>
                          <a:pt x="825" y="63"/>
                        </a:lnTo>
                        <a:lnTo>
                          <a:pt x="827" y="57"/>
                        </a:lnTo>
                        <a:lnTo>
                          <a:pt x="857" y="40"/>
                        </a:lnTo>
                        <a:lnTo>
                          <a:pt x="861" y="48"/>
                        </a:lnTo>
                        <a:lnTo>
                          <a:pt x="861" y="53"/>
                        </a:lnTo>
                        <a:lnTo>
                          <a:pt x="863" y="61"/>
                        </a:lnTo>
                        <a:lnTo>
                          <a:pt x="866" y="65"/>
                        </a:lnTo>
                        <a:lnTo>
                          <a:pt x="868" y="70"/>
                        </a:lnTo>
                        <a:lnTo>
                          <a:pt x="874" y="72"/>
                        </a:lnTo>
                        <a:lnTo>
                          <a:pt x="876" y="76"/>
                        </a:lnTo>
                        <a:lnTo>
                          <a:pt x="880" y="78"/>
                        </a:lnTo>
                        <a:lnTo>
                          <a:pt x="876" y="95"/>
                        </a:lnTo>
                        <a:lnTo>
                          <a:pt x="874" y="99"/>
                        </a:lnTo>
                        <a:lnTo>
                          <a:pt x="872" y="102"/>
                        </a:lnTo>
                        <a:lnTo>
                          <a:pt x="870" y="106"/>
                        </a:lnTo>
                        <a:lnTo>
                          <a:pt x="868" y="112"/>
                        </a:lnTo>
                        <a:lnTo>
                          <a:pt x="870" y="119"/>
                        </a:lnTo>
                        <a:lnTo>
                          <a:pt x="872" y="127"/>
                        </a:lnTo>
                        <a:lnTo>
                          <a:pt x="874" y="133"/>
                        </a:lnTo>
                        <a:lnTo>
                          <a:pt x="876" y="142"/>
                        </a:lnTo>
                        <a:lnTo>
                          <a:pt x="874" y="172"/>
                        </a:lnTo>
                        <a:lnTo>
                          <a:pt x="874" y="176"/>
                        </a:lnTo>
                        <a:lnTo>
                          <a:pt x="872" y="187"/>
                        </a:lnTo>
                        <a:lnTo>
                          <a:pt x="863" y="197"/>
                        </a:lnTo>
                        <a:lnTo>
                          <a:pt x="849" y="216"/>
                        </a:lnTo>
                        <a:lnTo>
                          <a:pt x="834" y="229"/>
                        </a:lnTo>
                        <a:lnTo>
                          <a:pt x="821" y="242"/>
                        </a:lnTo>
                        <a:lnTo>
                          <a:pt x="821" y="246"/>
                        </a:lnTo>
                        <a:lnTo>
                          <a:pt x="823" y="250"/>
                        </a:lnTo>
                        <a:lnTo>
                          <a:pt x="831" y="267"/>
                        </a:lnTo>
                        <a:lnTo>
                          <a:pt x="834" y="274"/>
                        </a:lnTo>
                        <a:lnTo>
                          <a:pt x="834" y="282"/>
                        </a:lnTo>
                        <a:lnTo>
                          <a:pt x="831" y="291"/>
                        </a:lnTo>
                        <a:lnTo>
                          <a:pt x="825" y="299"/>
                        </a:lnTo>
                        <a:lnTo>
                          <a:pt x="829" y="306"/>
                        </a:lnTo>
                        <a:lnTo>
                          <a:pt x="836" y="308"/>
                        </a:lnTo>
                        <a:lnTo>
                          <a:pt x="842" y="310"/>
                        </a:lnTo>
                        <a:lnTo>
                          <a:pt x="851" y="308"/>
                        </a:lnTo>
                        <a:lnTo>
                          <a:pt x="857" y="310"/>
                        </a:lnTo>
                        <a:lnTo>
                          <a:pt x="870" y="321"/>
                        </a:lnTo>
                        <a:lnTo>
                          <a:pt x="878" y="323"/>
                        </a:lnTo>
                        <a:lnTo>
                          <a:pt x="914" y="342"/>
                        </a:lnTo>
                        <a:lnTo>
                          <a:pt x="921" y="346"/>
                        </a:lnTo>
                        <a:lnTo>
                          <a:pt x="936" y="365"/>
                        </a:lnTo>
                        <a:lnTo>
                          <a:pt x="940" y="367"/>
                        </a:lnTo>
                        <a:lnTo>
                          <a:pt x="946" y="369"/>
                        </a:lnTo>
                        <a:lnTo>
                          <a:pt x="957" y="380"/>
                        </a:lnTo>
                        <a:lnTo>
                          <a:pt x="976" y="384"/>
                        </a:lnTo>
                        <a:lnTo>
                          <a:pt x="1002" y="401"/>
                        </a:lnTo>
                        <a:lnTo>
                          <a:pt x="1012" y="408"/>
                        </a:lnTo>
                        <a:lnTo>
                          <a:pt x="1008" y="429"/>
                        </a:lnTo>
                        <a:lnTo>
                          <a:pt x="1008" y="440"/>
                        </a:lnTo>
                        <a:lnTo>
                          <a:pt x="1014" y="444"/>
                        </a:lnTo>
                        <a:lnTo>
                          <a:pt x="1016" y="450"/>
                        </a:lnTo>
                        <a:lnTo>
                          <a:pt x="1014" y="463"/>
                        </a:lnTo>
                        <a:lnTo>
                          <a:pt x="1010" y="476"/>
                        </a:lnTo>
                        <a:lnTo>
                          <a:pt x="995" y="493"/>
                        </a:lnTo>
                        <a:lnTo>
                          <a:pt x="1002" y="512"/>
                        </a:lnTo>
                        <a:lnTo>
                          <a:pt x="1014" y="533"/>
                        </a:lnTo>
                        <a:lnTo>
                          <a:pt x="1023" y="548"/>
                        </a:lnTo>
                        <a:lnTo>
                          <a:pt x="1023" y="556"/>
                        </a:lnTo>
                        <a:lnTo>
                          <a:pt x="1031" y="563"/>
                        </a:lnTo>
                        <a:lnTo>
                          <a:pt x="1044" y="567"/>
                        </a:lnTo>
                        <a:lnTo>
                          <a:pt x="1053" y="567"/>
                        </a:lnTo>
                        <a:lnTo>
                          <a:pt x="1061" y="569"/>
                        </a:lnTo>
                        <a:lnTo>
                          <a:pt x="1070" y="578"/>
                        </a:lnTo>
                        <a:lnTo>
                          <a:pt x="1072" y="588"/>
                        </a:lnTo>
                        <a:lnTo>
                          <a:pt x="1065" y="597"/>
                        </a:lnTo>
                        <a:lnTo>
                          <a:pt x="1068" y="599"/>
                        </a:lnTo>
                        <a:lnTo>
                          <a:pt x="1074" y="605"/>
                        </a:lnTo>
                        <a:lnTo>
                          <a:pt x="1074" y="614"/>
                        </a:lnTo>
                        <a:lnTo>
                          <a:pt x="1072" y="624"/>
                        </a:lnTo>
                        <a:lnTo>
                          <a:pt x="1072" y="637"/>
                        </a:lnTo>
                        <a:lnTo>
                          <a:pt x="1078" y="644"/>
                        </a:lnTo>
                        <a:lnTo>
                          <a:pt x="1102" y="654"/>
                        </a:lnTo>
                        <a:lnTo>
                          <a:pt x="1097" y="663"/>
                        </a:lnTo>
                        <a:lnTo>
                          <a:pt x="1095" y="669"/>
                        </a:lnTo>
                        <a:lnTo>
                          <a:pt x="1095" y="673"/>
                        </a:lnTo>
                        <a:lnTo>
                          <a:pt x="1095" y="678"/>
                        </a:lnTo>
                        <a:lnTo>
                          <a:pt x="1095" y="682"/>
                        </a:lnTo>
                        <a:lnTo>
                          <a:pt x="1091" y="697"/>
                        </a:lnTo>
                        <a:lnTo>
                          <a:pt x="1091" y="701"/>
                        </a:lnTo>
                        <a:lnTo>
                          <a:pt x="1095" y="733"/>
                        </a:lnTo>
                        <a:lnTo>
                          <a:pt x="1095" y="744"/>
                        </a:lnTo>
                        <a:lnTo>
                          <a:pt x="1091" y="752"/>
                        </a:lnTo>
                        <a:lnTo>
                          <a:pt x="1087" y="763"/>
                        </a:lnTo>
                        <a:lnTo>
                          <a:pt x="1074" y="784"/>
                        </a:lnTo>
                        <a:lnTo>
                          <a:pt x="1072" y="792"/>
                        </a:lnTo>
                        <a:lnTo>
                          <a:pt x="1074" y="803"/>
                        </a:lnTo>
                        <a:lnTo>
                          <a:pt x="1080" y="812"/>
                        </a:lnTo>
                        <a:lnTo>
                          <a:pt x="1087" y="814"/>
                        </a:lnTo>
                        <a:lnTo>
                          <a:pt x="1093" y="818"/>
                        </a:lnTo>
                        <a:lnTo>
                          <a:pt x="1097" y="831"/>
                        </a:lnTo>
                        <a:lnTo>
                          <a:pt x="1104" y="843"/>
                        </a:lnTo>
                        <a:lnTo>
                          <a:pt x="1112" y="852"/>
                        </a:lnTo>
                        <a:lnTo>
                          <a:pt x="1129" y="860"/>
                        </a:lnTo>
                        <a:lnTo>
                          <a:pt x="1136" y="869"/>
                        </a:lnTo>
                        <a:lnTo>
                          <a:pt x="1140" y="882"/>
                        </a:lnTo>
                        <a:lnTo>
                          <a:pt x="1144" y="894"/>
                        </a:lnTo>
                        <a:lnTo>
                          <a:pt x="1142" y="905"/>
                        </a:lnTo>
                        <a:lnTo>
                          <a:pt x="1138" y="916"/>
                        </a:lnTo>
                        <a:lnTo>
                          <a:pt x="1138" y="926"/>
                        </a:lnTo>
                        <a:lnTo>
                          <a:pt x="1140" y="931"/>
                        </a:lnTo>
                        <a:lnTo>
                          <a:pt x="1125" y="933"/>
                        </a:lnTo>
                        <a:lnTo>
                          <a:pt x="1110" y="928"/>
                        </a:lnTo>
                        <a:lnTo>
                          <a:pt x="1102" y="926"/>
                        </a:lnTo>
                        <a:lnTo>
                          <a:pt x="1095" y="926"/>
                        </a:lnTo>
                        <a:lnTo>
                          <a:pt x="1089" y="926"/>
                        </a:lnTo>
                        <a:lnTo>
                          <a:pt x="1076" y="933"/>
                        </a:lnTo>
                        <a:lnTo>
                          <a:pt x="1038" y="962"/>
                        </a:lnTo>
                        <a:lnTo>
                          <a:pt x="1027" y="967"/>
                        </a:lnTo>
                        <a:lnTo>
                          <a:pt x="1014" y="962"/>
                        </a:lnTo>
                        <a:lnTo>
                          <a:pt x="1004" y="960"/>
                        </a:lnTo>
                        <a:lnTo>
                          <a:pt x="987" y="960"/>
                        </a:lnTo>
                        <a:lnTo>
                          <a:pt x="970" y="969"/>
                        </a:lnTo>
                        <a:lnTo>
                          <a:pt x="957" y="977"/>
                        </a:lnTo>
                        <a:lnTo>
                          <a:pt x="955" y="982"/>
                        </a:lnTo>
                        <a:lnTo>
                          <a:pt x="946" y="1001"/>
                        </a:lnTo>
                        <a:lnTo>
                          <a:pt x="944" y="1005"/>
                        </a:lnTo>
                        <a:lnTo>
                          <a:pt x="944" y="1009"/>
                        </a:lnTo>
                        <a:lnTo>
                          <a:pt x="944" y="1013"/>
                        </a:lnTo>
                        <a:lnTo>
                          <a:pt x="942" y="1026"/>
                        </a:lnTo>
                        <a:lnTo>
                          <a:pt x="929" y="1054"/>
                        </a:lnTo>
                        <a:lnTo>
                          <a:pt x="927" y="1064"/>
                        </a:lnTo>
                        <a:lnTo>
                          <a:pt x="925" y="1064"/>
                        </a:lnTo>
                        <a:lnTo>
                          <a:pt x="923" y="1067"/>
                        </a:lnTo>
                        <a:lnTo>
                          <a:pt x="921" y="1064"/>
                        </a:lnTo>
                        <a:lnTo>
                          <a:pt x="919" y="1064"/>
                        </a:lnTo>
                        <a:lnTo>
                          <a:pt x="917" y="1064"/>
                        </a:lnTo>
                        <a:lnTo>
                          <a:pt x="895" y="1071"/>
                        </a:lnTo>
                        <a:lnTo>
                          <a:pt x="863" y="1081"/>
                        </a:lnTo>
                        <a:lnTo>
                          <a:pt x="851" y="1081"/>
                        </a:lnTo>
                        <a:lnTo>
                          <a:pt x="814" y="1086"/>
                        </a:lnTo>
                        <a:lnTo>
                          <a:pt x="800" y="1084"/>
                        </a:lnTo>
                        <a:lnTo>
                          <a:pt x="795" y="1084"/>
                        </a:lnTo>
                        <a:lnTo>
                          <a:pt x="791" y="1084"/>
                        </a:lnTo>
                        <a:lnTo>
                          <a:pt x="789" y="1086"/>
                        </a:lnTo>
                        <a:lnTo>
                          <a:pt x="785" y="1086"/>
                        </a:lnTo>
                        <a:lnTo>
                          <a:pt x="776" y="1077"/>
                        </a:lnTo>
                        <a:lnTo>
                          <a:pt x="772" y="1075"/>
                        </a:lnTo>
                        <a:lnTo>
                          <a:pt x="768" y="1073"/>
                        </a:lnTo>
                        <a:lnTo>
                          <a:pt x="766" y="1071"/>
                        </a:lnTo>
                        <a:lnTo>
                          <a:pt x="759" y="1069"/>
                        </a:lnTo>
                        <a:lnTo>
                          <a:pt x="744" y="1062"/>
                        </a:lnTo>
                        <a:lnTo>
                          <a:pt x="740" y="1064"/>
                        </a:lnTo>
                        <a:lnTo>
                          <a:pt x="736" y="1064"/>
                        </a:lnTo>
                        <a:lnTo>
                          <a:pt x="734" y="1069"/>
                        </a:lnTo>
                        <a:lnTo>
                          <a:pt x="729" y="1073"/>
                        </a:lnTo>
                        <a:lnTo>
                          <a:pt x="702" y="1088"/>
                        </a:lnTo>
                        <a:lnTo>
                          <a:pt x="698" y="1090"/>
                        </a:lnTo>
                        <a:lnTo>
                          <a:pt x="691" y="1084"/>
                        </a:lnTo>
                        <a:lnTo>
                          <a:pt x="689" y="1084"/>
                        </a:lnTo>
                        <a:lnTo>
                          <a:pt x="685" y="1084"/>
                        </a:lnTo>
                        <a:lnTo>
                          <a:pt x="685" y="1086"/>
                        </a:lnTo>
                        <a:lnTo>
                          <a:pt x="681" y="1086"/>
                        </a:lnTo>
                        <a:lnTo>
                          <a:pt x="678" y="1088"/>
                        </a:lnTo>
                        <a:lnTo>
                          <a:pt x="678" y="1090"/>
                        </a:lnTo>
                        <a:lnTo>
                          <a:pt x="676" y="1094"/>
                        </a:lnTo>
                        <a:lnTo>
                          <a:pt x="674" y="1092"/>
                        </a:lnTo>
                        <a:lnTo>
                          <a:pt x="674" y="1092"/>
                        </a:lnTo>
                        <a:lnTo>
                          <a:pt x="672" y="1090"/>
                        </a:lnTo>
                        <a:lnTo>
                          <a:pt x="672" y="1088"/>
                        </a:lnTo>
                        <a:lnTo>
                          <a:pt x="670" y="1086"/>
                        </a:lnTo>
                        <a:lnTo>
                          <a:pt x="670" y="1086"/>
                        </a:lnTo>
                        <a:lnTo>
                          <a:pt x="670" y="1084"/>
                        </a:lnTo>
                        <a:lnTo>
                          <a:pt x="670" y="1081"/>
                        </a:lnTo>
                        <a:lnTo>
                          <a:pt x="670" y="1081"/>
                        </a:lnTo>
                        <a:lnTo>
                          <a:pt x="674" y="1077"/>
                        </a:lnTo>
                        <a:lnTo>
                          <a:pt x="674" y="1075"/>
                        </a:lnTo>
                        <a:lnTo>
                          <a:pt x="674" y="1075"/>
                        </a:lnTo>
                        <a:lnTo>
                          <a:pt x="676" y="1069"/>
                        </a:lnTo>
                        <a:lnTo>
                          <a:pt x="674" y="1062"/>
                        </a:lnTo>
                        <a:lnTo>
                          <a:pt x="674" y="1056"/>
                        </a:lnTo>
                        <a:lnTo>
                          <a:pt x="672" y="1052"/>
                        </a:lnTo>
                        <a:lnTo>
                          <a:pt x="670" y="1050"/>
                        </a:lnTo>
                        <a:lnTo>
                          <a:pt x="668" y="1047"/>
                        </a:lnTo>
                        <a:lnTo>
                          <a:pt x="668" y="1045"/>
                        </a:lnTo>
                        <a:lnTo>
                          <a:pt x="670" y="1045"/>
                        </a:lnTo>
                        <a:lnTo>
                          <a:pt x="670" y="1043"/>
                        </a:lnTo>
                        <a:lnTo>
                          <a:pt x="672" y="1041"/>
                        </a:lnTo>
                        <a:lnTo>
                          <a:pt x="674" y="1041"/>
                        </a:lnTo>
                        <a:lnTo>
                          <a:pt x="674" y="1039"/>
                        </a:lnTo>
                        <a:lnTo>
                          <a:pt x="674" y="1035"/>
                        </a:lnTo>
                        <a:lnTo>
                          <a:pt x="672" y="1033"/>
                        </a:lnTo>
                        <a:lnTo>
                          <a:pt x="670" y="1024"/>
                        </a:lnTo>
                        <a:lnTo>
                          <a:pt x="668" y="1022"/>
                        </a:lnTo>
                        <a:lnTo>
                          <a:pt x="666" y="1020"/>
                        </a:lnTo>
                        <a:lnTo>
                          <a:pt x="659" y="1018"/>
                        </a:lnTo>
                        <a:lnTo>
                          <a:pt x="655" y="1013"/>
                        </a:lnTo>
                        <a:lnTo>
                          <a:pt x="655" y="1009"/>
                        </a:lnTo>
                        <a:lnTo>
                          <a:pt x="655" y="1007"/>
                        </a:lnTo>
                        <a:lnTo>
                          <a:pt x="655" y="1005"/>
                        </a:lnTo>
                        <a:lnTo>
                          <a:pt x="655" y="1003"/>
                        </a:lnTo>
                        <a:lnTo>
                          <a:pt x="653" y="1001"/>
                        </a:lnTo>
                        <a:lnTo>
                          <a:pt x="653" y="999"/>
                        </a:lnTo>
                        <a:lnTo>
                          <a:pt x="649" y="996"/>
                        </a:lnTo>
                        <a:lnTo>
                          <a:pt x="642" y="994"/>
                        </a:lnTo>
                        <a:lnTo>
                          <a:pt x="642" y="994"/>
                        </a:lnTo>
                        <a:lnTo>
                          <a:pt x="640" y="994"/>
                        </a:lnTo>
                        <a:lnTo>
                          <a:pt x="640" y="994"/>
                        </a:lnTo>
                        <a:lnTo>
                          <a:pt x="638" y="994"/>
                        </a:lnTo>
                        <a:lnTo>
                          <a:pt x="638" y="996"/>
                        </a:lnTo>
                        <a:lnTo>
                          <a:pt x="636" y="994"/>
                        </a:lnTo>
                        <a:lnTo>
                          <a:pt x="630" y="992"/>
                        </a:lnTo>
                        <a:lnTo>
                          <a:pt x="619" y="984"/>
                        </a:lnTo>
                        <a:lnTo>
                          <a:pt x="615" y="984"/>
                        </a:lnTo>
                        <a:lnTo>
                          <a:pt x="619" y="969"/>
                        </a:lnTo>
                        <a:lnTo>
                          <a:pt x="621" y="967"/>
                        </a:lnTo>
                        <a:lnTo>
                          <a:pt x="638" y="950"/>
                        </a:lnTo>
                        <a:lnTo>
                          <a:pt x="644" y="935"/>
                        </a:lnTo>
                        <a:lnTo>
                          <a:pt x="644" y="928"/>
                        </a:lnTo>
                        <a:lnTo>
                          <a:pt x="640" y="924"/>
                        </a:lnTo>
                        <a:lnTo>
                          <a:pt x="638" y="920"/>
                        </a:lnTo>
                        <a:lnTo>
                          <a:pt x="634" y="914"/>
                        </a:lnTo>
                        <a:lnTo>
                          <a:pt x="634" y="909"/>
                        </a:lnTo>
                        <a:lnTo>
                          <a:pt x="630" y="897"/>
                        </a:lnTo>
                        <a:lnTo>
                          <a:pt x="630" y="892"/>
                        </a:lnTo>
                        <a:lnTo>
                          <a:pt x="632" y="888"/>
                        </a:lnTo>
                        <a:lnTo>
                          <a:pt x="638" y="871"/>
                        </a:lnTo>
                        <a:lnTo>
                          <a:pt x="647" y="858"/>
                        </a:lnTo>
                        <a:lnTo>
                          <a:pt x="649" y="852"/>
                        </a:lnTo>
                        <a:lnTo>
                          <a:pt x="642" y="850"/>
                        </a:lnTo>
                        <a:lnTo>
                          <a:pt x="632" y="850"/>
                        </a:lnTo>
                        <a:lnTo>
                          <a:pt x="630" y="852"/>
                        </a:lnTo>
                        <a:lnTo>
                          <a:pt x="627" y="854"/>
                        </a:lnTo>
                        <a:lnTo>
                          <a:pt x="625" y="858"/>
                        </a:lnTo>
                        <a:lnTo>
                          <a:pt x="625" y="860"/>
                        </a:lnTo>
                        <a:lnTo>
                          <a:pt x="623" y="860"/>
                        </a:lnTo>
                        <a:lnTo>
                          <a:pt x="621" y="858"/>
                        </a:lnTo>
                        <a:lnTo>
                          <a:pt x="617" y="856"/>
                        </a:lnTo>
                        <a:lnTo>
                          <a:pt x="615" y="856"/>
                        </a:lnTo>
                        <a:lnTo>
                          <a:pt x="595" y="863"/>
                        </a:lnTo>
                        <a:lnTo>
                          <a:pt x="589" y="860"/>
                        </a:lnTo>
                        <a:lnTo>
                          <a:pt x="568" y="850"/>
                        </a:lnTo>
                        <a:lnTo>
                          <a:pt x="566" y="848"/>
                        </a:lnTo>
                        <a:lnTo>
                          <a:pt x="564" y="846"/>
                        </a:lnTo>
                        <a:lnTo>
                          <a:pt x="561" y="843"/>
                        </a:lnTo>
                        <a:lnTo>
                          <a:pt x="557" y="841"/>
                        </a:lnTo>
                        <a:lnTo>
                          <a:pt x="553" y="839"/>
                        </a:lnTo>
                        <a:lnTo>
                          <a:pt x="547" y="839"/>
                        </a:lnTo>
                        <a:lnTo>
                          <a:pt x="534" y="841"/>
                        </a:lnTo>
                        <a:lnTo>
                          <a:pt x="530" y="841"/>
                        </a:lnTo>
                        <a:lnTo>
                          <a:pt x="527" y="841"/>
                        </a:lnTo>
                        <a:lnTo>
                          <a:pt x="525" y="833"/>
                        </a:lnTo>
                        <a:lnTo>
                          <a:pt x="523" y="831"/>
                        </a:lnTo>
                        <a:lnTo>
                          <a:pt x="517" y="829"/>
                        </a:lnTo>
                        <a:lnTo>
                          <a:pt x="504" y="829"/>
                        </a:lnTo>
                        <a:lnTo>
                          <a:pt x="502" y="829"/>
                        </a:lnTo>
                        <a:lnTo>
                          <a:pt x="470" y="816"/>
                        </a:lnTo>
                        <a:lnTo>
                          <a:pt x="457" y="809"/>
                        </a:lnTo>
                        <a:lnTo>
                          <a:pt x="455" y="809"/>
                        </a:lnTo>
                        <a:lnTo>
                          <a:pt x="453" y="809"/>
                        </a:lnTo>
                        <a:lnTo>
                          <a:pt x="453" y="812"/>
                        </a:lnTo>
                        <a:lnTo>
                          <a:pt x="453" y="814"/>
                        </a:lnTo>
                        <a:lnTo>
                          <a:pt x="453" y="814"/>
                        </a:lnTo>
                        <a:lnTo>
                          <a:pt x="451" y="816"/>
                        </a:lnTo>
                        <a:lnTo>
                          <a:pt x="449" y="820"/>
                        </a:lnTo>
                        <a:lnTo>
                          <a:pt x="445" y="822"/>
                        </a:lnTo>
                        <a:lnTo>
                          <a:pt x="440" y="826"/>
                        </a:lnTo>
                        <a:lnTo>
                          <a:pt x="425" y="826"/>
                        </a:lnTo>
                        <a:lnTo>
                          <a:pt x="421" y="824"/>
                        </a:lnTo>
                        <a:lnTo>
                          <a:pt x="404" y="816"/>
                        </a:lnTo>
                        <a:lnTo>
                          <a:pt x="396" y="807"/>
                        </a:lnTo>
                        <a:lnTo>
                          <a:pt x="393" y="805"/>
                        </a:lnTo>
                        <a:lnTo>
                          <a:pt x="391" y="805"/>
                        </a:lnTo>
                        <a:lnTo>
                          <a:pt x="391" y="805"/>
                        </a:lnTo>
                        <a:lnTo>
                          <a:pt x="389" y="807"/>
                        </a:lnTo>
                        <a:lnTo>
                          <a:pt x="389" y="807"/>
                        </a:lnTo>
                        <a:lnTo>
                          <a:pt x="389" y="812"/>
                        </a:lnTo>
                        <a:lnTo>
                          <a:pt x="387" y="812"/>
                        </a:lnTo>
                        <a:lnTo>
                          <a:pt x="385" y="814"/>
                        </a:lnTo>
                        <a:lnTo>
                          <a:pt x="383" y="814"/>
                        </a:lnTo>
                        <a:lnTo>
                          <a:pt x="381" y="814"/>
                        </a:lnTo>
                        <a:lnTo>
                          <a:pt x="379" y="814"/>
                        </a:lnTo>
                        <a:lnTo>
                          <a:pt x="374" y="809"/>
                        </a:lnTo>
                        <a:lnTo>
                          <a:pt x="364" y="805"/>
                        </a:lnTo>
                        <a:lnTo>
                          <a:pt x="362" y="803"/>
                        </a:lnTo>
                        <a:lnTo>
                          <a:pt x="359" y="801"/>
                        </a:lnTo>
                        <a:lnTo>
                          <a:pt x="357" y="799"/>
                        </a:lnTo>
                        <a:lnTo>
                          <a:pt x="357" y="797"/>
                        </a:lnTo>
                        <a:lnTo>
                          <a:pt x="357" y="797"/>
                        </a:lnTo>
                        <a:lnTo>
                          <a:pt x="355" y="792"/>
                        </a:lnTo>
                        <a:lnTo>
                          <a:pt x="332" y="769"/>
                        </a:lnTo>
                        <a:lnTo>
                          <a:pt x="325" y="763"/>
                        </a:lnTo>
                        <a:lnTo>
                          <a:pt x="319" y="761"/>
                        </a:lnTo>
                        <a:lnTo>
                          <a:pt x="317" y="761"/>
                        </a:lnTo>
                        <a:lnTo>
                          <a:pt x="315" y="758"/>
                        </a:lnTo>
                        <a:lnTo>
                          <a:pt x="313" y="752"/>
                        </a:lnTo>
                        <a:lnTo>
                          <a:pt x="302" y="746"/>
                        </a:lnTo>
                        <a:lnTo>
                          <a:pt x="302" y="744"/>
                        </a:lnTo>
                        <a:lnTo>
                          <a:pt x="298" y="739"/>
                        </a:lnTo>
                        <a:lnTo>
                          <a:pt x="294" y="731"/>
                        </a:lnTo>
                        <a:lnTo>
                          <a:pt x="294" y="729"/>
                        </a:lnTo>
                        <a:lnTo>
                          <a:pt x="294" y="727"/>
                        </a:lnTo>
                        <a:lnTo>
                          <a:pt x="296" y="724"/>
                        </a:lnTo>
                        <a:lnTo>
                          <a:pt x="298" y="710"/>
                        </a:lnTo>
                        <a:lnTo>
                          <a:pt x="302" y="701"/>
                        </a:lnTo>
                        <a:lnTo>
                          <a:pt x="304" y="701"/>
                        </a:lnTo>
                        <a:lnTo>
                          <a:pt x="304" y="699"/>
                        </a:lnTo>
                        <a:lnTo>
                          <a:pt x="302" y="699"/>
                        </a:lnTo>
                        <a:lnTo>
                          <a:pt x="300" y="695"/>
                        </a:lnTo>
                        <a:lnTo>
                          <a:pt x="298" y="692"/>
                        </a:lnTo>
                        <a:lnTo>
                          <a:pt x="298" y="690"/>
                        </a:lnTo>
                        <a:lnTo>
                          <a:pt x="296" y="690"/>
                        </a:lnTo>
                        <a:lnTo>
                          <a:pt x="294" y="690"/>
                        </a:lnTo>
                        <a:lnTo>
                          <a:pt x="291" y="690"/>
                        </a:lnTo>
                        <a:lnTo>
                          <a:pt x="289" y="686"/>
                        </a:lnTo>
                        <a:lnTo>
                          <a:pt x="287" y="680"/>
                        </a:lnTo>
                        <a:lnTo>
                          <a:pt x="285" y="675"/>
                        </a:lnTo>
                        <a:lnTo>
                          <a:pt x="285" y="673"/>
                        </a:lnTo>
                        <a:lnTo>
                          <a:pt x="285" y="671"/>
                        </a:lnTo>
                        <a:lnTo>
                          <a:pt x="287" y="665"/>
                        </a:lnTo>
                        <a:lnTo>
                          <a:pt x="287" y="663"/>
                        </a:lnTo>
                        <a:lnTo>
                          <a:pt x="287" y="661"/>
                        </a:lnTo>
                        <a:lnTo>
                          <a:pt x="287" y="658"/>
                        </a:lnTo>
                        <a:lnTo>
                          <a:pt x="291" y="652"/>
                        </a:lnTo>
                        <a:lnTo>
                          <a:pt x="291" y="650"/>
                        </a:lnTo>
                        <a:lnTo>
                          <a:pt x="291" y="648"/>
                        </a:lnTo>
                        <a:lnTo>
                          <a:pt x="289" y="646"/>
                        </a:lnTo>
                        <a:lnTo>
                          <a:pt x="289" y="644"/>
                        </a:lnTo>
                        <a:lnTo>
                          <a:pt x="287" y="639"/>
                        </a:lnTo>
                        <a:lnTo>
                          <a:pt x="287" y="637"/>
                        </a:lnTo>
                        <a:lnTo>
                          <a:pt x="287" y="637"/>
                        </a:lnTo>
                        <a:lnTo>
                          <a:pt x="287" y="635"/>
                        </a:lnTo>
                        <a:lnTo>
                          <a:pt x="287" y="633"/>
                        </a:lnTo>
                        <a:lnTo>
                          <a:pt x="287" y="631"/>
                        </a:lnTo>
                        <a:lnTo>
                          <a:pt x="287" y="629"/>
                        </a:lnTo>
                        <a:lnTo>
                          <a:pt x="289" y="622"/>
                        </a:lnTo>
                        <a:lnTo>
                          <a:pt x="289" y="618"/>
                        </a:lnTo>
                        <a:lnTo>
                          <a:pt x="291" y="612"/>
                        </a:lnTo>
                        <a:lnTo>
                          <a:pt x="291" y="610"/>
                        </a:lnTo>
                        <a:lnTo>
                          <a:pt x="291" y="607"/>
                        </a:lnTo>
                        <a:lnTo>
                          <a:pt x="289" y="605"/>
                        </a:lnTo>
                        <a:lnTo>
                          <a:pt x="287" y="603"/>
                        </a:lnTo>
                        <a:lnTo>
                          <a:pt x="287" y="603"/>
                        </a:lnTo>
                        <a:lnTo>
                          <a:pt x="287" y="601"/>
                        </a:lnTo>
                        <a:lnTo>
                          <a:pt x="287" y="601"/>
                        </a:lnTo>
                        <a:lnTo>
                          <a:pt x="287" y="599"/>
                        </a:lnTo>
                        <a:lnTo>
                          <a:pt x="289" y="597"/>
                        </a:lnTo>
                        <a:lnTo>
                          <a:pt x="291" y="593"/>
                        </a:lnTo>
                        <a:lnTo>
                          <a:pt x="294" y="586"/>
                        </a:lnTo>
                        <a:lnTo>
                          <a:pt x="296" y="578"/>
                        </a:lnTo>
                        <a:lnTo>
                          <a:pt x="296" y="578"/>
                        </a:lnTo>
                        <a:lnTo>
                          <a:pt x="296" y="576"/>
                        </a:lnTo>
                        <a:lnTo>
                          <a:pt x="294" y="571"/>
                        </a:lnTo>
                        <a:lnTo>
                          <a:pt x="294" y="567"/>
                        </a:lnTo>
                        <a:lnTo>
                          <a:pt x="294" y="565"/>
                        </a:lnTo>
                        <a:lnTo>
                          <a:pt x="296" y="563"/>
                        </a:lnTo>
                        <a:lnTo>
                          <a:pt x="294" y="561"/>
                        </a:lnTo>
                        <a:lnTo>
                          <a:pt x="294" y="561"/>
                        </a:lnTo>
                        <a:lnTo>
                          <a:pt x="291" y="563"/>
                        </a:lnTo>
                        <a:lnTo>
                          <a:pt x="289" y="563"/>
                        </a:lnTo>
                        <a:lnTo>
                          <a:pt x="289" y="563"/>
                        </a:lnTo>
                        <a:lnTo>
                          <a:pt x="287" y="563"/>
                        </a:lnTo>
                        <a:lnTo>
                          <a:pt x="287" y="563"/>
                        </a:lnTo>
                        <a:lnTo>
                          <a:pt x="285" y="565"/>
                        </a:lnTo>
                        <a:lnTo>
                          <a:pt x="285" y="565"/>
                        </a:lnTo>
                        <a:lnTo>
                          <a:pt x="283" y="565"/>
                        </a:lnTo>
                        <a:lnTo>
                          <a:pt x="281" y="563"/>
                        </a:lnTo>
                        <a:lnTo>
                          <a:pt x="274" y="556"/>
                        </a:lnTo>
                        <a:lnTo>
                          <a:pt x="272" y="554"/>
                        </a:lnTo>
                        <a:lnTo>
                          <a:pt x="270" y="552"/>
                        </a:lnTo>
                        <a:lnTo>
                          <a:pt x="268" y="552"/>
                        </a:lnTo>
                        <a:lnTo>
                          <a:pt x="266" y="552"/>
                        </a:lnTo>
                        <a:lnTo>
                          <a:pt x="266" y="552"/>
                        </a:lnTo>
                        <a:lnTo>
                          <a:pt x="266" y="554"/>
                        </a:lnTo>
                        <a:lnTo>
                          <a:pt x="266" y="556"/>
                        </a:lnTo>
                        <a:lnTo>
                          <a:pt x="266" y="561"/>
                        </a:lnTo>
                        <a:lnTo>
                          <a:pt x="264" y="563"/>
                        </a:lnTo>
                        <a:lnTo>
                          <a:pt x="264" y="563"/>
                        </a:lnTo>
                        <a:lnTo>
                          <a:pt x="264" y="565"/>
                        </a:lnTo>
                        <a:lnTo>
                          <a:pt x="264" y="565"/>
                        </a:lnTo>
                        <a:lnTo>
                          <a:pt x="262" y="567"/>
                        </a:lnTo>
                        <a:lnTo>
                          <a:pt x="260" y="567"/>
                        </a:lnTo>
                        <a:lnTo>
                          <a:pt x="255" y="569"/>
                        </a:lnTo>
                        <a:lnTo>
                          <a:pt x="251" y="569"/>
                        </a:lnTo>
                        <a:lnTo>
                          <a:pt x="251" y="567"/>
                        </a:lnTo>
                        <a:lnTo>
                          <a:pt x="249" y="567"/>
                        </a:lnTo>
                        <a:lnTo>
                          <a:pt x="249" y="565"/>
                        </a:lnTo>
                        <a:lnTo>
                          <a:pt x="247" y="563"/>
                        </a:lnTo>
                        <a:lnTo>
                          <a:pt x="247" y="561"/>
                        </a:lnTo>
                        <a:lnTo>
                          <a:pt x="247" y="559"/>
                        </a:lnTo>
                        <a:lnTo>
                          <a:pt x="249" y="556"/>
                        </a:lnTo>
                        <a:lnTo>
                          <a:pt x="249" y="556"/>
                        </a:lnTo>
                        <a:lnTo>
                          <a:pt x="251" y="554"/>
                        </a:lnTo>
                        <a:lnTo>
                          <a:pt x="251" y="552"/>
                        </a:lnTo>
                        <a:lnTo>
                          <a:pt x="251" y="552"/>
                        </a:lnTo>
                        <a:lnTo>
                          <a:pt x="249" y="550"/>
                        </a:lnTo>
                        <a:lnTo>
                          <a:pt x="249" y="550"/>
                        </a:lnTo>
                        <a:lnTo>
                          <a:pt x="245" y="552"/>
                        </a:lnTo>
                        <a:lnTo>
                          <a:pt x="243" y="552"/>
                        </a:lnTo>
                        <a:lnTo>
                          <a:pt x="240" y="552"/>
                        </a:lnTo>
                        <a:lnTo>
                          <a:pt x="238" y="552"/>
                        </a:lnTo>
                        <a:lnTo>
                          <a:pt x="238" y="552"/>
                        </a:lnTo>
                        <a:lnTo>
                          <a:pt x="238" y="550"/>
                        </a:lnTo>
                        <a:lnTo>
                          <a:pt x="245" y="535"/>
                        </a:lnTo>
                        <a:lnTo>
                          <a:pt x="245" y="533"/>
                        </a:lnTo>
                        <a:lnTo>
                          <a:pt x="245" y="527"/>
                        </a:lnTo>
                        <a:lnTo>
                          <a:pt x="243" y="516"/>
                        </a:lnTo>
                        <a:lnTo>
                          <a:pt x="243" y="510"/>
                        </a:lnTo>
                        <a:lnTo>
                          <a:pt x="243" y="508"/>
                        </a:lnTo>
                        <a:lnTo>
                          <a:pt x="245" y="508"/>
                        </a:lnTo>
                        <a:lnTo>
                          <a:pt x="251" y="505"/>
                        </a:lnTo>
                        <a:lnTo>
                          <a:pt x="253" y="505"/>
                        </a:lnTo>
                        <a:lnTo>
                          <a:pt x="255" y="503"/>
                        </a:lnTo>
                        <a:lnTo>
                          <a:pt x="257" y="499"/>
                        </a:lnTo>
                        <a:lnTo>
                          <a:pt x="257" y="495"/>
                        </a:lnTo>
                        <a:lnTo>
                          <a:pt x="260" y="486"/>
                        </a:lnTo>
                        <a:lnTo>
                          <a:pt x="260" y="480"/>
                        </a:lnTo>
                        <a:lnTo>
                          <a:pt x="260" y="476"/>
                        </a:lnTo>
                        <a:lnTo>
                          <a:pt x="257" y="476"/>
                        </a:lnTo>
                        <a:lnTo>
                          <a:pt x="257" y="474"/>
                        </a:lnTo>
                        <a:lnTo>
                          <a:pt x="253" y="471"/>
                        </a:lnTo>
                        <a:lnTo>
                          <a:pt x="253" y="471"/>
                        </a:lnTo>
                        <a:lnTo>
                          <a:pt x="251" y="469"/>
                        </a:lnTo>
                        <a:lnTo>
                          <a:pt x="249" y="465"/>
                        </a:lnTo>
                        <a:lnTo>
                          <a:pt x="249" y="463"/>
                        </a:lnTo>
                        <a:lnTo>
                          <a:pt x="249" y="463"/>
                        </a:lnTo>
                        <a:lnTo>
                          <a:pt x="247" y="461"/>
                        </a:lnTo>
                        <a:lnTo>
                          <a:pt x="245" y="459"/>
                        </a:lnTo>
                        <a:lnTo>
                          <a:pt x="243" y="457"/>
                        </a:lnTo>
                        <a:lnTo>
                          <a:pt x="243" y="454"/>
                        </a:lnTo>
                        <a:lnTo>
                          <a:pt x="243" y="452"/>
                        </a:lnTo>
                        <a:lnTo>
                          <a:pt x="245" y="450"/>
                        </a:lnTo>
                        <a:lnTo>
                          <a:pt x="247" y="448"/>
                        </a:lnTo>
                        <a:lnTo>
                          <a:pt x="247" y="446"/>
                        </a:lnTo>
                        <a:lnTo>
                          <a:pt x="247" y="444"/>
                        </a:lnTo>
                        <a:lnTo>
                          <a:pt x="247" y="442"/>
                        </a:lnTo>
                        <a:lnTo>
                          <a:pt x="245" y="442"/>
                        </a:lnTo>
                        <a:lnTo>
                          <a:pt x="243" y="440"/>
                        </a:lnTo>
                        <a:lnTo>
                          <a:pt x="243" y="437"/>
                        </a:lnTo>
                        <a:lnTo>
                          <a:pt x="240" y="435"/>
                        </a:lnTo>
                        <a:lnTo>
                          <a:pt x="240" y="433"/>
                        </a:lnTo>
                        <a:lnTo>
                          <a:pt x="240" y="431"/>
                        </a:lnTo>
                        <a:lnTo>
                          <a:pt x="249" y="420"/>
                        </a:lnTo>
                        <a:lnTo>
                          <a:pt x="251" y="416"/>
                        </a:lnTo>
                        <a:lnTo>
                          <a:pt x="249" y="412"/>
                        </a:lnTo>
                        <a:lnTo>
                          <a:pt x="240" y="393"/>
                        </a:lnTo>
                        <a:lnTo>
                          <a:pt x="238" y="391"/>
                        </a:lnTo>
                        <a:lnTo>
                          <a:pt x="236" y="389"/>
                        </a:lnTo>
                        <a:lnTo>
                          <a:pt x="232" y="389"/>
                        </a:lnTo>
                        <a:lnTo>
                          <a:pt x="228" y="386"/>
                        </a:lnTo>
                        <a:lnTo>
                          <a:pt x="226" y="386"/>
                        </a:lnTo>
                        <a:lnTo>
                          <a:pt x="226" y="386"/>
                        </a:lnTo>
                        <a:lnTo>
                          <a:pt x="215" y="391"/>
                        </a:lnTo>
                        <a:lnTo>
                          <a:pt x="213" y="393"/>
                        </a:lnTo>
                        <a:lnTo>
                          <a:pt x="209" y="393"/>
                        </a:lnTo>
                        <a:lnTo>
                          <a:pt x="206" y="386"/>
                        </a:lnTo>
                        <a:lnTo>
                          <a:pt x="206" y="384"/>
                        </a:lnTo>
                        <a:lnTo>
                          <a:pt x="204" y="382"/>
                        </a:lnTo>
                        <a:lnTo>
                          <a:pt x="202" y="380"/>
                        </a:lnTo>
                        <a:lnTo>
                          <a:pt x="200" y="380"/>
                        </a:lnTo>
                        <a:lnTo>
                          <a:pt x="200" y="380"/>
                        </a:lnTo>
                        <a:lnTo>
                          <a:pt x="179" y="386"/>
                        </a:lnTo>
                        <a:lnTo>
                          <a:pt x="170" y="386"/>
                        </a:lnTo>
                        <a:lnTo>
                          <a:pt x="166" y="391"/>
                        </a:lnTo>
                        <a:lnTo>
                          <a:pt x="162" y="389"/>
                        </a:lnTo>
                        <a:lnTo>
                          <a:pt x="151" y="386"/>
                        </a:lnTo>
                        <a:lnTo>
                          <a:pt x="147" y="384"/>
                        </a:lnTo>
                        <a:lnTo>
                          <a:pt x="143" y="384"/>
                        </a:lnTo>
                        <a:lnTo>
                          <a:pt x="138" y="384"/>
                        </a:lnTo>
                        <a:lnTo>
                          <a:pt x="117" y="374"/>
                        </a:lnTo>
                        <a:lnTo>
                          <a:pt x="117" y="372"/>
                        </a:lnTo>
                        <a:lnTo>
                          <a:pt x="119" y="365"/>
                        </a:lnTo>
                        <a:lnTo>
                          <a:pt x="119" y="359"/>
                        </a:lnTo>
                        <a:lnTo>
                          <a:pt x="115" y="357"/>
                        </a:lnTo>
                        <a:lnTo>
                          <a:pt x="106" y="359"/>
                        </a:lnTo>
                        <a:lnTo>
                          <a:pt x="102" y="355"/>
                        </a:lnTo>
                        <a:lnTo>
                          <a:pt x="89" y="342"/>
                        </a:lnTo>
                        <a:lnTo>
                          <a:pt x="85" y="344"/>
                        </a:lnTo>
                        <a:lnTo>
                          <a:pt x="79" y="350"/>
                        </a:lnTo>
                        <a:lnTo>
                          <a:pt x="75" y="352"/>
                        </a:lnTo>
                        <a:lnTo>
                          <a:pt x="70" y="352"/>
                        </a:lnTo>
                        <a:lnTo>
                          <a:pt x="68" y="348"/>
                        </a:lnTo>
                        <a:lnTo>
                          <a:pt x="66" y="344"/>
                        </a:lnTo>
                        <a:lnTo>
                          <a:pt x="62" y="338"/>
                        </a:lnTo>
                        <a:lnTo>
                          <a:pt x="60" y="335"/>
                        </a:lnTo>
                        <a:lnTo>
                          <a:pt x="49" y="338"/>
                        </a:lnTo>
                        <a:lnTo>
                          <a:pt x="45" y="335"/>
                        </a:lnTo>
                        <a:lnTo>
                          <a:pt x="47" y="331"/>
                        </a:lnTo>
                        <a:lnTo>
                          <a:pt x="47" y="327"/>
                        </a:lnTo>
                        <a:lnTo>
                          <a:pt x="47" y="325"/>
                        </a:lnTo>
                        <a:lnTo>
                          <a:pt x="58" y="321"/>
                        </a:lnTo>
                        <a:lnTo>
                          <a:pt x="60" y="318"/>
                        </a:lnTo>
                        <a:lnTo>
                          <a:pt x="62" y="316"/>
                        </a:lnTo>
                        <a:lnTo>
                          <a:pt x="62" y="312"/>
                        </a:lnTo>
                        <a:lnTo>
                          <a:pt x="60" y="310"/>
                        </a:lnTo>
                        <a:lnTo>
                          <a:pt x="55" y="308"/>
                        </a:lnTo>
                        <a:lnTo>
                          <a:pt x="47" y="304"/>
                        </a:lnTo>
                        <a:lnTo>
                          <a:pt x="43" y="304"/>
                        </a:lnTo>
                        <a:lnTo>
                          <a:pt x="41" y="299"/>
                        </a:lnTo>
                        <a:lnTo>
                          <a:pt x="36" y="293"/>
                        </a:lnTo>
                        <a:lnTo>
                          <a:pt x="34" y="289"/>
                        </a:lnTo>
                        <a:lnTo>
                          <a:pt x="30" y="287"/>
                        </a:lnTo>
                        <a:lnTo>
                          <a:pt x="17" y="278"/>
                        </a:lnTo>
                        <a:lnTo>
                          <a:pt x="13" y="276"/>
                        </a:lnTo>
                        <a:lnTo>
                          <a:pt x="11" y="272"/>
                        </a:lnTo>
                        <a:lnTo>
                          <a:pt x="9" y="263"/>
                        </a:lnTo>
                        <a:lnTo>
                          <a:pt x="7" y="259"/>
                        </a:lnTo>
                        <a:lnTo>
                          <a:pt x="4" y="257"/>
                        </a:lnTo>
                        <a:lnTo>
                          <a:pt x="2" y="255"/>
                        </a:lnTo>
                        <a:lnTo>
                          <a:pt x="0" y="250"/>
                        </a:lnTo>
                        <a:lnTo>
                          <a:pt x="2" y="246"/>
                        </a:lnTo>
                        <a:lnTo>
                          <a:pt x="13" y="231"/>
                        </a:lnTo>
                        <a:lnTo>
                          <a:pt x="19" y="227"/>
                        </a:lnTo>
                        <a:lnTo>
                          <a:pt x="34" y="218"/>
                        </a:lnTo>
                        <a:lnTo>
                          <a:pt x="45" y="216"/>
                        </a:lnTo>
                        <a:lnTo>
                          <a:pt x="49" y="216"/>
                        </a:lnTo>
                        <a:lnTo>
                          <a:pt x="55" y="212"/>
                        </a:lnTo>
                        <a:lnTo>
                          <a:pt x="64" y="191"/>
                        </a:lnTo>
                        <a:lnTo>
                          <a:pt x="68" y="189"/>
                        </a:lnTo>
                        <a:lnTo>
                          <a:pt x="70" y="189"/>
                        </a:lnTo>
                        <a:lnTo>
                          <a:pt x="79" y="191"/>
                        </a:lnTo>
                        <a:lnTo>
                          <a:pt x="83" y="191"/>
                        </a:lnTo>
                        <a:lnTo>
                          <a:pt x="87" y="193"/>
                        </a:lnTo>
                        <a:lnTo>
                          <a:pt x="87" y="195"/>
                        </a:lnTo>
                        <a:lnTo>
                          <a:pt x="87" y="197"/>
                        </a:lnTo>
                        <a:lnTo>
                          <a:pt x="85" y="204"/>
                        </a:lnTo>
                        <a:lnTo>
                          <a:pt x="83" y="206"/>
                        </a:lnTo>
                        <a:lnTo>
                          <a:pt x="83" y="208"/>
                        </a:lnTo>
                        <a:lnTo>
                          <a:pt x="83" y="210"/>
                        </a:lnTo>
                        <a:lnTo>
                          <a:pt x="83" y="210"/>
                        </a:lnTo>
                        <a:lnTo>
                          <a:pt x="83" y="210"/>
                        </a:lnTo>
                        <a:lnTo>
                          <a:pt x="87" y="208"/>
                        </a:lnTo>
                        <a:lnTo>
                          <a:pt x="89" y="208"/>
                        </a:lnTo>
                        <a:lnTo>
                          <a:pt x="106" y="187"/>
                        </a:lnTo>
                        <a:lnTo>
                          <a:pt x="111" y="189"/>
                        </a:lnTo>
                        <a:lnTo>
                          <a:pt x="111" y="189"/>
                        </a:lnTo>
                        <a:lnTo>
                          <a:pt x="115" y="191"/>
                        </a:lnTo>
                        <a:lnTo>
                          <a:pt x="115" y="191"/>
                        </a:lnTo>
                        <a:lnTo>
                          <a:pt x="117" y="191"/>
                        </a:lnTo>
                        <a:lnTo>
                          <a:pt x="119" y="189"/>
                        </a:lnTo>
                        <a:lnTo>
                          <a:pt x="126" y="178"/>
                        </a:lnTo>
                        <a:lnTo>
                          <a:pt x="130" y="176"/>
                        </a:lnTo>
                        <a:lnTo>
                          <a:pt x="132" y="174"/>
                        </a:lnTo>
                        <a:lnTo>
                          <a:pt x="132" y="174"/>
                        </a:lnTo>
                        <a:lnTo>
                          <a:pt x="132" y="174"/>
                        </a:lnTo>
                        <a:lnTo>
                          <a:pt x="132" y="172"/>
                        </a:lnTo>
                        <a:lnTo>
                          <a:pt x="132" y="165"/>
                        </a:lnTo>
                        <a:lnTo>
                          <a:pt x="132" y="163"/>
                        </a:lnTo>
                        <a:lnTo>
                          <a:pt x="132" y="161"/>
                        </a:lnTo>
                        <a:lnTo>
                          <a:pt x="130" y="159"/>
                        </a:lnTo>
                        <a:lnTo>
                          <a:pt x="130" y="157"/>
                        </a:lnTo>
                        <a:lnTo>
                          <a:pt x="132" y="155"/>
                        </a:lnTo>
                        <a:lnTo>
                          <a:pt x="134" y="148"/>
                        </a:lnTo>
                        <a:lnTo>
                          <a:pt x="136" y="142"/>
                        </a:lnTo>
                        <a:lnTo>
                          <a:pt x="136" y="140"/>
                        </a:lnTo>
                        <a:lnTo>
                          <a:pt x="138" y="138"/>
                        </a:lnTo>
                        <a:lnTo>
                          <a:pt x="138" y="136"/>
                        </a:lnTo>
                        <a:lnTo>
                          <a:pt x="138" y="136"/>
                        </a:lnTo>
                        <a:lnTo>
                          <a:pt x="143" y="133"/>
                        </a:lnTo>
                        <a:lnTo>
                          <a:pt x="147" y="138"/>
                        </a:lnTo>
                        <a:lnTo>
                          <a:pt x="149" y="142"/>
                        </a:lnTo>
                        <a:lnTo>
                          <a:pt x="149" y="144"/>
                        </a:lnTo>
                        <a:lnTo>
                          <a:pt x="149" y="144"/>
                        </a:lnTo>
                        <a:lnTo>
                          <a:pt x="151" y="146"/>
                        </a:lnTo>
                        <a:lnTo>
                          <a:pt x="151" y="144"/>
                        </a:lnTo>
                        <a:lnTo>
                          <a:pt x="155" y="144"/>
                        </a:lnTo>
                        <a:lnTo>
                          <a:pt x="160" y="140"/>
                        </a:lnTo>
                        <a:lnTo>
                          <a:pt x="164" y="138"/>
                        </a:lnTo>
                        <a:lnTo>
                          <a:pt x="166" y="138"/>
                        </a:lnTo>
                        <a:lnTo>
                          <a:pt x="168" y="138"/>
                        </a:lnTo>
                        <a:lnTo>
                          <a:pt x="168" y="138"/>
                        </a:lnTo>
                        <a:lnTo>
                          <a:pt x="175" y="142"/>
                        </a:lnTo>
                        <a:lnTo>
                          <a:pt x="177" y="142"/>
                        </a:lnTo>
                        <a:lnTo>
                          <a:pt x="179" y="142"/>
                        </a:lnTo>
                        <a:lnTo>
                          <a:pt x="179" y="140"/>
                        </a:lnTo>
                        <a:lnTo>
                          <a:pt x="185" y="133"/>
                        </a:lnTo>
                        <a:lnTo>
                          <a:pt x="187" y="133"/>
                        </a:lnTo>
                        <a:lnTo>
                          <a:pt x="187" y="133"/>
                        </a:lnTo>
                        <a:lnTo>
                          <a:pt x="189" y="133"/>
                        </a:lnTo>
                        <a:lnTo>
                          <a:pt x="192" y="133"/>
                        </a:lnTo>
                        <a:lnTo>
                          <a:pt x="194" y="136"/>
                        </a:lnTo>
                        <a:lnTo>
                          <a:pt x="198" y="142"/>
                        </a:lnTo>
                        <a:lnTo>
                          <a:pt x="200" y="144"/>
                        </a:lnTo>
                        <a:lnTo>
                          <a:pt x="204" y="146"/>
                        </a:lnTo>
                        <a:lnTo>
                          <a:pt x="223" y="146"/>
                        </a:lnTo>
                        <a:lnTo>
                          <a:pt x="236" y="153"/>
                        </a:lnTo>
                        <a:lnTo>
                          <a:pt x="238" y="153"/>
                        </a:lnTo>
                        <a:lnTo>
                          <a:pt x="249" y="159"/>
                        </a:lnTo>
                        <a:lnTo>
                          <a:pt x="249" y="159"/>
                        </a:lnTo>
                        <a:lnTo>
                          <a:pt x="251" y="161"/>
                        </a:lnTo>
                        <a:lnTo>
                          <a:pt x="251" y="161"/>
                        </a:lnTo>
                        <a:lnTo>
                          <a:pt x="253" y="163"/>
                        </a:lnTo>
                        <a:lnTo>
                          <a:pt x="264" y="167"/>
                        </a:lnTo>
                        <a:lnTo>
                          <a:pt x="266" y="167"/>
                        </a:lnTo>
                        <a:lnTo>
                          <a:pt x="268" y="172"/>
                        </a:lnTo>
                        <a:lnTo>
                          <a:pt x="270" y="172"/>
                        </a:lnTo>
                        <a:lnTo>
                          <a:pt x="272" y="174"/>
                        </a:lnTo>
                        <a:lnTo>
                          <a:pt x="274" y="174"/>
                        </a:lnTo>
                        <a:lnTo>
                          <a:pt x="285" y="170"/>
                        </a:lnTo>
                        <a:lnTo>
                          <a:pt x="289" y="167"/>
                        </a:lnTo>
                        <a:lnTo>
                          <a:pt x="294" y="167"/>
                        </a:lnTo>
                        <a:lnTo>
                          <a:pt x="328" y="170"/>
                        </a:lnTo>
                        <a:lnTo>
                          <a:pt x="330" y="170"/>
                        </a:lnTo>
                        <a:lnTo>
                          <a:pt x="334" y="172"/>
                        </a:lnTo>
                        <a:lnTo>
                          <a:pt x="345" y="178"/>
                        </a:lnTo>
                        <a:lnTo>
                          <a:pt x="357" y="180"/>
                        </a:lnTo>
                        <a:lnTo>
                          <a:pt x="364" y="178"/>
                        </a:lnTo>
                        <a:lnTo>
                          <a:pt x="368" y="180"/>
                        </a:lnTo>
                        <a:lnTo>
                          <a:pt x="370" y="187"/>
                        </a:lnTo>
                        <a:lnTo>
                          <a:pt x="370" y="191"/>
                        </a:lnTo>
                        <a:lnTo>
                          <a:pt x="370" y="191"/>
                        </a:lnTo>
                        <a:lnTo>
                          <a:pt x="370" y="193"/>
                        </a:lnTo>
                        <a:lnTo>
                          <a:pt x="372" y="193"/>
                        </a:lnTo>
                        <a:lnTo>
                          <a:pt x="372" y="195"/>
                        </a:lnTo>
                        <a:lnTo>
                          <a:pt x="374" y="195"/>
                        </a:lnTo>
                        <a:lnTo>
                          <a:pt x="376" y="195"/>
                        </a:lnTo>
                        <a:lnTo>
                          <a:pt x="379" y="195"/>
                        </a:lnTo>
                        <a:lnTo>
                          <a:pt x="391" y="191"/>
                        </a:lnTo>
                        <a:lnTo>
                          <a:pt x="396" y="189"/>
                        </a:lnTo>
                        <a:lnTo>
                          <a:pt x="398" y="189"/>
                        </a:lnTo>
                        <a:lnTo>
                          <a:pt x="400" y="191"/>
                        </a:lnTo>
                        <a:lnTo>
                          <a:pt x="404" y="193"/>
                        </a:lnTo>
                        <a:lnTo>
                          <a:pt x="406" y="193"/>
                        </a:lnTo>
                        <a:lnTo>
                          <a:pt x="411" y="193"/>
                        </a:lnTo>
                        <a:lnTo>
                          <a:pt x="415" y="193"/>
                        </a:lnTo>
                        <a:lnTo>
                          <a:pt x="417" y="191"/>
                        </a:lnTo>
                        <a:lnTo>
                          <a:pt x="419" y="191"/>
                        </a:lnTo>
                        <a:lnTo>
                          <a:pt x="421" y="189"/>
                        </a:lnTo>
                        <a:lnTo>
                          <a:pt x="430" y="189"/>
                        </a:lnTo>
                        <a:lnTo>
                          <a:pt x="432" y="187"/>
                        </a:lnTo>
                        <a:lnTo>
                          <a:pt x="434" y="187"/>
                        </a:lnTo>
                        <a:lnTo>
                          <a:pt x="434" y="184"/>
                        </a:lnTo>
                        <a:lnTo>
                          <a:pt x="436" y="184"/>
                        </a:lnTo>
                        <a:lnTo>
                          <a:pt x="436" y="184"/>
                        </a:lnTo>
                        <a:lnTo>
                          <a:pt x="438" y="187"/>
                        </a:lnTo>
                        <a:lnTo>
                          <a:pt x="438" y="189"/>
                        </a:lnTo>
                        <a:lnTo>
                          <a:pt x="436" y="191"/>
                        </a:lnTo>
                        <a:lnTo>
                          <a:pt x="436" y="191"/>
                        </a:lnTo>
                        <a:lnTo>
                          <a:pt x="434" y="193"/>
                        </a:lnTo>
                        <a:lnTo>
                          <a:pt x="434" y="193"/>
                        </a:lnTo>
                        <a:lnTo>
                          <a:pt x="434" y="195"/>
                        </a:lnTo>
                        <a:lnTo>
                          <a:pt x="436" y="197"/>
                        </a:lnTo>
                        <a:lnTo>
                          <a:pt x="445" y="199"/>
                        </a:lnTo>
                        <a:lnTo>
                          <a:pt x="453" y="197"/>
                        </a:lnTo>
                        <a:lnTo>
                          <a:pt x="459" y="187"/>
                        </a:lnTo>
                        <a:lnTo>
                          <a:pt x="459" y="184"/>
                        </a:lnTo>
                        <a:lnTo>
                          <a:pt x="462" y="180"/>
                        </a:lnTo>
                        <a:lnTo>
                          <a:pt x="464" y="178"/>
                        </a:lnTo>
                        <a:lnTo>
                          <a:pt x="472" y="172"/>
                        </a:lnTo>
                        <a:lnTo>
                          <a:pt x="474" y="167"/>
                        </a:lnTo>
                        <a:lnTo>
                          <a:pt x="476" y="165"/>
                        </a:lnTo>
                        <a:lnTo>
                          <a:pt x="479" y="163"/>
                        </a:lnTo>
                        <a:lnTo>
                          <a:pt x="479" y="161"/>
                        </a:lnTo>
                        <a:lnTo>
                          <a:pt x="479" y="161"/>
                        </a:lnTo>
                        <a:lnTo>
                          <a:pt x="479" y="159"/>
                        </a:lnTo>
                        <a:lnTo>
                          <a:pt x="479" y="159"/>
                        </a:lnTo>
                        <a:lnTo>
                          <a:pt x="479" y="157"/>
                        </a:lnTo>
                        <a:lnTo>
                          <a:pt x="479" y="155"/>
                        </a:lnTo>
                        <a:lnTo>
                          <a:pt x="479" y="153"/>
                        </a:lnTo>
                        <a:lnTo>
                          <a:pt x="481" y="153"/>
                        </a:lnTo>
                        <a:lnTo>
                          <a:pt x="481" y="150"/>
                        </a:lnTo>
                        <a:lnTo>
                          <a:pt x="483" y="148"/>
                        </a:lnTo>
                        <a:lnTo>
                          <a:pt x="485" y="148"/>
                        </a:lnTo>
                        <a:lnTo>
                          <a:pt x="485" y="146"/>
                        </a:lnTo>
                        <a:lnTo>
                          <a:pt x="487" y="144"/>
                        </a:lnTo>
                        <a:lnTo>
                          <a:pt x="487" y="144"/>
                        </a:lnTo>
                        <a:lnTo>
                          <a:pt x="489" y="142"/>
                        </a:lnTo>
                        <a:lnTo>
                          <a:pt x="491" y="142"/>
                        </a:lnTo>
                        <a:lnTo>
                          <a:pt x="496" y="142"/>
                        </a:lnTo>
                        <a:lnTo>
                          <a:pt x="500" y="146"/>
                        </a:lnTo>
                        <a:lnTo>
                          <a:pt x="502" y="150"/>
                        </a:lnTo>
                        <a:lnTo>
                          <a:pt x="504" y="153"/>
                        </a:lnTo>
                        <a:lnTo>
                          <a:pt x="508" y="153"/>
                        </a:lnTo>
                        <a:lnTo>
                          <a:pt x="517" y="150"/>
                        </a:lnTo>
                        <a:lnTo>
                          <a:pt x="517" y="146"/>
                        </a:lnTo>
                        <a:lnTo>
                          <a:pt x="515" y="142"/>
                        </a:lnTo>
                        <a:lnTo>
                          <a:pt x="515" y="142"/>
                        </a:lnTo>
                        <a:lnTo>
                          <a:pt x="517" y="138"/>
                        </a:lnTo>
                        <a:lnTo>
                          <a:pt x="517" y="131"/>
                        </a:lnTo>
                        <a:lnTo>
                          <a:pt x="519" y="129"/>
                        </a:lnTo>
                        <a:lnTo>
                          <a:pt x="521" y="125"/>
                        </a:lnTo>
                        <a:lnTo>
                          <a:pt x="525" y="121"/>
                        </a:lnTo>
                        <a:lnTo>
                          <a:pt x="534" y="119"/>
                        </a:lnTo>
                        <a:lnTo>
                          <a:pt x="540" y="119"/>
                        </a:lnTo>
                        <a:lnTo>
                          <a:pt x="549" y="121"/>
                        </a:lnTo>
                        <a:lnTo>
                          <a:pt x="555" y="123"/>
                        </a:lnTo>
                        <a:lnTo>
                          <a:pt x="559" y="125"/>
                        </a:lnTo>
                        <a:lnTo>
                          <a:pt x="566" y="121"/>
                        </a:lnTo>
                        <a:lnTo>
                          <a:pt x="578" y="106"/>
                        </a:lnTo>
                        <a:lnTo>
                          <a:pt x="581" y="104"/>
                        </a:lnTo>
                        <a:lnTo>
                          <a:pt x="585" y="99"/>
                        </a:lnTo>
                        <a:lnTo>
                          <a:pt x="587" y="95"/>
                        </a:lnTo>
                        <a:lnTo>
                          <a:pt x="589" y="82"/>
                        </a:lnTo>
                        <a:lnTo>
                          <a:pt x="593" y="70"/>
                        </a:lnTo>
                        <a:lnTo>
                          <a:pt x="591" y="59"/>
                        </a:lnTo>
                        <a:lnTo>
                          <a:pt x="593" y="53"/>
                        </a:lnTo>
                        <a:lnTo>
                          <a:pt x="598" y="48"/>
                        </a:lnTo>
                        <a:lnTo>
                          <a:pt x="602" y="44"/>
                        </a:lnTo>
                        <a:lnTo>
                          <a:pt x="612" y="42"/>
                        </a:lnTo>
                        <a:lnTo>
                          <a:pt x="625" y="42"/>
                        </a:lnTo>
                        <a:lnTo>
                          <a:pt x="664" y="34"/>
                        </a:lnTo>
                        <a:lnTo>
                          <a:pt x="676" y="25"/>
                        </a:lnTo>
                        <a:lnTo>
                          <a:pt x="695" y="4"/>
                        </a:lnTo>
                        <a:lnTo>
                          <a:pt x="725" y="0"/>
                        </a:lnTo>
                        <a:lnTo>
                          <a:pt x="729" y="2"/>
                        </a:lnTo>
                        <a:lnTo>
                          <a:pt x="736" y="4"/>
                        </a:lnTo>
                        <a:lnTo>
                          <a:pt x="744" y="10"/>
                        </a:lnTo>
                        <a:lnTo>
                          <a:pt x="763" y="29"/>
                        </a:lnTo>
                        <a:lnTo>
                          <a:pt x="768" y="36"/>
                        </a:lnTo>
                        <a:lnTo>
                          <a:pt x="774" y="44"/>
                        </a:lnTo>
                        <a:lnTo>
                          <a:pt x="776" y="48"/>
                        </a:lnTo>
                        <a:lnTo>
                          <a:pt x="778" y="55"/>
                        </a:lnTo>
                        <a:lnTo>
                          <a:pt x="778" y="63"/>
                        </a:lnTo>
                        <a:lnTo>
                          <a:pt x="776" y="70"/>
                        </a:lnTo>
                        <a:lnTo>
                          <a:pt x="774" y="76"/>
                        </a:lnTo>
                        <a:lnTo>
                          <a:pt x="774" y="80"/>
                        </a:lnTo>
                        <a:lnTo>
                          <a:pt x="776" y="87"/>
                        </a:lnTo>
                        <a:lnTo>
                          <a:pt x="789" y="87"/>
                        </a:lnTo>
                        <a:lnTo>
                          <a:pt x="802" y="87"/>
                        </a:lnTo>
                        <a:lnTo>
                          <a:pt x="814" y="85"/>
                        </a:lnTo>
                        <a:lnTo>
                          <a:pt x="814" y="82"/>
                        </a:lnTo>
                        <a:lnTo>
                          <a:pt x="817" y="82"/>
                        </a:lnTo>
                        <a:lnTo>
                          <a:pt x="817" y="78"/>
                        </a:lnTo>
                        <a:lnTo>
                          <a:pt x="819" y="78"/>
                        </a:lnTo>
                        <a:lnTo>
                          <a:pt x="819" y="74"/>
                        </a:lnTo>
                        <a:lnTo>
                          <a:pt x="819" y="72"/>
                        </a:lnTo>
                        <a:lnTo>
                          <a:pt x="819" y="72"/>
                        </a:lnTo>
                        <a:lnTo>
                          <a:pt x="825" y="63"/>
                        </a:lnTo>
                        <a:close/>
                        <a:moveTo>
                          <a:pt x="751" y="525"/>
                        </a:moveTo>
                        <a:lnTo>
                          <a:pt x="751" y="525"/>
                        </a:lnTo>
                        <a:lnTo>
                          <a:pt x="751" y="522"/>
                        </a:lnTo>
                        <a:lnTo>
                          <a:pt x="749" y="518"/>
                        </a:lnTo>
                        <a:lnTo>
                          <a:pt x="744" y="518"/>
                        </a:lnTo>
                        <a:lnTo>
                          <a:pt x="732" y="514"/>
                        </a:lnTo>
                        <a:lnTo>
                          <a:pt x="725" y="508"/>
                        </a:lnTo>
                        <a:lnTo>
                          <a:pt x="721" y="505"/>
                        </a:lnTo>
                        <a:lnTo>
                          <a:pt x="708" y="510"/>
                        </a:lnTo>
                        <a:lnTo>
                          <a:pt x="708" y="508"/>
                        </a:lnTo>
                        <a:lnTo>
                          <a:pt x="708" y="503"/>
                        </a:lnTo>
                        <a:lnTo>
                          <a:pt x="710" y="486"/>
                        </a:lnTo>
                        <a:lnTo>
                          <a:pt x="710" y="482"/>
                        </a:lnTo>
                        <a:lnTo>
                          <a:pt x="704" y="482"/>
                        </a:lnTo>
                        <a:lnTo>
                          <a:pt x="698" y="480"/>
                        </a:lnTo>
                        <a:lnTo>
                          <a:pt x="695" y="478"/>
                        </a:lnTo>
                        <a:lnTo>
                          <a:pt x="691" y="478"/>
                        </a:lnTo>
                        <a:lnTo>
                          <a:pt x="683" y="474"/>
                        </a:lnTo>
                        <a:lnTo>
                          <a:pt x="659" y="454"/>
                        </a:lnTo>
                        <a:lnTo>
                          <a:pt x="657" y="452"/>
                        </a:lnTo>
                        <a:lnTo>
                          <a:pt x="657" y="452"/>
                        </a:lnTo>
                        <a:lnTo>
                          <a:pt x="657" y="450"/>
                        </a:lnTo>
                        <a:lnTo>
                          <a:pt x="657" y="446"/>
                        </a:lnTo>
                        <a:lnTo>
                          <a:pt x="657" y="444"/>
                        </a:lnTo>
                        <a:lnTo>
                          <a:pt x="655" y="440"/>
                        </a:lnTo>
                        <a:lnTo>
                          <a:pt x="655" y="437"/>
                        </a:lnTo>
                        <a:lnTo>
                          <a:pt x="655" y="437"/>
                        </a:lnTo>
                        <a:lnTo>
                          <a:pt x="655" y="435"/>
                        </a:lnTo>
                        <a:lnTo>
                          <a:pt x="649" y="433"/>
                        </a:lnTo>
                        <a:lnTo>
                          <a:pt x="647" y="431"/>
                        </a:lnTo>
                        <a:lnTo>
                          <a:pt x="647" y="429"/>
                        </a:lnTo>
                        <a:lnTo>
                          <a:pt x="644" y="429"/>
                        </a:lnTo>
                        <a:lnTo>
                          <a:pt x="642" y="429"/>
                        </a:lnTo>
                        <a:lnTo>
                          <a:pt x="638" y="437"/>
                        </a:lnTo>
                        <a:lnTo>
                          <a:pt x="636" y="437"/>
                        </a:lnTo>
                        <a:lnTo>
                          <a:pt x="636" y="440"/>
                        </a:lnTo>
                        <a:lnTo>
                          <a:pt x="636" y="442"/>
                        </a:lnTo>
                        <a:lnTo>
                          <a:pt x="634" y="442"/>
                        </a:lnTo>
                        <a:lnTo>
                          <a:pt x="634" y="442"/>
                        </a:lnTo>
                        <a:lnTo>
                          <a:pt x="627" y="440"/>
                        </a:lnTo>
                        <a:lnTo>
                          <a:pt x="621" y="446"/>
                        </a:lnTo>
                        <a:lnTo>
                          <a:pt x="621" y="450"/>
                        </a:lnTo>
                        <a:lnTo>
                          <a:pt x="619" y="450"/>
                        </a:lnTo>
                        <a:lnTo>
                          <a:pt x="619" y="452"/>
                        </a:lnTo>
                        <a:lnTo>
                          <a:pt x="617" y="452"/>
                        </a:lnTo>
                        <a:lnTo>
                          <a:pt x="615" y="454"/>
                        </a:lnTo>
                        <a:lnTo>
                          <a:pt x="604" y="454"/>
                        </a:lnTo>
                        <a:lnTo>
                          <a:pt x="598" y="454"/>
                        </a:lnTo>
                        <a:lnTo>
                          <a:pt x="595" y="452"/>
                        </a:lnTo>
                        <a:lnTo>
                          <a:pt x="595" y="452"/>
                        </a:lnTo>
                        <a:lnTo>
                          <a:pt x="595" y="452"/>
                        </a:lnTo>
                        <a:lnTo>
                          <a:pt x="593" y="446"/>
                        </a:lnTo>
                        <a:lnTo>
                          <a:pt x="593" y="446"/>
                        </a:lnTo>
                        <a:lnTo>
                          <a:pt x="593" y="444"/>
                        </a:lnTo>
                        <a:lnTo>
                          <a:pt x="593" y="442"/>
                        </a:lnTo>
                        <a:lnTo>
                          <a:pt x="593" y="442"/>
                        </a:lnTo>
                        <a:lnTo>
                          <a:pt x="593" y="442"/>
                        </a:lnTo>
                        <a:lnTo>
                          <a:pt x="591" y="440"/>
                        </a:lnTo>
                        <a:lnTo>
                          <a:pt x="589" y="442"/>
                        </a:lnTo>
                        <a:lnTo>
                          <a:pt x="587" y="442"/>
                        </a:lnTo>
                        <a:lnTo>
                          <a:pt x="587" y="444"/>
                        </a:lnTo>
                        <a:lnTo>
                          <a:pt x="587" y="446"/>
                        </a:lnTo>
                        <a:lnTo>
                          <a:pt x="587" y="448"/>
                        </a:lnTo>
                        <a:lnTo>
                          <a:pt x="585" y="450"/>
                        </a:lnTo>
                        <a:lnTo>
                          <a:pt x="583" y="454"/>
                        </a:lnTo>
                        <a:lnTo>
                          <a:pt x="581" y="457"/>
                        </a:lnTo>
                        <a:lnTo>
                          <a:pt x="572" y="459"/>
                        </a:lnTo>
                        <a:lnTo>
                          <a:pt x="570" y="461"/>
                        </a:lnTo>
                        <a:lnTo>
                          <a:pt x="570" y="469"/>
                        </a:lnTo>
                        <a:lnTo>
                          <a:pt x="570" y="471"/>
                        </a:lnTo>
                        <a:lnTo>
                          <a:pt x="570" y="471"/>
                        </a:lnTo>
                        <a:lnTo>
                          <a:pt x="570" y="474"/>
                        </a:lnTo>
                        <a:lnTo>
                          <a:pt x="570" y="476"/>
                        </a:lnTo>
                        <a:lnTo>
                          <a:pt x="570" y="476"/>
                        </a:lnTo>
                        <a:lnTo>
                          <a:pt x="572" y="478"/>
                        </a:lnTo>
                        <a:lnTo>
                          <a:pt x="572" y="478"/>
                        </a:lnTo>
                        <a:lnTo>
                          <a:pt x="572" y="480"/>
                        </a:lnTo>
                        <a:lnTo>
                          <a:pt x="572" y="480"/>
                        </a:lnTo>
                        <a:lnTo>
                          <a:pt x="570" y="480"/>
                        </a:lnTo>
                        <a:lnTo>
                          <a:pt x="555" y="478"/>
                        </a:lnTo>
                        <a:lnTo>
                          <a:pt x="553" y="476"/>
                        </a:lnTo>
                        <a:lnTo>
                          <a:pt x="553" y="478"/>
                        </a:lnTo>
                        <a:lnTo>
                          <a:pt x="553" y="478"/>
                        </a:lnTo>
                        <a:lnTo>
                          <a:pt x="551" y="480"/>
                        </a:lnTo>
                        <a:lnTo>
                          <a:pt x="551" y="482"/>
                        </a:lnTo>
                        <a:lnTo>
                          <a:pt x="551" y="484"/>
                        </a:lnTo>
                        <a:lnTo>
                          <a:pt x="551" y="484"/>
                        </a:lnTo>
                        <a:lnTo>
                          <a:pt x="553" y="486"/>
                        </a:lnTo>
                        <a:lnTo>
                          <a:pt x="553" y="488"/>
                        </a:lnTo>
                        <a:lnTo>
                          <a:pt x="553" y="495"/>
                        </a:lnTo>
                        <a:lnTo>
                          <a:pt x="553" y="501"/>
                        </a:lnTo>
                        <a:lnTo>
                          <a:pt x="555" y="516"/>
                        </a:lnTo>
                        <a:lnTo>
                          <a:pt x="561" y="525"/>
                        </a:lnTo>
                        <a:lnTo>
                          <a:pt x="561" y="525"/>
                        </a:lnTo>
                        <a:lnTo>
                          <a:pt x="564" y="527"/>
                        </a:lnTo>
                        <a:lnTo>
                          <a:pt x="555" y="537"/>
                        </a:lnTo>
                        <a:lnTo>
                          <a:pt x="555" y="539"/>
                        </a:lnTo>
                        <a:lnTo>
                          <a:pt x="553" y="542"/>
                        </a:lnTo>
                        <a:lnTo>
                          <a:pt x="553" y="542"/>
                        </a:lnTo>
                        <a:lnTo>
                          <a:pt x="553" y="544"/>
                        </a:lnTo>
                        <a:lnTo>
                          <a:pt x="551" y="544"/>
                        </a:lnTo>
                        <a:lnTo>
                          <a:pt x="551" y="548"/>
                        </a:lnTo>
                        <a:lnTo>
                          <a:pt x="551" y="550"/>
                        </a:lnTo>
                        <a:lnTo>
                          <a:pt x="553" y="552"/>
                        </a:lnTo>
                        <a:lnTo>
                          <a:pt x="553" y="554"/>
                        </a:lnTo>
                        <a:lnTo>
                          <a:pt x="553" y="556"/>
                        </a:lnTo>
                        <a:lnTo>
                          <a:pt x="555" y="559"/>
                        </a:lnTo>
                        <a:lnTo>
                          <a:pt x="555" y="561"/>
                        </a:lnTo>
                        <a:lnTo>
                          <a:pt x="555" y="561"/>
                        </a:lnTo>
                        <a:lnTo>
                          <a:pt x="555" y="563"/>
                        </a:lnTo>
                        <a:lnTo>
                          <a:pt x="553" y="563"/>
                        </a:lnTo>
                        <a:lnTo>
                          <a:pt x="553" y="565"/>
                        </a:lnTo>
                        <a:lnTo>
                          <a:pt x="553" y="565"/>
                        </a:lnTo>
                        <a:lnTo>
                          <a:pt x="553" y="567"/>
                        </a:lnTo>
                        <a:lnTo>
                          <a:pt x="553" y="567"/>
                        </a:lnTo>
                        <a:lnTo>
                          <a:pt x="553" y="567"/>
                        </a:lnTo>
                        <a:lnTo>
                          <a:pt x="551" y="571"/>
                        </a:lnTo>
                        <a:lnTo>
                          <a:pt x="551" y="573"/>
                        </a:lnTo>
                        <a:lnTo>
                          <a:pt x="551" y="573"/>
                        </a:lnTo>
                        <a:lnTo>
                          <a:pt x="551" y="573"/>
                        </a:lnTo>
                        <a:lnTo>
                          <a:pt x="551" y="576"/>
                        </a:lnTo>
                        <a:lnTo>
                          <a:pt x="551" y="576"/>
                        </a:lnTo>
                        <a:lnTo>
                          <a:pt x="551" y="576"/>
                        </a:lnTo>
                        <a:lnTo>
                          <a:pt x="557" y="578"/>
                        </a:lnTo>
                        <a:lnTo>
                          <a:pt x="559" y="580"/>
                        </a:lnTo>
                        <a:lnTo>
                          <a:pt x="561" y="580"/>
                        </a:lnTo>
                        <a:lnTo>
                          <a:pt x="572" y="580"/>
                        </a:lnTo>
                        <a:lnTo>
                          <a:pt x="572" y="580"/>
                        </a:lnTo>
                        <a:lnTo>
                          <a:pt x="574" y="580"/>
                        </a:lnTo>
                        <a:lnTo>
                          <a:pt x="574" y="578"/>
                        </a:lnTo>
                        <a:lnTo>
                          <a:pt x="576" y="576"/>
                        </a:lnTo>
                        <a:lnTo>
                          <a:pt x="576" y="576"/>
                        </a:lnTo>
                        <a:lnTo>
                          <a:pt x="589" y="567"/>
                        </a:lnTo>
                        <a:lnTo>
                          <a:pt x="589" y="567"/>
                        </a:lnTo>
                        <a:lnTo>
                          <a:pt x="591" y="567"/>
                        </a:lnTo>
                        <a:lnTo>
                          <a:pt x="598" y="569"/>
                        </a:lnTo>
                        <a:lnTo>
                          <a:pt x="600" y="571"/>
                        </a:lnTo>
                        <a:lnTo>
                          <a:pt x="602" y="571"/>
                        </a:lnTo>
                        <a:lnTo>
                          <a:pt x="602" y="571"/>
                        </a:lnTo>
                        <a:lnTo>
                          <a:pt x="610" y="565"/>
                        </a:lnTo>
                        <a:lnTo>
                          <a:pt x="612" y="565"/>
                        </a:lnTo>
                        <a:lnTo>
                          <a:pt x="612" y="563"/>
                        </a:lnTo>
                        <a:lnTo>
                          <a:pt x="612" y="563"/>
                        </a:lnTo>
                        <a:lnTo>
                          <a:pt x="615" y="565"/>
                        </a:lnTo>
                        <a:lnTo>
                          <a:pt x="615" y="565"/>
                        </a:lnTo>
                        <a:lnTo>
                          <a:pt x="617" y="569"/>
                        </a:lnTo>
                        <a:lnTo>
                          <a:pt x="619" y="569"/>
                        </a:lnTo>
                        <a:lnTo>
                          <a:pt x="621" y="569"/>
                        </a:lnTo>
                        <a:lnTo>
                          <a:pt x="627" y="567"/>
                        </a:lnTo>
                        <a:lnTo>
                          <a:pt x="630" y="565"/>
                        </a:lnTo>
                        <a:lnTo>
                          <a:pt x="632" y="565"/>
                        </a:lnTo>
                        <a:lnTo>
                          <a:pt x="634" y="567"/>
                        </a:lnTo>
                        <a:lnTo>
                          <a:pt x="638" y="569"/>
                        </a:lnTo>
                        <a:lnTo>
                          <a:pt x="640" y="573"/>
                        </a:lnTo>
                        <a:lnTo>
                          <a:pt x="640" y="573"/>
                        </a:lnTo>
                        <a:lnTo>
                          <a:pt x="647" y="576"/>
                        </a:lnTo>
                        <a:lnTo>
                          <a:pt x="657" y="573"/>
                        </a:lnTo>
                        <a:lnTo>
                          <a:pt x="657" y="571"/>
                        </a:lnTo>
                        <a:lnTo>
                          <a:pt x="657" y="569"/>
                        </a:lnTo>
                        <a:lnTo>
                          <a:pt x="657" y="567"/>
                        </a:lnTo>
                        <a:lnTo>
                          <a:pt x="655" y="565"/>
                        </a:lnTo>
                        <a:lnTo>
                          <a:pt x="655" y="563"/>
                        </a:lnTo>
                        <a:lnTo>
                          <a:pt x="655" y="563"/>
                        </a:lnTo>
                        <a:lnTo>
                          <a:pt x="655" y="561"/>
                        </a:lnTo>
                        <a:lnTo>
                          <a:pt x="655" y="559"/>
                        </a:lnTo>
                        <a:lnTo>
                          <a:pt x="655" y="559"/>
                        </a:lnTo>
                        <a:lnTo>
                          <a:pt x="657" y="559"/>
                        </a:lnTo>
                        <a:lnTo>
                          <a:pt x="661" y="554"/>
                        </a:lnTo>
                        <a:lnTo>
                          <a:pt x="664" y="554"/>
                        </a:lnTo>
                        <a:lnTo>
                          <a:pt x="666" y="554"/>
                        </a:lnTo>
                        <a:lnTo>
                          <a:pt x="668" y="554"/>
                        </a:lnTo>
                        <a:lnTo>
                          <a:pt x="670" y="559"/>
                        </a:lnTo>
                        <a:lnTo>
                          <a:pt x="670" y="561"/>
                        </a:lnTo>
                        <a:lnTo>
                          <a:pt x="672" y="561"/>
                        </a:lnTo>
                        <a:lnTo>
                          <a:pt x="674" y="563"/>
                        </a:lnTo>
                        <a:lnTo>
                          <a:pt x="676" y="563"/>
                        </a:lnTo>
                        <a:lnTo>
                          <a:pt x="678" y="561"/>
                        </a:lnTo>
                        <a:lnTo>
                          <a:pt x="681" y="561"/>
                        </a:lnTo>
                        <a:lnTo>
                          <a:pt x="681" y="561"/>
                        </a:lnTo>
                        <a:lnTo>
                          <a:pt x="683" y="559"/>
                        </a:lnTo>
                        <a:lnTo>
                          <a:pt x="683" y="559"/>
                        </a:lnTo>
                        <a:lnTo>
                          <a:pt x="685" y="556"/>
                        </a:lnTo>
                        <a:lnTo>
                          <a:pt x="687" y="556"/>
                        </a:lnTo>
                        <a:lnTo>
                          <a:pt x="700" y="559"/>
                        </a:lnTo>
                        <a:lnTo>
                          <a:pt x="706" y="563"/>
                        </a:lnTo>
                        <a:lnTo>
                          <a:pt x="715" y="563"/>
                        </a:lnTo>
                        <a:lnTo>
                          <a:pt x="715" y="563"/>
                        </a:lnTo>
                        <a:lnTo>
                          <a:pt x="719" y="563"/>
                        </a:lnTo>
                        <a:lnTo>
                          <a:pt x="721" y="563"/>
                        </a:lnTo>
                        <a:lnTo>
                          <a:pt x="723" y="565"/>
                        </a:lnTo>
                        <a:lnTo>
                          <a:pt x="725" y="573"/>
                        </a:lnTo>
                        <a:lnTo>
                          <a:pt x="727" y="580"/>
                        </a:lnTo>
                        <a:lnTo>
                          <a:pt x="727" y="582"/>
                        </a:lnTo>
                        <a:lnTo>
                          <a:pt x="727" y="582"/>
                        </a:lnTo>
                        <a:lnTo>
                          <a:pt x="729" y="582"/>
                        </a:lnTo>
                        <a:lnTo>
                          <a:pt x="732" y="582"/>
                        </a:lnTo>
                        <a:lnTo>
                          <a:pt x="734" y="571"/>
                        </a:lnTo>
                        <a:lnTo>
                          <a:pt x="734" y="571"/>
                        </a:lnTo>
                        <a:lnTo>
                          <a:pt x="736" y="571"/>
                        </a:lnTo>
                        <a:lnTo>
                          <a:pt x="742" y="567"/>
                        </a:lnTo>
                        <a:lnTo>
                          <a:pt x="742" y="567"/>
                        </a:lnTo>
                        <a:lnTo>
                          <a:pt x="742" y="565"/>
                        </a:lnTo>
                        <a:lnTo>
                          <a:pt x="744" y="565"/>
                        </a:lnTo>
                        <a:lnTo>
                          <a:pt x="744" y="565"/>
                        </a:lnTo>
                        <a:lnTo>
                          <a:pt x="744" y="563"/>
                        </a:lnTo>
                        <a:lnTo>
                          <a:pt x="744" y="561"/>
                        </a:lnTo>
                        <a:lnTo>
                          <a:pt x="744" y="559"/>
                        </a:lnTo>
                        <a:lnTo>
                          <a:pt x="742" y="554"/>
                        </a:lnTo>
                        <a:lnTo>
                          <a:pt x="742" y="550"/>
                        </a:lnTo>
                        <a:lnTo>
                          <a:pt x="742" y="548"/>
                        </a:lnTo>
                        <a:lnTo>
                          <a:pt x="742" y="546"/>
                        </a:lnTo>
                        <a:lnTo>
                          <a:pt x="744" y="544"/>
                        </a:lnTo>
                        <a:lnTo>
                          <a:pt x="749" y="537"/>
                        </a:lnTo>
                        <a:lnTo>
                          <a:pt x="749" y="537"/>
                        </a:lnTo>
                        <a:lnTo>
                          <a:pt x="749" y="535"/>
                        </a:lnTo>
                        <a:lnTo>
                          <a:pt x="749" y="531"/>
                        </a:lnTo>
                        <a:lnTo>
                          <a:pt x="749" y="529"/>
                        </a:lnTo>
                        <a:lnTo>
                          <a:pt x="749" y="529"/>
                        </a:lnTo>
                        <a:lnTo>
                          <a:pt x="749" y="527"/>
                        </a:lnTo>
                        <a:lnTo>
                          <a:pt x="751" y="525"/>
                        </a:lnTo>
                        <a:lnTo>
                          <a:pt x="751" y="52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3" name="Freeform 43"/>
                  <p:cNvSpPr>
                    <a:spLocks/>
                  </p:cNvSpPr>
                  <p:nvPr/>
                </p:nvSpPr>
                <p:spPr bwMode="auto">
                  <a:xfrm>
                    <a:off x="2705101" y="1310879"/>
                    <a:ext cx="1017985" cy="1257300"/>
                  </a:xfrm>
                  <a:custGeom>
                    <a:avLst/>
                    <a:gdLst>
                      <a:gd name="T0" fmla="*/ 776 w 855"/>
                      <a:gd name="T1" fmla="*/ 652 h 1056"/>
                      <a:gd name="T2" fmla="*/ 695 w 855"/>
                      <a:gd name="T3" fmla="*/ 690 h 1056"/>
                      <a:gd name="T4" fmla="*/ 589 w 855"/>
                      <a:gd name="T5" fmla="*/ 733 h 1056"/>
                      <a:gd name="T6" fmla="*/ 559 w 855"/>
                      <a:gd name="T7" fmla="*/ 780 h 1056"/>
                      <a:gd name="T8" fmla="*/ 557 w 855"/>
                      <a:gd name="T9" fmla="*/ 809 h 1056"/>
                      <a:gd name="T10" fmla="*/ 561 w 855"/>
                      <a:gd name="T11" fmla="*/ 858 h 1056"/>
                      <a:gd name="T12" fmla="*/ 576 w 855"/>
                      <a:gd name="T13" fmla="*/ 920 h 1056"/>
                      <a:gd name="T14" fmla="*/ 597 w 855"/>
                      <a:gd name="T15" fmla="*/ 967 h 1056"/>
                      <a:gd name="T16" fmla="*/ 625 w 855"/>
                      <a:gd name="T17" fmla="*/ 1009 h 1056"/>
                      <a:gd name="T18" fmla="*/ 585 w 855"/>
                      <a:gd name="T19" fmla="*/ 1050 h 1056"/>
                      <a:gd name="T20" fmla="*/ 525 w 855"/>
                      <a:gd name="T21" fmla="*/ 1041 h 1056"/>
                      <a:gd name="T22" fmla="*/ 446 w 855"/>
                      <a:gd name="T23" fmla="*/ 1024 h 1056"/>
                      <a:gd name="T24" fmla="*/ 410 w 855"/>
                      <a:gd name="T25" fmla="*/ 999 h 1056"/>
                      <a:gd name="T26" fmla="*/ 346 w 855"/>
                      <a:gd name="T27" fmla="*/ 1003 h 1056"/>
                      <a:gd name="T28" fmla="*/ 327 w 855"/>
                      <a:gd name="T29" fmla="*/ 960 h 1056"/>
                      <a:gd name="T30" fmla="*/ 306 w 855"/>
                      <a:gd name="T31" fmla="*/ 875 h 1056"/>
                      <a:gd name="T32" fmla="*/ 162 w 855"/>
                      <a:gd name="T33" fmla="*/ 822 h 1056"/>
                      <a:gd name="T34" fmla="*/ 147 w 855"/>
                      <a:gd name="T35" fmla="*/ 784 h 1056"/>
                      <a:gd name="T36" fmla="*/ 132 w 855"/>
                      <a:gd name="T37" fmla="*/ 765 h 1056"/>
                      <a:gd name="T38" fmla="*/ 49 w 855"/>
                      <a:gd name="T39" fmla="*/ 722 h 1056"/>
                      <a:gd name="T40" fmla="*/ 25 w 855"/>
                      <a:gd name="T41" fmla="*/ 692 h 1056"/>
                      <a:gd name="T42" fmla="*/ 30 w 855"/>
                      <a:gd name="T43" fmla="*/ 648 h 1056"/>
                      <a:gd name="T44" fmla="*/ 23 w 855"/>
                      <a:gd name="T45" fmla="*/ 618 h 1056"/>
                      <a:gd name="T46" fmla="*/ 13 w 855"/>
                      <a:gd name="T47" fmla="*/ 593 h 1056"/>
                      <a:gd name="T48" fmla="*/ 23 w 855"/>
                      <a:gd name="T49" fmla="*/ 569 h 1056"/>
                      <a:gd name="T50" fmla="*/ 121 w 855"/>
                      <a:gd name="T51" fmla="*/ 535 h 1056"/>
                      <a:gd name="T52" fmla="*/ 119 w 855"/>
                      <a:gd name="T53" fmla="*/ 512 h 1056"/>
                      <a:gd name="T54" fmla="*/ 136 w 855"/>
                      <a:gd name="T55" fmla="*/ 471 h 1056"/>
                      <a:gd name="T56" fmla="*/ 149 w 855"/>
                      <a:gd name="T57" fmla="*/ 444 h 1056"/>
                      <a:gd name="T58" fmla="*/ 138 w 855"/>
                      <a:gd name="T59" fmla="*/ 429 h 1056"/>
                      <a:gd name="T60" fmla="*/ 125 w 855"/>
                      <a:gd name="T61" fmla="*/ 406 h 1056"/>
                      <a:gd name="T62" fmla="*/ 113 w 855"/>
                      <a:gd name="T63" fmla="*/ 389 h 1056"/>
                      <a:gd name="T64" fmla="*/ 117 w 855"/>
                      <a:gd name="T65" fmla="*/ 359 h 1056"/>
                      <a:gd name="T66" fmla="*/ 87 w 855"/>
                      <a:gd name="T67" fmla="*/ 312 h 1056"/>
                      <a:gd name="T68" fmla="*/ 81 w 855"/>
                      <a:gd name="T69" fmla="*/ 284 h 1056"/>
                      <a:gd name="T70" fmla="*/ 79 w 855"/>
                      <a:gd name="T71" fmla="*/ 246 h 1056"/>
                      <a:gd name="T72" fmla="*/ 21 w 855"/>
                      <a:gd name="T73" fmla="*/ 201 h 1056"/>
                      <a:gd name="T74" fmla="*/ 2 w 855"/>
                      <a:gd name="T75" fmla="*/ 161 h 1056"/>
                      <a:gd name="T76" fmla="*/ 59 w 855"/>
                      <a:gd name="T77" fmla="*/ 123 h 1056"/>
                      <a:gd name="T78" fmla="*/ 72 w 855"/>
                      <a:gd name="T79" fmla="*/ 97 h 1056"/>
                      <a:gd name="T80" fmla="*/ 144 w 855"/>
                      <a:gd name="T81" fmla="*/ 102 h 1056"/>
                      <a:gd name="T82" fmla="*/ 210 w 855"/>
                      <a:gd name="T83" fmla="*/ 63 h 1056"/>
                      <a:gd name="T84" fmla="*/ 221 w 855"/>
                      <a:gd name="T85" fmla="*/ 25 h 1056"/>
                      <a:gd name="T86" fmla="*/ 266 w 855"/>
                      <a:gd name="T87" fmla="*/ 14 h 1056"/>
                      <a:gd name="T88" fmla="*/ 323 w 855"/>
                      <a:gd name="T89" fmla="*/ 53 h 1056"/>
                      <a:gd name="T90" fmla="*/ 415 w 855"/>
                      <a:gd name="T91" fmla="*/ 72 h 1056"/>
                      <a:gd name="T92" fmla="*/ 446 w 855"/>
                      <a:gd name="T93" fmla="*/ 114 h 1056"/>
                      <a:gd name="T94" fmla="*/ 455 w 855"/>
                      <a:gd name="T95" fmla="*/ 142 h 1056"/>
                      <a:gd name="T96" fmla="*/ 451 w 855"/>
                      <a:gd name="T97" fmla="*/ 187 h 1056"/>
                      <a:gd name="T98" fmla="*/ 457 w 855"/>
                      <a:gd name="T99" fmla="*/ 231 h 1056"/>
                      <a:gd name="T100" fmla="*/ 470 w 855"/>
                      <a:gd name="T101" fmla="*/ 244 h 1056"/>
                      <a:gd name="T102" fmla="*/ 491 w 855"/>
                      <a:gd name="T103" fmla="*/ 244 h 1056"/>
                      <a:gd name="T104" fmla="*/ 502 w 855"/>
                      <a:gd name="T105" fmla="*/ 257 h 1056"/>
                      <a:gd name="T106" fmla="*/ 493 w 855"/>
                      <a:gd name="T107" fmla="*/ 308 h 1056"/>
                      <a:gd name="T108" fmla="*/ 493 w 855"/>
                      <a:gd name="T109" fmla="*/ 344 h 1056"/>
                      <a:gd name="T110" fmla="*/ 508 w 855"/>
                      <a:gd name="T111" fmla="*/ 380 h 1056"/>
                      <a:gd name="T112" fmla="*/ 561 w 855"/>
                      <a:gd name="T113" fmla="*/ 471 h 1056"/>
                      <a:gd name="T114" fmla="*/ 595 w 855"/>
                      <a:gd name="T115" fmla="*/ 486 h 1056"/>
                      <a:gd name="T116" fmla="*/ 659 w 855"/>
                      <a:gd name="T117" fmla="*/ 488 h 1056"/>
                      <a:gd name="T118" fmla="*/ 767 w 855"/>
                      <a:gd name="T119" fmla="*/ 522 h 1056"/>
                      <a:gd name="T120" fmla="*/ 848 w 855"/>
                      <a:gd name="T121" fmla="*/ 52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55" h="1056">
                        <a:moveTo>
                          <a:pt x="827" y="646"/>
                        </a:moveTo>
                        <a:lnTo>
                          <a:pt x="827" y="646"/>
                        </a:lnTo>
                        <a:lnTo>
                          <a:pt x="825" y="648"/>
                        </a:lnTo>
                        <a:lnTo>
                          <a:pt x="821" y="663"/>
                        </a:lnTo>
                        <a:lnTo>
                          <a:pt x="816" y="661"/>
                        </a:lnTo>
                        <a:lnTo>
                          <a:pt x="808" y="656"/>
                        </a:lnTo>
                        <a:lnTo>
                          <a:pt x="806" y="654"/>
                        </a:lnTo>
                        <a:lnTo>
                          <a:pt x="804" y="654"/>
                        </a:lnTo>
                        <a:lnTo>
                          <a:pt x="801" y="654"/>
                        </a:lnTo>
                        <a:lnTo>
                          <a:pt x="799" y="656"/>
                        </a:lnTo>
                        <a:lnTo>
                          <a:pt x="797" y="658"/>
                        </a:lnTo>
                        <a:lnTo>
                          <a:pt x="793" y="661"/>
                        </a:lnTo>
                        <a:lnTo>
                          <a:pt x="789" y="654"/>
                        </a:lnTo>
                        <a:lnTo>
                          <a:pt x="780" y="652"/>
                        </a:lnTo>
                        <a:lnTo>
                          <a:pt x="776" y="652"/>
                        </a:lnTo>
                        <a:lnTo>
                          <a:pt x="772" y="652"/>
                        </a:lnTo>
                        <a:lnTo>
                          <a:pt x="767" y="650"/>
                        </a:lnTo>
                        <a:lnTo>
                          <a:pt x="763" y="644"/>
                        </a:lnTo>
                        <a:lnTo>
                          <a:pt x="755" y="646"/>
                        </a:lnTo>
                        <a:lnTo>
                          <a:pt x="753" y="650"/>
                        </a:lnTo>
                        <a:lnTo>
                          <a:pt x="738" y="667"/>
                        </a:lnTo>
                        <a:lnTo>
                          <a:pt x="731" y="669"/>
                        </a:lnTo>
                        <a:lnTo>
                          <a:pt x="723" y="667"/>
                        </a:lnTo>
                        <a:lnTo>
                          <a:pt x="710" y="667"/>
                        </a:lnTo>
                        <a:lnTo>
                          <a:pt x="706" y="671"/>
                        </a:lnTo>
                        <a:lnTo>
                          <a:pt x="704" y="678"/>
                        </a:lnTo>
                        <a:lnTo>
                          <a:pt x="702" y="682"/>
                        </a:lnTo>
                        <a:lnTo>
                          <a:pt x="699" y="686"/>
                        </a:lnTo>
                        <a:lnTo>
                          <a:pt x="697" y="688"/>
                        </a:lnTo>
                        <a:lnTo>
                          <a:pt x="695" y="690"/>
                        </a:lnTo>
                        <a:lnTo>
                          <a:pt x="693" y="690"/>
                        </a:lnTo>
                        <a:lnTo>
                          <a:pt x="693" y="688"/>
                        </a:lnTo>
                        <a:lnTo>
                          <a:pt x="691" y="688"/>
                        </a:lnTo>
                        <a:lnTo>
                          <a:pt x="689" y="688"/>
                        </a:lnTo>
                        <a:lnTo>
                          <a:pt x="661" y="697"/>
                        </a:lnTo>
                        <a:lnTo>
                          <a:pt x="655" y="695"/>
                        </a:lnTo>
                        <a:lnTo>
                          <a:pt x="631" y="697"/>
                        </a:lnTo>
                        <a:lnTo>
                          <a:pt x="631" y="699"/>
                        </a:lnTo>
                        <a:lnTo>
                          <a:pt x="627" y="701"/>
                        </a:lnTo>
                        <a:lnTo>
                          <a:pt x="627" y="709"/>
                        </a:lnTo>
                        <a:lnTo>
                          <a:pt x="627" y="712"/>
                        </a:lnTo>
                        <a:lnTo>
                          <a:pt x="627" y="714"/>
                        </a:lnTo>
                        <a:lnTo>
                          <a:pt x="627" y="716"/>
                        </a:lnTo>
                        <a:lnTo>
                          <a:pt x="604" y="722"/>
                        </a:lnTo>
                        <a:lnTo>
                          <a:pt x="589" y="733"/>
                        </a:lnTo>
                        <a:lnTo>
                          <a:pt x="587" y="733"/>
                        </a:lnTo>
                        <a:lnTo>
                          <a:pt x="576" y="733"/>
                        </a:lnTo>
                        <a:lnTo>
                          <a:pt x="572" y="733"/>
                        </a:lnTo>
                        <a:lnTo>
                          <a:pt x="568" y="731"/>
                        </a:lnTo>
                        <a:lnTo>
                          <a:pt x="565" y="731"/>
                        </a:lnTo>
                        <a:lnTo>
                          <a:pt x="565" y="731"/>
                        </a:lnTo>
                        <a:lnTo>
                          <a:pt x="563" y="733"/>
                        </a:lnTo>
                        <a:lnTo>
                          <a:pt x="563" y="735"/>
                        </a:lnTo>
                        <a:lnTo>
                          <a:pt x="563" y="737"/>
                        </a:lnTo>
                        <a:lnTo>
                          <a:pt x="563" y="739"/>
                        </a:lnTo>
                        <a:lnTo>
                          <a:pt x="563" y="739"/>
                        </a:lnTo>
                        <a:lnTo>
                          <a:pt x="563" y="741"/>
                        </a:lnTo>
                        <a:lnTo>
                          <a:pt x="555" y="750"/>
                        </a:lnTo>
                        <a:lnTo>
                          <a:pt x="559" y="773"/>
                        </a:lnTo>
                        <a:lnTo>
                          <a:pt x="559" y="780"/>
                        </a:lnTo>
                        <a:lnTo>
                          <a:pt x="559" y="780"/>
                        </a:lnTo>
                        <a:lnTo>
                          <a:pt x="557" y="782"/>
                        </a:lnTo>
                        <a:lnTo>
                          <a:pt x="557" y="782"/>
                        </a:lnTo>
                        <a:lnTo>
                          <a:pt x="555" y="786"/>
                        </a:lnTo>
                        <a:lnTo>
                          <a:pt x="555" y="786"/>
                        </a:lnTo>
                        <a:lnTo>
                          <a:pt x="551" y="790"/>
                        </a:lnTo>
                        <a:lnTo>
                          <a:pt x="551" y="792"/>
                        </a:lnTo>
                        <a:lnTo>
                          <a:pt x="551" y="792"/>
                        </a:lnTo>
                        <a:lnTo>
                          <a:pt x="551" y="794"/>
                        </a:lnTo>
                        <a:lnTo>
                          <a:pt x="551" y="797"/>
                        </a:lnTo>
                        <a:lnTo>
                          <a:pt x="553" y="803"/>
                        </a:lnTo>
                        <a:lnTo>
                          <a:pt x="553" y="803"/>
                        </a:lnTo>
                        <a:lnTo>
                          <a:pt x="553" y="805"/>
                        </a:lnTo>
                        <a:lnTo>
                          <a:pt x="555" y="805"/>
                        </a:lnTo>
                        <a:lnTo>
                          <a:pt x="557" y="809"/>
                        </a:lnTo>
                        <a:lnTo>
                          <a:pt x="559" y="820"/>
                        </a:lnTo>
                        <a:lnTo>
                          <a:pt x="561" y="829"/>
                        </a:lnTo>
                        <a:lnTo>
                          <a:pt x="561" y="831"/>
                        </a:lnTo>
                        <a:lnTo>
                          <a:pt x="563" y="833"/>
                        </a:lnTo>
                        <a:lnTo>
                          <a:pt x="565" y="835"/>
                        </a:lnTo>
                        <a:lnTo>
                          <a:pt x="568" y="841"/>
                        </a:lnTo>
                        <a:lnTo>
                          <a:pt x="568" y="843"/>
                        </a:lnTo>
                        <a:lnTo>
                          <a:pt x="570" y="848"/>
                        </a:lnTo>
                        <a:lnTo>
                          <a:pt x="570" y="850"/>
                        </a:lnTo>
                        <a:lnTo>
                          <a:pt x="570" y="852"/>
                        </a:lnTo>
                        <a:lnTo>
                          <a:pt x="570" y="854"/>
                        </a:lnTo>
                        <a:lnTo>
                          <a:pt x="568" y="856"/>
                        </a:lnTo>
                        <a:lnTo>
                          <a:pt x="568" y="856"/>
                        </a:lnTo>
                        <a:lnTo>
                          <a:pt x="565" y="856"/>
                        </a:lnTo>
                        <a:lnTo>
                          <a:pt x="561" y="858"/>
                        </a:lnTo>
                        <a:lnTo>
                          <a:pt x="559" y="858"/>
                        </a:lnTo>
                        <a:lnTo>
                          <a:pt x="559" y="863"/>
                        </a:lnTo>
                        <a:lnTo>
                          <a:pt x="557" y="867"/>
                        </a:lnTo>
                        <a:lnTo>
                          <a:pt x="555" y="871"/>
                        </a:lnTo>
                        <a:lnTo>
                          <a:pt x="555" y="873"/>
                        </a:lnTo>
                        <a:lnTo>
                          <a:pt x="557" y="875"/>
                        </a:lnTo>
                        <a:lnTo>
                          <a:pt x="557" y="875"/>
                        </a:lnTo>
                        <a:lnTo>
                          <a:pt x="557" y="877"/>
                        </a:lnTo>
                        <a:lnTo>
                          <a:pt x="557" y="877"/>
                        </a:lnTo>
                        <a:lnTo>
                          <a:pt x="559" y="880"/>
                        </a:lnTo>
                        <a:lnTo>
                          <a:pt x="559" y="882"/>
                        </a:lnTo>
                        <a:lnTo>
                          <a:pt x="561" y="892"/>
                        </a:lnTo>
                        <a:lnTo>
                          <a:pt x="570" y="901"/>
                        </a:lnTo>
                        <a:lnTo>
                          <a:pt x="572" y="905"/>
                        </a:lnTo>
                        <a:lnTo>
                          <a:pt x="576" y="920"/>
                        </a:lnTo>
                        <a:lnTo>
                          <a:pt x="576" y="922"/>
                        </a:lnTo>
                        <a:lnTo>
                          <a:pt x="576" y="922"/>
                        </a:lnTo>
                        <a:lnTo>
                          <a:pt x="574" y="924"/>
                        </a:lnTo>
                        <a:lnTo>
                          <a:pt x="574" y="926"/>
                        </a:lnTo>
                        <a:lnTo>
                          <a:pt x="574" y="928"/>
                        </a:lnTo>
                        <a:lnTo>
                          <a:pt x="572" y="931"/>
                        </a:lnTo>
                        <a:lnTo>
                          <a:pt x="574" y="935"/>
                        </a:lnTo>
                        <a:lnTo>
                          <a:pt x="576" y="935"/>
                        </a:lnTo>
                        <a:lnTo>
                          <a:pt x="582" y="937"/>
                        </a:lnTo>
                        <a:lnTo>
                          <a:pt x="585" y="950"/>
                        </a:lnTo>
                        <a:lnTo>
                          <a:pt x="589" y="956"/>
                        </a:lnTo>
                        <a:lnTo>
                          <a:pt x="595" y="960"/>
                        </a:lnTo>
                        <a:lnTo>
                          <a:pt x="597" y="962"/>
                        </a:lnTo>
                        <a:lnTo>
                          <a:pt x="597" y="965"/>
                        </a:lnTo>
                        <a:lnTo>
                          <a:pt x="597" y="967"/>
                        </a:lnTo>
                        <a:lnTo>
                          <a:pt x="599" y="971"/>
                        </a:lnTo>
                        <a:lnTo>
                          <a:pt x="599" y="971"/>
                        </a:lnTo>
                        <a:lnTo>
                          <a:pt x="602" y="973"/>
                        </a:lnTo>
                        <a:lnTo>
                          <a:pt x="617" y="973"/>
                        </a:lnTo>
                        <a:lnTo>
                          <a:pt x="617" y="977"/>
                        </a:lnTo>
                        <a:lnTo>
                          <a:pt x="617" y="977"/>
                        </a:lnTo>
                        <a:lnTo>
                          <a:pt x="614" y="988"/>
                        </a:lnTo>
                        <a:lnTo>
                          <a:pt x="612" y="994"/>
                        </a:lnTo>
                        <a:lnTo>
                          <a:pt x="614" y="999"/>
                        </a:lnTo>
                        <a:lnTo>
                          <a:pt x="614" y="1001"/>
                        </a:lnTo>
                        <a:lnTo>
                          <a:pt x="621" y="1001"/>
                        </a:lnTo>
                        <a:lnTo>
                          <a:pt x="621" y="1003"/>
                        </a:lnTo>
                        <a:lnTo>
                          <a:pt x="623" y="1003"/>
                        </a:lnTo>
                        <a:lnTo>
                          <a:pt x="625" y="1007"/>
                        </a:lnTo>
                        <a:lnTo>
                          <a:pt x="625" y="1009"/>
                        </a:lnTo>
                        <a:lnTo>
                          <a:pt x="625" y="1011"/>
                        </a:lnTo>
                        <a:lnTo>
                          <a:pt x="621" y="1026"/>
                        </a:lnTo>
                        <a:lnTo>
                          <a:pt x="619" y="1028"/>
                        </a:lnTo>
                        <a:lnTo>
                          <a:pt x="612" y="1041"/>
                        </a:lnTo>
                        <a:lnTo>
                          <a:pt x="612" y="1045"/>
                        </a:lnTo>
                        <a:lnTo>
                          <a:pt x="614" y="1050"/>
                        </a:lnTo>
                        <a:lnTo>
                          <a:pt x="608" y="1056"/>
                        </a:lnTo>
                        <a:lnTo>
                          <a:pt x="606" y="1056"/>
                        </a:lnTo>
                        <a:lnTo>
                          <a:pt x="604" y="1052"/>
                        </a:lnTo>
                        <a:lnTo>
                          <a:pt x="599" y="1050"/>
                        </a:lnTo>
                        <a:lnTo>
                          <a:pt x="593" y="1045"/>
                        </a:lnTo>
                        <a:lnTo>
                          <a:pt x="591" y="1045"/>
                        </a:lnTo>
                        <a:lnTo>
                          <a:pt x="591" y="1045"/>
                        </a:lnTo>
                        <a:lnTo>
                          <a:pt x="589" y="1047"/>
                        </a:lnTo>
                        <a:lnTo>
                          <a:pt x="585" y="1050"/>
                        </a:lnTo>
                        <a:lnTo>
                          <a:pt x="582" y="1052"/>
                        </a:lnTo>
                        <a:lnTo>
                          <a:pt x="582" y="1052"/>
                        </a:lnTo>
                        <a:lnTo>
                          <a:pt x="563" y="1047"/>
                        </a:lnTo>
                        <a:lnTo>
                          <a:pt x="561" y="1047"/>
                        </a:lnTo>
                        <a:lnTo>
                          <a:pt x="561" y="1050"/>
                        </a:lnTo>
                        <a:lnTo>
                          <a:pt x="555" y="1052"/>
                        </a:lnTo>
                        <a:lnTo>
                          <a:pt x="544" y="1054"/>
                        </a:lnTo>
                        <a:lnTo>
                          <a:pt x="542" y="1054"/>
                        </a:lnTo>
                        <a:lnTo>
                          <a:pt x="542" y="1054"/>
                        </a:lnTo>
                        <a:lnTo>
                          <a:pt x="540" y="1054"/>
                        </a:lnTo>
                        <a:lnTo>
                          <a:pt x="540" y="1050"/>
                        </a:lnTo>
                        <a:lnTo>
                          <a:pt x="527" y="1045"/>
                        </a:lnTo>
                        <a:lnTo>
                          <a:pt x="527" y="1045"/>
                        </a:lnTo>
                        <a:lnTo>
                          <a:pt x="525" y="1043"/>
                        </a:lnTo>
                        <a:lnTo>
                          <a:pt x="525" y="1041"/>
                        </a:lnTo>
                        <a:lnTo>
                          <a:pt x="523" y="1037"/>
                        </a:lnTo>
                        <a:lnTo>
                          <a:pt x="519" y="1035"/>
                        </a:lnTo>
                        <a:lnTo>
                          <a:pt x="517" y="1033"/>
                        </a:lnTo>
                        <a:lnTo>
                          <a:pt x="500" y="1028"/>
                        </a:lnTo>
                        <a:lnTo>
                          <a:pt x="491" y="1024"/>
                        </a:lnTo>
                        <a:lnTo>
                          <a:pt x="489" y="1024"/>
                        </a:lnTo>
                        <a:lnTo>
                          <a:pt x="485" y="1024"/>
                        </a:lnTo>
                        <a:lnTo>
                          <a:pt x="459" y="1030"/>
                        </a:lnTo>
                        <a:lnTo>
                          <a:pt x="457" y="1035"/>
                        </a:lnTo>
                        <a:lnTo>
                          <a:pt x="453" y="1035"/>
                        </a:lnTo>
                        <a:lnTo>
                          <a:pt x="451" y="1033"/>
                        </a:lnTo>
                        <a:lnTo>
                          <a:pt x="451" y="1030"/>
                        </a:lnTo>
                        <a:lnTo>
                          <a:pt x="449" y="1030"/>
                        </a:lnTo>
                        <a:lnTo>
                          <a:pt x="449" y="1028"/>
                        </a:lnTo>
                        <a:lnTo>
                          <a:pt x="446" y="1024"/>
                        </a:lnTo>
                        <a:lnTo>
                          <a:pt x="446" y="1024"/>
                        </a:lnTo>
                        <a:lnTo>
                          <a:pt x="444" y="1020"/>
                        </a:lnTo>
                        <a:lnTo>
                          <a:pt x="442" y="1018"/>
                        </a:lnTo>
                        <a:lnTo>
                          <a:pt x="440" y="1016"/>
                        </a:lnTo>
                        <a:lnTo>
                          <a:pt x="436" y="1011"/>
                        </a:lnTo>
                        <a:lnTo>
                          <a:pt x="436" y="1005"/>
                        </a:lnTo>
                        <a:lnTo>
                          <a:pt x="434" y="1001"/>
                        </a:lnTo>
                        <a:lnTo>
                          <a:pt x="434" y="999"/>
                        </a:lnTo>
                        <a:lnTo>
                          <a:pt x="432" y="996"/>
                        </a:lnTo>
                        <a:lnTo>
                          <a:pt x="425" y="994"/>
                        </a:lnTo>
                        <a:lnTo>
                          <a:pt x="423" y="992"/>
                        </a:lnTo>
                        <a:lnTo>
                          <a:pt x="423" y="992"/>
                        </a:lnTo>
                        <a:lnTo>
                          <a:pt x="417" y="996"/>
                        </a:lnTo>
                        <a:lnTo>
                          <a:pt x="412" y="996"/>
                        </a:lnTo>
                        <a:lnTo>
                          <a:pt x="410" y="999"/>
                        </a:lnTo>
                        <a:lnTo>
                          <a:pt x="404" y="999"/>
                        </a:lnTo>
                        <a:lnTo>
                          <a:pt x="395" y="999"/>
                        </a:lnTo>
                        <a:lnTo>
                          <a:pt x="381" y="999"/>
                        </a:lnTo>
                        <a:lnTo>
                          <a:pt x="381" y="1001"/>
                        </a:lnTo>
                        <a:lnTo>
                          <a:pt x="378" y="1001"/>
                        </a:lnTo>
                        <a:lnTo>
                          <a:pt x="376" y="1005"/>
                        </a:lnTo>
                        <a:lnTo>
                          <a:pt x="374" y="1005"/>
                        </a:lnTo>
                        <a:lnTo>
                          <a:pt x="374" y="1005"/>
                        </a:lnTo>
                        <a:lnTo>
                          <a:pt x="372" y="1007"/>
                        </a:lnTo>
                        <a:lnTo>
                          <a:pt x="355" y="1009"/>
                        </a:lnTo>
                        <a:lnTo>
                          <a:pt x="353" y="1007"/>
                        </a:lnTo>
                        <a:lnTo>
                          <a:pt x="349" y="1007"/>
                        </a:lnTo>
                        <a:lnTo>
                          <a:pt x="349" y="1005"/>
                        </a:lnTo>
                        <a:lnTo>
                          <a:pt x="346" y="1005"/>
                        </a:lnTo>
                        <a:lnTo>
                          <a:pt x="346" y="1003"/>
                        </a:lnTo>
                        <a:lnTo>
                          <a:pt x="344" y="1003"/>
                        </a:lnTo>
                        <a:lnTo>
                          <a:pt x="344" y="999"/>
                        </a:lnTo>
                        <a:lnTo>
                          <a:pt x="342" y="994"/>
                        </a:lnTo>
                        <a:lnTo>
                          <a:pt x="342" y="992"/>
                        </a:lnTo>
                        <a:lnTo>
                          <a:pt x="342" y="992"/>
                        </a:lnTo>
                        <a:lnTo>
                          <a:pt x="342" y="992"/>
                        </a:lnTo>
                        <a:lnTo>
                          <a:pt x="344" y="990"/>
                        </a:lnTo>
                        <a:lnTo>
                          <a:pt x="344" y="990"/>
                        </a:lnTo>
                        <a:lnTo>
                          <a:pt x="344" y="988"/>
                        </a:lnTo>
                        <a:lnTo>
                          <a:pt x="344" y="984"/>
                        </a:lnTo>
                        <a:lnTo>
                          <a:pt x="342" y="982"/>
                        </a:lnTo>
                        <a:lnTo>
                          <a:pt x="342" y="982"/>
                        </a:lnTo>
                        <a:lnTo>
                          <a:pt x="340" y="975"/>
                        </a:lnTo>
                        <a:lnTo>
                          <a:pt x="332" y="965"/>
                        </a:lnTo>
                        <a:lnTo>
                          <a:pt x="327" y="960"/>
                        </a:lnTo>
                        <a:lnTo>
                          <a:pt x="319" y="958"/>
                        </a:lnTo>
                        <a:lnTo>
                          <a:pt x="312" y="954"/>
                        </a:lnTo>
                        <a:lnTo>
                          <a:pt x="308" y="952"/>
                        </a:lnTo>
                        <a:lnTo>
                          <a:pt x="306" y="950"/>
                        </a:lnTo>
                        <a:lnTo>
                          <a:pt x="308" y="948"/>
                        </a:lnTo>
                        <a:lnTo>
                          <a:pt x="308" y="945"/>
                        </a:lnTo>
                        <a:lnTo>
                          <a:pt x="310" y="943"/>
                        </a:lnTo>
                        <a:lnTo>
                          <a:pt x="312" y="941"/>
                        </a:lnTo>
                        <a:lnTo>
                          <a:pt x="325" y="937"/>
                        </a:lnTo>
                        <a:lnTo>
                          <a:pt x="334" y="931"/>
                        </a:lnTo>
                        <a:lnTo>
                          <a:pt x="336" y="926"/>
                        </a:lnTo>
                        <a:lnTo>
                          <a:pt x="338" y="922"/>
                        </a:lnTo>
                        <a:lnTo>
                          <a:pt x="340" y="916"/>
                        </a:lnTo>
                        <a:lnTo>
                          <a:pt x="319" y="890"/>
                        </a:lnTo>
                        <a:lnTo>
                          <a:pt x="306" y="875"/>
                        </a:lnTo>
                        <a:lnTo>
                          <a:pt x="287" y="865"/>
                        </a:lnTo>
                        <a:lnTo>
                          <a:pt x="278" y="863"/>
                        </a:lnTo>
                        <a:lnTo>
                          <a:pt x="249" y="863"/>
                        </a:lnTo>
                        <a:lnTo>
                          <a:pt x="236" y="865"/>
                        </a:lnTo>
                        <a:lnTo>
                          <a:pt x="185" y="865"/>
                        </a:lnTo>
                        <a:lnTo>
                          <a:pt x="176" y="863"/>
                        </a:lnTo>
                        <a:lnTo>
                          <a:pt x="172" y="858"/>
                        </a:lnTo>
                        <a:lnTo>
                          <a:pt x="172" y="854"/>
                        </a:lnTo>
                        <a:lnTo>
                          <a:pt x="172" y="850"/>
                        </a:lnTo>
                        <a:lnTo>
                          <a:pt x="172" y="839"/>
                        </a:lnTo>
                        <a:lnTo>
                          <a:pt x="172" y="837"/>
                        </a:lnTo>
                        <a:lnTo>
                          <a:pt x="172" y="835"/>
                        </a:lnTo>
                        <a:lnTo>
                          <a:pt x="168" y="833"/>
                        </a:lnTo>
                        <a:lnTo>
                          <a:pt x="164" y="824"/>
                        </a:lnTo>
                        <a:lnTo>
                          <a:pt x="162" y="822"/>
                        </a:lnTo>
                        <a:lnTo>
                          <a:pt x="162" y="822"/>
                        </a:lnTo>
                        <a:lnTo>
                          <a:pt x="162" y="820"/>
                        </a:lnTo>
                        <a:lnTo>
                          <a:pt x="162" y="812"/>
                        </a:lnTo>
                        <a:lnTo>
                          <a:pt x="159" y="809"/>
                        </a:lnTo>
                        <a:lnTo>
                          <a:pt x="159" y="807"/>
                        </a:lnTo>
                        <a:lnTo>
                          <a:pt x="157" y="807"/>
                        </a:lnTo>
                        <a:lnTo>
                          <a:pt x="157" y="807"/>
                        </a:lnTo>
                        <a:lnTo>
                          <a:pt x="155" y="805"/>
                        </a:lnTo>
                        <a:lnTo>
                          <a:pt x="153" y="801"/>
                        </a:lnTo>
                        <a:lnTo>
                          <a:pt x="147" y="792"/>
                        </a:lnTo>
                        <a:lnTo>
                          <a:pt x="144" y="790"/>
                        </a:lnTo>
                        <a:lnTo>
                          <a:pt x="144" y="786"/>
                        </a:lnTo>
                        <a:lnTo>
                          <a:pt x="144" y="786"/>
                        </a:lnTo>
                        <a:lnTo>
                          <a:pt x="147" y="784"/>
                        </a:lnTo>
                        <a:lnTo>
                          <a:pt x="147" y="784"/>
                        </a:lnTo>
                        <a:lnTo>
                          <a:pt x="149" y="784"/>
                        </a:lnTo>
                        <a:lnTo>
                          <a:pt x="149" y="784"/>
                        </a:lnTo>
                        <a:lnTo>
                          <a:pt x="153" y="784"/>
                        </a:lnTo>
                        <a:lnTo>
                          <a:pt x="153" y="784"/>
                        </a:lnTo>
                        <a:lnTo>
                          <a:pt x="155" y="784"/>
                        </a:lnTo>
                        <a:lnTo>
                          <a:pt x="157" y="784"/>
                        </a:lnTo>
                        <a:lnTo>
                          <a:pt x="157" y="782"/>
                        </a:lnTo>
                        <a:lnTo>
                          <a:pt x="157" y="780"/>
                        </a:lnTo>
                        <a:lnTo>
                          <a:pt x="155" y="777"/>
                        </a:lnTo>
                        <a:lnTo>
                          <a:pt x="153" y="773"/>
                        </a:lnTo>
                        <a:lnTo>
                          <a:pt x="153" y="771"/>
                        </a:lnTo>
                        <a:lnTo>
                          <a:pt x="151" y="771"/>
                        </a:lnTo>
                        <a:lnTo>
                          <a:pt x="147" y="771"/>
                        </a:lnTo>
                        <a:lnTo>
                          <a:pt x="136" y="767"/>
                        </a:lnTo>
                        <a:lnTo>
                          <a:pt x="132" y="765"/>
                        </a:lnTo>
                        <a:lnTo>
                          <a:pt x="123" y="765"/>
                        </a:lnTo>
                        <a:lnTo>
                          <a:pt x="121" y="765"/>
                        </a:lnTo>
                        <a:lnTo>
                          <a:pt x="119" y="765"/>
                        </a:lnTo>
                        <a:lnTo>
                          <a:pt x="110" y="760"/>
                        </a:lnTo>
                        <a:lnTo>
                          <a:pt x="108" y="760"/>
                        </a:lnTo>
                        <a:lnTo>
                          <a:pt x="106" y="760"/>
                        </a:lnTo>
                        <a:lnTo>
                          <a:pt x="76" y="765"/>
                        </a:lnTo>
                        <a:lnTo>
                          <a:pt x="72" y="763"/>
                        </a:lnTo>
                        <a:lnTo>
                          <a:pt x="59" y="746"/>
                        </a:lnTo>
                        <a:lnTo>
                          <a:pt x="59" y="735"/>
                        </a:lnTo>
                        <a:lnTo>
                          <a:pt x="57" y="731"/>
                        </a:lnTo>
                        <a:lnTo>
                          <a:pt x="55" y="726"/>
                        </a:lnTo>
                        <a:lnTo>
                          <a:pt x="55" y="726"/>
                        </a:lnTo>
                        <a:lnTo>
                          <a:pt x="53" y="724"/>
                        </a:lnTo>
                        <a:lnTo>
                          <a:pt x="49" y="722"/>
                        </a:lnTo>
                        <a:lnTo>
                          <a:pt x="49" y="720"/>
                        </a:lnTo>
                        <a:lnTo>
                          <a:pt x="47" y="716"/>
                        </a:lnTo>
                        <a:lnTo>
                          <a:pt x="42" y="714"/>
                        </a:lnTo>
                        <a:lnTo>
                          <a:pt x="42" y="712"/>
                        </a:lnTo>
                        <a:lnTo>
                          <a:pt x="40" y="705"/>
                        </a:lnTo>
                        <a:lnTo>
                          <a:pt x="38" y="705"/>
                        </a:lnTo>
                        <a:lnTo>
                          <a:pt x="38" y="703"/>
                        </a:lnTo>
                        <a:lnTo>
                          <a:pt x="36" y="703"/>
                        </a:lnTo>
                        <a:lnTo>
                          <a:pt x="34" y="701"/>
                        </a:lnTo>
                        <a:lnTo>
                          <a:pt x="32" y="699"/>
                        </a:lnTo>
                        <a:lnTo>
                          <a:pt x="30" y="699"/>
                        </a:lnTo>
                        <a:lnTo>
                          <a:pt x="30" y="697"/>
                        </a:lnTo>
                        <a:lnTo>
                          <a:pt x="28" y="695"/>
                        </a:lnTo>
                        <a:lnTo>
                          <a:pt x="25" y="695"/>
                        </a:lnTo>
                        <a:lnTo>
                          <a:pt x="25" y="692"/>
                        </a:lnTo>
                        <a:lnTo>
                          <a:pt x="23" y="690"/>
                        </a:lnTo>
                        <a:lnTo>
                          <a:pt x="23" y="686"/>
                        </a:lnTo>
                        <a:lnTo>
                          <a:pt x="21" y="684"/>
                        </a:lnTo>
                        <a:lnTo>
                          <a:pt x="21" y="684"/>
                        </a:lnTo>
                        <a:lnTo>
                          <a:pt x="21" y="680"/>
                        </a:lnTo>
                        <a:lnTo>
                          <a:pt x="21" y="667"/>
                        </a:lnTo>
                        <a:lnTo>
                          <a:pt x="19" y="661"/>
                        </a:lnTo>
                        <a:lnTo>
                          <a:pt x="19" y="658"/>
                        </a:lnTo>
                        <a:lnTo>
                          <a:pt x="21" y="656"/>
                        </a:lnTo>
                        <a:lnTo>
                          <a:pt x="25" y="654"/>
                        </a:lnTo>
                        <a:lnTo>
                          <a:pt x="25" y="654"/>
                        </a:lnTo>
                        <a:lnTo>
                          <a:pt x="28" y="652"/>
                        </a:lnTo>
                        <a:lnTo>
                          <a:pt x="28" y="650"/>
                        </a:lnTo>
                        <a:lnTo>
                          <a:pt x="28" y="648"/>
                        </a:lnTo>
                        <a:lnTo>
                          <a:pt x="30" y="648"/>
                        </a:lnTo>
                        <a:lnTo>
                          <a:pt x="32" y="646"/>
                        </a:lnTo>
                        <a:lnTo>
                          <a:pt x="32" y="646"/>
                        </a:lnTo>
                        <a:lnTo>
                          <a:pt x="34" y="644"/>
                        </a:lnTo>
                        <a:lnTo>
                          <a:pt x="34" y="641"/>
                        </a:lnTo>
                        <a:lnTo>
                          <a:pt x="34" y="639"/>
                        </a:lnTo>
                        <a:lnTo>
                          <a:pt x="34" y="639"/>
                        </a:lnTo>
                        <a:lnTo>
                          <a:pt x="34" y="637"/>
                        </a:lnTo>
                        <a:lnTo>
                          <a:pt x="36" y="637"/>
                        </a:lnTo>
                        <a:lnTo>
                          <a:pt x="34" y="633"/>
                        </a:lnTo>
                        <a:lnTo>
                          <a:pt x="32" y="627"/>
                        </a:lnTo>
                        <a:lnTo>
                          <a:pt x="32" y="624"/>
                        </a:lnTo>
                        <a:lnTo>
                          <a:pt x="30" y="622"/>
                        </a:lnTo>
                        <a:lnTo>
                          <a:pt x="23" y="620"/>
                        </a:lnTo>
                        <a:lnTo>
                          <a:pt x="23" y="618"/>
                        </a:lnTo>
                        <a:lnTo>
                          <a:pt x="23" y="618"/>
                        </a:lnTo>
                        <a:lnTo>
                          <a:pt x="23" y="614"/>
                        </a:lnTo>
                        <a:lnTo>
                          <a:pt x="23" y="607"/>
                        </a:lnTo>
                        <a:lnTo>
                          <a:pt x="25" y="605"/>
                        </a:lnTo>
                        <a:lnTo>
                          <a:pt x="25" y="605"/>
                        </a:lnTo>
                        <a:lnTo>
                          <a:pt x="30" y="603"/>
                        </a:lnTo>
                        <a:lnTo>
                          <a:pt x="32" y="601"/>
                        </a:lnTo>
                        <a:lnTo>
                          <a:pt x="32" y="601"/>
                        </a:lnTo>
                        <a:lnTo>
                          <a:pt x="32" y="599"/>
                        </a:lnTo>
                        <a:lnTo>
                          <a:pt x="30" y="599"/>
                        </a:lnTo>
                        <a:lnTo>
                          <a:pt x="28" y="601"/>
                        </a:lnTo>
                        <a:lnTo>
                          <a:pt x="25" y="601"/>
                        </a:lnTo>
                        <a:lnTo>
                          <a:pt x="25" y="599"/>
                        </a:lnTo>
                        <a:lnTo>
                          <a:pt x="21" y="597"/>
                        </a:lnTo>
                        <a:lnTo>
                          <a:pt x="21" y="595"/>
                        </a:lnTo>
                        <a:lnTo>
                          <a:pt x="13" y="593"/>
                        </a:lnTo>
                        <a:lnTo>
                          <a:pt x="11" y="588"/>
                        </a:lnTo>
                        <a:lnTo>
                          <a:pt x="11" y="588"/>
                        </a:lnTo>
                        <a:lnTo>
                          <a:pt x="11" y="588"/>
                        </a:lnTo>
                        <a:lnTo>
                          <a:pt x="4" y="582"/>
                        </a:lnTo>
                        <a:lnTo>
                          <a:pt x="4" y="582"/>
                        </a:lnTo>
                        <a:lnTo>
                          <a:pt x="4" y="580"/>
                        </a:lnTo>
                        <a:lnTo>
                          <a:pt x="4" y="580"/>
                        </a:lnTo>
                        <a:lnTo>
                          <a:pt x="4" y="580"/>
                        </a:lnTo>
                        <a:lnTo>
                          <a:pt x="4" y="578"/>
                        </a:lnTo>
                        <a:lnTo>
                          <a:pt x="4" y="578"/>
                        </a:lnTo>
                        <a:lnTo>
                          <a:pt x="6" y="576"/>
                        </a:lnTo>
                        <a:lnTo>
                          <a:pt x="17" y="576"/>
                        </a:lnTo>
                        <a:lnTo>
                          <a:pt x="17" y="576"/>
                        </a:lnTo>
                        <a:lnTo>
                          <a:pt x="19" y="573"/>
                        </a:lnTo>
                        <a:lnTo>
                          <a:pt x="23" y="569"/>
                        </a:lnTo>
                        <a:lnTo>
                          <a:pt x="25" y="565"/>
                        </a:lnTo>
                        <a:lnTo>
                          <a:pt x="28" y="563"/>
                        </a:lnTo>
                        <a:lnTo>
                          <a:pt x="28" y="561"/>
                        </a:lnTo>
                        <a:lnTo>
                          <a:pt x="28" y="561"/>
                        </a:lnTo>
                        <a:lnTo>
                          <a:pt x="28" y="559"/>
                        </a:lnTo>
                        <a:lnTo>
                          <a:pt x="28" y="556"/>
                        </a:lnTo>
                        <a:lnTo>
                          <a:pt x="28" y="556"/>
                        </a:lnTo>
                        <a:lnTo>
                          <a:pt x="30" y="554"/>
                        </a:lnTo>
                        <a:lnTo>
                          <a:pt x="47" y="550"/>
                        </a:lnTo>
                        <a:lnTo>
                          <a:pt x="89" y="544"/>
                        </a:lnTo>
                        <a:lnTo>
                          <a:pt x="96" y="539"/>
                        </a:lnTo>
                        <a:lnTo>
                          <a:pt x="102" y="537"/>
                        </a:lnTo>
                        <a:lnTo>
                          <a:pt x="117" y="535"/>
                        </a:lnTo>
                        <a:lnTo>
                          <a:pt x="121" y="535"/>
                        </a:lnTo>
                        <a:lnTo>
                          <a:pt x="121" y="535"/>
                        </a:lnTo>
                        <a:lnTo>
                          <a:pt x="123" y="535"/>
                        </a:lnTo>
                        <a:lnTo>
                          <a:pt x="123" y="533"/>
                        </a:lnTo>
                        <a:lnTo>
                          <a:pt x="125" y="531"/>
                        </a:lnTo>
                        <a:lnTo>
                          <a:pt x="125" y="529"/>
                        </a:lnTo>
                        <a:lnTo>
                          <a:pt x="125" y="525"/>
                        </a:lnTo>
                        <a:lnTo>
                          <a:pt x="123" y="522"/>
                        </a:lnTo>
                        <a:lnTo>
                          <a:pt x="123" y="522"/>
                        </a:lnTo>
                        <a:lnTo>
                          <a:pt x="123" y="520"/>
                        </a:lnTo>
                        <a:lnTo>
                          <a:pt x="117" y="518"/>
                        </a:lnTo>
                        <a:lnTo>
                          <a:pt x="117" y="518"/>
                        </a:lnTo>
                        <a:lnTo>
                          <a:pt x="117" y="516"/>
                        </a:lnTo>
                        <a:lnTo>
                          <a:pt x="115" y="516"/>
                        </a:lnTo>
                        <a:lnTo>
                          <a:pt x="115" y="514"/>
                        </a:lnTo>
                        <a:lnTo>
                          <a:pt x="117" y="514"/>
                        </a:lnTo>
                        <a:lnTo>
                          <a:pt x="119" y="512"/>
                        </a:lnTo>
                        <a:lnTo>
                          <a:pt x="130" y="505"/>
                        </a:lnTo>
                        <a:lnTo>
                          <a:pt x="134" y="501"/>
                        </a:lnTo>
                        <a:lnTo>
                          <a:pt x="140" y="495"/>
                        </a:lnTo>
                        <a:lnTo>
                          <a:pt x="142" y="493"/>
                        </a:lnTo>
                        <a:lnTo>
                          <a:pt x="144" y="491"/>
                        </a:lnTo>
                        <a:lnTo>
                          <a:pt x="147" y="484"/>
                        </a:lnTo>
                        <a:lnTo>
                          <a:pt x="147" y="482"/>
                        </a:lnTo>
                        <a:lnTo>
                          <a:pt x="144" y="480"/>
                        </a:lnTo>
                        <a:lnTo>
                          <a:pt x="142" y="476"/>
                        </a:lnTo>
                        <a:lnTo>
                          <a:pt x="142" y="474"/>
                        </a:lnTo>
                        <a:lnTo>
                          <a:pt x="140" y="474"/>
                        </a:lnTo>
                        <a:lnTo>
                          <a:pt x="138" y="474"/>
                        </a:lnTo>
                        <a:lnTo>
                          <a:pt x="138" y="474"/>
                        </a:lnTo>
                        <a:lnTo>
                          <a:pt x="136" y="474"/>
                        </a:lnTo>
                        <a:lnTo>
                          <a:pt x="136" y="471"/>
                        </a:lnTo>
                        <a:lnTo>
                          <a:pt x="134" y="471"/>
                        </a:lnTo>
                        <a:lnTo>
                          <a:pt x="134" y="471"/>
                        </a:lnTo>
                        <a:lnTo>
                          <a:pt x="132" y="469"/>
                        </a:lnTo>
                        <a:lnTo>
                          <a:pt x="132" y="467"/>
                        </a:lnTo>
                        <a:lnTo>
                          <a:pt x="132" y="465"/>
                        </a:lnTo>
                        <a:lnTo>
                          <a:pt x="132" y="463"/>
                        </a:lnTo>
                        <a:lnTo>
                          <a:pt x="132" y="457"/>
                        </a:lnTo>
                        <a:lnTo>
                          <a:pt x="134" y="454"/>
                        </a:lnTo>
                        <a:lnTo>
                          <a:pt x="134" y="454"/>
                        </a:lnTo>
                        <a:lnTo>
                          <a:pt x="140" y="450"/>
                        </a:lnTo>
                        <a:lnTo>
                          <a:pt x="144" y="448"/>
                        </a:lnTo>
                        <a:lnTo>
                          <a:pt x="147" y="446"/>
                        </a:lnTo>
                        <a:lnTo>
                          <a:pt x="147" y="446"/>
                        </a:lnTo>
                        <a:lnTo>
                          <a:pt x="149" y="444"/>
                        </a:lnTo>
                        <a:lnTo>
                          <a:pt x="149" y="444"/>
                        </a:lnTo>
                        <a:lnTo>
                          <a:pt x="149" y="442"/>
                        </a:lnTo>
                        <a:lnTo>
                          <a:pt x="147" y="437"/>
                        </a:lnTo>
                        <a:lnTo>
                          <a:pt x="147" y="435"/>
                        </a:lnTo>
                        <a:lnTo>
                          <a:pt x="147" y="433"/>
                        </a:lnTo>
                        <a:lnTo>
                          <a:pt x="144" y="431"/>
                        </a:lnTo>
                        <a:lnTo>
                          <a:pt x="144" y="431"/>
                        </a:lnTo>
                        <a:lnTo>
                          <a:pt x="142" y="431"/>
                        </a:lnTo>
                        <a:lnTo>
                          <a:pt x="142" y="433"/>
                        </a:lnTo>
                        <a:lnTo>
                          <a:pt x="142" y="433"/>
                        </a:lnTo>
                        <a:lnTo>
                          <a:pt x="142" y="435"/>
                        </a:lnTo>
                        <a:lnTo>
                          <a:pt x="140" y="435"/>
                        </a:lnTo>
                        <a:lnTo>
                          <a:pt x="140" y="435"/>
                        </a:lnTo>
                        <a:lnTo>
                          <a:pt x="140" y="435"/>
                        </a:lnTo>
                        <a:lnTo>
                          <a:pt x="140" y="433"/>
                        </a:lnTo>
                        <a:lnTo>
                          <a:pt x="138" y="429"/>
                        </a:lnTo>
                        <a:lnTo>
                          <a:pt x="138" y="427"/>
                        </a:lnTo>
                        <a:lnTo>
                          <a:pt x="136" y="427"/>
                        </a:lnTo>
                        <a:lnTo>
                          <a:pt x="134" y="427"/>
                        </a:lnTo>
                        <a:lnTo>
                          <a:pt x="134" y="427"/>
                        </a:lnTo>
                        <a:lnTo>
                          <a:pt x="132" y="427"/>
                        </a:lnTo>
                        <a:lnTo>
                          <a:pt x="130" y="425"/>
                        </a:lnTo>
                        <a:lnTo>
                          <a:pt x="130" y="423"/>
                        </a:lnTo>
                        <a:lnTo>
                          <a:pt x="127" y="420"/>
                        </a:lnTo>
                        <a:lnTo>
                          <a:pt x="121" y="416"/>
                        </a:lnTo>
                        <a:lnTo>
                          <a:pt x="121" y="414"/>
                        </a:lnTo>
                        <a:lnTo>
                          <a:pt x="121" y="414"/>
                        </a:lnTo>
                        <a:lnTo>
                          <a:pt x="123" y="412"/>
                        </a:lnTo>
                        <a:lnTo>
                          <a:pt x="125" y="408"/>
                        </a:lnTo>
                        <a:lnTo>
                          <a:pt x="125" y="406"/>
                        </a:lnTo>
                        <a:lnTo>
                          <a:pt x="125" y="406"/>
                        </a:lnTo>
                        <a:lnTo>
                          <a:pt x="125" y="403"/>
                        </a:lnTo>
                        <a:lnTo>
                          <a:pt x="123" y="403"/>
                        </a:lnTo>
                        <a:lnTo>
                          <a:pt x="123" y="401"/>
                        </a:lnTo>
                        <a:lnTo>
                          <a:pt x="123" y="401"/>
                        </a:lnTo>
                        <a:lnTo>
                          <a:pt x="123" y="399"/>
                        </a:lnTo>
                        <a:lnTo>
                          <a:pt x="121" y="399"/>
                        </a:lnTo>
                        <a:lnTo>
                          <a:pt x="121" y="397"/>
                        </a:lnTo>
                        <a:lnTo>
                          <a:pt x="121" y="397"/>
                        </a:lnTo>
                        <a:lnTo>
                          <a:pt x="119" y="397"/>
                        </a:lnTo>
                        <a:lnTo>
                          <a:pt x="115" y="395"/>
                        </a:lnTo>
                        <a:lnTo>
                          <a:pt x="115" y="395"/>
                        </a:lnTo>
                        <a:lnTo>
                          <a:pt x="115" y="395"/>
                        </a:lnTo>
                        <a:lnTo>
                          <a:pt x="113" y="393"/>
                        </a:lnTo>
                        <a:lnTo>
                          <a:pt x="113" y="391"/>
                        </a:lnTo>
                        <a:lnTo>
                          <a:pt x="113" y="389"/>
                        </a:lnTo>
                        <a:lnTo>
                          <a:pt x="113" y="389"/>
                        </a:lnTo>
                        <a:lnTo>
                          <a:pt x="113" y="386"/>
                        </a:lnTo>
                        <a:lnTo>
                          <a:pt x="115" y="386"/>
                        </a:lnTo>
                        <a:lnTo>
                          <a:pt x="119" y="384"/>
                        </a:lnTo>
                        <a:lnTo>
                          <a:pt x="127" y="382"/>
                        </a:lnTo>
                        <a:lnTo>
                          <a:pt x="132" y="380"/>
                        </a:lnTo>
                        <a:lnTo>
                          <a:pt x="132" y="378"/>
                        </a:lnTo>
                        <a:lnTo>
                          <a:pt x="134" y="378"/>
                        </a:lnTo>
                        <a:lnTo>
                          <a:pt x="134" y="374"/>
                        </a:lnTo>
                        <a:lnTo>
                          <a:pt x="134" y="371"/>
                        </a:lnTo>
                        <a:lnTo>
                          <a:pt x="134" y="369"/>
                        </a:lnTo>
                        <a:lnTo>
                          <a:pt x="132" y="367"/>
                        </a:lnTo>
                        <a:lnTo>
                          <a:pt x="130" y="367"/>
                        </a:lnTo>
                        <a:lnTo>
                          <a:pt x="121" y="359"/>
                        </a:lnTo>
                        <a:lnTo>
                          <a:pt x="117" y="359"/>
                        </a:lnTo>
                        <a:lnTo>
                          <a:pt x="115" y="359"/>
                        </a:lnTo>
                        <a:lnTo>
                          <a:pt x="113" y="359"/>
                        </a:lnTo>
                        <a:lnTo>
                          <a:pt x="110" y="357"/>
                        </a:lnTo>
                        <a:lnTo>
                          <a:pt x="85" y="329"/>
                        </a:lnTo>
                        <a:lnTo>
                          <a:pt x="83" y="325"/>
                        </a:lnTo>
                        <a:lnTo>
                          <a:pt x="83" y="323"/>
                        </a:lnTo>
                        <a:lnTo>
                          <a:pt x="85" y="320"/>
                        </a:lnTo>
                        <a:lnTo>
                          <a:pt x="85" y="318"/>
                        </a:lnTo>
                        <a:lnTo>
                          <a:pt x="85" y="318"/>
                        </a:lnTo>
                        <a:lnTo>
                          <a:pt x="85" y="318"/>
                        </a:lnTo>
                        <a:lnTo>
                          <a:pt x="85" y="316"/>
                        </a:lnTo>
                        <a:lnTo>
                          <a:pt x="85" y="314"/>
                        </a:lnTo>
                        <a:lnTo>
                          <a:pt x="85" y="314"/>
                        </a:lnTo>
                        <a:lnTo>
                          <a:pt x="85" y="312"/>
                        </a:lnTo>
                        <a:lnTo>
                          <a:pt x="87" y="312"/>
                        </a:lnTo>
                        <a:lnTo>
                          <a:pt x="89" y="310"/>
                        </a:lnTo>
                        <a:lnTo>
                          <a:pt x="89" y="310"/>
                        </a:lnTo>
                        <a:lnTo>
                          <a:pt x="91" y="310"/>
                        </a:lnTo>
                        <a:lnTo>
                          <a:pt x="93" y="310"/>
                        </a:lnTo>
                        <a:lnTo>
                          <a:pt x="100" y="310"/>
                        </a:lnTo>
                        <a:lnTo>
                          <a:pt x="100" y="310"/>
                        </a:lnTo>
                        <a:lnTo>
                          <a:pt x="102" y="308"/>
                        </a:lnTo>
                        <a:lnTo>
                          <a:pt x="100" y="306"/>
                        </a:lnTo>
                        <a:lnTo>
                          <a:pt x="98" y="303"/>
                        </a:lnTo>
                        <a:lnTo>
                          <a:pt x="87" y="291"/>
                        </a:lnTo>
                        <a:lnTo>
                          <a:pt x="85" y="291"/>
                        </a:lnTo>
                        <a:lnTo>
                          <a:pt x="85" y="289"/>
                        </a:lnTo>
                        <a:lnTo>
                          <a:pt x="83" y="286"/>
                        </a:lnTo>
                        <a:lnTo>
                          <a:pt x="83" y="286"/>
                        </a:lnTo>
                        <a:lnTo>
                          <a:pt x="81" y="284"/>
                        </a:lnTo>
                        <a:lnTo>
                          <a:pt x="81" y="282"/>
                        </a:lnTo>
                        <a:lnTo>
                          <a:pt x="79" y="278"/>
                        </a:lnTo>
                        <a:lnTo>
                          <a:pt x="79" y="276"/>
                        </a:lnTo>
                        <a:lnTo>
                          <a:pt x="76" y="267"/>
                        </a:lnTo>
                        <a:lnTo>
                          <a:pt x="76" y="265"/>
                        </a:lnTo>
                        <a:lnTo>
                          <a:pt x="76" y="265"/>
                        </a:lnTo>
                        <a:lnTo>
                          <a:pt x="79" y="263"/>
                        </a:lnTo>
                        <a:lnTo>
                          <a:pt x="79" y="263"/>
                        </a:lnTo>
                        <a:lnTo>
                          <a:pt x="83" y="257"/>
                        </a:lnTo>
                        <a:lnTo>
                          <a:pt x="83" y="252"/>
                        </a:lnTo>
                        <a:lnTo>
                          <a:pt x="85" y="252"/>
                        </a:lnTo>
                        <a:lnTo>
                          <a:pt x="85" y="250"/>
                        </a:lnTo>
                        <a:lnTo>
                          <a:pt x="83" y="248"/>
                        </a:lnTo>
                        <a:lnTo>
                          <a:pt x="83" y="248"/>
                        </a:lnTo>
                        <a:lnTo>
                          <a:pt x="79" y="246"/>
                        </a:lnTo>
                        <a:lnTo>
                          <a:pt x="76" y="246"/>
                        </a:lnTo>
                        <a:lnTo>
                          <a:pt x="76" y="248"/>
                        </a:lnTo>
                        <a:lnTo>
                          <a:pt x="74" y="248"/>
                        </a:lnTo>
                        <a:lnTo>
                          <a:pt x="72" y="252"/>
                        </a:lnTo>
                        <a:lnTo>
                          <a:pt x="70" y="252"/>
                        </a:lnTo>
                        <a:lnTo>
                          <a:pt x="68" y="252"/>
                        </a:lnTo>
                        <a:lnTo>
                          <a:pt x="66" y="250"/>
                        </a:lnTo>
                        <a:lnTo>
                          <a:pt x="53" y="235"/>
                        </a:lnTo>
                        <a:lnTo>
                          <a:pt x="38" y="214"/>
                        </a:lnTo>
                        <a:lnTo>
                          <a:pt x="34" y="208"/>
                        </a:lnTo>
                        <a:lnTo>
                          <a:pt x="30" y="206"/>
                        </a:lnTo>
                        <a:lnTo>
                          <a:pt x="28" y="206"/>
                        </a:lnTo>
                        <a:lnTo>
                          <a:pt x="25" y="206"/>
                        </a:lnTo>
                        <a:lnTo>
                          <a:pt x="23" y="204"/>
                        </a:lnTo>
                        <a:lnTo>
                          <a:pt x="21" y="201"/>
                        </a:lnTo>
                        <a:lnTo>
                          <a:pt x="19" y="197"/>
                        </a:lnTo>
                        <a:lnTo>
                          <a:pt x="17" y="193"/>
                        </a:lnTo>
                        <a:lnTo>
                          <a:pt x="17" y="189"/>
                        </a:lnTo>
                        <a:lnTo>
                          <a:pt x="17" y="189"/>
                        </a:lnTo>
                        <a:lnTo>
                          <a:pt x="11" y="184"/>
                        </a:lnTo>
                        <a:lnTo>
                          <a:pt x="11" y="184"/>
                        </a:lnTo>
                        <a:lnTo>
                          <a:pt x="6" y="176"/>
                        </a:lnTo>
                        <a:lnTo>
                          <a:pt x="4" y="174"/>
                        </a:lnTo>
                        <a:lnTo>
                          <a:pt x="2" y="174"/>
                        </a:lnTo>
                        <a:lnTo>
                          <a:pt x="2" y="172"/>
                        </a:lnTo>
                        <a:lnTo>
                          <a:pt x="2" y="170"/>
                        </a:lnTo>
                        <a:lnTo>
                          <a:pt x="2" y="170"/>
                        </a:lnTo>
                        <a:lnTo>
                          <a:pt x="2" y="163"/>
                        </a:lnTo>
                        <a:lnTo>
                          <a:pt x="2" y="163"/>
                        </a:lnTo>
                        <a:lnTo>
                          <a:pt x="2" y="161"/>
                        </a:lnTo>
                        <a:lnTo>
                          <a:pt x="2" y="159"/>
                        </a:lnTo>
                        <a:lnTo>
                          <a:pt x="0" y="157"/>
                        </a:lnTo>
                        <a:lnTo>
                          <a:pt x="0" y="155"/>
                        </a:lnTo>
                        <a:lnTo>
                          <a:pt x="0" y="153"/>
                        </a:lnTo>
                        <a:lnTo>
                          <a:pt x="0" y="150"/>
                        </a:lnTo>
                        <a:lnTo>
                          <a:pt x="0" y="148"/>
                        </a:lnTo>
                        <a:lnTo>
                          <a:pt x="0" y="146"/>
                        </a:lnTo>
                        <a:lnTo>
                          <a:pt x="0" y="144"/>
                        </a:lnTo>
                        <a:lnTo>
                          <a:pt x="11" y="140"/>
                        </a:lnTo>
                        <a:lnTo>
                          <a:pt x="23" y="136"/>
                        </a:lnTo>
                        <a:lnTo>
                          <a:pt x="38" y="136"/>
                        </a:lnTo>
                        <a:lnTo>
                          <a:pt x="42" y="133"/>
                        </a:lnTo>
                        <a:lnTo>
                          <a:pt x="47" y="131"/>
                        </a:lnTo>
                        <a:lnTo>
                          <a:pt x="53" y="127"/>
                        </a:lnTo>
                        <a:lnTo>
                          <a:pt x="59" y="123"/>
                        </a:lnTo>
                        <a:lnTo>
                          <a:pt x="62" y="119"/>
                        </a:lnTo>
                        <a:lnTo>
                          <a:pt x="66" y="112"/>
                        </a:lnTo>
                        <a:lnTo>
                          <a:pt x="68" y="112"/>
                        </a:lnTo>
                        <a:lnTo>
                          <a:pt x="68" y="110"/>
                        </a:lnTo>
                        <a:lnTo>
                          <a:pt x="68" y="110"/>
                        </a:lnTo>
                        <a:lnTo>
                          <a:pt x="68" y="108"/>
                        </a:lnTo>
                        <a:lnTo>
                          <a:pt x="68" y="106"/>
                        </a:lnTo>
                        <a:lnTo>
                          <a:pt x="68" y="104"/>
                        </a:lnTo>
                        <a:lnTo>
                          <a:pt x="68" y="104"/>
                        </a:lnTo>
                        <a:lnTo>
                          <a:pt x="68" y="102"/>
                        </a:lnTo>
                        <a:lnTo>
                          <a:pt x="68" y="102"/>
                        </a:lnTo>
                        <a:lnTo>
                          <a:pt x="68" y="99"/>
                        </a:lnTo>
                        <a:lnTo>
                          <a:pt x="68" y="99"/>
                        </a:lnTo>
                        <a:lnTo>
                          <a:pt x="68" y="99"/>
                        </a:lnTo>
                        <a:lnTo>
                          <a:pt x="72" y="97"/>
                        </a:lnTo>
                        <a:lnTo>
                          <a:pt x="79" y="95"/>
                        </a:lnTo>
                        <a:lnTo>
                          <a:pt x="83" y="95"/>
                        </a:lnTo>
                        <a:lnTo>
                          <a:pt x="93" y="95"/>
                        </a:lnTo>
                        <a:lnTo>
                          <a:pt x="100" y="99"/>
                        </a:lnTo>
                        <a:lnTo>
                          <a:pt x="102" y="99"/>
                        </a:lnTo>
                        <a:lnTo>
                          <a:pt x="119" y="95"/>
                        </a:lnTo>
                        <a:lnTo>
                          <a:pt x="134" y="95"/>
                        </a:lnTo>
                        <a:lnTo>
                          <a:pt x="136" y="95"/>
                        </a:lnTo>
                        <a:lnTo>
                          <a:pt x="136" y="97"/>
                        </a:lnTo>
                        <a:lnTo>
                          <a:pt x="138" y="97"/>
                        </a:lnTo>
                        <a:lnTo>
                          <a:pt x="138" y="99"/>
                        </a:lnTo>
                        <a:lnTo>
                          <a:pt x="142" y="99"/>
                        </a:lnTo>
                        <a:lnTo>
                          <a:pt x="144" y="99"/>
                        </a:lnTo>
                        <a:lnTo>
                          <a:pt x="144" y="102"/>
                        </a:lnTo>
                        <a:lnTo>
                          <a:pt x="144" y="102"/>
                        </a:lnTo>
                        <a:lnTo>
                          <a:pt x="147" y="104"/>
                        </a:lnTo>
                        <a:lnTo>
                          <a:pt x="147" y="104"/>
                        </a:lnTo>
                        <a:lnTo>
                          <a:pt x="149" y="104"/>
                        </a:lnTo>
                        <a:lnTo>
                          <a:pt x="149" y="106"/>
                        </a:lnTo>
                        <a:lnTo>
                          <a:pt x="151" y="104"/>
                        </a:lnTo>
                        <a:lnTo>
                          <a:pt x="151" y="104"/>
                        </a:lnTo>
                        <a:lnTo>
                          <a:pt x="155" y="102"/>
                        </a:lnTo>
                        <a:lnTo>
                          <a:pt x="155" y="99"/>
                        </a:lnTo>
                        <a:lnTo>
                          <a:pt x="157" y="99"/>
                        </a:lnTo>
                        <a:lnTo>
                          <a:pt x="159" y="99"/>
                        </a:lnTo>
                        <a:lnTo>
                          <a:pt x="166" y="97"/>
                        </a:lnTo>
                        <a:lnTo>
                          <a:pt x="183" y="87"/>
                        </a:lnTo>
                        <a:lnTo>
                          <a:pt x="193" y="82"/>
                        </a:lnTo>
                        <a:lnTo>
                          <a:pt x="196" y="82"/>
                        </a:lnTo>
                        <a:lnTo>
                          <a:pt x="210" y="63"/>
                        </a:lnTo>
                        <a:lnTo>
                          <a:pt x="213" y="61"/>
                        </a:lnTo>
                        <a:lnTo>
                          <a:pt x="219" y="61"/>
                        </a:lnTo>
                        <a:lnTo>
                          <a:pt x="219" y="61"/>
                        </a:lnTo>
                        <a:lnTo>
                          <a:pt x="219" y="59"/>
                        </a:lnTo>
                        <a:lnTo>
                          <a:pt x="219" y="57"/>
                        </a:lnTo>
                        <a:lnTo>
                          <a:pt x="217" y="55"/>
                        </a:lnTo>
                        <a:lnTo>
                          <a:pt x="217" y="51"/>
                        </a:lnTo>
                        <a:lnTo>
                          <a:pt x="217" y="51"/>
                        </a:lnTo>
                        <a:lnTo>
                          <a:pt x="217" y="46"/>
                        </a:lnTo>
                        <a:lnTo>
                          <a:pt x="215" y="36"/>
                        </a:lnTo>
                        <a:lnTo>
                          <a:pt x="215" y="36"/>
                        </a:lnTo>
                        <a:lnTo>
                          <a:pt x="217" y="29"/>
                        </a:lnTo>
                        <a:lnTo>
                          <a:pt x="217" y="29"/>
                        </a:lnTo>
                        <a:lnTo>
                          <a:pt x="219" y="27"/>
                        </a:lnTo>
                        <a:lnTo>
                          <a:pt x="221" y="25"/>
                        </a:lnTo>
                        <a:lnTo>
                          <a:pt x="223" y="25"/>
                        </a:lnTo>
                        <a:lnTo>
                          <a:pt x="225" y="27"/>
                        </a:lnTo>
                        <a:lnTo>
                          <a:pt x="230" y="25"/>
                        </a:lnTo>
                        <a:lnTo>
                          <a:pt x="232" y="23"/>
                        </a:lnTo>
                        <a:lnTo>
                          <a:pt x="236" y="6"/>
                        </a:lnTo>
                        <a:lnTo>
                          <a:pt x="249" y="0"/>
                        </a:lnTo>
                        <a:lnTo>
                          <a:pt x="253" y="2"/>
                        </a:lnTo>
                        <a:lnTo>
                          <a:pt x="253" y="4"/>
                        </a:lnTo>
                        <a:lnTo>
                          <a:pt x="253" y="6"/>
                        </a:lnTo>
                        <a:lnTo>
                          <a:pt x="253" y="4"/>
                        </a:lnTo>
                        <a:lnTo>
                          <a:pt x="253" y="6"/>
                        </a:lnTo>
                        <a:lnTo>
                          <a:pt x="253" y="10"/>
                        </a:lnTo>
                        <a:lnTo>
                          <a:pt x="251" y="14"/>
                        </a:lnTo>
                        <a:lnTo>
                          <a:pt x="255" y="17"/>
                        </a:lnTo>
                        <a:lnTo>
                          <a:pt x="266" y="14"/>
                        </a:lnTo>
                        <a:lnTo>
                          <a:pt x="268" y="17"/>
                        </a:lnTo>
                        <a:lnTo>
                          <a:pt x="272" y="23"/>
                        </a:lnTo>
                        <a:lnTo>
                          <a:pt x="274" y="27"/>
                        </a:lnTo>
                        <a:lnTo>
                          <a:pt x="276" y="31"/>
                        </a:lnTo>
                        <a:lnTo>
                          <a:pt x="281" y="31"/>
                        </a:lnTo>
                        <a:lnTo>
                          <a:pt x="285" y="29"/>
                        </a:lnTo>
                        <a:lnTo>
                          <a:pt x="291" y="23"/>
                        </a:lnTo>
                        <a:lnTo>
                          <a:pt x="295" y="21"/>
                        </a:lnTo>
                        <a:lnTo>
                          <a:pt x="308" y="34"/>
                        </a:lnTo>
                        <a:lnTo>
                          <a:pt x="312" y="38"/>
                        </a:lnTo>
                        <a:lnTo>
                          <a:pt x="321" y="36"/>
                        </a:lnTo>
                        <a:lnTo>
                          <a:pt x="325" y="38"/>
                        </a:lnTo>
                        <a:lnTo>
                          <a:pt x="325" y="44"/>
                        </a:lnTo>
                        <a:lnTo>
                          <a:pt x="323" y="51"/>
                        </a:lnTo>
                        <a:lnTo>
                          <a:pt x="323" y="53"/>
                        </a:lnTo>
                        <a:lnTo>
                          <a:pt x="344" y="63"/>
                        </a:lnTo>
                        <a:lnTo>
                          <a:pt x="349" y="63"/>
                        </a:lnTo>
                        <a:lnTo>
                          <a:pt x="353" y="63"/>
                        </a:lnTo>
                        <a:lnTo>
                          <a:pt x="357" y="65"/>
                        </a:lnTo>
                        <a:lnTo>
                          <a:pt x="368" y="68"/>
                        </a:lnTo>
                        <a:lnTo>
                          <a:pt x="372" y="70"/>
                        </a:lnTo>
                        <a:lnTo>
                          <a:pt x="376" y="65"/>
                        </a:lnTo>
                        <a:lnTo>
                          <a:pt x="385" y="65"/>
                        </a:lnTo>
                        <a:lnTo>
                          <a:pt x="406" y="59"/>
                        </a:lnTo>
                        <a:lnTo>
                          <a:pt x="406" y="59"/>
                        </a:lnTo>
                        <a:lnTo>
                          <a:pt x="408" y="59"/>
                        </a:lnTo>
                        <a:lnTo>
                          <a:pt x="410" y="61"/>
                        </a:lnTo>
                        <a:lnTo>
                          <a:pt x="412" y="63"/>
                        </a:lnTo>
                        <a:lnTo>
                          <a:pt x="412" y="65"/>
                        </a:lnTo>
                        <a:lnTo>
                          <a:pt x="415" y="72"/>
                        </a:lnTo>
                        <a:lnTo>
                          <a:pt x="419" y="72"/>
                        </a:lnTo>
                        <a:lnTo>
                          <a:pt x="421" y="70"/>
                        </a:lnTo>
                        <a:lnTo>
                          <a:pt x="432" y="65"/>
                        </a:lnTo>
                        <a:lnTo>
                          <a:pt x="432" y="65"/>
                        </a:lnTo>
                        <a:lnTo>
                          <a:pt x="434" y="65"/>
                        </a:lnTo>
                        <a:lnTo>
                          <a:pt x="438" y="68"/>
                        </a:lnTo>
                        <a:lnTo>
                          <a:pt x="442" y="68"/>
                        </a:lnTo>
                        <a:lnTo>
                          <a:pt x="444" y="70"/>
                        </a:lnTo>
                        <a:lnTo>
                          <a:pt x="446" y="72"/>
                        </a:lnTo>
                        <a:lnTo>
                          <a:pt x="455" y="91"/>
                        </a:lnTo>
                        <a:lnTo>
                          <a:pt x="457" y="95"/>
                        </a:lnTo>
                        <a:lnTo>
                          <a:pt x="455" y="99"/>
                        </a:lnTo>
                        <a:lnTo>
                          <a:pt x="446" y="110"/>
                        </a:lnTo>
                        <a:lnTo>
                          <a:pt x="446" y="112"/>
                        </a:lnTo>
                        <a:lnTo>
                          <a:pt x="446" y="114"/>
                        </a:lnTo>
                        <a:lnTo>
                          <a:pt x="449" y="116"/>
                        </a:lnTo>
                        <a:lnTo>
                          <a:pt x="449" y="119"/>
                        </a:lnTo>
                        <a:lnTo>
                          <a:pt x="451" y="121"/>
                        </a:lnTo>
                        <a:lnTo>
                          <a:pt x="453" y="121"/>
                        </a:lnTo>
                        <a:lnTo>
                          <a:pt x="453" y="123"/>
                        </a:lnTo>
                        <a:lnTo>
                          <a:pt x="453" y="125"/>
                        </a:lnTo>
                        <a:lnTo>
                          <a:pt x="453" y="127"/>
                        </a:lnTo>
                        <a:lnTo>
                          <a:pt x="451" y="129"/>
                        </a:lnTo>
                        <a:lnTo>
                          <a:pt x="449" y="131"/>
                        </a:lnTo>
                        <a:lnTo>
                          <a:pt x="449" y="133"/>
                        </a:lnTo>
                        <a:lnTo>
                          <a:pt x="449" y="136"/>
                        </a:lnTo>
                        <a:lnTo>
                          <a:pt x="451" y="138"/>
                        </a:lnTo>
                        <a:lnTo>
                          <a:pt x="453" y="140"/>
                        </a:lnTo>
                        <a:lnTo>
                          <a:pt x="455" y="142"/>
                        </a:lnTo>
                        <a:lnTo>
                          <a:pt x="455" y="142"/>
                        </a:lnTo>
                        <a:lnTo>
                          <a:pt x="455" y="144"/>
                        </a:lnTo>
                        <a:lnTo>
                          <a:pt x="457" y="148"/>
                        </a:lnTo>
                        <a:lnTo>
                          <a:pt x="459" y="150"/>
                        </a:lnTo>
                        <a:lnTo>
                          <a:pt x="459" y="150"/>
                        </a:lnTo>
                        <a:lnTo>
                          <a:pt x="463" y="153"/>
                        </a:lnTo>
                        <a:lnTo>
                          <a:pt x="463" y="155"/>
                        </a:lnTo>
                        <a:lnTo>
                          <a:pt x="466" y="155"/>
                        </a:lnTo>
                        <a:lnTo>
                          <a:pt x="466" y="159"/>
                        </a:lnTo>
                        <a:lnTo>
                          <a:pt x="466" y="165"/>
                        </a:lnTo>
                        <a:lnTo>
                          <a:pt x="463" y="174"/>
                        </a:lnTo>
                        <a:lnTo>
                          <a:pt x="463" y="178"/>
                        </a:lnTo>
                        <a:lnTo>
                          <a:pt x="461" y="182"/>
                        </a:lnTo>
                        <a:lnTo>
                          <a:pt x="459" y="184"/>
                        </a:lnTo>
                        <a:lnTo>
                          <a:pt x="457" y="184"/>
                        </a:lnTo>
                        <a:lnTo>
                          <a:pt x="451" y="187"/>
                        </a:lnTo>
                        <a:lnTo>
                          <a:pt x="449" y="187"/>
                        </a:lnTo>
                        <a:lnTo>
                          <a:pt x="449" y="189"/>
                        </a:lnTo>
                        <a:lnTo>
                          <a:pt x="449" y="195"/>
                        </a:lnTo>
                        <a:lnTo>
                          <a:pt x="451" y="206"/>
                        </a:lnTo>
                        <a:lnTo>
                          <a:pt x="451" y="212"/>
                        </a:lnTo>
                        <a:lnTo>
                          <a:pt x="451" y="214"/>
                        </a:lnTo>
                        <a:lnTo>
                          <a:pt x="444" y="229"/>
                        </a:lnTo>
                        <a:lnTo>
                          <a:pt x="444" y="231"/>
                        </a:lnTo>
                        <a:lnTo>
                          <a:pt x="444" y="231"/>
                        </a:lnTo>
                        <a:lnTo>
                          <a:pt x="446" y="231"/>
                        </a:lnTo>
                        <a:lnTo>
                          <a:pt x="449" y="231"/>
                        </a:lnTo>
                        <a:lnTo>
                          <a:pt x="451" y="231"/>
                        </a:lnTo>
                        <a:lnTo>
                          <a:pt x="455" y="229"/>
                        </a:lnTo>
                        <a:lnTo>
                          <a:pt x="455" y="229"/>
                        </a:lnTo>
                        <a:lnTo>
                          <a:pt x="457" y="231"/>
                        </a:lnTo>
                        <a:lnTo>
                          <a:pt x="457" y="231"/>
                        </a:lnTo>
                        <a:lnTo>
                          <a:pt x="457" y="233"/>
                        </a:lnTo>
                        <a:lnTo>
                          <a:pt x="455" y="235"/>
                        </a:lnTo>
                        <a:lnTo>
                          <a:pt x="455" y="235"/>
                        </a:lnTo>
                        <a:lnTo>
                          <a:pt x="453" y="238"/>
                        </a:lnTo>
                        <a:lnTo>
                          <a:pt x="453" y="240"/>
                        </a:lnTo>
                        <a:lnTo>
                          <a:pt x="453" y="242"/>
                        </a:lnTo>
                        <a:lnTo>
                          <a:pt x="455" y="244"/>
                        </a:lnTo>
                        <a:lnTo>
                          <a:pt x="455" y="246"/>
                        </a:lnTo>
                        <a:lnTo>
                          <a:pt x="457" y="246"/>
                        </a:lnTo>
                        <a:lnTo>
                          <a:pt x="457" y="248"/>
                        </a:lnTo>
                        <a:lnTo>
                          <a:pt x="461" y="248"/>
                        </a:lnTo>
                        <a:lnTo>
                          <a:pt x="466" y="246"/>
                        </a:lnTo>
                        <a:lnTo>
                          <a:pt x="468" y="246"/>
                        </a:lnTo>
                        <a:lnTo>
                          <a:pt x="470" y="244"/>
                        </a:lnTo>
                        <a:lnTo>
                          <a:pt x="470" y="244"/>
                        </a:lnTo>
                        <a:lnTo>
                          <a:pt x="470" y="242"/>
                        </a:lnTo>
                        <a:lnTo>
                          <a:pt x="470" y="242"/>
                        </a:lnTo>
                        <a:lnTo>
                          <a:pt x="472" y="240"/>
                        </a:lnTo>
                        <a:lnTo>
                          <a:pt x="472" y="235"/>
                        </a:lnTo>
                        <a:lnTo>
                          <a:pt x="472" y="233"/>
                        </a:lnTo>
                        <a:lnTo>
                          <a:pt x="472" y="231"/>
                        </a:lnTo>
                        <a:lnTo>
                          <a:pt x="472" y="231"/>
                        </a:lnTo>
                        <a:lnTo>
                          <a:pt x="474" y="231"/>
                        </a:lnTo>
                        <a:lnTo>
                          <a:pt x="476" y="231"/>
                        </a:lnTo>
                        <a:lnTo>
                          <a:pt x="478" y="233"/>
                        </a:lnTo>
                        <a:lnTo>
                          <a:pt x="480" y="235"/>
                        </a:lnTo>
                        <a:lnTo>
                          <a:pt x="487" y="242"/>
                        </a:lnTo>
                        <a:lnTo>
                          <a:pt x="489" y="244"/>
                        </a:lnTo>
                        <a:lnTo>
                          <a:pt x="491" y="244"/>
                        </a:lnTo>
                        <a:lnTo>
                          <a:pt x="491" y="244"/>
                        </a:lnTo>
                        <a:lnTo>
                          <a:pt x="493" y="242"/>
                        </a:lnTo>
                        <a:lnTo>
                          <a:pt x="493" y="242"/>
                        </a:lnTo>
                        <a:lnTo>
                          <a:pt x="495" y="242"/>
                        </a:lnTo>
                        <a:lnTo>
                          <a:pt x="495" y="242"/>
                        </a:lnTo>
                        <a:lnTo>
                          <a:pt x="497" y="242"/>
                        </a:lnTo>
                        <a:lnTo>
                          <a:pt x="500" y="240"/>
                        </a:lnTo>
                        <a:lnTo>
                          <a:pt x="500" y="240"/>
                        </a:lnTo>
                        <a:lnTo>
                          <a:pt x="502" y="242"/>
                        </a:lnTo>
                        <a:lnTo>
                          <a:pt x="500" y="244"/>
                        </a:lnTo>
                        <a:lnTo>
                          <a:pt x="500" y="246"/>
                        </a:lnTo>
                        <a:lnTo>
                          <a:pt x="500" y="250"/>
                        </a:lnTo>
                        <a:lnTo>
                          <a:pt x="502" y="255"/>
                        </a:lnTo>
                        <a:lnTo>
                          <a:pt x="502" y="257"/>
                        </a:lnTo>
                        <a:lnTo>
                          <a:pt x="502" y="257"/>
                        </a:lnTo>
                        <a:lnTo>
                          <a:pt x="500" y="265"/>
                        </a:lnTo>
                        <a:lnTo>
                          <a:pt x="497" y="272"/>
                        </a:lnTo>
                        <a:lnTo>
                          <a:pt x="495" y="276"/>
                        </a:lnTo>
                        <a:lnTo>
                          <a:pt x="493" y="278"/>
                        </a:lnTo>
                        <a:lnTo>
                          <a:pt x="493" y="280"/>
                        </a:lnTo>
                        <a:lnTo>
                          <a:pt x="493" y="280"/>
                        </a:lnTo>
                        <a:lnTo>
                          <a:pt x="493" y="282"/>
                        </a:lnTo>
                        <a:lnTo>
                          <a:pt x="493" y="282"/>
                        </a:lnTo>
                        <a:lnTo>
                          <a:pt x="495" y="284"/>
                        </a:lnTo>
                        <a:lnTo>
                          <a:pt x="497" y="286"/>
                        </a:lnTo>
                        <a:lnTo>
                          <a:pt x="497" y="289"/>
                        </a:lnTo>
                        <a:lnTo>
                          <a:pt x="497" y="291"/>
                        </a:lnTo>
                        <a:lnTo>
                          <a:pt x="495" y="297"/>
                        </a:lnTo>
                        <a:lnTo>
                          <a:pt x="495" y="301"/>
                        </a:lnTo>
                        <a:lnTo>
                          <a:pt x="493" y="308"/>
                        </a:lnTo>
                        <a:lnTo>
                          <a:pt x="493" y="310"/>
                        </a:lnTo>
                        <a:lnTo>
                          <a:pt x="493" y="312"/>
                        </a:lnTo>
                        <a:lnTo>
                          <a:pt x="493" y="314"/>
                        </a:lnTo>
                        <a:lnTo>
                          <a:pt x="493" y="316"/>
                        </a:lnTo>
                        <a:lnTo>
                          <a:pt x="493" y="316"/>
                        </a:lnTo>
                        <a:lnTo>
                          <a:pt x="493" y="318"/>
                        </a:lnTo>
                        <a:lnTo>
                          <a:pt x="495" y="323"/>
                        </a:lnTo>
                        <a:lnTo>
                          <a:pt x="495" y="325"/>
                        </a:lnTo>
                        <a:lnTo>
                          <a:pt x="497" y="327"/>
                        </a:lnTo>
                        <a:lnTo>
                          <a:pt x="497" y="329"/>
                        </a:lnTo>
                        <a:lnTo>
                          <a:pt x="497" y="331"/>
                        </a:lnTo>
                        <a:lnTo>
                          <a:pt x="493" y="337"/>
                        </a:lnTo>
                        <a:lnTo>
                          <a:pt x="493" y="340"/>
                        </a:lnTo>
                        <a:lnTo>
                          <a:pt x="493" y="342"/>
                        </a:lnTo>
                        <a:lnTo>
                          <a:pt x="493" y="344"/>
                        </a:lnTo>
                        <a:lnTo>
                          <a:pt x="491" y="350"/>
                        </a:lnTo>
                        <a:lnTo>
                          <a:pt x="491" y="352"/>
                        </a:lnTo>
                        <a:lnTo>
                          <a:pt x="491" y="354"/>
                        </a:lnTo>
                        <a:lnTo>
                          <a:pt x="493" y="359"/>
                        </a:lnTo>
                        <a:lnTo>
                          <a:pt x="495" y="365"/>
                        </a:lnTo>
                        <a:lnTo>
                          <a:pt x="497" y="369"/>
                        </a:lnTo>
                        <a:lnTo>
                          <a:pt x="500" y="369"/>
                        </a:lnTo>
                        <a:lnTo>
                          <a:pt x="502" y="369"/>
                        </a:lnTo>
                        <a:lnTo>
                          <a:pt x="504" y="369"/>
                        </a:lnTo>
                        <a:lnTo>
                          <a:pt x="504" y="371"/>
                        </a:lnTo>
                        <a:lnTo>
                          <a:pt x="506" y="374"/>
                        </a:lnTo>
                        <a:lnTo>
                          <a:pt x="508" y="378"/>
                        </a:lnTo>
                        <a:lnTo>
                          <a:pt x="510" y="378"/>
                        </a:lnTo>
                        <a:lnTo>
                          <a:pt x="510" y="380"/>
                        </a:lnTo>
                        <a:lnTo>
                          <a:pt x="508" y="380"/>
                        </a:lnTo>
                        <a:lnTo>
                          <a:pt x="504" y="389"/>
                        </a:lnTo>
                        <a:lnTo>
                          <a:pt x="502" y="403"/>
                        </a:lnTo>
                        <a:lnTo>
                          <a:pt x="500" y="406"/>
                        </a:lnTo>
                        <a:lnTo>
                          <a:pt x="500" y="408"/>
                        </a:lnTo>
                        <a:lnTo>
                          <a:pt x="500" y="410"/>
                        </a:lnTo>
                        <a:lnTo>
                          <a:pt x="504" y="418"/>
                        </a:lnTo>
                        <a:lnTo>
                          <a:pt x="508" y="423"/>
                        </a:lnTo>
                        <a:lnTo>
                          <a:pt x="508" y="425"/>
                        </a:lnTo>
                        <a:lnTo>
                          <a:pt x="519" y="431"/>
                        </a:lnTo>
                        <a:lnTo>
                          <a:pt x="521" y="437"/>
                        </a:lnTo>
                        <a:lnTo>
                          <a:pt x="523" y="440"/>
                        </a:lnTo>
                        <a:lnTo>
                          <a:pt x="525" y="440"/>
                        </a:lnTo>
                        <a:lnTo>
                          <a:pt x="531" y="442"/>
                        </a:lnTo>
                        <a:lnTo>
                          <a:pt x="538" y="448"/>
                        </a:lnTo>
                        <a:lnTo>
                          <a:pt x="561" y="471"/>
                        </a:lnTo>
                        <a:lnTo>
                          <a:pt x="563" y="476"/>
                        </a:lnTo>
                        <a:lnTo>
                          <a:pt x="563" y="476"/>
                        </a:lnTo>
                        <a:lnTo>
                          <a:pt x="563" y="478"/>
                        </a:lnTo>
                        <a:lnTo>
                          <a:pt x="565" y="480"/>
                        </a:lnTo>
                        <a:lnTo>
                          <a:pt x="568" y="482"/>
                        </a:lnTo>
                        <a:lnTo>
                          <a:pt x="570" y="484"/>
                        </a:lnTo>
                        <a:lnTo>
                          <a:pt x="580" y="488"/>
                        </a:lnTo>
                        <a:lnTo>
                          <a:pt x="585" y="493"/>
                        </a:lnTo>
                        <a:lnTo>
                          <a:pt x="587" y="493"/>
                        </a:lnTo>
                        <a:lnTo>
                          <a:pt x="589" y="493"/>
                        </a:lnTo>
                        <a:lnTo>
                          <a:pt x="591" y="493"/>
                        </a:lnTo>
                        <a:lnTo>
                          <a:pt x="593" y="491"/>
                        </a:lnTo>
                        <a:lnTo>
                          <a:pt x="595" y="491"/>
                        </a:lnTo>
                        <a:lnTo>
                          <a:pt x="595" y="486"/>
                        </a:lnTo>
                        <a:lnTo>
                          <a:pt x="595" y="486"/>
                        </a:lnTo>
                        <a:lnTo>
                          <a:pt x="597" y="484"/>
                        </a:lnTo>
                        <a:lnTo>
                          <a:pt x="597" y="484"/>
                        </a:lnTo>
                        <a:lnTo>
                          <a:pt x="599" y="484"/>
                        </a:lnTo>
                        <a:lnTo>
                          <a:pt x="602" y="486"/>
                        </a:lnTo>
                        <a:lnTo>
                          <a:pt x="610" y="495"/>
                        </a:lnTo>
                        <a:lnTo>
                          <a:pt x="627" y="503"/>
                        </a:lnTo>
                        <a:lnTo>
                          <a:pt x="631" y="505"/>
                        </a:lnTo>
                        <a:lnTo>
                          <a:pt x="646" y="505"/>
                        </a:lnTo>
                        <a:lnTo>
                          <a:pt x="651" y="501"/>
                        </a:lnTo>
                        <a:lnTo>
                          <a:pt x="655" y="499"/>
                        </a:lnTo>
                        <a:lnTo>
                          <a:pt x="657" y="495"/>
                        </a:lnTo>
                        <a:lnTo>
                          <a:pt x="659" y="493"/>
                        </a:lnTo>
                        <a:lnTo>
                          <a:pt x="659" y="493"/>
                        </a:lnTo>
                        <a:lnTo>
                          <a:pt x="659" y="491"/>
                        </a:lnTo>
                        <a:lnTo>
                          <a:pt x="659" y="488"/>
                        </a:lnTo>
                        <a:lnTo>
                          <a:pt x="661" y="488"/>
                        </a:lnTo>
                        <a:lnTo>
                          <a:pt x="663" y="488"/>
                        </a:lnTo>
                        <a:lnTo>
                          <a:pt x="676" y="495"/>
                        </a:lnTo>
                        <a:lnTo>
                          <a:pt x="708" y="508"/>
                        </a:lnTo>
                        <a:lnTo>
                          <a:pt x="710" y="508"/>
                        </a:lnTo>
                        <a:lnTo>
                          <a:pt x="723" y="508"/>
                        </a:lnTo>
                        <a:lnTo>
                          <a:pt x="729" y="510"/>
                        </a:lnTo>
                        <a:lnTo>
                          <a:pt x="731" y="512"/>
                        </a:lnTo>
                        <a:lnTo>
                          <a:pt x="733" y="520"/>
                        </a:lnTo>
                        <a:lnTo>
                          <a:pt x="736" y="520"/>
                        </a:lnTo>
                        <a:lnTo>
                          <a:pt x="740" y="520"/>
                        </a:lnTo>
                        <a:lnTo>
                          <a:pt x="753" y="518"/>
                        </a:lnTo>
                        <a:lnTo>
                          <a:pt x="759" y="518"/>
                        </a:lnTo>
                        <a:lnTo>
                          <a:pt x="763" y="520"/>
                        </a:lnTo>
                        <a:lnTo>
                          <a:pt x="767" y="522"/>
                        </a:lnTo>
                        <a:lnTo>
                          <a:pt x="770" y="525"/>
                        </a:lnTo>
                        <a:lnTo>
                          <a:pt x="772" y="527"/>
                        </a:lnTo>
                        <a:lnTo>
                          <a:pt x="774" y="529"/>
                        </a:lnTo>
                        <a:lnTo>
                          <a:pt x="795" y="539"/>
                        </a:lnTo>
                        <a:lnTo>
                          <a:pt x="801" y="542"/>
                        </a:lnTo>
                        <a:lnTo>
                          <a:pt x="821" y="535"/>
                        </a:lnTo>
                        <a:lnTo>
                          <a:pt x="823" y="535"/>
                        </a:lnTo>
                        <a:lnTo>
                          <a:pt x="827" y="537"/>
                        </a:lnTo>
                        <a:lnTo>
                          <a:pt x="829" y="539"/>
                        </a:lnTo>
                        <a:lnTo>
                          <a:pt x="831" y="539"/>
                        </a:lnTo>
                        <a:lnTo>
                          <a:pt x="831" y="537"/>
                        </a:lnTo>
                        <a:lnTo>
                          <a:pt x="833" y="533"/>
                        </a:lnTo>
                        <a:lnTo>
                          <a:pt x="836" y="531"/>
                        </a:lnTo>
                        <a:lnTo>
                          <a:pt x="838" y="529"/>
                        </a:lnTo>
                        <a:lnTo>
                          <a:pt x="848" y="529"/>
                        </a:lnTo>
                        <a:lnTo>
                          <a:pt x="855" y="531"/>
                        </a:lnTo>
                        <a:lnTo>
                          <a:pt x="853" y="537"/>
                        </a:lnTo>
                        <a:lnTo>
                          <a:pt x="844" y="550"/>
                        </a:lnTo>
                        <a:lnTo>
                          <a:pt x="838" y="567"/>
                        </a:lnTo>
                        <a:lnTo>
                          <a:pt x="836" y="571"/>
                        </a:lnTo>
                        <a:lnTo>
                          <a:pt x="836" y="576"/>
                        </a:lnTo>
                        <a:lnTo>
                          <a:pt x="840" y="588"/>
                        </a:lnTo>
                        <a:lnTo>
                          <a:pt x="840" y="593"/>
                        </a:lnTo>
                        <a:lnTo>
                          <a:pt x="844" y="599"/>
                        </a:lnTo>
                        <a:lnTo>
                          <a:pt x="846" y="603"/>
                        </a:lnTo>
                        <a:lnTo>
                          <a:pt x="850" y="607"/>
                        </a:lnTo>
                        <a:lnTo>
                          <a:pt x="850" y="614"/>
                        </a:lnTo>
                        <a:lnTo>
                          <a:pt x="844" y="629"/>
                        </a:lnTo>
                        <a:lnTo>
                          <a:pt x="827" y="64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4" name="Freeform 45"/>
                  <p:cNvSpPr>
                    <a:spLocks/>
                  </p:cNvSpPr>
                  <p:nvPr/>
                </p:nvSpPr>
                <p:spPr bwMode="auto">
                  <a:xfrm>
                    <a:off x="3361135" y="2031207"/>
                    <a:ext cx="1100138" cy="997744"/>
                  </a:xfrm>
                  <a:custGeom>
                    <a:avLst/>
                    <a:gdLst>
                      <a:gd name="T0" fmla="*/ 920 w 924"/>
                      <a:gd name="T1" fmla="*/ 211 h 838"/>
                      <a:gd name="T2" fmla="*/ 890 w 924"/>
                      <a:gd name="T3" fmla="*/ 370 h 838"/>
                      <a:gd name="T4" fmla="*/ 833 w 924"/>
                      <a:gd name="T5" fmla="*/ 323 h 838"/>
                      <a:gd name="T6" fmla="*/ 799 w 924"/>
                      <a:gd name="T7" fmla="*/ 289 h 838"/>
                      <a:gd name="T8" fmla="*/ 748 w 924"/>
                      <a:gd name="T9" fmla="*/ 292 h 838"/>
                      <a:gd name="T10" fmla="*/ 718 w 924"/>
                      <a:gd name="T11" fmla="*/ 317 h 838"/>
                      <a:gd name="T12" fmla="*/ 712 w 924"/>
                      <a:gd name="T13" fmla="*/ 368 h 838"/>
                      <a:gd name="T14" fmla="*/ 618 w 924"/>
                      <a:gd name="T15" fmla="*/ 436 h 838"/>
                      <a:gd name="T16" fmla="*/ 599 w 924"/>
                      <a:gd name="T17" fmla="*/ 470 h 838"/>
                      <a:gd name="T18" fmla="*/ 504 w 924"/>
                      <a:gd name="T19" fmla="*/ 523 h 838"/>
                      <a:gd name="T20" fmla="*/ 465 w 924"/>
                      <a:gd name="T21" fmla="*/ 547 h 838"/>
                      <a:gd name="T22" fmla="*/ 427 w 924"/>
                      <a:gd name="T23" fmla="*/ 574 h 838"/>
                      <a:gd name="T24" fmla="*/ 372 w 924"/>
                      <a:gd name="T25" fmla="*/ 630 h 838"/>
                      <a:gd name="T26" fmla="*/ 336 w 924"/>
                      <a:gd name="T27" fmla="*/ 681 h 838"/>
                      <a:gd name="T28" fmla="*/ 263 w 924"/>
                      <a:gd name="T29" fmla="*/ 700 h 838"/>
                      <a:gd name="T30" fmla="*/ 193 w 924"/>
                      <a:gd name="T31" fmla="*/ 734 h 838"/>
                      <a:gd name="T32" fmla="*/ 161 w 924"/>
                      <a:gd name="T33" fmla="*/ 783 h 838"/>
                      <a:gd name="T34" fmla="*/ 146 w 924"/>
                      <a:gd name="T35" fmla="*/ 834 h 838"/>
                      <a:gd name="T36" fmla="*/ 127 w 924"/>
                      <a:gd name="T37" fmla="*/ 800 h 838"/>
                      <a:gd name="T38" fmla="*/ 104 w 924"/>
                      <a:gd name="T39" fmla="*/ 785 h 838"/>
                      <a:gd name="T40" fmla="*/ 42 w 924"/>
                      <a:gd name="T41" fmla="*/ 759 h 838"/>
                      <a:gd name="T42" fmla="*/ 19 w 924"/>
                      <a:gd name="T43" fmla="*/ 729 h 838"/>
                      <a:gd name="T44" fmla="*/ 12 w 924"/>
                      <a:gd name="T45" fmla="*/ 715 h 838"/>
                      <a:gd name="T46" fmla="*/ 6 w 924"/>
                      <a:gd name="T47" fmla="*/ 691 h 838"/>
                      <a:gd name="T48" fmla="*/ 23 w 924"/>
                      <a:gd name="T49" fmla="*/ 657 h 838"/>
                      <a:gd name="T50" fmla="*/ 40 w 924"/>
                      <a:gd name="T51" fmla="*/ 661 h 838"/>
                      <a:gd name="T52" fmla="*/ 63 w 924"/>
                      <a:gd name="T53" fmla="*/ 644 h 838"/>
                      <a:gd name="T54" fmla="*/ 80 w 924"/>
                      <a:gd name="T55" fmla="*/ 604 h 838"/>
                      <a:gd name="T56" fmla="*/ 108 w 924"/>
                      <a:gd name="T57" fmla="*/ 574 h 838"/>
                      <a:gd name="T58" fmla="*/ 97 w 924"/>
                      <a:gd name="T59" fmla="*/ 555 h 838"/>
                      <a:gd name="T60" fmla="*/ 93 w 924"/>
                      <a:gd name="T61" fmla="*/ 540 h 838"/>
                      <a:gd name="T62" fmla="*/ 89 w 924"/>
                      <a:gd name="T63" fmla="*/ 523 h 838"/>
                      <a:gd name="T64" fmla="*/ 138 w 924"/>
                      <a:gd name="T65" fmla="*/ 493 h 838"/>
                      <a:gd name="T66" fmla="*/ 185 w 924"/>
                      <a:gd name="T67" fmla="*/ 459 h 838"/>
                      <a:gd name="T68" fmla="*/ 202 w 924"/>
                      <a:gd name="T69" fmla="*/ 449 h 838"/>
                      <a:gd name="T70" fmla="*/ 144 w 924"/>
                      <a:gd name="T71" fmla="*/ 387 h 838"/>
                      <a:gd name="T72" fmla="*/ 44 w 924"/>
                      <a:gd name="T73" fmla="*/ 355 h 838"/>
                      <a:gd name="T74" fmla="*/ 25 w 924"/>
                      <a:gd name="T75" fmla="*/ 317 h 838"/>
                      <a:gd name="T76" fmla="*/ 4 w 924"/>
                      <a:gd name="T77" fmla="*/ 268 h 838"/>
                      <a:gd name="T78" fmla="*/ 19 w 924"/>
                      <a:gd name="T79" fmla="*/ 245 h 838"/>
                      <a:gd name="T80" fmla="*/ 2 w 924"/>
                      <a:gd name="T81" fmla="*/ 200 h 838"/>
                      <a:gd name="T82" fmla="*/ 6 w 924"/>
                      <a:gd name="T83" fmla="*/ 177 h 838"/>
                      <a:gd name="T84" fmla="*/ 14 w 924"/>
                      <a:gd name="T85" fmla="*/ 126 h 838"/>
                      <a:gd name="T86" fmla="*/ 76 w 924"/>
                      <a:gd name="T87" fmla="*/ 104 h 838"/>
                      <a:gd name="T88" fmla="*/ 146 w 924"/>
                      <a:gd name="T89" fmla="*/ 83 h 838"/>
                      <a:gd name="T90" fmla="*/ 212 w 924"/>
                      <a:gd name="T91" fmla="*/ 39 h 838"/>
                      <a:gd name="T92" fmla="*/ 255 w 924"/>
                      <a:gd name="T93" fmla="*/ 49 h 838"/>
                      <a:gd name="T94" fmla="*/ 297 w 924"/>
                      <a:gd name="T95" fmla="*/ 68 h 838"/>
                      <a:gd name="T96" fmla="*/ 321 w 924"/>
                      <a:gd name="T97" fmla="*/ 94 h 838"/>
                      <a:gd name="T98" fmla="*/ 323 w 924"/>
                      <a:gd name="T99" fmla="*/ 121 h 838"/>
                      <a:gd name="T100" fmla="*/ 325 w 924"/>
                      <a:gd name="T101" fmla="*/ 158 h 838"/>
                      <a:gd name="T102" fmla="*/ 340 w 924"/>
                      <a:gd name="T103" fmla="*/ 160 h 838"/>
                      <a:gd name="T104" fmla="*/ 414 w 924"/>
                      <a:gd name="T105" fmla="*/ 143 h 838"/>
                      <a:gd name="T106" fmla="*/ 506 w 924"/>
                      <a:gd name="T107" fmla="*/ 155 h 838"/>
                      <a:gd name="T108" fmla="*/ 599 w 924"/>
                      <a:gd name="T109" fmla="*/ 87 h 838"/>
                      <a:gd name="T110" fmla="*/ 693 w 924"/>
                      <a:gd name="T111" fmla="*/ 36 h 838"/>
                      <a:gd name="T112" fmla="*/ 835 w 924"/>
                      <a:gd name="T113" fmla="*/ 22 h 838"/>
                      <a:gd name="T114" fmla="*/ 895 w 924"/>
                      <a:gd name="T115" fmla="*/ 94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4" h="838">
                        <a:moveTo>
                          <a:pt x="922" y="138"/>
                        </a:moveTo>
                        <a:lnTo>
                          <a:pt x="922" y="138"/>
                        </a:lnTo>
                        <a:lnTo>
                          <a:pt x="924" y="141"/>
                        </a:lnTo>
                        <a:lnTo>
                          <a:pt x="922" y="151"/>
                        </a:lnTo>
                        <a:lnTo>
                          <a:pt x="920" y="166"/>
                        </a:lnTo>
                        <a:lnTo>
                          <a:pt x="920" y="181"/>
                        </a:lnTo>
                        <a:lnTo>
                          <a:pt x="922" y="194"/>
                        </a:lnTo>
                        <a:lnTo>
                          <a:pt x="924" y="200"/>
                        </a:lnTo>
                        <a:lnTo>
                          <a:pt x="922" y="204"/>
                        </a:lnTo>
                        <a:lnTo>
                          <a:pt x="920" y="207"/>
                        </a:lnTo>
                        <a:lnTo>
                          <a:pt x="920" y="211"/>
                        </a:lnTo>
                        <a:lnTo>
                          <a:pt x="920" y="215"/>
                        </a:lnTo>
                        <a:lnTo>
                          <a:pt x="922" y="226"/>
                        </a:lnTo>
                        <a:lnTo>
                          <a:pt x="922" y="232"/>
                        </a:lnTo>
                        <a:lnTo>
                          <a:pt x="916" y="270"/>
                        </a:lnTo>
                        <a:lnTo>
                          <a:pt x="907" y="313"/>
                        </a:lnTo>
                        <a:lnTo>
                          <a:pt x="899" y="328"/>
                        </a:lnTo>
                        <a:lnTo>
                          <a:pt x="895" y="336"/>
                        </a:lnTo>
                        <a:lnTo>
                          <a:pt x="897" y="345"/>
                        </a:lnTo>
                        <a:lnTo>
                          <a:pt x="895" y="360"/>
                        </a:lnTo>
                        <a:lnTo>
                          <a:pt x="893" y="366"/>
                        </a:lnTo>
                        <a:lnTo>
                          <a:pt x="890" y="370"/>
                        </a:lnTo>
                        <a:lnTo>
                          <a:pt x="886" y="372"/>
                        </a:lnTo>
                        <a:lnTo>
                          <a:pt x="880" y="372"/>
                        </a:lnTo>
                        <a:lnTo>
                          <a:pt x="867" y="372"/>
                        </a:lnTo>
                        <a:lnTo>
                          <a:pt x="852" y="366"/>
                        </a:lnTo>
                        <a:lnTo>
                          <a:pt x="848" y="364"/>
                        </a:lnTo>
                        <a:lnTo>
                          <a:pt x="835" y="364"/>
                        </a:lnTo>
                        <a:lnTo>
                          <a:pt x="833" y="360"/>
                        </a:lnTo>
                        <a:lnTo>
                          <a:pt x="833" y="351"/>
                        </a:lnTo>
                        <a:lnTo>
                          <a:pt x="835" y="336"/>
                        </a:lnTo>
                        <a:lnTo>
                          <a:pt x="837" y="330"/>
                        </a:lnTo>
                        <a:lnTo>
                          <a:pt x="833" y="323"/>
                        </a:lnTo>
                        <a:lnTo>
                          <a:pt x="829" y="323"/>
                        </a:lnTo>
                        <a:lnTo>
                          <a:pt x="814" y="334"/>
                        </a:lnTo>
                        <a:lnTo>
                          <a:pt x="810" y="332"/>
                        </a:lnTo>
                        <a:lnTo>
                          <a:pt x="810" y="326"/>
                        </a:lnTo>
                        <a:lnTo>
                          <a:pt x="812" y="319"/>
                        </a:lnTo>
                        <a:lnTo>
                          <a:pt x="814" y="311"/>
                        </a:lnTo>
                        <a:lnTo>
                          <a:pt x="812" y="304"/>
                        </a:lnTo>
                        <a:lnTo>
                          <a:pt x="810" y="300"/>
                        </a:lnTo>
                        <a:lnTo>
                          <a:pt x="808" y="296"/>
                        </a:lnTo>
                        <a:lnTo>
                          <a:pt x="803" y="292"/>
                        </a:lnTo>
                        <a:lnTo>
                          <a:pt x="799" y="289"/>
                        </a:lnTo>
                        <a:lnTo>
                          <a:pt x="788" y="289"/>
                        </a:lnTo>
                        <a:lnTo>
                          <a:pt x="784" y="287"/>
                        </a:lnTo>
                        <a:lnTo>
                          <a:pt x="780" y="283"/>
                        </a:lnTo>
                        <a:lnTo>
                          <a:pt x="780" y="281"/>
                        </a:lnTo>
                        <a:lnTo>
                          <a:pt x="778" y="277"/>
                        </a:lnTo>
                        <a:lnTo>
                          <a:pt x="776" y="272"/>
                        </a:lnTo>
                        <a:lnTo>
                          <a:pt x="774" y="281"/>
                        </a:lnTo>
                        <a:lnTo>
                          <a:pt x="771" y="283"/>
                        </a:lnTo>
                        <a:lnTo>
                          <a:pt x="759" y="285"/>
                        </a:lnTo>
                        <a:lnTo>
                          <a:pt x="750" y="289"/>
                        </a:lnTo>
                        <a:lnTo>
                          <a:pt x="748" y="292"/>
                        </a:lnTo>
                        <a:lnTo>
                          <a:pt x="744" y="289"/>
                        </a:lnTo>
                        <a:lnTo>
                          <a:pt x="742" y="287"/>
                        </a:lnTo>
                        <a:lnTo>
                          <a:pt x="740" y="285"/>
                        </a:lnTo>
                        <a:lnTo>
                          <a:pt x="735" y="283"/>
                        </a:lnTo>
                        <a:lnTo>
                          <a:pt x="723" y="281"/>
                        </a:lnTo>
                        <a:lnTo>
                          <a:pt x="714" y="285"/>
                        </a:lnTo>
                        <a:lnTo>
                          <a:pt x="708" y="294"/>
                        </a:lnTo>
                        <a:lnTo>
                          <a:pt x="705" y="309"/>
                        </a:lnTo>
                        <a:lnTo>
                          <a:pt x="703" y="315"/>
                        </a:lnTo>
                        <a:lnTo>
                          <a:pt x="708" y="317"/>
                        </a:lnTo>
                        <a:lnTo>
                          <a:pt x="718" y="317"/>
                        </a:lnTo>
                        <a:lnTo>
                          <a:pt x="725" y="317"/>
                        </a:lnTo>
                        <a:lnTo>
                          <a:pt x="725" y="319"/>
                        </a:lnTo>
                        <a:lnTo>
                          <a:pt x="723" y="321"/>
                        </a:lnTo>
                        <a:lnTo>
                          <a:pt x="723" y="326"/>
                        </a:lnTo>
                        <a:lnTo>
                          <a:pt x="733" y="334"/>
                        </a:lnTo>
                        <a:lnTo>
                          <a:pt x="746" y="334"/>
                        </a:lnTo>
                        <a:lnTo>
                          <a:pt x="754" y="338"/>
                        </a:lnTo>
                        <a:lnTo>
                          <a:pt x="757" y="351"/>
                        </a:lnTo>
                        <a:lnTo>
                          <a:pt x="748" y="362"/>
                        </a:lnTo>
                        <a:lnTo>
                          <a:pt x="723" y="364"/>
                        </a:lnTo>
                        <a:lnTo>
                          <a:pt x="712" y="368"/>
                        </a:lnTo>
                        <a:lnTo>
                          <a:pt x="708" y="372"/>
                        </a:lnTo>
                        <a:lnTo>
                          <a:pt x="705" y="381"/>
                        </a:lnTo>
                        <a:lnTo>
                          <a:pt x="701" y="385"/>
                        </a:lnTo>
                        <a:lnTo>
                          <a:pt x="657" y="417"/>
                        </a:lnTo>
                        <a:lnTo>
                          <a:pt x="650" y="419"/>
                        </a:lnTo>
                        <a:lnTo>
                          <a:pt x="637" y="419"/>
                        </a:lnTo>
                        <a:lnTo>
                          <a:pt x="631" y="423"/>
                        </a:lnTo>
                        <a:lnTo>
                          <a:pt x="629" y="425"/>
                        </a:lnTo>
                        <a:lnTo>
                          <a:pt x="625" y="432"/>
                        </a:lnTo>
                        <a:lnTo>
                          <a:pt x="623" y="436"/>
                        </a:lnTo>
                        <a:lnTo>
                          <a:pt x="618" y="436"/>
                        </a:lnTo>
                        <a:lnTo>
                          <a:pt x="616" y="436"/>
                        </a:lnTo>
                        <a:lnTo>
                          <a:pt x="612" y="438"/>
                        </a:lnTo>
                        <a:lnTo>
                          <a:pt x="610" y="442"/>
                        </a:lnTo>
                        <a:lnTo>
                          <a:pt x="610" y="447"/>
                        </a:lnTo>
                        <a:lnTo>
                          <a:pt x="612" y="451"/>
                        </a:lnTo>
                        <a:lnTo>
                          <a:pt x="612" y="455"/>
                        </a:lnTo>
                        <a:lnTo>
                          <a:pt x="614" y="457"/>
                        </a:lnTo>
                        <a:lnTo>
                          <a:pt x="612" y="462"/>
                        </a:lnTo>
                        <a:lnTo>
                          <a:pt x="610" y="462"/>
                        </a:lnTo>
                        <a:lnTo>
                          <a:pt x="608" y="462"/>
                        </a:lnTo>
                        <a:lnTo>
                          <a:pt x="599" y="470"/>
                        </a:lnTo>
                        <a:lnTo>
                          <a:pt x="595" y="472"/>
                        </a:lnTo>
                        <a:lnTo>
                          <a:pt x="580" y="472"/>
                        </a:lnTo>
                        <a:lnTo>
                          <a:pt x="572" y="474"/>
                        </a:lnTo>
                        <a:lnTo>
                          <a:pt x="561" y="481"/>
                        </a:lnTo>
                        <a:lnTo>
                          <a:pt x="555" y="483"/>
                        </a:lnTo>
                        <a:lnTo>
                          <a:pt x="527" y="489"/>
                        </a:lnTo>
                        <a:lnTo>
                          <a:pt x="512" y="493"/>
                        </a:lnTo>
                        <a:lnTo>
                          <a:pt x="501" y="504"/>
                        </a:lnTo>
                        <a:lnTo>
                          <a:pt x="506" y="510"/>
                        </a:lnTo>
                        <a:lnTo>
                          <a:pt x="506" y="519"/>
                        </a:lnTo>
                        <a:lnTo>
                          <a:pt x="504" y="523"/>
                        </a:lnTo>
                        <a:lnTo>
                          <a:pt x="497" y="530"/>
                        </a:lnTo>
                        <a:lnTo>
                          <a:pt x="501" y="534"/>
                        </a:lnTo>
                        <a:lnTo>
                          <a:pt x="501" y="536"/>
                        </a:lnTo>
                        <a:lnTo>
                          <a:pt x="499" y="538"/>
                        </a:lnTo>
                        <a:lnTo>
                          <a:pt x="497" y="540"/>
                        </a:lnTo>
                        <a:lnTo>
                          <a:pt x="493" y="549"/>
                        </a:lnTo>
                        <a:lnTo>
                          <a:pt x="489" y="555"/>
                        </a:lnTo>
                        <a:lnTo>
                          <a:pt x="482" y="557"/>
                        </a:lnTo>
                        <a:lnTo>
                          <a:pt x="474" y="555"/>
                        </a:lnTo>
                        <a:lnTo>
                          <a:pt x="472" y="553"/>
                        </a:lnTo>
                        <a:lnTo>
                          <a:pt x="465" y="547"/>
                        </a:lnTo>
                        <a:lnTo>
                          <a:pt x="463" y="544"/>
                        </a:lnTo>
                        <a:lnTo>
                          <a:pt x="459" y="544"/>
                        </a:lnTo>
                        <a:lnTo>
                          <a:pt x="459" y="544"/>
                        </a:lnTo>
                        <a:lnTo>
                          <a:pt x="459" y="547"/>
                        </a:lnTo>
                        <a:lnTo>
                          <a:pt x="457" y="549"/>
                        </a:lnTo>
                        <a:lnTo>
                          <a:pt x="446" y="559"/>
                        </a:lnTo>
                        <a:lnTo>
                          <a:pt x="446" y="564"/>
                        </a:lnTo>
                        <a:lnTo>
                          <a:pt x="444" y="574"/>
                        </a:lnTo>
                        <a:lnTo>
                          <a:pt x="438" y="578"/>
                        </a:lnTo>
                        <a:lnTo>
                          <a:pt x="431" y="576"/>
                        </a:lnTo>
                        <a:lnTo>
                          <a:pt x="427" y="574"/>
                        </a:lnTo>
                        <a:lnTo>
                          <a:pt x="421" y="574"/>
                        </a:lnTo>
                        <a:lnTo>
                          <a:pt x="414" y="606"/>
                        </a:lnTo>
                        <a:lnTo>
                          <a:pt x="412" y="615"/>
                        </a:lnTo>
                        <a:lnTo>
                          <a:pt x="404" y="621"/>
                        </a:lnTo>
                        <a:lnTo>
                          <a:pt x="387" y="623"/>
                        </a:lnTo>
                        <a:lnTo>
                          <a:pt x="378" y="627"/>
                        </a:lnTo>
                        <a:lnTo>
                          <a:pt x="378" y="627"/>
                        </a:lnTo>
                        <a:lnTo>
                          <a:pt x="378" y="627"/>
                        </a:lnTo>
                        <a:lnTo>
                          <a:pt x="378" y="627"/>
                        </a:lnTo>
                        <a:lnTo>
                          <a:pt x="376" y="630"/>
                        </a:lnTo>
                        <a:lnTo>
                          <a:pt x="372" y="630"/>
                        </a:lnTo>
                        <a:lnTo>
                          <a:pt x="370" y="632"/>
                        </a:lnTo>
                        <a:lnTo>
                          <a:pt x="367" y="630"/>
                        </a:lnTo>
                        <a:lnTo>
                          <a:pt x="363" y="630"/>
                        </a:lnTo>
                        <a:lnTo>
                          <a:pt x="361" y="630"/>
                        </a:lnTo>
                        <a:lnTo>
                          <a:pt x="359" y="630"/>
                        </a:lnTo>
                        <a:lnTo>
                          <a:pt x="357" y="632"/>
                        </a:lnTo>
                        <a:lnTo>
                          <a:pt x="357" y="653"/>
                        </a:lnTo>
                        <a:lnTo>
                          <a:pt x="357" y="664"/>
                        </a:lnTo>
                        <a:lnTo>
                          <a:pt x="355" y="670"/>
                        </a:lnTo>
                        <a:lnTo>
                          <a:pt x="346" y="681"/>
                        </a:lnTo>
                        <a:lnTo>
                          <a:pt x="336" y="681"/>
                        </a:lnTo>
                        <a:lnTo>
                          <a:pt x="302" y="668"/>
                        </a:lnTo>
                        <a:lnTo>
                          <a:pt x="299" y="668"/>
                        </a:lnTo>
                        <a:lnTo>
                          <a:pt x="295" y="668"/>
                        </a:lnTo>
                        <a:lnTo>
                          <a:pt x="291" y="672"/>
                        </a:lnTo>
                        <a:lnTo>
                          <a:pt x="291" y="674"/>
                        </a:lnTo>
                        <a:lnTo>
                          <a:pt x="285" y="674"/>
                        </a:lnTo>
                        <a:lnTo>
                          <a:pt x="278" y="674"/>
                        </a:lnTo>
                        <a:lnTo>
                          <a:pt x="274" y="678"/>
                        </a:lnTo>
                        <a:lnTo>
                          <a:pt x="270" y="683"/>
                        </a:lnTo>
                        <a:lnTo>
                          <a:pt x="265" y="695"/>
                        </a:lnTo>
                        <a:lnTo>
                          <a:pt x="263" y="700"/>
                        </a:lnTo>
                        <a:lnTo>
                          <a:pt x="259" y="700"/>
                        </a:lnTo>
                        <a:lnTo>
                          <a:pt x="240" y="700"/>
                        </a:lnTo>
                        <a:lnTo>
                          <a:pt x="216" y="706"/>
                        </a:lnTo>
                        <a:lnTo>
                          <a:pt x="204" y="710"/>
                        </a:lnTo>
                        <a:lnTo>
                          <a:pt x="195" y="721"/>
                        </a:lnTo>
                        <a:lnTo>
                          <a:pt x="195" y="723"/>
                        </a:lnTo>
                        <a:lnTo>
                          <a:pt x="193" y="725"/>
                        </a:lnTo>
                        <a:lnTo>
                          <a:pt x="193" y="727"/>
                        </a:lnTo>
                        <a:lnTo>
                          <a:pt x="193" y="732"/>
                        </a:lnTo>
                        <a:lnTo>
                          <a:pt x="193" y="732"/>
                        </a:lnTo>
                        <a:lnTo>
                          <a:pt x="193" y="734"/>
                        </a:lnTo>
                        <a:lnTo>
                          <a:pt x="195" y="736"/>
                        </a:lnTo>
                        <a:lnTo>
                          <a:pt x="193" y="738"/>
                        </a:lnTo>
                        <a:lnTo>
                          <a:pt x="193" y="738"/>
                        </a:lnTo>
                        <a:lnTo>
                          <a:pt x="189" y="738"/>
                        </a:lnTo>
                        <a:lnTo>
                          <a:pt x="189" y="740"/>
                        </a:lnTo>
                        <a:lnTo>
                          <a:pt x="185" y="744"/>
                        </a:lnTo>
                        <a:lnTo>
                          <a:pt x="176" y="751"/>
                        </a:lnTo>
                        <a:lnTo>
                          <a:pt x="174" y="755"/>
                        </a:lnTo>
                        <a:lnTo>
                          <a:pt x="168" y="774"/>
                        </a:lnTo>
                        <a:lnTo>
                          <a:pt x="163" y="778"/>
                        </a:lnTo>
                        <a:lnTo>
                          <a:pt x="161" y="783"/>
                        </a:lnTo>
                        <a:lnTo>
                          <a:pt x="159" y="787"/>
                        </a:lnTo>
                        <a:lnTo>
                          <a:pt x="159" y="795"/>
                        </a:lnTo>
                        <a:lnTo>
                          <a:pt x="155" y="804"/>
                        </a:lnTo>
                        <a:lnTo>
                          <a:pt x="153" y="808"/>
                        </a:lnTo>
                        <a:lnTo>
                          <a:pt x="153" y="819"/>
                        </a:lnTo>
                        <a:lnTo>
                          <a:pt x="155" y="825"/>
                        </a:lnTo>
                        <a:lnTo>
                          <a:pt x="159" y="829"/>
                        </a:lnTo>
                        <a:lnTo>
                          <a:pt x="159" y="834"/>
                        </a:lnTo>
                        <a:lnTo>
                          <a:pt x="155" y="838"/>
                        </a:lnTo>
                        <a:lnTo>
                          <a:pt x="151" y="838"/>
                        </a:lnTo>
                        <a:lnTo>
                          <a:pt x="146" y="834"/>
                        </a:lnTo>
                        <a:lnTo>
                          <a:pt x="140" y="821"/>
                        </a:lnTo>
                        <a:lnTo>
                          <a:pt x="138" y="817"/>
                        </a:lnTo>
                        <a:lnTo>
                          <a:pt x="138" y="814"/>
                        </a:lnTo>
                        <a:lnTo>
                          <a:pt x="136" y="812"/>
                        </a:lnTo>
                        <a:lnTo>
                          <a:pt x="134" y="810"/>
                        </a:lnTo>
                        <a:lnTo>
                          <a:pt x="127" y="806"/>
                        </a:lnTo>
                        <a:lnTo>
                          <a:pt x="125" y="804"/>
                        </a:lnTo>
                        <a:lnTo>
                          <a:pt x="125" y="804"/>
                        </a:lnTo>
                        <a:lnTo>
                          <a:pt x="125" y="802"/>
                        </a:lnTo>
                        <a:lnTo>
                          <a:pt x="127" y="800"/>
                        </a:lnTo>
                        <a:lnTo>
                          <a:pt x="127" y="800"/>
                        </a:lnTo>
                        <a:lnTo>
                          <a:pt x="127" y="800"/>
                        </a:lnTo>
                        <a:lnTo>
                          <a:pt x="127" y="800"/>
                        </a:lnTo>
                        <a:lnTo>
                          <a:pt x="127" y="800"/>
                        </a:lnTo>
                        <a:lnTo>
                          <a:pt x="129" y="795"/>
                        </a:lnTo>
                        <a:lnTo>
                          <a:pt x="129" y="793"/>
                        </a:lnTo>
                        <a:lnTo>
                          <a:pt x="127" y="793"/>
                        </a:lnTo>
                        <a:lnTo>
                          <a:pt x="125" y="791"/>
                        </a:lnTo>
                        <a:lnTo>
                          <a:pt x="117" y="793"/>
                        </a:lnTo>
                        <a:lnTo>
                          <a:pt x="110" y="791"/>
                        </a:lnTo>
                        <a:lnTo>
                          <a:pt x="106" y="789"/>
                        </a:lnTo>
                        <a:lnTo>
                          <a:pt x="104" y="785"/>
                        </a:lnTo>
                        <a:lnTo>
                          <a:pt x="104" y="776"/>
                        </a:lnTo>
                        <a:lnTo>
                          <a:pt x="100" y="772"/>
                        </a:lnTo>
                        <a:lnTo>
                          <a:pt x="93" y="768"/>
                        </a:lnTo>
                        <a:lnTo>
                          <a:pt x="78" y="770"/>
                        </a:lnTo>
                        <a:lnTo>
                          <a:pt x="74" y="766"/>
                        </a:lnTo>
                        <a:lnTo>
                          <a:pt x="66" y="766"/>
                        </a:lnTo>
                        <a:lnTo>
                          <a:pt x="61" y="766"/>
                        </a:lnTo>
                        <a:lnTo>
                          <a:pt x="59" y="766"/>
                        </a:lnTo>
                        <a:lnTo>
                          <a:pt x="57" y="766"/>
                        </a:lnTo>
                        <a:lnTo>
                          <a:pt x="57" y="766"/>
                        </a:lnTo>
                        <a:lnTo>
                          <a:pt x="42" y="759"/>
                        </a:lnTo>
                        <a:lnTo>
                          <a:pt x="38" y="757"/>
                        </a:lnTo>
                        <a:lnTo>
                          <a:pt x="38" y="757"/>
                        </a:lnTo>
                        <a:lnTo>
                          <a:pt x="34" y="746"/>
                        </a:lnTo>
                        <a:lnTo>
                          <a:pt x="34" y="744"/>
                        </a:lnTo>
                        <a:lnTo>
                          <a:pt x="34" y="742"/>
                        </a:lnTo>
                        <a:lnTo>
                          <a:pt x="34" y="742"/>
                        </a:lnTo>
                        <a:lnTo>
                          <a:pt x="34" y="740"/>
                        </a:lnTo>
                        <a:lnTo>
                          <a:pt x="25" y="736"/>
                        </a:lnTo>
                        <a:lnTo>
                          <a:pt x="21" y="732"/>
                        </a:lnTo>
                        <a:lnTo>
                          <a:pt x="21" y="729"/>
                        </a:lnTo>
                        <a:lnTo>
                          <a:pt x="19" y="729"/>
                        </a:lnTo>
                        <a:lnTo>
                          <a:pt x="19" y="727"/>
                        </a:lnTo>
                        <a:lnTo>
                          <a:pt x="17" y="727"/>
                        </a:lnTo>
                        <a:lnTo>
                          <a:pt x="14" y="725"/>
                        </a:lnTo>
                        <a:lnTo>
                          <a:pt x="6" y="727"/>
                        </a:lnTo>
                        <a:lnTo>
                          <a:pt x="2" y="723"/>
                        </a:lnTo>
                        <a:lnTo>
                          <a:pt x="2" y="723"/>
                        </a:lnTo>
                        <a:lnTo>
                          <a:pt x="2" y="721"/>
                        </a:lnTo>
                        <a:lnTo>
                          <a:pt x="4" y="719"/>
                        </a:lnTo>
                        <a:lnTo>
                          <a:pt x="6" y="717"/>
                        </a:lnTo>
                        <a:lnTo>
                          <a:pt x="6" y="717"/>
                        </a:lnTo>
                        <a:lnTo>
                          <a:pt x="12" y="715"/>
                        </a:lnTo>
                        <a:lnTo>
                          <a:pt x="12" y="712"/>
                        </a:lnTo>
                        <a:lnTo>
                          <a:pt x="12" y="710"/>
                        </a:lnTo>
                        <a:lnTo>
                          <a:pt x="12" y="708"/>
                        </a:lnTo>
                        <a:lnTo>
                          <a:pt x="12" y="706"/>
                        </a:lnTo>
                        <a:lnTo>
                          <a:pt x="14" y="704"/>
                        </a:lnTo>
                        <a:lnTo>
                          <a:pt x="14" y="702"/>
                        </a:lnTo>
                        <a:lnTo>
                          <a:pt x="14" y="698"/>
                        </a:lnTo>
                        <a:lnTo>
                          <a:pt x="14" y="695"/>
                        </a:lnTo>
                        <a:lnTo>
                          <a:pt x="12" y="693"/>
                        </a:lnTo>
                        <a:lnTo>
                          <a:pt x="8" y="691"/>
                        </a:lnTo>
                        <a:lnTo>
                          <a:pt x="6" y="691"/>
                        </a:lnTo>
                        <a:lnTo>
                          <a:pt x="6" y="689"/>
                        </a:lnTo>
                        <a:lnTo>
                          <a:pt x="6" y="687"/>
                        </a:lnTo>
                        <a:lnTo>
                          <a:pt x="6" y="685"/>
                        </a:lnTo>
                        <a:lnTo>
                          <a:pt x="8" y="681"/>
                        </a:lnTo>
                        <a:lnTo>
                          <a:pt x="10" y="674"/>
                        </a:lnTo>
                        <a:lnTo>
                          <a:pt x="17" y="668"/>
                        </a:lnTo>
                        <a:lnTo>
                          <a:pt x="21" y="661"/>
                        </a:lnTo>
                        <a:lnTo>
                          <a:pt x="21" y="659"/>
                        </a:lnTo>
                        <a:lnTo>
                          <a:pt x="21" y="659"/>
                        </a:lnTo>
                        <a:lnTo>
                          <a:pt x="21" y="657"/>
                        </a:lnTo>
                        <a:lnTo>
                          <a:pt x="23" y="657"/>
                        </a:lnTo>
                        <a:lnTo>
                          <a:pt x="23" y="655"/>
                        </a:lnTo>
                        <a:lnTo>
                          <a:pt x="25" y="655"/>
                        </a:lnTo>
                        <a:lnTo>
                          <a:pt x="29" y="655"/>
                        </a:lnTo>
                        <a:lnTo>
                          <a:pt x="31" y="655"/>
                        </a:lnTo>
                        <a:lnTo>
                          <a:pt x="31" y="657"/>
                        </a:lnTo>
                        <a:lnTo>
                          <a:pt x="34" y="659"/>
                        </a:lnTo>
                        <a:lnTo>
                          <a:pt x="34" y="659"/>
                        </a:lnTo>
                        <a:lnTo>
                          <a:pt x="36" y="661"/>
                        </a:lnTo>
                        <a:lnTo>
                          <a:pt x="36" y="661"/>
                        </a:lnTo>
                        <a:lnTo>
                          <a:pt x="38" y="661"/>
                        </a:lnTo>
                        <a:lnTo>
                          <a:pt x="40" y="661"/>
                        </a:lnTo>
                        <a:lnTo>
                          <a:pt x="40" y="661"/>
                        </a:lnTo>
                        <a:lnTo>
                          <a:pt x="42" y="661"/>
                        </a:lnTo>
                        <a:lnTo>
                          <a:pt x="44" y="657"/>
                        </a:lnTo>
                        <a:lnTo>
                          <a:pt x="51" y="644"/>
                        </a:lnTo>
                        <a:lnTo>
                          <a:pt x="55" y="642"/>
                        </a:lnTo>
                        <a:lnTo>
                          <a:pt x="57" y="642"/>
                        </a:lnTo>
                        <a:lnTo>
                          <a:pt x="59" y="644"/>
                        </a:lnTo>
                        <a:lnTo>
                          <a:pt x="59" y="644"/>
                        </a:lnTo>
                        <a:lnTo>
                          <a:pt x="61" y="644"/>
                        </a:lnTo>
                        <a:lnTo>
                          <a:pt x="63" y="644"/>
                        </a:lnTo>
                        <a:lnTo>
                          <a:pt x="63" y="644"/>
                        </a:lnTo>
                        <a:lnTo>
                          <a:pt x="68" y="642"/>
                        </a:lnTo>
                        <a:lnTo>
                          <a:pt x="72" y="640"/>
                        </a:lnTo>
                        <a:lnTo>
                          <a:pt x="72" y="640"/>
                        </a:lnTo>
                        <a:lnTo>
                          <a:pt x="74" y="638"/>
                        </a:lnTo>
                        <a:lnTo>
                          <a:pt x="74" y="632"/>
                        </a:lnTo>
                        <a:lnTo>
                          <a:pt x="74" y="630"/>
                        </a:lnTo>
                        <a:lnTo>
                          <a:pt x="72" y="619"/>
                        </a:lnTo>
                        <a:lnTo>
                          <a:pt x="76" y="610"/>
                        </a:lnTo>
                        <a:lnTo>
                          <a:pt x="78" y="608"/>
                        </a:lnTo>
                        <a:lnTo>
                          <a:pt x="78" y="606"/>
                        </a:lnTo>
                        <a:lnTo>
                          <a:pt x="80" y="604"/>
                        </a:lnTo>
                        <a:lnTo>
                          <a:pt x="87" y="604"/>
                        </a:lnTo>
                        <a:lnTo>
                          <a:pt x="93" y="604"/>
                        </a:lnTo>
                        <a:lnTo>
                          <a:pt x="100" y="602"/>
                        </a:lnTo>
                        <a:lnTo>
                          <a:pt x="102" y="602"/>
                        </a:lnTo>
                        <a:lnTo>
                          <a:pt x="110" y="591"/>
                        </a:lnTo>
                        <a:lnTo>
                          <a:pt x="112" y="589"/>
                        </a:lnTo>
                        <a:lnTo>
                          <a:pt x="114" y="587"/>
                        </a:lnTo>
                        <a:lnTo>
                          <a:pt x="119" y="574"/>
                        </a:lnTo>
                        <a:lnTo>
                          <a:pt x="114" y="574"/>
                        </a:lnTo>
                        <a:lnTo>
                          <a:pt x="110" y="574"/>
                        </a:lnTo>
                        <a:lnTo>
                          <a:pt x="108" y="574"/>
                        </a:lnTo>
                        <a:lnTo>
                          <a:pt x="106" y="574"/>
                        </a:lnTo>
                        <a:lnTo>
                          <a:pt x="106" y="574"/>
                        </a:lnTo>
                        <a:lnTo>
                          <a:pt x="104" y="574"/>
                        </a:lnTo>
                        <a:lnTo>
                          <a:pt x="104" y="572"/>
                        </a:lnTo>
                        <a:lnTo>
                          <a:pt x="102" y="570"/>
                        </a:lnTo>
                        <a:lnTo>
                          <a:pt x="100" y="566"/>
                        </a:lnTo>
                        <a:lnTo>
                          <a:pt x="97" y="564"/>
                        </a:lnTo>
                        <a:lnTo>
                          <a:pt x="97" y="559"/>
                        </a:lnTo>
                        <a:lnTo>
                          <a:pt x="100" y="557"/>
                        </a:lnTo>
                        <a:lnTo>
                          <a:pt x="100" y="557"/>
                        </a:lnTo>
                        <a:lnTo>
                          <a:pt x="97" y="555"/>
                        </a:lnTo>
                        <a:lnTo>
                          <a:pt x="95" y="553"/>
                        </a:lnTo>
                        <a:lnTo>
                          <a:pt x="93" y="553"/>
                        </a:lnTo>
                        <a:lnTo>
                          <a:pt x="93" y="553"/>
                        </a:lnTo>
                        <a:lnTo>
                          <a:pt x="91" y="553"/>
                        </a:lnTo>
                        <a:lnTo>
                          <a:pt x="89" y="555"/>
                        </a:lnTo>
                        <a:lnTo>
                          <a:pt x="89" y="555"/>
                        </a:lnTo>
                        <a:lnTo>
                          <a:pt x="87" y="553"/>
                        </a:lnTo>
                        <a:lnTo>
                          <a:pt x="87" y="549"/>
                        </a:lnTo>
                        <a:lnTo>
                          <a:pt x="89" y="542"/>
                        </a:lnTo>
                        <a:lnTo>
                          <a:pt x="91" y="540"/>
                        </a:lnTo>
                        <a:lnTo>
                          <a:pt x="93" y="540"/>
                        </a:lnTo>
                        <a:lnTo>
                          <a:pt x="93" y="540"/>
                        </a:lnTo>
                        <a:lnTo>
                          <a:pt x="95" y="540"/>
                        </a:lnTo>
                        <a:lnTo>
                          <a:pt x="95" y="538"/>
                        </a:lnTo>
                        <a:lnTo>
                          <a:pt x="95" y="538"/>
                        </a:lnTo>
                        <a:lnTo>
                          <a:pt x="97" y="536"/>
                        </a:lnTo>
                        <a:lnTo>
                          <a:pt x="100" y="532"/>
                        </a:lnTo>
                        <a:lnTo>
                          <a:pt x="100" y="532"/>
                        </a:lnTo>
                        <a:lnTo>
                          <a:pt x="100" y="530"/>
                        </a:lnTo>
                        <a:lnTo>
                          <a:pt x="100" y="527"/>
                        </a:lnTo>
                        <a:lnTo>
                          <a:pt x="93" y="527"/>
                        </a:lnTo>
                        <a:lnTo>
                          <a:pt x="89" y="523"/>
                        </a:lnTo>
                        <a:lnTo>
                          <a:pt x="87" y="517"/>
                        </a:lnTo>
                        <a:lnTo>
                          <a:pt x="110" y="506"/>
                        </a:lnTo>
                        <a:lnTo>
                          <a:pt x="112" y="504"/>
                        </a:lnTo>
                        <a:lnTo>
                          <a:pt x="119" y="496"/>
                        </a:lnTo>
                        <a:lnTo>
                          <a:pt x="121" y="496"/>
                        </a:lnTo>
                        <a:lnTo>
                          <a:pt x="123" y="493"/>
                        </a:lnTo>
                        <a:lnTo>
                          <a:pt x="131" y="491"/>
                        </a:lnTo>
                        <a:lnTo>
                          <a:pt x="136" y="491"/>
                        </a:lnTo>
                        <a:lnTo>
                          <a:pt x="136" y="491"/>
                        </a:lnTo>
                        <a:lnTo>
                          <a:pt x="136" y="493"/>
                        </a:lnTo>
                        <a:lnTo>
                          <a:pt x="138" y="493"/>
                        </a:lnTo>
                        <a:lnTo>
                          <a:pt x="138" y="493"/>
                        </a:lnTo>
                        <a:lnTo>
                          <a:pt x="142" y="483"/>
                        </a:lnTo>
                        <a:lnTo>
                          <a:pt x="148" y="474"/>
                        </a:lnTo>
                        <a:lnTo>
                          <a:pt x="159" y="466"/>
                        </a:lnTo>
                        <a:lnTo>
                          <a:pt x="159" y="466"/>
                        </a:lnTo>
                        <a:lnTo>
                          <a:pt x="161" y="464"/>
                        </a:lnTo>
                        <a:lnTo>
                          <a:pt x="161" y="459"/>
                        </a:lnTo>
                        <a:lnTo>
                          <a:pt x="165" y="462"/>
                        </a:lnTo>
                        <a:lnTo>
                          <a:pt x="168" y="462"/>
                        </a:lnTo>
                        <a:lnTo>
                          <a:pt x="174" y="459"/>
                        </a:lnTo>
                        <a:lnTo>
                          <a:pt x="185" y="459"/>
                        </a:lnTo>
                        <a:lnTo>
                          <a:pt x="187" y="457"/>
                        </a:lnTo>
                        <a:lnTo>
                          <a:pt x="189" y="457"/>
                        </a:lnTo>
                        <a:lnTo>
                          <a:pt x="189" y="457"/>
                        </a:lnTo>
                        <a:lnTo>
                          <a:pt x="191" y="457"/>
                        </a:lnTo>
                        <a:lnTo>
                          <a:pt x="193" y="459"/>
                        </a:lnTo>
                        <a:lnTo>
                          <a:pt x="193" y="459"/>
                        </a:lnTo>
                        <a:lnTo>
                          <a:pt x="195" y="459"/>
                        </a:lnTo>
                        <a:lnTo>
                          <a:pt x="197" y="457"/>
                        </a:lnTo>
                        <a:lnTo>
                          <a:pt x="199" y="451"/>
                        </a:lnTo>
                        <a:lnTo>
                          <a:pt x="199" y="451"/>
                        </a:lnTo>
                        <a:lnTo>
                          <a:pt x="202" y="449"/>
                        </a:lnTo>
                        <a:lnTo>
                          <a:pt x="204" y="447"/>
                        </a:lnTo>
                        <a:lnTo>
                          <a:pt x="204" y="445"/>
                        </a:lnTo>
                        <a:lnTo>
                          <a:pt x="204" y="442"/>
                        </a:lnTo>
                        <a:lnTo>
                          <a:pt x="193" y="430"/>
                        </a:lnTo>
                        <a:lnTo>
                          <a:pt x="185" y="419"/>
                        </a:lnTo>
                        <a:lnTo>
                          <a:pt x="174" y="415"/>
                        </a:lnTo>
                        <a:lnTo>
                          <a:pt x="170" y="413"/>
                        </a:lnTo>
                        <a:lnTo>
                          <a:pt x="165" y="413"/>
                        </a:lnTo>
                        <a:lnTo>
                          <a:pt x="159" y="408"/>
                        </a:lnTo>
                        <a:lnTo>
                          <a:pt x="155" y="400"/>
                        </a:lnTo>
                        <a:lnTo>
                          <a:pt x="144" y="387"/>
                        </a:lnTo>
                        <a:lnTo>
                          <a:pt x="142" y="385"/>
                        </a:lnTo>
                        <a:lnTo>
                          <a:pt x="138" y="370"/>
                        </a:lnTo>
                        <a:lnTo>
                          <a:pt x="85" y="364"/>
                        </a:lnTo>
                        <a:lnTo>
                          <a:pt x="66" y="368"/>
                        </a:lnTo>
                        <a:lnTo>
                          <a:pt x="51" y="368"/>
                        </a:lnTo>
                        <a:lnTo>
                          <a:pt x="48" y="366"/>
                        </a:lnTo>
                        <a:lnTo>
                          <a:pt x="48" y="366"/>
                        </a:lnTo>
                        <a:lnTo>
                          <a:pt x="46" y="362"/>
                        </a:lnTo>
                        <a:lnTo>
                          <a:pt x="46" y="360"/>
                        </a:lnTo>
                        <a:lnTo>
                          <a:pt x="46" y="357"/>
                        </a:lnTo>
                        <a:lnTo>
                          <a:pt x="44" y="355"/>
                        </a:lnTo>
                        <a:lnTo>
                          <a:pt x="38" y="351"/>
                        </a:lnTo>
                        <a:lnTo>
                          <a:pt x="34" y="345"/>
                        </a:lnTo>
                        <a:lnTo>
                          <a:pt x="31" y="332"/>
                        </a:lnTo>
                        <a:lnTo>
                          <a:pt x="25" y="330"/>
                        </a:lnTo>
                        <a:lnTo>
                          <a:pt x="23" y="330"/>
                        </a:lnTo>
                        <a:lnTo>
                          <a:pt x="21" y="326"/>
                        </a:lnTo>
                        <a:lnTo>
                          <a:pt x="23" y="323"/>
                        </a:lnTo>
                        <a:lnTo>
                          <a:pt x="23" y="321"/>
                        </a:lnTo>
                        <a:lnTo>
                          <a:pt x="23" y="319"/>
                        </a:lnTo>
                        <a:lnTo>
                          <a:pt x="25" y="317"/>
                        </a:lnTo>
                        <a:lnTo>
                          <a:pt x="25" y="317"/>
                        </a:lnTo>
                        <a:lnTo>
                          <a:pt x="25" y="315"/>
                        </a:lnTo>
                        <a:lnTo>
                          <a:pt x="21" y="300"/>
                        </a:lnTo>
                        <a:lnTo>
                          <a:pt x="19" y="296"/>
                        </a:lnTo>
                        <a:lnTo>
                          <a:pt x="10" y="287"/>
                        </a:lnTo>
                        <a:lnTo>
                          <a:pt x="8" y="277"/>
                        </a:lnTo>
                        <a:lnTo>
                          <a:pt x="8" y="275"/>
                        </a:lnTo>
                        <a:lnTo>
                          <a:pt x="6" y="272"/>
                        </a:lnTo>
                        <a:lnTo>
                          <a:pt x="6" y="272"/>
                        </a:lnTo>
                        <a:lnTo>
                          <a:pt x="6" y="270"/>
                        </a:lnTo>
                        <a:lnTo>
                          <a:pt x="6" y="270"/>
                        </a:lnTo>
                        <a:lnTo>
                          <a:pt x="4" y="268"/>
                        </a:lnTo>
                        <a:lnTo>
                          <a:pt x="4" y="266"/>
                        </a:lnTo>
                        <a:lnTo>
                          <a:pt x="6" y="262"/>
                        </a:lnTo>
                        <a:lnTo>
                          <a:pt x="8" y="258"/>
                        </a:lnTo>
                        <a:lnTo>
                          <a:pt x="8" y="253"/>
                        </a:lnTo>
                        <a:lnTo>
                          <a:pt x="10" y="253"/>
                        </a:lnTo>
                        <a:lnTo>
                          <a:pt x="14" y="251"/>
                        </a:lnTo>
                        <a:lnTo>
                          <a:pt x="17" y="251"/>
                        </a:lnTo>
                        <a:lnTo>
                          <a:pt x="17" y="251"/>
                        </a:lnTo>
                        <a:lnTo>
                          <a:pt x="19" y="249"/>
                        </a:lnTo>
                        <a:lnTo>
                          <a:pt x="19" y="247"/>
                        </a:lnTo>
                        <a:lnTo>
                          <a:pt x="19" y="245"/>
                        </a:lnTo>
                        <a:lnTo>
                          <a:pt x="19" y="243"/>
                        </a:lnTo>
                        <a:lnTo>
                          <a:pt x="17" y="238"/>
                        </a:lnTo>
                        <a:lnTo>
                          <a:pt x="17" y="236"/>
                        </a:lnTo>
                        <a:lnTo>
                          <a:pt x="14" y="230"/>
                        </a:lnTo>
                        <a:lnTo>
                          <a:pt x="12" y="228"/>
                        </a:lnTo>
                        <a:lnTo>
                          <a:pt x="10" y="226"/>
                        </a:lnTo>
                        <a:lnTo>
                          <a:pt x="10" y="224"/>
                        </a:lnTo>
                        <a:lnTo>
                          <a:pt x="8" y="215"/>
                        </a:lnTo>
                        <a:lnTo>
                          <a:pt x="6" y="204"/>
                        </a:lnTo>
                        <a:lnTo>
                          <a:pt x="4" y="200"/>
                        </a:lnTo>
                        <a:lnTo>
                          <a:pt x="2" y="200"/>
                        </a:lnTo>
                        <a:lnTo>
                          <a:pt x="2" y="198"/>
                        </a:lnTo>
                        <a:lnTo>
                          <a:pt x="2" y="198"/>
                        </a:lnTo>
                        <a:lnTo>
                          <a:pt x="0" y="192"/>
                        </a:lnTo>
                        <a:lnTo>
                          <a:pt x="0" y="189"/>
                        </a:lnTo>
                        <a:lnTo>
                          <a:pt x="0" y="187"/>
                        </a:lnTo>
                        <a:lnTo>
                          <a:pt x="0" y="187"/>
                        </a:lnTo>
                        <a:lnTo>
                          <a:pt x="0" y="185"/>
                        </a:lnTo>
                        <a:lnTo>
                          <a:pt x="4" y="181"/>
                        </a:lnTo>
                        <a:lnTo>
                          <a:pt x="4" y="181"/>
                        </a:lnTo>
                        <a:lnTo>
                          <a:pt x="6" y="177"/>
                        </a:lnTo>
                        <a:lnTo>
                          <a:pt x="6" y="177"/>
                        </a:lnTo>
                        <a:lnTo>
                          <a:pt x="8" y="175"/>
                        </a:lnTo>
                        <a:lnTo>
                          <a:pt x="8" y="175"/>
                        </a:lnTo>
                        <a:lnTo>
                          <a:pt x="8" y="168"/>
                        </a:lnTo>
                        <a:lnTo>
                          <a:pt x="4" y="145"/>
                        </a:lnTo>
                        <a:lnTo>
                          <a:pt x="12" y="136"/>
                        </a:lnTo>
                        <a:lnTo>
                          <a:pt x="12" y="134"/>
                        </a:lnTo>
                        <a:lnTo>
                          <a:pt x="12" y="134"/>
                        </a:lnTo>
                        <a:lnTo>
                          <a:pt x="12" y="132"/>
                        </a:lnTo>
                        <a:lnTo>
                          <a:pt x="12" y="130"/>
                        </a:lnTo>
                        <a:lnTo>
                          <a:pt x="12" y="128"/>
                        </a:lnTo>
                        <a:lnTo>
                          <a:pt x="14" y="126"/>
                        </a:lnTo>
                        <a:lnTo>
                          <a:pt x="14" y="126"/>
                        </a:lnTo>
                        <a:lnTo>
                          <a:pt x="17" y="126"/>
                        </a:lnTo>
                        <a:lnTo>
                          <a:pt x="21" y="128"/>
                        </a:lnTo>
                        <a:lnTo>
                          <a:pt x="25" y="128"/>
                        </a:lnTo>
                        <a:lnTo>
                          <a:pt x="36" y="128"/>
                        </a:lnTo>
                        <a:lnTo>
                          <a:pt x="38" y="128"/>
                        </a:lnTo>
                        <a:lnTo>
                          <a:pt x="53" y="117"/>
                        </a:lnTo>
                        <a:lnTo>
                          <a:pt x="76" y="111"/>
                        </a:lnTo>
                        <a:lnTo>
                          <a:pt x="76" y="109"/>
                        </a:lnTo>
                        <a:lnTo>
                          <a:pt x="76" y="107"/>
                        </a:lnTo>
                        <a:lnTo>
                          <a:pt x="76" y="104"/>
                        </a:lnTo>
                        <a:lnTo>
                          <a:pt x="76" y="96"/>
                        </a:lnTo>
                        <a:lnTo>
                          <a:pt x="80" y="94"/>
                        </a:lnTo>
                        <a:lnTo>
                          <a:pt x="80" y="92"/>
                        </a:lnTo>
                        <a:lnTo>
                          <a:pt x="104" y="90"/>
                        </a:lnTo>
                        <a:lnTo>
                          <a:pt x="110" y="92"/>
                        </a:lnTo>
                        <a:lnTo>
                          <a:pt x="138" y="83"/>
                        </a:lnTo>
                        <a:lnTo>
                          <a:pt x="140" y="83"/>
                        </a:lnTo>
                        <a:lnTo>
                          <a:pt x="142" y="83"/>
                        </a:lnTo>
                        <a:lnTo>
                          <a:pt x="142" y="85"/>
                        </a:lnTo>
                        <a:lnTo>
                          <a:pt x="144" y="85"/>
                        </a:lnTo>
                        <a:lnTo>
                          <a:pt x="146" y="83"/>
                        </a:lnTo>
                        <a:lnTo>
                          <a:pt x="148" y="81"/>
                        </a:lnTo>
                        <a:lnTo>
                          <a:pt x="151" y="77"/>
                        </a:lnTo>
                        <a:lnTo>
                          <a:pt x="153" y="73"/>
                        </a:lnTo>
                        <a:lnTo>
                          <a:pt x="155" y="66"/>
                        </a:lnTo>
                        <a:lnTo>
                          <a:pt x="159" y="62"/>
                        </a:lnTo>
                        <a:lnTo>
                          <a:pt x="172" y="62"/>
                        </a:lnTo>
                        <a:lnTo>
                          <a:pt x="180" y="64"/>
                        </a:lnTo>
                        <a:lnTo>
                          <a:pt x="187" y="62"/>
                        </a:lnTo>
                        <a:lnTo>
                          <a:pt x="202" y="45"/>
                        </a:lnTo>
                        <a:lnTo>
                          <a:pt x="204" y="41"/>
                        </a:lnTo>
                        <a:lnTo>
                          <a:pt x="212" y="39"/>
                        </a:lnTo>
                        <a:lnTo>
                          <a:pt x="216" y="45"/>
                        </a:lnTo>
                        <a:lnTo>
                          <a:pt x="221" y="47"/>
                        </a:lnTo>
                        <a:lnTo>
                          <a:pt x="225" y="47"/>
                        </a:lnTo>
                        <a:lnTo>
                          <a:pt x="229" y="47"/>
                        </a:lnTo>
                        <a:lnTo>
                          <a:pt x="238" y="49"/>
                        </a:lnTo>
                        <a:lnTo>
                          <a:pt x="242" y="56"/>
                        </a:lnTo>
                        <a:lnTo>
                          <a:pt x="246" y="53"/>
                        </a:lnTo>
                        <a:lnTo>
                          <a:pt x="248" y="51"/>
                        </a:lnTo>
                        <a:lnTo>
                          <a:pt x="250" y="49"/>
                        </a:lnTo>
                        <a:lnTo>
                          <a:pt x="253" y="49"/>
                        </a:lnTo>
                        <a:lnTo>
                          <a:pt x="255" y="49"/>
                        </a:lnTo>
                        <a:lnTo>
                          <a:pt x="257" y="51"/>
                        </a:lnTo>
                        <a:lnTo>
                          <a:pt x="265" y="56"/>
                        </a:lnTo>
                        <a:lnTo>
                          <a:pt x="270" y="58"/>
                        </a:lnTo>
                        <a:lnTo>
                          <a:pt x="274" y="58"/>
                        </a:lnTo>
                        <a:lnTo>
                          <a:pt x="285" y="66"/>
                        </a:lnTo>
                        <a:lnTo>
                          <a:pt x="291" y="68"/>
                        </a:lnTo>
                        <a:lnTo>
                          <a:pt x="293" y="70"/>
                        </a:lnTo>
                        <a:lnTo>
                          <a:pt x="293" y="68"/>
                        </a:lnTo>
                        <a:lnTo>
                          <a:pt x="295" y="68"/>
                        </a:lnTo>
                        <a:lnTo>
                          <a:pt x="295" y="68"/>
                        </a:lnTo>
                        <a:lnTo>
                          <a:pt x="297" y="68"/>
                        </a:lnTo>
                        <a:lnTo>
                          <a:pt x="297" y="68"/>
                        </a:lnTo>
                        <a:lnTo>
                          <a:pt x="304" y="70"/>
                        </a:lnTo>
                        <a:lnTo>
                          <a:pt x="308" y="73"/>
                        </a:lnTo>
                        <a:lnTo>
                          <a:pt x="308" y="75"/>
                        </a:lnTo>
                        <a:lnTo>
                          <a:pt x="310" y="77"/>
                        </a:lnTo>
                        <a:lnTo>
                          <a:pt x="310" y="79"/>
                        </a:lnTo>
                        <a:lnTo>
                          <a:pt x="310" y="81"/>
                        </a:lnTo>
                        <a:lnTo>
                          <a:pt x="310" y="83"/>
                        </a:lnTo>
                        <a:lnTo>
                          <a:pt x="310" y="87"/>
                        </a:lnTo>
                        <a:lnTo>
                          <a:pt x="314" y="92"/>
                        </a:lnTo>
                        <a:lnTo>
                          <a:pt x="321" y="94"/>
                        </a:lnTo>
                        <a:lnTo>
                          <a:pt x="323" y="96"/>
                        </a:lnTo>
                        <a:lnTo>
                          <a:pt x="325" y="98"/>
                        </a:lnTo>
                        <a:lnTo>
                          <a:pt x="327" y="107"/>
                        </a:lnTo>
                        <a:lnTo>
                          <a:pt x="329" y="109"/>
                        </a:lnTo>
                        <a:lnTo>
                          <a:pt x="329" y="113"/>
                        </a:lnTo>
                        <a:lnTo>
                          <a:pt x="329" y="115"/>
                        </a:lnTo>
                        <a:lnTo>
                          <a:pt x="327" y="115"/>
                        </a:lnTo>
                        <a:lnTo>
                          <a:pt x="325" y="117"/>
                        </a:lnTo>
                        <a:lnTo>
                          <a:pt x="325" y="119"/>
                        </a:lnTo>
                        <a:lnTo>
                          <a:pt x="323" y="119"/>
                        </a:lnTo>
                        <a:lnTo>
                          <a:pt x="323" y="121"/>
                        </a:lnTo>
                        <a:lnTo>
                          <a:pt x="325" y="124"/>
                        </a:lnTo>
                        <a:lnTo>
                          <a:pt x="327" y="126"/>
                        </a:lnTo>
                        <a:lnTo>
                          <a:pt x="329" y="130"/>
                        </a:lnTo>
                        <a:lnTo>
                          <a:pt x="329" y="136"/>
                        </a:lnTo>
                        <a:lnTo>
                          <a:pt x="331" y="143"/>
                        </a:lnTo>
                        <a:lnTo>
                          <a:pt x="329" y="149"/>
                        </a:lnTo>
                        <a:lnTo>
                          <a:pt x="329" y="149"/>
                        </a:lnTo>
                        <a:lnTo>
                          <a:pt x="329" y="151"/>
                        </a:lnTo>
                        <a:lnTo>
                          <a:pt x="325" y="155"/>
                        </a:lnTo>
                        <a:lnTo>
                          <a:pt x="325" y="155"/>
                        </a:lnTo>
                        <a:lnTo>
                          <a:pt x="325" y="158"/>
                        </a:lnTo>
                        <a:lnTo>
                          <a:pt x="325" y="160"/>
                        </a:lnTo>
                        <a:lnTo>
                          <a:pt x="325" y="160"/>
                        </a:lnTo>
                        <a:lnTo>
                          <a:pt x="327" y="162"/>
                        </a:lnTo>
                        <a:lnTo>
                          <a:pt x="327" y="164"/>
                        </a:lnTo>
                        <a:lnTo>
                          <a:pt x="329" y="166"/>
                        </a:lnTo>
                        <a:lnTo>
                          <a:pt x="329" y="166"/>
                        </a:lnTo>
                        <a:lnTo>
                          <a:pt x="331" y="168"/>
                        </a:lnTo>
                        <a:lnTo>
                          <a:pt x="333" y="164"/>
                        </a:lnTo>
                        <a:lnTo>
                          <a:pt x="333" y="162"/>
                        </a:lnTo>
                        <a:lnTo>
                          <a:pt x="336" y="160"/>
                        </a:lnTo>
                        <a:lnTo>
                          <a:pt x="340" y="160"/>
                        </a:lnTo>
                        <a:lnTo>
                          <a:pt x="340" y="158"/>
                        </a:lnTo>
                        <a:lnTo>
                          <a:pt x="344" y="158"/>
                        </a:lnTo>
                        <a:lnTo>
                          <a:pt x="346" y="158"/>
                        </a:lnTo>
                        <a:lnTo>
                          <a:pt x="353" y="164"/>
                        </a:lnTo>
                        <a:lnTo>
                          <a:pt x="357" y="162"/>
                        </a:lnTo>
                        <a:lnTo>
                          <a:pt x="384" y="147"/>
                        </a:lnTo>
                        <a:lnTo>
                          <a:pt x="389" y="143"/>
                        </a:lnTo>
                        <a:lnTo>
                          <a:pt x="391" y="138"/>
                        </a:lnTo>
                        <a:lnTo>
                          <a:pt x="395" y="138"/>
                        </a:lnTo>
                        <a:lnTo>
                          <a:pt x="399" y="136"/>
                        </a:lnTo>
                        <a:lnTo>
                          <a:pt x="414" y="143"/>
                        </a:lnTo>
                        <a:lnTo>
                          <a:pt x="421" y="145"/>
                        </a:lnTo>
                        <a:lnTo>
                          <a:pt x="423" y="147"/>
                        </a:lnTo>
                        <a:lnTo>
                          <a:pt x="427" y="149"/>
                        </a:lnTo>
                        <a:lnTo>
                          <a:pt x="431" y="151"/>
                        </a:lnTo>
                        <a:lnTo>
                          <a:pt x="440" y="160"/>
                        </a:lnTo>
                        <a:lnTo>
                          <a:pt x="444" y="160"/>
                        </a:lnTo>
                        <a:lnTo>
                          <a:pt x="446" y="158"/>
                        </a:lnTo>
                        <a:lnTo>
                          <a:pt x="450" y="158"/>
                        </a:lnTo>
                        <a:lnTo>
                          <a:pt x="455" y="158"/>
                        </a:lnTo>
                        <a:lnTo>
                          <a:pt x="469" y="160"/>
                        </a:lnTo>
                        <a:lnTo>
                          <a:pt x="506" y="155"/>
                        </a:lnTo>
                        <a:lnTo>
                          <a:pt x="518" y="155"/>
                        </a:lnTo>
                        <a:lnTo>
                          <a:pt x="550" y="145"/>
                        </a:lnTo>
                        <a:lnTo>
                          <a:pt x="572" y="138"/>
                        </a:lnTo>
                        <a:lnTo>
                          <a:pt x="574" y="138"/>
                        </a:lnTo>
                        <a:lnTo>
                          <a:pt x="576" y="138"/>
                        </a:lnTo>
                        <a:lnTo>
                          <a:pt x="578" y="141"/>
                        </a:lnTo>
                        <a:lnTo>
                          <a:pt x="580" y="138"/>
                        </a:lnTo>
                        <a:lnTo>
                          <a:pt x="582" y="138"/>
                        </a:lnTo>
                        <a:lnTo>
                          <a:pt x="584" y="128"/>
                        </a:lnTo>
                        <a:lnTo>
                          <a:pt x="597" y="100"/>
                        </a:lnTo>
                        <a:lnTo>
                          <a:pt x="599" y="87"/>
                        </a:lnTo>
                        <a:lnTo>
                          <a:pt x="599" y="83"/>
                        </a:lnTo>
                        <a:lnTo>
                          <a:pt x="599" y="79"/>
                        </a:lnTo>
                        <a:lnTo>
                          <a:pt x="601" y="75"/>
                        </a:lnTo>
                        <a:lnTo>
                          <a:pt x="610" y="56"/>
                        </a:lnTo>
                        <a:lnTo>
                          <a:pt x="612" y="51"/>
                        </a:lnTo>
                        <a:lnTo>
                          <a:pt x="625" y="43"/>
                        </a:lnTo>
                        <a:lnTo>
                          <a:pt x="642" y="34"/>
                        </a:lnTo>
                        <a:lnTo>
                          <a:pt x="659" y="34"/>
                        </a:lnTo>
                        <a:lnTo>
                          <a:pt x="669" y="36"/>
                        </a:lnTo>
                        <a:lnTo>
                          <a:pt x="682" y="41"/>
                        </a:lnTo>
                        <a:lnTo>
                          <a:pt x="693" y="36"/>
                        </a:lnTo>
                        <a:lnTo>
                          <a:pt x="731" y="7"/>
                        </a:lnTo>
                        <a:lnTo>
                          <a:pt x="744" y="0"/>
                        </a:lnTo>
                        <a:lnTo>
                          <a:pt x="750" y="0"/>
                        </a:lnTo>
                        <a:lnTo>
                          <a:pt x="757" y="0"/>
                        </a:lnTo>
                        <a:lnTo>
                          <a:pt x="765" y="2"/>
                        </a:lnTo>
                        <a:lnTo>
                          <a:pt x="780" y="7"/>
                        </a:lnTo>
                        <a:lnTo>
                          <a:pt x="795" y="5"/>
                        </a:lnTo>
                        <a:lnTo>
                          <a:pt x="797" y="9"/>
                        </a:lnTo>
                        <a:lnTo>
                          <a:pt x="805" y="15"/>
                        </a:lnTo>
                        <a:lnTo>
                          <a:pt x="827" y="19"/>
                        </a:lnTo>
                        <a:lnTo>
                          <a:pt x="835" y="22"/>
                        </a:lnTo>
                        <a:lnTo>
                          <a:pt x="835" y="22"/>
                        </a:lnTo>
                        <a:lnTo>
                          <a:pt x="842" y="26"/>
                        </a:lnTo>
                        <a:lnTo>
                          <a:pt x="859" y="26"/>
                        </a:lnTo>
                        <a:lnTo>
                          <a:pt x="865" y="28"/>
                        </a:lnTo>
                        <a:lnTo>
                          <a:pt x="871" y="32"/>
                        </a:lnTo>
                        <a:lnTo>
                          <a:pt x="878" y="36"/>
                        </a:lnTo>
                        <a:lnTo>
                          <a:pt x="884" y="43"/>
                        </a:lnTo>
                        <a:lnTo>
                          <a:pt x="882" y="49"/>
                        </a:lnTo>
                        <a:lnTo>
                          <a:pt x="893" y="83"/>
                        </a:lnTo>
                        <a:lnTo>
                          <a:pt x="893" y="85"/>
                        </a:lnTo>
                        <a:lnTo>
                          <a:pt x="895" y="94"/>
                        </a:lnTo>
                        <a:lnTo>
                          <a:pt x="897" y="96"/>
                        </a:lnTo>
                        <a:lnTo>
                          <a:pt x="905" y="107"/>
                        </a:lnTo>
                        <a:lnTo>
                          <a:pt x="914" y="113"/>
                        </a:lnTo>
                        <a:lnTo>
                          <a:pt x="920" y="121"/>
                        </a:lnTo>
                        <a:lnTo>
                          <a:pt x="922" y="136"/>
                        </a:lnTo>
                        <a:lnTo>
                          <a:pt x="922" y="138"/>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5" name="Freeform 47"/>
                  <p:cNvSpPr>
                    <a:spLocks noEditPoints="1"/>
                  </p:cNvSpPr>
                  <p:nvPr/>
                </p:nvSpPr>
                <p:spPr bwMode="auto">
                  <a:xfrm>
                    <a:off x="2595564" y="221456"/>
                    <a:ext cx="1375172" cy="1096566"/>
                  </a:xfrm>
                  <a:custGeom>
                    <a:avLst/>
                    <a:gdLst>
                      <a:gd name="T0" fmla="*/ 925 w 1155"/>
                      <a:gd name="T1" fmla="*/ 324 h 921"/>
                      <a:gd name="T2" fmla="*/ 985 w 1155"/>
                      <a:gd name="T3" fmla="*/ 338 h 921"/>
                      <a:gd name="T4" fmla="*/ 957 w 1155"/>
                      <a:gd name="T5" fmla="*/ 375 h 921"/>
                      <a:gd name="T6" fmla="*/ 1032 w 1155"/>
                      <a:gd name="T7" fmla="*/ 334 h 921"/>
                      <a:gd name="T8" fmla="*/ 64 w 1155"/>
                      <a:gd name="T9" fmla="*/ 466 h 921"/>
                      <a:gd name="T10" fmla="*/ 185 w 1155"/>
                      <a:gd name="T11" fmla="*/ 472 h 921"/>
                      <a:gd name="T12" fmla="*/ 226 w 1155"/>
                      <a:gd name="T13" fmla="*/ 417 h 921"/>
                      <a:gd name="T14" fmla="*/ 305 w 1155"/>
                      <a:gd name="T15" fmla="*/ 347 h 921"/>
                      <a:gd name="T16" fmla="*/ 402 w 1155"/>
                      <a:gd name="T17" fmla="*/ 296 h 921"/>
                      <a:gd name="T18" fmla="*/ 587 w 1155"/>
                      <a:gd name="T19" fmla="*/ 151 h 921"/>
                      <a:gd name="T20" fmla="*/ 509 w 1155"/>
                      <a:gd name="T21" fmla="*/ 183 h 921"/>
                      <a:gd name="T22" fmla="*/ 468 w 1155"/>
                      <a:gd name="T23" fmla="*/ 222 h 921"/>
                      <a:gd name="T24" fmla="*/ 473 w 1155"/>
                      <a:gd name="T25" fmla="*/ 253 h 921"/>
                      <a:gd name="T26" fmla="*/ 524 w 1155"/>
                      <a:gd name="T27" fmla="*/ 196 h 921"/>
                      <a:gd name="T28" fmla="*/ 558 w 1155"/>
                      <a:gd name="T29" fmla="*/ 190 h 921"/>
                      <a:gd name="T30" fmla="*/ 611 w 1155"/>
                      <a:gd name="T31" fmla="*/ 162 h 921"/>
                      <a:gd name="T32" fmla="*/ 694 w 1155"/>
                      <a:gd name="T33" fmla="*/ 224 h 921"/>
                      <a:gd name="T34" fmla="*/ 779 w 1155"/>
                      <a:gd name="T35" fmla="*/ 270 h 921"/>
                      <a:gd name="T36" fmla="*/ 866 w 1155"/>
                      <a:gd name="T37" fmla="*/ 251 h 921"/>
                      <a:gd name="T38" fmla="*/ 928 w 1155"/>
                      <a:gd name="T39" fmla="*/ 343 h 921"/>
                      <a:gd name="T40" fmla="*/ 945 w 1155"/>
                      <a:gd name="T41" fmla="*/ 404 h 921"/>
                      <a:gd name="T42" fmla="*/ 1074 w 1155"/>
                      <a:gd name="T43" fmla="*/ 430 h 921"/>
                      <a:gd name="T44" fmla="*/ 1134 w 1155"/>
                      <a:gd name="T45" fmla="*/ 579 h 921"/>
                      <a:gd name="T46" fmla="*/ 1076 w 1155"/>
                      <a:gd name="T47" fmla="*/ 657 h 921"/>
                      <a:gd name="T48" fmla="*/ 891 w 1155"/>
                      <a:gd name="T49" fmla="*/ 664 h 921"/>
                      <a:gd name="T50" fmla="*/ 815 w 1155"/>
                      <a:gd name="T51" fmla="*/ 740 h 921"/>
                      <a:gd name="T52" fmla="*/ 777 w 1155"/>
                      <a:gd name="T53" fmla="*/ 753 h 921"/>
                      <a:gd name="T54" fmla="*/ 734 w 1155"/>
                      <a:gd name="T55" fmla="*/ 785 h 921"/>
                      <a:gd name="T56" fmla="*/ 689 w 1155"/>
                      <a:gd name="T57" fmla="*/ 785 h 921"/>
                      <a:gd name="T58" fmla="*/ 583 w 1155"/>
                      <a:gd name="T59" fmla="*/ 764 h 921"/>
                      <a:gd name="T60" fmla="*/ 490 w 1155"/>
                      <a:gd name="T61" fmla="*/ 727 h 921"/>
                      <a:gd name="T62" fmla="*/ 447 w 1155"/>
                      <a:gd name="T63" fmla="*/ 736 h 921"/>
                      <a:gd name="T64" fmla="*/ 428 w 1155"/>
                      <a:gd name="T65" fmla="*/ 770 h 921"/>
                      <a:gd name="T66" fmla="*/ 385 w 1155"/>
                      <a:gd name="T67" fmla="*/ 787 h 921"/>
                      <a:gd name="T68" fmla="*/ 311 w 1155"/>
                      <a:gd name="T69" fmla="*/ 870 h 921"/>
                      <a:gd name="T70" fmla="*/ 305 w 1155"/>
                      <a:gd name="T71" fmla="*/ 917 h 921"/>
                      <a:gd name="T72" fmla="*/ 194 w 1155"/>
                      <a:gd name="T73" fmla="*/ 878 h 921"/>
                      <a:gd name="T74" fmla="*/ 49 w 1155"/>
                      <a:gd name="T75" fmla="*/ 821 h 921"/>
                      <a:gd name="T76" fmla="*/ 15 w 1155"/>
                      <a:gd name="T77" fmla="*/ 747 h 921"/>
                      <a:gd name="T78" fmla="*/ 58 w 1155"/>
                      <a:gd name="T79" fmla="*/ 706 h 921"/>
                      <a:gd name="T80" fmla="*/ 83 w 1155"/>
                      <a:gd name="T81" fmla="*/ 681 h 921"/>
                      <a:gd name="T82" fmla="*/ 92 w 1155"/>
                      <a:gd name="T83" fmla="*/ 674 h 921"/>
                      <a:gd name="T84" fmla="*/ 81 w 1155"/>
                      <a:gd name="T85" fmla="*/ 623 h 921"/>
                      <a:gd name="T86" fmla="*/ 20 w 1155"/>
                      <a:gd name="T87" fmla="*/ 594 h 921"/>
                      <a:gd name="T88" fmla="*/ 26 w 1155"/>
                      <a:gd name="T89" fmla="*/ 526 h 921"/>
                      <a:gd name="T90" fmla="*/ 66 w 1155"/>
                      <a:gd name="T91" fmla="*/ 506 h 921"/>
                      <a:gd name="T92" fmla="*/ 698 w 1155"/>
                      <a:gd name="T93" fmla="*/ 77 h 921"/>
                      <a:gd name="T94" fmla="*/ 689 w 1155"/>
                      <a:gd name="T95" fmla="*/ 103 h 921"/>
                      <a:gd name="T96" fmla="*/ 702 w 1155"/>
                      <a:gd name="T97" fmla="*/ 154 h 921"/>
                      <a:gd name="T98" fmla="*/ 700 w 1155"/>
                      <a:gd name="T99" fmla="*/ 207 h 921"/>
                      <a:gd name="T100" fmla="*/ 743 w 1155"/>
                      <a:gd name="T101" fmla="*/ 224 h 921"/>
                      <a:gd name="T102" fmla="*/ 768 w 1155"/>
                      <a:gd name="T103" fmla="*/ 190 h 921"/>
                      <a:gd name="T104" fmla="*/ 836 w 1155"/>
                      <a:gd name="T105" fmla="*/ 181 h 921"/>
                      <a:gd name="T106" fmla="*/ 857 w 1155"/>
                      <a:gd name="T107" fmla="*/ 154 h 921"/>
                      <a:gd name="T108" fmla="*/ 734 w 1155"/>
                      <a:gd name="T109" fmla="*/ 47 h 921"/>
                      <a:gd name="T110" fmla="*/ 696 w 1155"/>
                      <a:gd name="T111" fmla="*/ 28 h 921"/>
                      <a:gd name="T112" fmla="*/ 734 w 1155"/>
                      <a:gd name="T113" fmla="*/ 56 h 921"/>
                      <a:gd name="T114" fmla="*/ 772 w 1155"/>
                      <a:gd name="T115" fmla="*/ 71 h 921"/>
                      <a:gd name="T116" fmla="*/ 734 w 1155"/>
                      <a:gd name="T117" fmla="*/ 81 h 921"/>
                      <a:gd name="T118" fmla="*/ 711 w 1155"/>
                      <a:gd name="T119" fmla="*/ 90 h 921"/>
                      <a:gd name="T120" fmla="*/ 660 w 1155"/>
                      <a:gd name="T121" fmla="*/ 62 h 921"/>
                      <a:gd name="T122" fmla="*/ 245 w 1155"/>
                      <a:gd name="T123" fmla="*/ 383 h 921"/>
                      <a:gd name="T124" fmla="*/ 209 w 1155"/>
                      <a:gd name="T125" fmla="*/ 447 h 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5" h="921">
                        <a:moveTo>
                          <a:pt x="881" y="253"/>
                        </a:moveTo>
                        <a:lnTo>
                          <a:pt x="881" y="253"/>
                        </a:lnTo>
                        <a:lnTo>
                          <a:pt x="885" y="258"/>
                        </a:lnTo>
                        <a:lnTo>
                          <a:pt x="900" y="268"/>
                        </a:lnTo>
                        <a:lnTo>
                          <a:pt x="904" y="277"/>
                        </a:lnTo>
                        <a:lnTo>
                          <a:pt x="904" y="290"/>
                        </a:lnTo>
                        <a:lnTo>
                          <a:pt x="900" y="307"/>
                        </a:lnTo>
                        <a:lnTo>
                          <a:pt x="900" y="317"/>
                        </a:lnTo>
                        <a:lnTo>
                          <a:pt x="906" y="319"/>
                        </a:lnTo>
                        <a:lnTo>
                          <a:pt x="910" y="315"/>
                        </a:lnTo>
                        <a:lnTo>
                          <a:pt x="913" y="307"/>
                        </a:lnTo>
                        <a:lnTo>
                          <a:pt x="921" y="302"/>
                        </a:lnTo>
                        <a:lnTo>
                          <a:pt x="923" y="300"/>
                        </a:lnTo>
                        <a:lnTo>
                          <a:pt x="925" y="300"/>
                        </a:lnTo>
                        <a:lnTo>
                          <a:pt x="930" y="307"/>
                        </a:lnTo>
                        <a:lnTo>
                          <a:pt x="928" y="309"/>
                        </a:lnTo>
                        <a:lnTo>
                          <a:pt x="928" y="313"/>
                        </a:lnTo>
                        <a:lnTo>
                          <a:pt x="925" y="317"/>
                        </a:lnTo>
                        <a:lnTo>
                          <a:pt x="925" y="324"/>
                        </a:lnTo>
                        <a:lnTo>
                          <a:pt x="936" y="317"/>
                        </a:lnTo>
                        <a:lnTo>
                          <a:pt x="938" y="317"/>
                        </a:lnTo>
                        <a:lnTo>
                          <a:pt x="938" y="313"/>
                        </a:lnTo>
                        <a:lnTo>
                          <a:pt x="938" y="309"/>
                        </a:lnTo>
                        <a:lnTo>
                          <a:pt x="940" y="304"/>
                        </a:lnTo>
                        <a:lnTo>
                          <a:pt x="942" y="302"/>
                        </a:lnTo>
                        <a:lnTo>
                          <a:pt x="942" y="300"/>
                        </a:lnTo>
                        <a:lnTo>
                          <a:pt x="938" y="294"/>
                        </a:lnTo>
                        <a:lnTo>
                          <a:pt x="940" y="290"/>
                        </a:lnTo>
                        <a:lnTo>
                          <a:pt x="947" y="287"/>
                        </a:lnTo>
                        <a:lnTo>
                          <a:pt x="953" y="287"/>
                        </a:lnTo>
                        <a:lnTo>
                          <a:pt x="957" y="290"/>
                        </a:lnTo>
                        <a:lnTo>
                          <a:pt x="964" y="294"/>
                        </a:lnTo>
                        <a:lnTo>
                          <a:pt x="968" y="300"/>
                        </a:lnTo>
                        <a:lnTo>
                          <a:pt x="972" y="309"/>
                        </a:lnTo>
                        <a:lnTo>
                          <a:pt x="979" y="304"/>
                        </a:lnTo>
                        <a:lnTo>
                          <a:pt x="983" y="313"/>
                        </a:lnTo>
                        <a:lnTo>
                          <a:pt x="987" y="326"/>
                        </a:lnTo>
                        <a:lnTo>
                          <a:pt x="985" y="338"/>
                        </a:lnTo>
                        <a:lnTo>
                          <a:pt x="989" y="345"/>
                        </a:lnTo>
                        <a:lnTo>
                          <a:pt x="979" y="343"/>
                        </a:lnTo>
                        <a:lnTo>
                          <a:pt x="979" y="341"/>
                        </a:lnTo>
                        <a:lnTo>
                          <a:pt x="979" y="338"/>
                        </a:lnTo>
                        <a:lnTo>
                          <a:pt x="981" y="336"/>
                        </a:lnTo>
                        <a:lnTo>
                          <a:pt x="981" y="336"/>
                        </a:lnTo>
                        <a:lnTo>
                          <a:pt x="970" y="338"/>
                        </a:lnTo>
                        <a:lnTo>
                          <a:pt x="966" y="341"/>
                        </a:lnTo>
                        <a:lnTo>
                          <a:pt x="964" y="349"/>
                        </a:lnTo>
                        <a:lnTo>
                          <a:pt x="962" y="341"/>
                        </a:lnTo>
                        <a:lnTo>
                          <a:pt x="962" y="332"/>
                        </a:lnTo>
                        <a:lnTo>
                          <a:pt x="962" y="328"/>
                        </a:lnTo>
                        <a:lnTo>
                          <a:pt x="962" y="324"/>
                        </a:lnTo>
                        <a:lnTo>
                          <a:pt x="957" y="324"/>
                        </a:lnTo>
                        <a:lnTo>
                          <a:pt x="940" y="326"/>
                        </a:lnTo>
                        <a:lnTo>
                          <a:pt x="942" y="338"/>
                        </a:lnTo>
                        <a:lnTo>
                          <a:pt x="957" y="358"/>
                        </a:lnTo>
                        <a:lnTo>
                          <a:pt x="959" y="372"/>
                        </a:lnTo>
                        <a:lnTo>
                          <a:pt x="957" y="375"/>
                        </a:lnTo>
                        <a:lnTo>
                          <a:pt x="949" y="383"/>
                        </a:lnTo>
                        <a:lnTo>
                          <a:pt x="938" y="387"/>
                        </a:lnTo>
                        <a:lnTo>
                          <a:pt x="934" y="394"/>
                        </a:lnTo>
                        <a:lnTo>
                          <a:pt x="930" y="396"/>
                        </a:lnTo>
                        <a:lnTo>
                          <a:pt x="936" y="402"/>
                        </a:lnTo>
                        <a:lnTo>
                          <a:pt x="949" y="402"/>
                        </a:lnTo>
                        <a:lnTo>
                          <a:pt x="966" y="400"/>
                        </a:lnTo>
                        <a:lnTo>
                          <a:pt x="983" y="392"/>
                        </a:lnTo>
                        <a:lnTo>
                          <a:pt x="991" y="385"/>
                        </a:lnTo>
                        <a:lnTo>
                          <a:pt x="996" y="377"/>
                        </a:lnTo>
                        <a:lnTo>
                          <a:pt x="1002" y="379"/>
                        </a:lnTo>
                        <a:lnTo>
                          <a:pt x="1008" y="379"/>
                        </a:lnTo>
                        <a:lnTo>
                          <a:pt x="1040" y="368"/>
                        </a:lnTo>
                        <a:lnTo>
                          <a:pt x="1038" y="362"/>
                        </a:lnTo>
                        <a:lnTo>
                          <a:pt x="1030" y="355"/>
                        </a:lnTo>
                        <a:lnTo>
                          <a:pt x="1034" y="353"/>
                        </a:lnTo>
                        <a:lnTo>
                          <a:pt x="1036" y="351"/>
                        </a:lnTo>
                        <a:lnTo>
                          <a:pt x="1038" y="338"/>
                        </a:lnTo>
                        <a:lnTo>
                          <a:pt x="1032" y="334"/>
                        </a:lnTo>
                        <a:lnTo>
                          <a:pt x="968" y="287"/>
                        </a:lnTo>
                        <a:lnTo>
                          <a:pt x="957" y="283"/>
                        </a:lnTo>
                        <a:lnTo>
                          <a:pt x="947" y="279"/>
                        </a:lnTo>
                        <a:lnTo>
                          <a:pt x="923" y="273"/>
                        </a:lnTo>
                        <a:lnTo>
                          <a:pt x="915" y="266"/>
                        </a:lnTo>
                        <a:lnTo>
                          <a:pt x="910" y="260"/>
                        </a:lnTo>
                        <a:lnTo>
                          <a:pt x="900" y="245"/>
                        </a:lnTo>
                        <a:lnTo>
                          <a:pt x="898" y="239"/>
                        </a:lnTo>
                        <a:lnTo>
                          <a:pt x="891" y="239"/>
                        </a:lnTo>
                        <a:lnTo>
                          <a:pt x="885" y="241"/>
                        </a:lnTo>
                        <a:lnTo>
                          <a:pt x="883" y="247"/>
                        </a:lnTo>
                        <a:lnTo>
                          <a:pt x="881" y="253"/>
                        </a:lnTo>
                        <a:close/>
                        <a:moveTo>
                          <a:pt x="47" y="483"/>
                        </a:moveTo>
                        <a:lnTo>
                          <a:pt x="47" y="483"/>
                        </a:lnTo>
                        <a:lnTo>
                          <a:pt x="47" y="481"/>
                        </a:lnTo>
                        <a:lnTo>
                          <a:pt x="52" y="481"/>
                        </a:lnTo>
                        <a:lnTo>
                          <a:pt x="54" y="481"/>
                        </a:lnTo>
                        <a:lnTo>
                          <a:pt x="56" y="477"/>
                        </a:lnTo>
                        <a:lnTo>
                          <a:pt x="64" y="466"/>
                        </a:lnTo>
                        <a:lnTo>
                          <a:pt x="69" y="464"/>
                        </a:lnTo>
                        <a:lnTo>
                          <a:pt x="73" y="462"/>
                        </a:lnTo>
                        <a:lnTo>
                          <a:pt x="88" y="451"/>
                        </a:lnTo>
                        <a:lnTo>
                          <a:pt x="124" y="443"/>
                        </a:lnTo>
                        <a:lnTo>
                          <a:pt x="126" y="443"/>
                        </a:lnTo>
                        <a:lnTo>
                          <a:pt x="130" y="445"/>
                        </a:lnTo>
                        <a:lnTo>
                          <a:pt x="132" y="451"/>
                        </a:lnTo>
                        <a:lnTo>
                          <a:pt x="134" y="455"/>
                        </a:lnTo>
                        <a:lnTo>
                          <a:pt x="147" y="455"/>
                        </a:lnTo>
                        <a:lnTo>
                          <a:pt x="149" y="460"/>
                        </a:lnTo>
                        <a:lnTo>
                          <a:pt x="149" y="470"/>
                        </a:lnTo>
                        <a:lnTo>
                          <a:pt x="151" y="477"/>
                        </a:lnTo>
                        <a:lnTo>
                          <a:pt x="154" y="477"/>
                        </a:lnTo>
                        <a:lnTo>
                          <a:pt x="164" y="477"/>
                        </a:lnTo>
                        <a:lnTo>
                          <a:pt x="166" y="477"/>
                        </a:lnTo>
                        <a:lnTo>
                          <a:pt x="177" y="464"/>
                        </a:lnTo>
                        <a:lnTo>
                          <a:pt x="179" y="464"/>
                        </a:lnTo>
                        <a:lnTo>
                          <a:pt x="183" y="472"/>
                        </a:lnTo>
                        <a:lnTo>
                          <a:pt x="185" y="472"/>
                        </a:lnTo>
                        <a:lnTo>
                          <a:pt x="198" y="470"/>
                        </a:lnTo>
                        <a:lnTo>
                          <a:pt x="198" y="472"/>
                        </a:lnTo>
                        <a:lnTo>
                          <a:pt x="213" y="485"/>
                        </a:lnTo>
                        <a:lnTo>
                          <a:pt x="215" y="487"/>
                        </a:lnTo>
                        <a:lnTo>
                          <a:pt x="217" y="487"/>
                        </a:lnTo>
                        <a:lnTo>
                          <a:pt x="217" y="481"/>
                        </a:lnTo>
                        <a:lnTo>
                          <a:pt x="219" y="472"/>
                        </a:lnTo>
                        <a:lnTo>
                          <a:pt x="219" y="462"/>
                        </a:lnTo>
                        <a:lnTo>
                          <a:pt x="217" y="453"/>
                        </a:lnTo>
                        <a:lnTo>
                          <a:pt x="219" y="449"/>
                        </a:lnTo>
                        <a:lnTo>
                          <a:pt x="222" y="447"/>
                        </a:lnTo>
                        <a:lnTo>
                          <a:pt x="224" y="447"/>
                        </a:lnTo>
                        <a:lnTo>
                          <a:pt x="224" y="445"/>
                        </a:lnTo>
                        <a:lnTo>
                          <a:pt x="222" y="438"/>
                        </a:lnTo>
                        <a:lnTo>
                          <a:pt x="219" y="436"/>
                        </a:lnTo>
                        <a:lnTo>
                          <a:pt x="228" y="423"/>
                        </a:lnTo>
                        <a:lnTo>
                          <a:pt x="228" y="421"/>
                        </a:lnTo>
                        <a:lnTo>
                          <a:pt x="226" y="421"/>
                        </a:lnTo>
                        <a:lnTo>
                          <a:pt x="226" y="417"/>
                        </a:lnTo>
                        <a:lnTo>
                          <a:pt x="234" y="419"/>
                        </a:lnTo>
                        <a:lnTo>
                          <a:pt x="236" y="419"/>
                        </a:lnTo>
                        <a:lnTo>
                          <a:pt x="241" y="413"/>
                        </a:lnTo>
                        <a:lnTo>
                          <a:pt x="245" y="400"/>
                        </a:lnTo>
                        <a:lnTo>
                          <a:pt x="249" y="396"/>
                        </a:lnTo>
                        <a:lnTo>
                          <a:pt x="251" y="396"/>
                        </a:lnTo>
                        <a:lnTo>
                          <a:pt x="251" y="392"/>
                        </a:lnTo>
                        <a:lnTo>
                          <a:pt x="254" y="389"/>
                        </a:lnTo>
                        <a:lnTo>
                          <a:pt x="254" y="385"/>
                        </a:lnTo>
                        <a:lnTo>
                          <a:pt x="254" y="383"/>
                        </a:lnTo>
                        <a:lnTo>
                          <a:pt x="251" y="381"/>
                        </a:lnTo>
                        <a:lnTo>
                          <a:pt x="251" y="379"/>
                        </a:lnTo>
                        <a:lnTo>
                          <a:pt x="251" y="377"/>
                        </a:lnTo>
                        <a:lnTo>
                          <a:pt x="251" y="375"/>
                        </a:lnTo>
                        <a:lnTo>
                          <a:pt x="254" y="372"/>
                        </a:lnTo>
                        <a:lnTo>
                          <a:pt x="258" y="358"/>
                        </a:lnTo>
                        <a:lnTo>
                          <a:pt x="266" y="349"/>
                        </a:lnTo>
                        <a:lnTo>
                          <a:pt x="279" y="347"/>
                        </a:lnTo>
                        <a:lnTo>
                          <a:pt x="305" y="347"/>
                        </a:lnTo>
                        <a:lnTo>
                          <a:pt x="373" y="321"/>
                        </a:lnTo>
                        <a:lnTo>
                          <a:pt x="381" y="313"/>
                        </a:lnTo>
                        <a:lnTo>
                          <a:pt x="385" y="326"/>
                        </a:lnTo>
                        <a:lnTo>
                          <a:pt x="387" y="341"/>
                        </a:lnTo>
                        <a:lnTo>
                          <a:pt x="390" y="353"/>
                        </a:lnTo>
                        <a:lnTo>
                          <a:pt x="398" y="360"/>
                        </a:lnTo>
                        <a:lnTo>
                          <a:pt x="394" y="353"/>
                        </a:lnTo>
                        <a:lnTo>
                          <a:pt x="392" y="341"/>
                        </a:lnTo>
                        <a:lnTo>
                          <a:pt x="387" y="336"/>
                        </a:lnTo>
                        <a:lnTo>
                          <a:pt x="390" y="330"/>
                        </a:lnTo>
                        <a:lnTo>
                          <a:pt x="398" y="324"/>
                        </a:lnTo>
                        <a:lnTo>
                          <a:pt x="400" y="317"/>
                        </a:lnTo>
                        <a:lnTo>
                          <a:pt x="396" y="317"/>
                        </a:lnTo>
                        <a:lnTo>
                          <a:pt x="394" y="317"/>
                        </a:lnTo>
                        <a:lnTo>
                          <a:pt x="390" y="319"/>
                        </a:lnTo>
                        <a:lnTo>
                          <a:pt x="387" y="321"/>
                        </a:lnTo>
                        <a:lnTo>
                          <a:pt x="390" y="317"/>
                        </a:lnTo>
                        <a:lnTo>
                          <a:pt x="396" y="302"/>
                        </a:lnTo>
                        <a:lnTo>
                          <a:pt x="402" y="296"/>
                        </a:lnTo>
                        <a:lnTo>
                          <a:pt x="407" y="283"/>
                        </a:lnTo>
                        <a:lnTo>
                          <a:pt x="411" y="279"/>
                        </a:lnTo>
                        <a:lnTo>
                          <a:pt x="415" y="279"/>
                        </a:lnTo>
                        <a:lnTo>
                          <a:pt x="434" y="262"/>
                        </a:lnTo>
                        <a:lnTo>
                          <a:pt x="445" y="251"/>
                        </a:lnTo>
                        <a:lnTo>
                          <a:pt x="447" y="245"/>
                        </a:lnTo>
                        <a:lnTo>
                          <a:pt x="455" y="224"/>
                        </a:lnTo>
                        <a:lnTo>
                          <a:pt x="468" y="194"/>
                        </a:lnTo>
                        <a:lnTo>
                          <a:pt x="468" y="190"/>
                        </a:lnTo>
                        <a:lnTo>
                          <a:pt x="477" y="166"/>
                        </a:lnTo>
                        <a:lnTo>
                          <a:pt x="479" y="151"/>
                        </a:lnTo>
                        <a:lnTo>
                          <a:pt x="483" y="147"/>
                        </a:lnTo>
                        <a:lnTo>
                          <a:pt x="487" y="143"/>
                        </a:lnTo>
                        <a:lnTo>
                          <a:pt x="487" y="147"/>
                        </a:lnTo>
                        <a:lnTo>
                          <a:pt x="485" y="147"/>
                        </a:lnTo>
                        <a:lnTo>
                          <a:pt x="494" y="156"/>
                        </a:lnTo>
                        <a:lnTo>
                          <a:pt x="509" y="158"/>
                        </a:lnTo>
                        <a:lnTo>
                          <a:pt x="575" y="147"/>
                        </a:lnTo>
                        <a:lnTo>
                          <a:pt x="587" y="151"/>
                        </a:lnTo>
                        <a:lnTo>
                          <a:pt x="594" y="147"/>
                        </a:lnTo>
                        <a:lnTo>
                          <a:pt x="602" y="147"/>
                        </a:lnTo>
                        <a:lnTo>
                          <a:pt x="606" y="154"/>
                        </a:lnTo>
                        <a:lnTo>
                          <a:pt x="600" y="160"/>
                        </a:lnTo>
                        <a:lnTo>
                          <a:pt x="594" y="164"/>
                        </a:lnTo>
                        <a:lnTo>
                          <a:pt x="562" y="166"/>
                        </a:lnTo>
                        <a:lnTo>
                          <a:pt x="549" y="162"/>
                        </a:lnTo>
                        <a:lnTo>
                          <a:pt x="541" y="164"/>
                        </a:lnTo>
                        <a:lnTo>
                          <a:pt x="538" y="164"/>
                        </a:lnTo>
                        <a:lnTo>
                          <a:pt x="536" y="171"/>
                        </a:lnTo>
                        <a:lnTo>
                          <a:pt x="534" y="171"/>
                        </a:lnTo>
                        <a:lnTo>
                          <a:pt x="528" y="173"/>
                        </a:lnTo>
                        <a:lnTo>
                          <a:pt x="521" y="173"/>
                        </a:lnTo>
                        <a:lnTo>
                          <a:pt x="517" y="175"/>
                        </a:lnTo>
                        <a:lnTo>
                          <a:pt x="517" y="181"/>
                        </a:lnTo>
                        <a:lnTo>
                          <a:pt x="515" y="177"/>
                        </a:lnTo>
                        <a:lnTo>
                          <a:pt x="513" y="179"/>
                        </a:lnTo>
                        <a:lnTo>
                          <a:pt x="511" y="181"/>
                        </a:lnTo>
                        <a:lnTo>
                          <a:pt x="509" y="183"/>
                        </a:lnTo>
                        <a:lnTo>
                          <a:pt x="511" y="185"/>
                        </a:lnTo>
                        <a:lnTo>
                          <a:pt x="513" y="188"/>
                        </a:lnTo>
                        <a:lnTo>
                          <a:pt x="515" y="188"/>
                        </a:lnTo>
                        <a:lnTo>
                          <a:pt x="517" y="188"/>
                        </a:lnTo>
                        <a:lnTo>
                          <a:pt x="515" y="190"/>
                        </a:lnTo>
                        <a:lnTo>
                          <a:pt x="515" y="190"/>
                        </a:lnTo>
                        <a:lnTo>
                          <a:pt x="515" y="190"/>
                        </a:lnTo>
                        <a:lnTo>
                          <a:pt x="515" y="192"/>
                        </a:lnTo>
                        <a:lnTo>
                          <a:pt x="509" y="190"/>
                        </a:lnTo>
                        <a:lnTo>
                          <a:pt x="502" y="192"/>
                        </a:lnTo>
                        <a:lnTo>
                          <a:pt x="498" y="196"/>
                        </a:lnTo>
                        <a:lnTo>
                          <a:pt x="496" y="202"/>
                        </a:lnTo>
                        <a:lnTo>
                          <a:pt x="490" y="196"/>
                        </a:lnTo>
                        <a:lnTo>
                          <a:pt x="483" y="194"/>
                        </a:lnTo>
                        <a:lnTo>
                          <a:pt x="473" y="196"/>
                        </a:lnTo>
                        <a:lnTo>
                          <a:pt x="468" y="198"/>
                        </a:lnTo>
                        <a:lnTo>
                          <a:pt x="466" y="205"/>
                        </a:lnTo>
                        <a:lnTo>
                          <a:pt x="466" y="213"/>
                        </a:lnTo>
                        <a:lnTo>
                          <a:pt x="468" y="222"/>
                        </a:lnTo>
                        <a:lnTo>
                          <a:pt x="464" y="219"/>
                        </a:lnTo>
                        <a:lnTo>
                          <a:pt x="462" y="219"/>
                        </a:lnTo>
                        <a:lnTo>
                          <a:pt x="460" y="219"/>
                        </a:lnTo>
                        <a:lnTo>
                          <a:pt x="458" y="222"/>
                        </a:lnTo>
                        <a:lnTo>
                          <a:pt x="462" y="228"/>
                        </a:lnTo>
                        <a:lnTo>
                          <a:pt x="462" y="234"/>
                        </a:lnTo>
                        <a:lnTo>
                          <a:pt x="458" y="239"/>
                        </a:lnTo>
                        <a:lnTo>
                          <a:pt x="453" y="241"/>
                        </a:lnTo>
                        <a:lnTo>
                          <a:pt x="455" y="247"/>
                        </a:lnTo>
                        <a:lnTo>
                          <a:pt x="460" y="253"/>
                        </a:lnTo>
                        <a:lnTo>
                          <a:pt x="462" y="258"/>
                        </a:lnTo>
                        <a:lnTo>
                          <a:pt x="460" y="262"/>
                        </a:lnTo>
                        <a:lnTo>
                          <a:pt x="473" y="268"/>
                        </a:lnTo>
                        <a:lnTo>
                          <a:pt x="481" y="268"/>
                        </a:lnTo>
                        <a:lnTo>
                          <a:pt x="487" y="264"/>
                        </a:lnTo>
                        <a:lnTo>
                          <a:pt x="481" y="266"/>
                        </a:lnTo>
                        <a:lnTo>
                          <a:pt x="479" y="264"/>
                        </a:lnTo>
                        <a:lnTo>
                          <a:pt x="470" y="260"/>
                        </a:lnTo>
                        <a:lnTo>
                          <a:pt x="473" y="253"/>
                        </a:lnTo>
                        <a:lnTo>
                          <a:pt x="475" y="249"/>
                        </a:lnTo>
                        <a:lnTo>
                          <a:pt x="481" y="241"/>
                        </a:lnTo>
                        <a:lnTo>
                          <a:pt x="481" y="239"/>
                        </a:lnTo>
                        <a:lnTo>
                          <a:pt x="485" y="236"/>
                        </a:lnTo>
                        <a:lnTo>
                          <a:pt x="485" y="236"/>
                        </a:lnTo>
                        <a:lnTo>
                          <a:pt x="485" y="234"/>
                        </a:lnTo>
                        <a:lnTo>
                          <a:pt x="485" y="228"/>
                        </a:lnTo>
                        <a:lnTo>
                          <a:pt x="485" y="226"/>
                        </a:lnTo>
                        <a:lnTo>
                          <a:pt x="490" y="219"/>
                        </a:lnTo>
                        <a:lnTo>
                          <a:pt x="507" y="207"/>
                        </a:lnTo>
                        <a:lnTo>
                          <a:pt x="502" y="205"/>
                        </a:lnTo>
                        <a:lnTo>
                          <a:pt x="500" y="205"/>
                        </a:lnTo>
                        <a:lnTo>
                          <a:pt x="500" y="202"/>
                        </a:lnTo>
                        <a:lnTo>
                          <a:pt x="507" y="198"/>
                        </a:lnTo>
                        <a:lnTo>
                          <a:pt x="507" y="198"/>
                        </a:lnTo>
                        <a:lnTo>
                          <a:pt x="511" y="200"/>
                        </a:lnTo>
                        <a:lnTo>
                          <a:pt x="509" y="196"/>
                        </a:lnTo>
                        <a:lnTo>
                          <a:pt x="515" y="200"/>
                        </a:lnTo>
                        <a:lnTo>
                          <a:pt x="524" y="196"/>
                        </a:lnTo>
                        <a:lnTo>
                          <a:pt x="538" y="185"/>
                        </a:lnTo>
                        <a:lnTo>
                          <a:pt x="538" y="183"/>
                        </a:lnTo>
                        <a:lnTo>
                          <a:pt x="536" y="179"/>
                        </a:lnTo>
                        <a:lnTo>
                          <a:pt x="536" y="179"/>
                        </a:lnTo>
                        <a:lnTo>
                          <a:pt x="538" y="175"/>
                        </a:lnTo>
                        <a:lnTo>
                          <a:pt x="541" y="173"/>
                        </a:lnTo>
                        <a:lnTo>
                          <a:pt x="545" y="173"/>
                        </a:lnTo>
                        <a:lnTo>
                          <a:pt x="549" y="173"/>
                        </a:lnTo>
                        <a:lnTo>
                          <a:pt x="549" y="177"/>
                        </a:lnTo>
                        <a:lnTo>
                          <a:pt x="545" y="177"/>
                        </a:lnTo>
                        <a:lnTo>
                          <a:pt x="543" y="181"/>
                        </a:lnTo>
                        <a:lnTo>
                          <a:pt x="543" y="188"/>
                        </a:lnTo>
                        <a:lnTo>
                          <a:pt x="543" y="194"/>
                        </a:lnTo>
                        <a:lnTo>
                          <a:pt x="545" y="188"/>
                        </a:lnTo>
                        <a:lnTo>
                          <a:pt x="547" y="183"/>
                        </a:lnTo>
                        <a:lnTo>
                          <a:pt x="547" y="179"/>
                        </a:lnTo>
                        <a:lnTo>
                          <a:pt x="549" y="183"/>
                        </a:lnTo>
                        <a:lnTo>
                          <a:pt x="553" y="188"/>
                        </a:lnTo>
                        <a:lnTo>
                          <a:pt x="558" y="190"/>
                        </a:lnTo>
                        <a:lnTo>
                          <a:pt x="560" y="185"/>
                        </a:lnTo>
                        <a:lnTo>
                          <a:pt x="564" y="188"/>
                        </a:lnTo>
                        <a:lnTo>
                          <a:pt x="566" y="188"/>
                        </a:lnTo>
                        <a:lnTo>
                          <a:pt x="570" y="183"/>
                        </a:lnTo>
                        <a:lnTo>
                          <a:pt x="572" y="179"/>
                        </a:lnTo>
                        <a:lnTo>
                          <a:pt x="572" y="183"/>
                        </a:lnTo>
                        <a:lnTo>
                          <a:pt x="575" y="188"/>
                        </a:lnTo>
                        <a:lnTo>
                          <a:pt x="577" y="190"/>
                        </a:lnTo>
                        <a:lnTo>
                          <a:pt x="583" y="196"/>
                        </a:lnTo>
                        <a:lnTo>
                          <a:pt x="585" y="196"/>
                        </a:lnTo>
                        <a:lnTo>
                          <a:pt x="585" y="196"/>
                        </a:lnTo>
                        <a:lnTo>
                          <a:pt x="589" y="194"/>
                        </a:lnTo>
                        <a:lnTo>
                          <a:pt x="594" y="194"/>
                        </a:lnTo>
                        <a:lnTo>
                          <a:pt x="598" y="192"/>
                        </a:lnTo>
                        <a:lnTo>
                          <a:pt x="600" y="190"/>
                        </a:lnTo>
                        <a:lnTo>
                          <a:pt x="602" y="185"/>
                        </a:lnTo>
                        <a:lnTo>
                          <a:pt x="604" y="177"/>
                        </a:lnTo>
                        <a:lnTo>
                          <a:pt x="604" y="171"/>
                        </a:lnTo>
                        <a:lnTo>
                          <a:pt x="611" y="162"/>
                        </a:lnTo>
                        <a:lnTo>
                          <a:pt x="621" y="151"/>
                        </a:lnTo>
                        <a:lnTo>
                          <a:pt x="632" y="145"/>
                        </a:lnTo>
                        <a:lnTo>
                          <a:pt x="640" y="147"/>
                        </a:lnTo>
                        <a:lnTo>
                          <a:pt x="638" y="151"/>
                        </a:lnTo>
                        <a:lnTo>
                          <a:pt x="638" y="158"/>
                        </a:lnTo>
                        <a:lnTo>
                          <a:pt x="643" y="164"/>
                        </a:lnTo>
                        <a:lnTo>
                          <a:pt x="647" y="168"/>
                        </a:lnTo>
                        <a:lnTo>
                          <a:pt x="660" y="173"/>
                        </a:lnTo>
                        <a:lnTo>
                          <a:pt x="664" y="175"/>
                        </a:lnTo>
                        <a:lnTo>
                          <a:pt x="662" y="185"/>
                        </a:lnTo>
                        <a:lnTo>
                          <a:pt x="664" y="194"/>
                        </a:lnTo>
                        <a:lnTo>
                          <a:pt x="674" y="207"/>
                        </a:lnTo>
                        <a:lnTo>
                          <a:pt x="677" y="211"/>
                        </a:lnTo>
                        <a:lnTo>
                          <a:pt x="677" y="217"/>
                        </a:lnTo>
                        <a:lnTo>
                          <a:pt x="679" y="222"/>
                        </a:lnTo>
                        <a:lnTo>
                          <a:pt x="683" y="222"/>
                        </a:lnTo>
                        <a:lnTo>
                          <a:pt x="696" y="219"/>
                        </a:lnTo>
                        <a:lnTo>
                          <a:pt x="696" y="224"/>
                        </a:lnTo>
                        <a:lnTo>
                          <a:pt x="694" y="224"/>
                        </a:lnTo>
                        <a:lnTo>
                          <a:pt x="691" y="226"/>
                        </a:lnTo>
                        <a:lnTo>
                          <a:pt x="689" y="228"/>
                        </a:lnTo>
                        <a:lnTo>
                          <a:pt x="698" y="226"/>
                        </a:lnTo>
                        <a:lnTo>
                          <a:pt x="715" y="232"/>
                        </a:lnTo>
                        <a:lnTo>
                          <a:pt x="726" y="232"/>
                        </a:lnTo>
                        <a:lnTo>
                          <a:pt x="734" y="234"/>
                        </a:lnTo>
                        <a:lnTo>
                          <a:pt x="749" y="253"/>
                        </a:lnTo>
                        <a:lnTo>
                          <a:pt x="757" y="260"/>
                        </a:lnTo>
                        <a:lnTo>
                          <a:pt x="753" y="264"/>
                        </a:lnTo>
                        <a:lnTo>
                          <a:pt x="751" y="268"/>
                        </a:lnTo>
                        <a:lnTo>
                          <a:pt x="760" y="266"/>
                        </a:lnTo>
                        <a:lnTo>
                          <a:pt x="768" y="260"/>
                        </a:lnTo>
                        <a:lnTo>
                          <a:pt x="774" y="260"/>
                        </a:lnTo>
                        <a:lnTo>
                          <a:pt x="774" y="266"/>
                        </a:lnTo>
                        <a:lnTo>
                          <a:pt x="772" y="268"/>
                        </a:lnTo>
                        <a:lnTo>
                          <a:pt x="770" y="273"/>
                        </a:lnTo>
                        <a:lnTo>
                          <a:pt x="774" y="273"/>
                        </a:lnTo>
                        <a:lnTo>
                          <a:pt x="777" y="273"/>
                        </a:lnTo>
                        <a:lnTo>
                          <a:pt x="779" y="270"/>
                        </a:lnTo>
                        <a:lnTo>
                          <a:pt x="781" y="270"/>
                        </a:lnTo>
                        <a:lnTo>
                          <a:pt x="783" y="273"/>
                        </a:lnTo>
                        <a:lnTo>
                          <a:pt x="789" y="283"/>
                        </a:lnTo>
                        <a:lnTo>
                          <a:pt x="796" y="290"/>
                        </a:lnTo>
                        <a:lnTo>
                          <a:pt x="800" y="296"/>
                        </a:lnTo>
                        <a:lnTo>
                          <a:pt x="806" y="298"/>
                        </a:lnTo>
                        <a:lnTo>
                          <a:pt x="813" y="296"/>
                        </a:lnTo>
                        <a:lnTo>
                          <a:pt x="813" y="294"/>
                        </a:lnTo>
                        <a:lnTo>
                          <a:pt x="811" y="292"/>
                        </a:lnTo>
                        <a:lnTo>
                          <a:pt x="806" y="285"/>
                        </a:lnTo>
                        <a:lnTo>
                          <a:pt x="802" y="285"/>
                        </a:lnTo>
                        <a:lnTo>
                          <a:pt x="802" y="281"/>
                        </a:lnTo>
                        <a:lnTo>
                          <a:pt x="838" y="268"/>
                        </a:lnTo>
                        <a:lnTo>
                          <a:pt x="845" y="262"/>
                        </a:lnTo>
                        <a:lnTo>
                          <a:pt x="857" y="249"/>
                        </a:lnTo>
                        <a:lnTo>
                          <a:pt x="866" y="245"/>
                        </a:lnTo>
                        <a:lnTo>
                          <a:pt x="868" y="247"/>
                        </a:lnTo>
                        <a:lnTo>
                          <a:pt x="868" y="249"/>
                        </a:lnTo>
                        <a:lnTo>
                          <a:pt x="866" y="251"/>
                        </a:lnTo>
                        <a:lnTo>
                          <a:pt x="864" y="253"/>
                        </a:lnTo>
                        <a:lnTo>
                          <a:pt x="864" y="256"/>
                        </a:lnTo>
                        <a:lnTo>
                          <a:pt x="874" y="260"/>
                        </a:lnTo>
                        <a:lnTo>
                          <a:pt x="902" y="275"/>
                        </a:lnTo>
                        <a:lnTo>
                          <a:pt x="902" y="279"/>
                        </a:lnTo>
                        <a:lnTo>
                          <a:pt x="900" y="285"/>
                        </a:lnTo>
                        <a:lnTo>
                          <a:pt x="900" y="296"/>
                        </a:lnTo>
                        <a:lnTo>
                          <a:pt x="898" y="307"/>
                        </a:lnTo>
                        <a:lnTo>
                          <a:pt x="889" y="313"/>
                        </a:lnTo>
                        <a:lnTo>
                          <a:pt x="893" y="315"/>
                        </a:lnTo>
                        <a:lnTo>
                          <a:pt x="904" y="324"/>
                        </a:lnTo>
                        <a:lnTo>
                          <a:pt x="908" y="328"/>
                        </a:lnTo>
                        <a:lnTo>
                          <a:pt x="910" y="330"/>
                        </a:lnTo>
                        <a:lnTo>
                          <a:pt x="921" y="332"/>
                        </a:lnTo>
                        <a:lnTo>
                          <a:pt x="923" y="332"/>
                        </a:lnTo>
                        <a:lnTo>
                          <a:pt x="925" y="336"/>
                        </a:lnTo>
                        <a:lnTo>
                          <a:pt x="925" y="341"/>
                        </a:lnTo>
                        <a:lnTo>
                          <a:pt x="928" y="343"/>
                        </a:lnTo>
                        <a:lnTo>
                          <a:pt x="928" y="343"/>
                        </a:lnTo>
                        <a:lnTo>
                          <a:pt x="928" y="347"/>
                        </a:lnTo>
                        <a:lnTo>
                          <a:pt x="930" y="347"/>
                        </a:lnTo>
                        <a:lnTo>
                          <a:pt x="930" y="349"/>
                        </a:lnTo>
                        <a:lnTo>
                          <a:pt x="934" y="347"/>
                        </a:lnTo>
                        <a:lnTo>
                          <a:pt x="936" y="347"/>
                        </a:lnTo>
                        <a:lnTo>
                          <a:pt x="936" y="349"/>
                        </a:lnTo>
                        <a:lnTo>
                          <a:pt x="938" y="349"/>
                        </a:lnTo>
                        <a:lnTo>
                          <a:pt x="940" y="349"/>
                        </a:lnTo>
                        <a:lnTo>
                          <a:pt x="942" y="349"/>
                        </a:lnTo>
                        <a:lnTo>
                          <a:pt x="947" y="351"/>
                        </a:lnTo>
                        <a:lnTo>
                          <a:pt x="949" y="355"/>
                        </a:lnTo>
                        <a:lnTo>
                          <a:pt x="947" y="362"/>
                        </a:lnTo>
                        <a:lnTo>
                          <a:pt x="945" y="368"/>
                        </a:lnTo>
                        <a:lnTo>
                          <a:pt x="928" y="389"/>
                        </a:lnTo>
                        <a:lnTo>
                          <a:pt x="925" y="396"/>
                        </a:lnTo>
                        <a:lnTo>
                          <a:pt x="930" y="402"/>
                        </a:lnTo>
                        <a:lnTo>
                          <a:pt x="936" y="402"/>
                        </a:lnTo>
                        <a:lnTo>
                          <a:pt x="942" y="404"/>
                        </a:lnTo>
                        <a:lnTo>
                          <a:pt x="945" y="404"/>
                        </a:lnTo>
                        <a:lnTo>
                          <a:pt x="947" y="411"/>
                        </a:lnTo>
                        <a:lnTo>
                          <a:pt x="953" y="415"/>
                        </a:lnTo>
                        <a:lnTo>
                          <a:pt x="959" y="419"/>
                        </a:lnTo>
                        <a:lnTo>
                          <a:pt x="962" y="417"/>
                        </a:lnTo>
                        <a:lnTo>
                          <a:pt x="987" y="432"/>
                        </a:lnTo>
                        <a:lnTo>
                          <a:pt x="998" y="434"/>
                        </a:lnTo>
                        <a:lnTo>
                          <a:pt x="1004" y="438"/>
                        </a:lnTo>
                        <a:lnTo>
                          <a:pt x="1006" y="438"/>
                        </a:lnTo>
                        <a:lnTo>
                          <a:pt x="1013" y="438"/>
                        </a:lnTo>
                        <a:lnTo>
                          <a:pt x="1015" y="438"/>
                        </a:lnTo>
                        <a:lnTo>
                          <a:pt x="1023" y="440"/>
                        </a:lnTo>
                        <a:lnTo>
                          <a:pt x="1027" y="443"/>
                        </a:lnTo>
                        <a:lnTo>
                          <a:pt x="1051" y="438"/>
                        </a:lnTo>
                        <a:lnTo>
                          <a:pt x="1059" y="434"/>
                        </a:lnTo>
                        <a:lnTo>
                          <a:pt x="1061" y="428"/>
                        </a:lnTo>
                        <a:lnTo>
                          <a:pt x="1064" y="426"/>
                        </a:lnTo>
                        <a:lnTo>
                          <a:pt x="1068" y="426"/>
                        </a:lnTo>
                        <a:lnTo>
                          <a:pt x="1072" y="428"/>
                        </a:lnTo>
                        <a:lnTo>
                          <a:pt x="1074" y="430"/>
                        </a:lnTo>
                        <a:lnTo>
                          <a:pt x="1076" y="436"/>
                        </a:lnTo>
                        <a:lnTo>
                          <a:pt x="1074" y="440"/>
                        </a:lnTo>
                        <a:lnTo>
                          <a:pt x="1074" y="443"/>
                        </a:lnTo>
                        <a:lnTo>
                          <a:pt x="1061" y="453"/>
                        </a:lnTo>
                        <a:lnTo>
                          <a:pt x="1066" y="455"/>
                        </a:lnTo>
                        <a:lnTo>
                          <a:pt x="1072" y="455"/>
                        </a:lnTo>
                        <a:lnTo>
                          <a:pt x="1076" y="455"/>
                        </a:lnTo>
                        <a:lnTo>
                          <a:pt x="1078" y="455"/>
                        </a:lnTo>
                        <a:lnTo>
                          <a:pt x="1081" y="470"/>
                        </a:lnTo>
                        <a:lnTo>
                          <a:pt x="1083" y="477"/>
                        </a:lnTo>
                        <a:lnTo>
                          <a:pt x="1089" y="487"/>
                        </a:lnTo>
                        <a:lnTo>
                          <a:pt x="1100" y="504"/>
                        </a:lnTo>
                        <a:lnTo>
                          <a:pt x="1100" y="511"/>
                        </a:lnTo>
                        <a:lnTo>
                          <a:pt x="1104" y="528"/>
                        </a:lnTo>
                        <a:lnTo>
                          <a:pt x="1106" y="540"/>
                        </a:lnTo>
                        <a:lnTo>
                          <a:pt x="1110" y="549"/>
                        </a:lnTo>
                        <a:lnTo>
                          <a:pt x="1119" y="560"/>
                        </a:lnTo>
                        <a:lnTo>
                          <a:pt x="1125" y="570"/>
                        </a:lnTo>
                        <a:lnTo>
                          <a:pt x="1134" y="579"/>
                        </a:lnTo>
                        <a:lnTo>
                          <a:pt x="1142" y="604"/>
                        </a:lnTo>
                        <a:lnTo>
                          <a:pt x="1155" y="634"/>
                        </a:lnTo>
                        <a:lnTo>
                          <a:pt x="1125" y="651"/>
                        </a:lnTo>
                        <a:lnTo>
                          <a:pt x="1123" y="657"/>
                        </a:lnTo>
                        <a:lnTo>
                          <a:pt x="1117" y="666"/>
                        </a:lnTo>
                        <a:lnTo>
                          <a:pt x="1117" y="666"/>
                        </a:lnTo>
                        <a:lnTo>
                          <a:pt x="1117" y="668"/>
                        </a:lnTo>
                        <a:lnTo>
                          <a:pt x="1117" y="672"/>
                        </a:lnTo>
                        <a:lnTo>
                          <a:pt x="1115" y="672"/>
                        </a:lnTo>
                        <a:lnTo>
                          <a:pt x="1115" y="676"/>
                        </a:lnTo>
                        <a:lnTo>
                          <a:pt x="1112" y="676"/>
                        </a:lnTo>
                        <a:lnTo>
                          <a:pt x="1112" y="679"/>
                        </a:lnTo>
                        <a:lnTo>
                          <a:pt x="1100" y="681"/>
                        </a:lnTo>
                        <a:lnTo>
                          <a:pt x="1087" y="681"/>
                        </a:lnTo>
                        <a:lnTo>
                          <a:pt x="1074" y="681"/>
                        </a:lnTo>
                        <a:lnTo>
                          <a:pt x="1072" y="674"/>
                        </a:lnTo>
                        <a:lnTo>
                          <a:pt x="1072" y="670"/>
                        </a:lnTo>
                        <a:lnTo>
                          <a:pt x="1074" y="664"/>
                        </a:lnTo>
                        <a:lnTo>
                          <a:pt x="1076" y="657"/>
                        </a:lnTo>
                        <a:lnTo>
                          <a:pt x="1076" y="649"/>
                        </a:lnTo>
                        <a:lnTo>
                          <a:pt x="1074" y="642"/>
                        </a:lnTo>
                        <a:lnTo>
                          <a:pt x="1072" y="638"/>
                        </a:lnTo>
                        <a:lnTo>
                          <a:pt x="1066" y="630"/>
                        </a:lnTo>
                        <a:lnTo>
                          <a:pt x="1061" y="623"/>
                        </a:lnTo>
                        <a:lnTo>
                          <a:pt x="1042" y="604"/>
                        </a:lnTo>
                        <a:lnTo>
                          <a:pt x="1034" y="598"/>
                        </a:lnTo>
                        <a:lnTo>
                          <a:pt x="1027" y="596"/>
                        </a:lnTo>
                        <a:lnTo>
                          <a:pt x="1023" y="594"/>
                        </a:lnTo>
                        <a:lnTo>
                          <a:pt x="993" y="598"/>
                        </a:lnTo>
                        <a:lnTo>
                          <a:pt x="974" y="619"/>
                        </a:lnTo>
                        <a:lnTo>
                          <a:pt x="962" y="628"/>
                        </a:lnTo>
                        <a:lnTo>
                          <a:pt x="923" y="636"/>
                        </a:lnTo>
                        <a:lnTo>
                          <a:pt x="910" y="636"/>
                        </a:lnTo>
                        <a:lnTo>
                          <a:pt x="900" y="638"/>
                        </a:lnTo>
                        <a:lnTo>
                          <a:pt x="896" y="642"/>
                        </a:lnTo>
                        <a:lnTo>
                          <a:pt x="891" y="647"/>
                        </a:lnTo>
                        <a:lnTo>
                          <a:pt x="889" y="653"/>
                        </a:lnTo>
                        <a:lnTo>
                          <a:pt x="891" y="664"/>
                        </a:lnTo>
                        <a:lnTo>
                          <a:pt x="887" y="676"/>
                        </a:lnTo>
                        <a:lnTo>
                          <a:pt x="885" y="689"/>
                        </a:lnTo>
                        <a:lnTo>
                          <a:pt x="883" y="693"/>
                        </a:lnTo>
                        <a:lnTo>
                          <a:pt x="879" y="698"/>
                        </a:lnTo>
                        <a:lnTo>
                          <a:pt x="876" y="700"/>
                        </a:lnTo>
                        <a:lnTo>
                          <a:pt x="864" y="715"/>
                        </a:lnTo>
                        <a:lnTo>
                          <a:pt x="857" y="719"/>
                        </a:lnTo>
                        <a:lnTo>
                          <a:pt x="853" y="717"/>
                        </a:lnTo>
                        <a:lnTo>
                          <a:pt x="847" y="715"/>
                        </a:lnTo>
                        <a:lnTo>
                          <a:pt x="838" y="713"/>
                        </a:lnTo>
                        <a:lnTo>
                          <a:pt x="832" y="713"/>
                        </a:lnTo>
                        <a:lnTo>
                          <a:pt x="823" y="715"/>
                        </a:lnTo>
                        <a:lnTo>
                          <a:pt x="819" y="719"/>
                        </a:lnTo>
                        <a:lnTo>
                          <a:pt x="817" y="723"/>
                        </a:lnTo>
                        <a:lnTo>
                          <a:pt x="815" y="725"/>
                        </a:lnTo>
                        <a:lnTo>
                          <a:pt x="815" y="732"/>
                        </a:lnTo>
                        <a:lnTo>
                          <a:pt x="813" y="736"/>
                        </a:lnTo>
                        <a:lnTo>
                          <a:pt x="813" y="736"/>
                        </a:lnTo>
                        <a:lnTo>
                          <a:pt x="815" y="740"/>
                        </a:lnTo>
                        <a:lnTo>
                          <a:pt x="815" y="744"/>
                        </a:lnTo>
                        <a:lnTo>
                          <a:pt x="806" y="747"/>
                        </a:lnTo>
                        <a:lnTo>
                          <a:pt x="802" y="747"/>
                        </a:lnTo>
                        <a:lnTo>
                          <a:pt x="800" y="744"/>
                        </a:lnTo>
                        <a:lnTo>
                          <a:pt x="798" y="740"/>
                        </a:lnTo>
                        <a:lnTo>
                          <a:pt x="794" y="736"/>
                        </a:lnTo>
                        <a:lnTo>
                          <a:pt x="789" y="736"/>
                        </a:lnTo>
                        <a:lnTo>
                          <a:pt x="787" y="736"/>
                        </a:lnTo>
                        <a:lnTo>
                          <a:pt x="785" y="738"/>
                        </a:lnTo>
                        <a:lnTo>
                          <a:pt x="785" y="738"/>
                        </a:lnTo>
                        <a:lnTo>
                          <a:pt x="783" y="740"/>
                        </a:lnTo>
                        <a:lnTo>
                          <a:pt x="783" y="742"/>
                        </a:lnTo>
                        <a:lnTo>
                          <a:pt x="781" y="742"/>
                        </a:lnTo>
                        <a:lnTo>
                          <a:pt x="779" y="744"/>
                        </a:lnTo>
                        <a:lnTo>
                          <a:pt x="779" y="747"/>
                        </a:lnTo>
                        <a:lnTo>
                          <a:pt x="777" y="747"/>
                        </a:lnTo>
                        <a:lnTo>
                          <a:pt x="777" y="749"/>
                        </a:lnTo>
                        <a:lnTo>
                          <a:pt x="777" y="751"/>
                        </a:lnTo>
                        <a:lnTo>
                          <a:pt x="777" y="753"/>
                        </a:lnTo>
                        <a:lnTo>
                          <a:pt x="777" y="753"/>
                        </a:lnTo>
                        <a:lnTo>
                          <a:pt x="777" y="755"/>
                        </a:lnTo>
                        <a:lnTo>
                          <a:pt x="777" y="755"/>
                        </a:lnTo>
                        <a:lnTo>
                          <a:pt x="777" y="757"/>
                        </a:lnTo>
                        <a:lnTo>
                          <a:pt x="774" y="759"/>
                        </a:lnTo>
                        <a:lnTo>
                          <a:pt x="772" y="761"/>
                        </a:lnTo>
                        <a:lnTo>
                          <a:pt x="770" y="766"/>
                        </a:lnTo>
                        <a:lnTo>
                          <a:pt x="762" y="772"/>
                        </a:lnTo>
                        <a:lnTo>
                          <a:pt x="760" y="774"/>
                        </a:lnTo>
                        <a:lnTo>
                          <a:pt x="757" y="778"/>
                        </a:lnTo>
                        <a:lnTo>
                          <a:pt x="757" y="781"/>
                        </a:lnTo>
                        <a:lnTo>
                          <a:pt x="751" y="791"/>
                        </a:lnTo>
                        <a:lnTo>
                          <a:pt x="743" y="793"/>
                        </a:lnTo>
                        <a:lnTo>
                          <a:pt x="734" y="791"/>
                        </a:lnTo>
                        <a:lnTo>
                          <a:pt x="732" y="789"/>
                        </a:lnTo>
                        <a:lnTo>
                          <a:pt x="732" y="787"/>
                        </a:lnTo>
                        <a:lnTo>
                          <a:pt x="732" y="787"/>
                        </a:lnTo>
                        <a:lnTo>
                          <a:pt x="734" y="785"/>
                        </a:lnTo>
                        <a:lnTo>
                          <a:pt x="734" y="785"/>
                        </a:lnTo>
                        <a:lnTo>
                          <a:pt x="736" y="783"/>
                        </a:lnTo>
                        <a:lnTo>
                          <a:pt x="736" y="781"/>
                        </a:lnTo>
                        <a:lnTo>
                          <a:pt x="734" y="778"/>
                        </a:lnTo>
                        <a:lnTo>
                          <a:pt x="734" y="778"/>
                        </a:lnTo>
                        <a:lnTo>
                          <a:pt x="732" y="778"/>
                        </a:lnTo>
                        <a:lnTo>
                          <a:pt x="732" y="781"/>
                        </a:lnTo>
                        <a:lnTo>
                          <a:pt x="730" y="781"/>
                        </a:lnTo>
                        <a:lnTo>
                          <a:pt x="728" y="783"/>
                        </a:lnTo>
                        <a:lnTo>
                          <a:pt x="719" y="783"/>
                        </a:lnTo>
                        <a:lnTo>
                          <a:pt x="717" y="785"/>
                        </a:lnTo>
                        <a:lnTo>
                          <a:pt x="715" y="785"/>
                        </a:lnTo>
                        <a:lnTo>
                          <a:pt x="713" y="787"/>
                        </a:lnTo>
                        <a:lnTo>
                          <a:pt x="709" y="787"/>
                        </a:lnTo>
                        <a:lnTo>
                          <a:pt x="704" y="787"/>
                        </a:lnTo>
                        <a:lnTo>
                          <a:pt x="702" y="787"/>
                        </a:lnTo>
                        <a:lnTo>
                          <a:pt x="698" y="785"/>
                        </a:lnTo>
                        <a:lnTo>
                          <a:pt x="696" y="783"/>
                        </a:lnTo>
                        <a:lnTo>
                          <a:pt x="694" y="783"/>
                        </a:lnTo>
                        <a:lnTo>
                          <a:pt x="689" y="785"/>
                        </a:lnTo>
                        <a:lnTo>
                          <a:pt x="677" y="789"/>
                        </a:lnTo>
                        <a:lnTo>
                          <a:pt x="674" y="789"/>
                        </a:lnTo>
                        <a:lnTo>
                          <a:pt x="672" y="789"/>
                        </a:lnTo>
                        <a:lnTo>
                          <a:pt x="670" y="789"/>
                        </a:lnTo>
                        <a:lnTo>
                          <a:pt x="670" y="787"/>
                        </a:lnTo>
                        <a:lnTo>
                          <a:pt x="668" y="787"/>
                        </a:lnTo>
                        <a:lnTo>
                          <a:pt x="668" y="785"/>
                        </a:lnTo>
                        <a:lnTo>
                          <a:pt x="668" y="785"/>
                        </a:lnTo>
                        <a:lnTo>
                          <a:pt x="668" y="781"/>
                        </a:lnTo>
                        <a:lnTo>
                          <a:pt x="666" y="774"/>
                        </a:lnTo>
                        <a:lnTo>
                          <a:pt x="662" y="772"/>
                        </a:lnTo>
                        <a:lnTo>
                          <a:pt x="655" y="774"/>
                        </a:lnTo>
                        <a:lnTo>
                          <a:pt x="643" y="772"/>
                        </a:lnTo>
                        <a:lnTo>
                          <a:pt x="632" y="766"/>
                        </a:lnTo>
                        <a:lnTo>
                          <a:pt x="628" y="764"/>
                        </a:lnTo>
                        <a:lnTo>
                          <a:pt x="626" y="764"/>
                        </a:lnTo>
                        <a:lnTo>
                          <a:pt x="592" y="761"/>
                        </a:lnTo>
                        <a:lnTo>
                          <a:pt x="587" y="761"/>
                        </a:lnTo>
                        <a:lnTo>
                          <a:pt x="583" y="764"/>
                        </a:lnTo>
                        <a:lnTo>
                          <a:pt x="572" y="768"/>
                        </a:lnTo>
                        <a:lnTo>
                          <a:pt x="570" y="768"/>
                        </a:lnTo>
                        <a:lnTo>
                          <a:pt x="568" y="766"/>
                        </a:lnTo>
                        <a:lnTo>
                          <a:pt x="566" y="766"/>
                        </a:lnTo>
                        <a:lnTo>
                          <a:pt x="564" y="761"/>
                        </a:lnTo>
                        <a:lnTo>
                          <a:pt x="562" y="761"/>
                        </a:lnTo>
                        <a:lnTo>
                          <a:pt x="551" y="757"/>
                        </a:lnTo>
                        <a:lnTo>
                          <a:pt x="549" y="755"/>
                        </a:lnTo>
                        <a:lnTo>
                          <a:pt x="549" y="755"/>
                        </a:lnTo>
                        <a:lnTo>
                          <a:pt x="547" y="753"/>
                        </a:lnTo>
                        <a:lnTo>
                          <a:pt x="547" y="753"/>
                        </a:lnTo>
                        <a:lnTo>
                          <a:pt x="536" y="747"/>
                        </a:lnTo>
                        <a:lnTo>
                          <a:pt x="534" y="747"/>
                        </a:lnTo>
                        <a:lnTo>
                          <a:pt x="521" y="740"/>
                        </a:lnTo>
                        <a:lnTo>
                          <a:pt x="502" y="740"/>
                        </a:lnTo>
                        <a:lnTo>
                          <a:pt x="498" y="738"/>
                        </a:lnTo>
                        <a:lnTo>
                          <a:pt x="496" y="736"/>
                        </a:lnTo>
                        <a:lnTo>
                          <a:pt x="492" y="730"/>
                        </a:lnTo>
                        <a:lnTo>
                          <a:pt x="490" y="727"/>
                        </a:lnTo>
                        <a:lnTo>
                          <a:pt x="487" y="727"/>
                        </a:lnTo>
                        <a:lnTo>
                          <a:pt x="485" y="727"/>
                        </a:lnTo>
                        <a:lnTo>
                          <a:pt x="485" y="727"/>
                        </a:lnTo>
                        <a:lnTo>
                          <a:pt x="483" y="727"/>
                        </a:lnTo>
                        <a:lnTo>
                          <a:pt x="477" y="734"/>
                        </a:lnTo>
                        <a:lnTo>
                          <a:pt x="477" y="736"/>
                        </a:lnTo>
                        <a:lnTo>
                          <a:pt x="475" y="736"/>
                        </a:lnTo>
                        <a:lnTo>
                          <a:pt x="473" y="736"/>
                        </a:lnTo>
                        <a:lnTo>
                          <a:pt x="466" y="732"/>
                        </a:lnTo>
                        <a:lnTo>
                          <a:pt x="466" y="732"/>
                        </a:lnTo>
                        <a:lnTo>
                          <a:pt x="464" y="732"/>
                        </a:lnTo>
                        <a:lnTo>
                          <a:pt x="462" y="732"/>
                        </a:lnTo>
                        <a:lnTo>
                          <a:pt x="458" y="734"/>
                        </a:lnTo>
                        <a:lnTo>
                          <a:pt x="453" y="738"/>
                        </a:lnTo>
                        <a:lnTo>
                          <a:pt x="449" y="738"/>
                        </a:lnTo>
                        <a:lnTo>
                          <a:pt x="449" y="740"/>
                        </a:lnTo>
                        <a:lnTo>
                          <a:pt x="447" y="738"/>
                        </a:lnTo>
                        <a:lnTo>
                          <a:pt x="447" y="738"/>
                        </a:lnTo>
                        <a:lnTo>
                          <a:pt x="447" y="736"/>
                        </a:lnTo>
                        <a:lnTo>
                          <a:pt x="445" y="732"/>
                        </a:lnTo>
                        <a:lnTo>
                          <a:pt x="441" y="727"/>
                        </a:lnTo>
                        <a:lnTo>
                          <a:pt x="436" y="730"/>
                        </a:lnTo>
                        <a:lnTo>
                          <a:pt x="436" y="730"/>
                        </a:lnTo>
                        <a:lnTo>
                          <a:pt x="436" y="732"/>
                        </a:lnTo>
                        <a:lnTo>
                          <a:pt x="434" y="734"/>
                        </a:lnTo>
                        <a:lnTo>
                          <a:pt x="434" y="736"/>
                        </a:lnTo>
                        <a:lnTo>
                          <a:pt x="432" y="742"/>
                        </a:lnTo>
                        <a:lnTo>
                          <a:pt x="430" y="749"/>
                        </a:lnTo>
                        <a:lnTo>
                          <a:pt x="428" y="751"/>
                        </a:lnTo>
                        <a:lnTo>
                          <a:pt x="428" y="753"/>
                        </a:lnTo>
                        <a:lnTo>
                          <a:pt x="430" y="755"/>
                        </a:lnTo>
                        <a:lnTo>
                          <a:pt x="430" y="757"/>
                        </a:lnTo>
                        <a:lnTo>
                          <a:pt x="430" y="759"/>
                        </a:lnTo>
                        <a:lnTo>
                          <a:pt x="430" y="766"/>
                        </a:lnTo>
                        <a:lnTo>
                          <a:pt x="430" y="768"/>
                        </a:lnTo>
                        <a:lnTo>
                          <a:pt x="430" y="768"/>
                        </a:lnTo>
                        <a:lnTo>
                          <a:pt x="430" y="768"/>
                        </a:lnTo>
                        <a:lnTo>
                          <a:pt x="428" y="770"/>
                        </a:lnTo>
                        <a:lnTo>
                          <a:pt x="424" y="772"/>
                        </a:lnTo>
                        <a:lnTo>
                          <a:pt x="417" y="783"/>
                        </a:lnTo>
                        <a:lnTo>
                          <a:pt x="415" y="785"/>
                        </a:lnTo>
                        <a:lnTo>
                          <a:pt x="413" y="785"/>
                        </a:lnTo>
                        <a:lnTo>
                          <a:pt x="413" y="785"/>
                        </a:lnTo>
                        <a:lnTo>
                          <a:pt x="409" y="783"/>
                        </a:lnTo>
                        <a:lnTo>
                          <a:pt x="409" y="783"/>
                        </a:lnTo>
                        <a:lnTo>
                          <a:pt x="404" y="781"/>
                        </a:lnTo>
                        <a:lnTo>
                          <a:pt x="387" y="802"/>
                        </a:lnTo>
                        <a:lnTo>
                          <a:pt x="385" y="802"/>
                        </a:lnTo>
                        <a:lnTo>
                          <a:pt x="381" y="804"/>
                        </a:lnTo>
                        <a:lnTo>
                          <a:pt x="381" y="804"/>
                        </a:lnTo>
                        <a:lnTo>
                          <a:pt x="381" y="804"/>
                        </a:lnTo>
                        <a:lnTo>
                          <a:pt x="381" y="802"/>
                        </a:lnTo>
                        <a:lnTo>
                          <a:pt x="381" y="800"/>
                        </a:lnTo>
                        <a:lnTo>
                          <a:pt x="383" y="798"/>
                        </a:lnTo>
                        <a:lnTo>
                          <a:pt x="385" y="791"/>
                        </a:lnTo>
                        <a:lnTo>
                          <a:pt x="385" y="789"/>
                        </a:lnTo>
                        <a:lnTo>
                          <a:pt x="385" y="787"/>
                        </a:lnTo>
                        <a:lnTo>
                          <a:pt x="381" y="785"/>
                        </a:lnTo>
                        <a:lnTo>
                          <a:pt x="377" y="785"/>
                        </a:lnTo>
                        <a:lnTo>
                          <a:pt x="368" y="783"/>
                        </a:lnTo>
                        <a:lnTo>
                          <a:pt x="366" y="783"/>
                        </a:lnTo>
                        <a:lnTo>
                          <a:pt x="362" y="785"/>
                        </a:lnTo>
                        <a:lnTo>
                          <a:pt x="353" y="806"/>
                        </a:lnTo>
                        <a:lnTo>
                          <a:pt x="347" y="810"/>
                        </a:lnTo>
                        <a:lnTo>
                          <a:pt x="343" y="810"/>
                        </a:lnTo>
                        <a:lnTo>
                          <a:pt x="332" y="812"/>
                        </a:lnTo>
                        <a:lnTo>
                          <a:pt x="317" y="821"/>
                        </a:lnTo>
                        <a:lnTo>
                          <a:pt x="311" y="825"/>
                        </a:lnTo>
                        <a:lnTo>
                          <a:pt x="300" y="840"/>
                        </a:lnTo>
                        <a:lnTo>
                          <a:pt x="298" y="844"/>
                        </a:lnTo>
                        <a:lnTo>
                          <a:pt x="300" y="849"/>
                        </a:lnTo>
                        <a:lnTo>
                          <a:pt x="302" y="851"/>
                        </a:lnTo>
                        <a:lnTo>
                          <a:pt x="305" y="853"/>
                        </a:lnTo>
                        <a:lnTo>
                          <a:pt x="307" y="857"/>
                        </a:lnTo>
                        <a:lnTo>
                          <a:pt x="309" y="866"/>
                        </a:lnTo>
                        <a:lnTo>
                          <a:pt x="311" y="870"/>
                        </a:lnTo>
                        <a:lnTo>
                          <a:pt x="315" y="872"/>
                        </a:lnTo>
                        <a:lnTo>
                          <a:pt x="328" y="881"/>
                        </a:lnTo>
                        <a:lnTo>
                          <a:pt x="332" y="883"/>
                        </a:lnTo>
                        <a:lnTo>
                          <a:pt x="334" y="887"/>
                        </a:lnTo>
                        <a:lnTo>
                          <a:pt x="339" y="893"/>
                        </a:lnTo>
                        <a:lnTo>
                          <a:pt x="341" y="898"/>
                        </a:lnTo>
                        <a:lnTo>
                          <a:pt x="345" y="898"/>
                        </a:lnTo>
                        <a:lnTo>
                          <a:pt x="353" y="902"/>
                        </a:lnTo>
                        <a:lnTo>
                          <a:pt x="358" y="904"/>
                        </a:lnTo>
                        <a:lnTo>
                          <a:pt x="360" y="906"/>
                        </a:lnTo>
                        <a:lnTo>
                          <a:pt x="360" y="910"/>
                        </a:lnTo>
                        <a:lnTo>
                          <a:pt x="358" y="912"/>
                        </a:lnTo>
                        <a:lnTo>
                          <a:pt x="356" y="915"/>
                        </a:lnTo>
                        <a:lnTo>
                          <a:pt x="345" y="919"/>
                        </a:lnTo>
                        <a:lnTo>
                          <a:pt x="345" y="917"/>
                        </a:lnTo>
                        <a:lnTo>
                          <a:pt x="341" y="915"/>
                        </a:lnTo>
                        <a:lnTo>
                          <a:pt x="328" y="921"/>
                        </a:lnTo>
                        <a:lnTo>
                          <a:pt x="311" y="917"/>
                        </a:lnTo>
                        <a:lnTo>
                          <a:pt x="305" y="917"/>
                        </a:lnTo>
                        <a:lnTo>
                          <a:pt x="298" y="915"/>
                        </a:lnTo>
                        <a:lnTo>
                          <a:pt x="288" y="908"/>
                        </a:lnTo>
                        <a:lnTo>
                          <a:pt x="281" y="906"/>
                        </a:lnTo>
                        <a:lnTo>
                          <a:pt x="275" y="908"/>
                        </a:lnTo>
                        <a:lnTo>
                          <a:pt x="266" y="917"/>
                        </a:lnTo>
                        <a:lnTo>
                          <a:pt x="260" y="919"/>
                        </a:lnTo>
                        <a:lnTo>
                          <a:pt x="254" y="919"/>
                        </a:lnTo>
                        <a:lnTo>
                          <a:pt x="247" y="917"/>
                        </a:lnTo>
                        <a:lnTo>
                          <a:pt x="234" y="904"/>
                        </a:lnTo>
                        <a:lnTo>
                          <a:pt x="224" y="889"/>
                        </a:lnTo>
                        <a:lnTo>
                          <a:pt x="219" y="887"/>
                        </a:lnTo>
                        <a:lnTo>
                          <a:pt x="215" y="885"/>
                        </a:lnTo>
                        <a:lnTo>
                          <a:pt x="213" y="883"/>
                        </a:lnTo>
                        <a:lnTo>
                          <a:pt x="209" y="881"/>
                        </a:lnTo>
                        <a:lnTo>
                          <a:pt x="207" y="883"/>
                        </a:lnTo>
                        <a:lnTo>
                          <a:pt x="202" y="887"/>
                        </a:lnTo>
                        <a:lnTo>
                          <a:pt x="200" y="887"/>
                        </a:lnTo>
                        <a:lnTo>
                          <a:pt x="196" y="883"/>
                        </a:lnTo>
                        <a:lnTo>
                          <a:pt x="194" y="878"/>
                        </a:lnTo>
                        <a:lnTo>
                          <a:pt x="192" y="876"/>
                        </a:lnTo>
                        <a:lnTo>
                          <a:pt x="190" y="874"/>
                        </a:lnTo>
                        <a:lnTo>
                          <a:pt x="188" y="872"/>
                        </a:lnTo>
                        <a:lnTo>
                          <a:pt x="183" y="874"/>
                        </a:lnTo>
                        <a:lnTo>
                          <a:pt x="181" y="876"/>
                        </a:lnTo>
                        <a:lnTo>
                          <a:pt x="179" y="881"/>
                        </a:lnTo>
                        <a:lnTo>
                          <a:pt x="175" y="883"/>
                        </a:lnTo>
                        <a:lnTo>
                          <a:pt x="171" y="887"/>
                        </a:lnTo>
                        <a:lnTo>
                          <a:pt x="168" y="891"/>
                        </a:lnTo>
                        <a:lnTo>
                          <a:pt x="164" y="889"/>
                        </a:lnTo>
                        <a:lnTo>
                          <a:pt x="162" y="885"/>
                        </a:lnTo>
                        <a:lnTo>
                          <a:pt x="151" y="881"/>
                        </a:lnTo>
                        <a:lnTo>
                          <a:pt x="113" y="853"/>
                        </a:lnTo>
                        <a:lnTo>
                          <a:pt x="83" y="842"/>
                        </a:lnTo>
                        <a:lnTo>
                          <a:pt x="73" y="836"/>
                        </a:lnTo>
                        <a:lnTo>
                          <a:pt x="64" y="827"/>
                        </a:lnTo>
                        <a:lnTo>
                          <a:pt x="60" y="823"/>
                        </a:lnTo>
                        <a:lnTo>
                          <a:pt x="54" y="823"/>
                        </a:lnTo>
                        <a:lnTo>
                          <a:pt x="49" y="821"/>
                        </a:lnTo>
                        <a:lnTo>
                          <a:pt x="45" y="815"/>
                        </a:lnTo>
                        <a:lnTo>
                          <a:pt x="45" y="806"/>
                        </a:lnTo>
                        <a:lnTo>
                          <a:pt x="43" y="800"/>
                        </a:lnTo>
                        <a:lnTo>
                          <a:pt x="35" y="791"/>
                        </a:lnTo>
                        <a:lnTo>
                          <a:pt x="24" y="791"/>
                        </a:lnTo>
                        <a:lnTo>
                          <a:pt x="0" y="793"/>
                        </a:lnTo>
                        <a:lnTo>
                          <a:pt x="5" y="789"/>
                        </a:lnTo>
                        <a:lnTo>
                          <a:pt x="7" y="783"/>
                        </a:lnTo>
                        <a:lnTo>
                          <a:pt x="7" y="781"/>
                        </a:lnTo>
                        <a:lnTo>
                          <a:pt x="7" y="778"/>
                        </a:lnTo>
                        <a:lnTo>
                          <a:pt x="7" y="776"/>
                        </a:lnTo>
                        <a:lnTo>
                          <a:pt x="7" y="774"/>
                        </a:lnTo>
                        <a:lnTo>
                          <a:pt x="7" y="772"/>
                        </a:lnTo>
                        <a:lnTo>
                          <a:pt x="7" y="755"/>
                        </a:lnTo>
                        <a:lnTo>
                          <a:pt x="7" y="755"/>
                        </a:lnTo>
                        <a:lnTo>
                          <a:pt x="7" y="753"/>
                        </a:lnTo>
                        <a:lnTo>
                          <a:pt x="9" y="751"/>
                        </a:lnTo>
                        <a:lnTo>
                          <a:pt x="13" y="749"/>
                        </a:lnTo>
                        <a:lnTo>
                          <a:pt x="15" y="747"/>
                        </a:lnTo>
                        <a:lnTo>
                          <a:pt x="17" y="747"/>
                        </a:lnTo>
                        <a:lnTo>
                          <a:pt x="22" y="747"/>
                        </a:lnTo>
                        <a:lnTo>
                          <a:pt x="22" y="747"/>
                        </a:lnTo>
                        <a:lnTo>
                          <a:pt x="24" y="747"/>
                        </a:lnTo>
                        <a:lnTo>
                          <a:pt x="24" y="742"/>
                        </a:lnTo>
                        <a:lnTo>
                          <a:pt x="24" y="740"/>
                        </a:lnTo>
                        <a:lnTo>
                          <a:pt x="24" y="738"/>
                        </a:lnTo>
                        <a:lnTo>
                          <a:pt x="24" y="736"/>
                        </a:lnTo>
                        <a:lnTo>
                          <a:pt x="26" y="736"/>
                        </a:lnTo>
                        <a:lnTo>
                          <a:pt x="30" y="734"/>
                        </a:lnTo>
                        <a:lnTo>
                          <a:pt x="37" y="730"/>
                        </a:lnTo>
                        <a:lnTo>
                          <a:pt x="39" y="730"/>
                        </a:lnTo>
                        <a:lnTo>
                          <a:pt x="41" y="730"/>
                        </a:lnTo>
                        <a:lnTo>
                          <a:pt x="54" y="717"/>
                        </a:lnTo>
                        <a:lnTo>
                          <a:pt x="58" y="713"/>
                        </a:lnTo>
                        <a:lnTo>
                          <a:pt x="58" y="713"/>
                        </a:lnTo>
                        <a:lnTo>
                          <a:pt x="58" y="710"/>
                        </a:lnTo>
                        <a:lnTo>
                          <a:pt x="58" y="708"/>
                        </a:lnTo>
                        <a:lnTo>
                          <a:pt x="58" y="706"/>
                        </a:lnTo>
                        <a:lnTo>
                          <a:pt x="58" y="704"/>
                        </a:lnTo>
                        <a:lnTo>
                          <a:pt x="58" y="702"/>
                        </a:lnTo>
                        <a:lnTo>
                          <a:pt x="58" y="698"/>
                        </a:lnTo>
                        <a:lnTo>
                          <a:pt x="58" y="696"/>
                        </a:lnTo>
                        <a:lnTo>
                          <a:pt x="58" y="693"/>
                        </a:lnTo>
                        <a:lnTo>
                          <a:pt x="58" y="691"/>
                        </a:lnTo>
                        <a:lnTo>
                          <a:pt x="56" y="687"/>
                        </a:lnTo>
                        <a:lnTo>
                          <a:pt x="56" y="685"/>
                        </a:lnTo>
                        <a:lnTo>
                          <a:pt x="56" y="685"/>
                        </a:lnTo>
                        <a:lnTo>
                          <a:pt x="56" y="683"/>
                        </a:lnTo>
                        <a:lnTo>
                          <a:pt x="60" y="683"/>
                        </a:lnTo>
                        <a:lnTo>
                          <a:pt x="62" y="683"/>
                        </a:lnTo>
                        <a:lnTo>
                          <a:pt x="62" y="685"/>
                        </a:lnTo>
                        <a:lnTo>
                          <a:pt x="64" y="683"/>
                        </a:lnTo>
                        <a:lnTo>
                          <a:pt x="77" y="681"/>
                        </a:lnTo>
                        <a:lnTo>
                          <a:pt x="79" y="681"/>
                        </a:lnTo>
                        <a:lnTo>
                          <a:pt x="81" y="681"/>
                        </a:lnTo>
                        <a:lnTo>
                          <a:pt x="81" y="681"/>
                        </a:lnTo>
                        <a:lnTo>
                          <a:pt x="83" y="681"/>
                        </a:lnTo>
                        <a:lnTo>
                          <a:pt x="83" y="683"/>
                        </a:lnTo>
                        <a:lnTo>
                          <a:pt x="83" y="683"/>
                        </a:lnTo>
                        <a:lnTo>
                          <a:pt x="83" y="685"/>
                        </a:lnTo>
                        <a:lnTo>
                          <a:pt x="86" y="687"/>
                        </a:lnTo>
                        <a:lnTo>
                          <a:pt x="86" y="689"/>
                        </a:lnTo>
                        <a:lnTo>
                          <a:pt x="86" y="691"/>
                        </a:lnTo>
                        <a:lnTo>
                          <a:pt x="88" y="691"/>
                        </a:lnTo>
                        <a:lnTo>
                          <a:pt x="90" y="689"/>
                        </a:lnTo>
                        <a:lnTo>
                          <a:pt x="90" y="689"/>
                        </a:lnTo>
                        <a:lnTo>
                          <a:pt x="92" y="685"/>
                        </a:lnTo>
                        <a:lnTo>
                          <a:pt x="92" y="683"/>
                        </a:lnTo>
                        <a:lnTo>
                          <a:pt x="94" y="681"/>
                        </a:lnTo>
                        <a:lnTo>
                          <a:pt x="94" y="681"/>
                        </a:lnTo>
                        <a:lnTo>
                          <a:pt x="92" y="681"/>
                        </a:lnTo>
                        <a:lnTo>
                          <a:pt x="90" y="681"/>
                        </a:lnTo>
                        <a:lnTo>
                          <a:pt x="90" y="679"/>
                        </a:lnTo>
                        <a:lnTo>
                          <a:pt x="92" y="679"/>
                        </a:lnTo>
                        <a:lnTo>
                          <a:pt x="92" y="676"/>
                        </a:lnTo>
                        <a:lnTo>
                          <a:pt x="92" y="674"/>
                        </a:lnTo>
                        <a:lnTo>
                          <a:pt x="92" y="672"/>
                        </a:lnTo>
                        <a:lnTo>
                          <a:pt x="86" y="657"/>
                        </a:lnTo>
                        <a:lnTo>
                          <a:pt x="83" y="649"/>
                        </a:lnTo>
                        <a:lnTo>
                          <a:pt x="88" y="649"/>
                        </a:lnTo>
                        <a:lnTo>
                          <a:pt x="88" y="647"/>
                        </a:lnTo>
                        <a:lnTo>
                          <a:pt x="88" y="645"/>
                        </a:lnTo>
                        <a:lnTo>
                          <a:pt x="88" y="645"/>
                        </a:lnTo>
                        <a:lnTo>
                          <a:pt x="88" y="642"/>
                        </a:lnTo>
                        <a:lnTo>
                          <a:pt x="88" y="640"/>
                        </a:lnTo>
                        <a:lnTo>
                          <a:pt x="88" y="640"/>
                        </a:lnTo>
                        <a:lnTo>
                          <a:pt x="88" y="638"/>
                        </a:lnTo>
                        <a:lnTo>
                          <a:pt x="88" y="636"/>
                        </a:lnTo>
                        <a:lnTo>
                          <a:pt x="88" y="636"/>
                        </a:lnTo>
                        <a:lnTo>
                          <a:pt x="83" y="632"/>
                        </a:lnTo>
                        <a:lnTo>
                          <a:pt x="83" y="630"/>
                        </a:lnTo>
                        <a:lnTo>
                          <a:pt x="83" y="628"/>
                        </a:lnTo>
                        <a:lnTo>
                          <a:pt x="83" y="625"/>
                        </a:lnTo>
                        <a:lnTo>
                          <a:pt x="81" y="625"/>
                        </a:lnTo>
                        <a:lnTo>
                          <a:pt x="81" y="623"/>
                        </a:lnTo>
                        <a:lnTo>
                          <a:pt x="79" y="621"/>
                        </a:lnTo>
                        <a:lnTo>
                          <a:pt x="75" y="617"/>
                        </a:lnTo>
                        <a:lnTo>
                          <a:pt x="71" y="617"/>
                        </a:lnTo>
                        <a:lnTo>
                          <a:pt x="64" y="615"/>
                        </a:lnTo>
                        <a:lnTo>
                          <a:pt x="62" y="615"/>
                        </a:lnTo>
                        <a:lnTo>
                          <a:pt x="60" y="615"/>
                        </a:lnTo>
                        <a:lnTo>
                          <a:pt x="56" y="617"/>
                        </a:lnTo>
                        <a:lnTo>
                          <a:pt x="54" y="615"/>
                        </a:lnTo>
                        <a:lnTo>
                          <a:pt x="49" y="613"/>
                        </a:lnTo>
                        <a:lnTo>
                          <a:pt x="43" y="604"/>
                        </a:lnTo>
                        <a:lnTo>
                          <a:pt x="39" y="602"/>
                        </a:lnTo>
                        <a:lnTo>
                          <a:pt x="37" y="598"/>
                        </a:lnTo>
                        <a:lnTo>
                          <a:pt x="35" y="598"/>
                        </a:lnTo>
                        <a:lnTo>
                          <a:pt x="26" y="596"/>
                        </a:lnTo>
                        <a:lnTo>
                          <a:pt x="24" y="598"/>
                        </a:lnTo>
                        <a:lnTo>
                          <a:pt x="22" y="598"/>
                        </a:lnTo>
                        <a:lnTo>
                          <a:pt x="20" y="596"/>
                        </a:lnTo>
                        <a:lnTo>
                          <a:pt x="20" y="596"/>
                        </a:lnTo>
                        <a:lnTo>
                          <a:pt x="20" y="594"/>
                        </a:lnTo>
                        <a:lnTo>
                          <a:pt x="22" y="583"/>
                        </a:lnTo>
                        <a:lnTo>
                          <a:pt x="22" y="579"/>
                        </a:lnTo>
                        <a:lnTo>
                          <a:pt x="20" y="572"/>
                        </a:lnTo>
                        <a:lnTo>
                          <a:pt x="17" y="568"/>
                        </a:lnTo>
                        <a:lnTo>
                          <a:pt x="17" y="564"/>
                        </a:lnTo>
                        <a:lnTo>
                          <a:pt x="15" y="560"/>
                        </a:lnTo>
                        <a:lnTo>
                          <a:pt x="15" y="557"/>
                        </a:lnTo>
                        <a:lnTo>
                          <a:pt x="11" y="553"/>
                        </a:lnTo>
                        <a:lnTo>
                          <a:pt x="11" y="551"/>
                        </a:lnTo>
                        <a:lnTo>
                          <a:pt x="11" y="551"/>
                        </a:lnTo>
                        <a:lnTo>
                          <a:pt x="11" y="549"/>
                        </a:lnTo>
                        <a:lnTo>
                          <a:pt x="11" y="549"/>
                        </a:lnTo>
                        <a:lnTo>
                          <a:pt x="11" y="545"/>
                        </a:lnTo>
                        <a:lnTo>
                          <a:pt x="11" y="543"/>
                        </a:lnTo>
                        <a:lnTo>
                          <a:pt x="13" y="536"/>
                        </a:lnTo>
                        <a:lnTo>
                          <a:pt x="13" y="536"/>
                        </a:lnTo>
                        <a:lnTo>
                          <a:pt x="15" y="534"/>
                        </a:lnTo>
                        <a:lnTo>
                          <a:pt x="20" y="530"/>
                        </a:lnTo>
                        <a:lnTo>
                          <a:pt x="26" y="526"/>
                        </a:lnTo>
                        <a:lnTo>
                          <a:pt x="39" y="511"/>
                        </a:lnTo>
                        <a:lnTo>
                          <a:pt x="45" y="504"/>
                        </a:lnTo>
                        <a:lnTo>
                          <a:pt x="45" y="504"/>
                        </a:lnTo>
                        <a:lnTo>
                          <a:pt x="47" y="504"/>
                        </a:lnTo>
                        <a:lnTo>
                          <a:pt x="47" y="504"/>
                        </a:lnTo>
                        <a:lnTo>
                          <a:pt x="52" y="504"/>
                        </a:lnTo>
                        <a:lnTo>
                          <a:pt x="52" y="506"/>
                        </a:lnTo>
                        <a:lnTo>
                          <a:pt x="52" y="506"/>
                        </a:lnTo>
                        <a:lnTo>
                          <a:pt x="52" y="506"/>
                        </a:lnTo>
                        <a:lnTo>
                          <a:pt x="52" y="509"/>
                        </a:lnTo>
                        <a:lnTo>
                          <a:pt x="52" y="509"/>
                        </a:lnTo>
                        <a:lnTo>
                          <a:pt x="52" y="511"/>
                        </a:lnTo>
                        <a:lnTo>
                          <a:pt x="54" y="511"/>
                        </a:lnTo>
                        <a:lnTo>
                          <a:pt x="54" y="511"/>
                        </a:lnTo>
                        <a:lnTo>
                          <a:pt x="54" y="511"/>
                        </a:lnTo>
                        <a:lnTo>
                          <a:pt x="54" y="511"/>
                        </a:lnTo>
                        <a:lnTo>
                          <a:pt x="56" y="511"/>
                        </a:lnTo>
                        <a:lnTo>
                          <a:pt x="64" y="509"/>
                        </a:lnTo>
                        <a:lnTo>
                          <a:pt x="66" y="506"/>
                        </a:lnTo>
                        <a:lnTo>
                          <a:pt x="66" y="506"/>
                        </a:lnTo>
                        <a:lnTo>
                          <a:pt x="66" y="504"/>
                        </a:lnTo>
                        <a:lnTo>
                          <a:pt x="69" y="504"/>
                        </a:lnTo>
                        <a:lnTo>
                          <a:pt x="69" y="504"/>
                        </a:lnTo>
                        <a:lnTo>
                          <a:pt x="69" y="504"/>
                        </a:lnTo>
                        <a:lnTo>
                          <a:pt x="69" y="504"/>
                        </a:lnTo>
                        <a:lnTo>
                          <a:pt x="56" y="502"/>
                        </a:lnTo>
                        <a:lnTo>
                          <a:pt x="54" y="502"/>
                        </a:lnTo>
                        <a:lnTo>
                          <a:pt x="54" y="500"/>
                        </a:lnTo>
                        <a:lnTo>
                          <a:pt x="52" y="500"/>
                        </a:lnTo>
                        <a:lnTo>
                          <a:pt x="52" y="498"/>
                        </a:lnTo>
                        <a:lnTo>
                          <a:pt x="49" y="498"/>
                        </a:lnTo>
                        <a:lnTo>
                          <a:pt x="47" y="483"/>
                        </a:lnTo>
                        <a:close/>
                        <a:moveTo>
                          <a:pt x="711" y="90"/>
                        </a:moveTo>
                        <a:lnTo>
                          <a:pt x="711" y="90"/>
                        </a:lnTo>
                        <a:lnTo>
                          <a:pt x="709" y="88"/>
                        </a:lnTo>
                        <a:lnTo>
                          <a:pt x="704" y="81"/>
                        </a:lnTo>
                        <a:lnTo>
                          <a:pt x="700" y="79"/>
                        </a:lnTo>
                        <a:lnTo>
                          <a:pt x="698" y="77"/>
                        </a:lnTo>
                        <a:lnTo>
                          <a:pt x="696" y="75"/>
                        </a:lnTo>
                        <a:lnTo>
                          <a:pt x="689" y="75"/>
                        </a:lnTo>
                        <a:lnTo>
                          <a:pt x="668" y="81"/>
                        </a:lnTo>
                        <a:lnTo>
                          <a:pt x="662" y="86"/>
                        </a:lnTo>
                        <a:lnTo>
                          <a:pt x="664" y="86"/>
                        </a:lnTo>
                        <a:lnTo>
                          <a:pt x="666" y="88"/>
                        </a:lnTo>
                        <a:lnTo>
                          <a:pt x="668" y="90"/>
                        </a:lnTo>
                        <a:lnTo>
                          <a:pt x="670" y="94"/>
                        </a:lnTo>
                        <a:lnTo>
                          <a:pt x="670" y="98"/>
                        </a:lnTo>
                        <a:lnTo>
                          <a:pt x="672" y="98"/>
                        </a:lnTo>
                        <a:lnTo>
                          <a:pt x="674" y="98"/>
                        </a:lnTo>
                        <a:lnTo>
                          <a:pt x="674" y="100"/>
                        </a:lnTo>
                        <a:lnTo>
                          <a:pt x="679" y="103"/>
                        </a:lnTo>
                        <a:lnTo>
                          <a:pt x="683" y="100"/>
                        </a:lnTo>
                        <a:lnTo>
                          <a:pt x="691" y="96"/>
                        </a:lnTo>
                        <a:lnTo>
                          <a:pt x="691" y="98"/>
                        </a:lnTo>
                        <a:lnTo>
                          <a:pt x="691" y="100"/>
                        </a:lnTo>
                        <a:lnTo>
                          <a:pt x="691" y="103"/>
                        </a:lnTo>
                        <a:lnTo>
                          <a:pt x="689" y="103"/>
                        </a:lnTo>
                        <a:lnTo>
                          <a:pt x="694" y="107"/>
                        </a:lnTo>
                        <a:lnTo>
                          <a:pt x="698" y="109"/>
                        </a:lnTo>
                        <a:lnTo>
                          <a:pt x="706" y="111"/>
                        </a:lnTo>
                        <a:lnTo>
                          <a:pt x="704" y="113"/>
                        </a:lnTo>
                        <a:lnTo>
                          <a:pt x="702" y="115"/>
                        </a:lnTo>
                        <a:lnTo>
                          <a:pt x="702" y="115"/>
                        </a:lnTo>
                        <a:lnTo>
                          <a:pt x="704" y="117"/>
                        </a:lnTo>
                        <a:lnTo>
                          <a:pt x="698" y="120"/>
                        </a:lnTo>
                        <a:lnTo>
                          <a:pt x="689" y="126"/>
                        </a:lnTo>
                        <a:lnTo>
                          <a:pt x="683" y="130"/>
                        </a:lnTo>
                        <a:lnTo>
                          <a:pt x="681" y="132"/>
                        </a:lnTo>
                        <a:lnTo>
                          <a:pt x="677" y="145"/>
                        </a:lnTo>
                        <a:lnTo>
                          <a:pt x="689" y="139"/>
                        </a:lnTo>
                        <a:lnTo>
                          <a:pt x="694" y="139"/>
                        </a:lnTo>
                        <a:lnTo>
                          <a:pt x="696" y="143"/>
                        </a:lnTo>
                        <a:lnTo>
                          <a:pt x="698" y="145"/>
                        </a:lnTo>
                        <a:lnTo>
                          <a:pt x="702" y="143"/>
                        </a:lnTo>
                        <a:lnTo>
                          <a:pt x="702" y="147"/>
                        </a:lnTo>
                        <a:lnTo>
                          <a:pt x="702" y="154"/>
                        </a:lnTo>
                        <a:lnTo>
                          <a:pt x="704" y="158"/>
                        </a:lnTo>
                        <a:lnTo>
                          <a:pt x="709" y="160"/>
                        </a:lnTo>
                        <a:lnTo>
                          <a:pt x="713" y="160"/>
                        </a:lnTo>
                        <a:lnTo>
                          <a:pt x="706" y="166"/>
                        </a:lnTo>
                        <a:lnTo>
                          <a:pt x="702" y="168"/>
                        </a:lnTo>
                        <a:lnTo>
                          <a:pt x="698" y="166"/>
                        </a:lnTo>
                        <a:lnTo>
                          <a:pt x="696" y="171"/>
                        </a:lnTo>
                        <a:lnTo>
                          <a:pt x="687" y="166"/>
                        </a:lnTo>
                        <a:lnTo>
                          <a:pt x="679" y="171"/>
                        </a:lnTo>
                        <a:lnTo>
                          <a:pt x="677" y="179"/>
                        </a:lnTo>
                        <a:lnTo>
                          <a:pt x="674" y="192"/>
                        </a:lnTo>
                        <a:lnTo>
                          <a:pt x="694" y="202"/>
                        </a:lnTo>
                        <a:lnTo>
                          <a:pt x="696" y="205"/>
                        </a:lnTo>
                        <a:lnTo>
                          <a:pt x="689" y="205"/>
                        </a:lnTo>
                        <a:lnTo>
                          <a:pt x="687" y="207"/>
                        </a:lnTo>
                        <a:lnTo>
                          <a:pt x="685" y="211"/>
                        </a:lnTo>
                        <a:lnTo>
                          <a:pt x="687" y="213"/>
                        </a:lnTo>
                        <a:lnTo>
                          <a:pt x="691" y="213"/>
                        </a:lnTo>
                        <a:lnTo>
                          <a:pt x="700" y="207"/>
                        </a:lnTo>
                        <a:lnTo>
                          <a:pt x="704" y="207"/>
                        </a:lnTo>
                        <a:lnTo>
                          <a:pt x="704" y="215"/>
                        </a:lnTo>
                        <a:lnTo>
                          <a:pt x="709" y="217"/>
                        </a:lnTo>
                        <a:lnTo>
                          <a:pt x="713" y="219"/>
                        </a:lnTo>
                        <a:lnTo>
                          <a:pt x="717" y="219"/>
                        </a:lnTo>
                        <a:lnTo>
                          <a:pt x="719" y="222"/>
                        </a:lnTo>
                        <a:lnTo>
                          <a:pt x="723" y="224"/>
                        </a:lnTo>
                        <a:lnTo>
                          <a:pt x="726" y="226"/>
                        </a:lnTo>
                        <a:lnTo>
                          <a:pt x="730" y="224"/>
                        </a:lnTo>
                        <a:lnTo>
                          <a:pt x="730" y="222"/>
                        </a:lnTo>
                        <a:lnTo>
                          <a:pt x="734" y="219"/>
                        </a:lnTo>
                        <a:lnTo>
                          <a:pt x="740" y="219"/>
                        </a:lnTo>
                        <a:lnTo>
                          <a:pt x="738" y="217"/>
                        </a:lnTo>
                        <a:lnTo>
                          <a:pt x="736" y="217"/>
                        </a:lnTo>
                        <a:lnTo>
                          <a:pt x="738" y="213"/>
                        </a:lnTo>
                        <a:lnTo>
                          <a:pt x="740" y="211"/>
                        </a:lnTo>
                        <a:lnTo>
                          <a:pt x="745" y="209"/>
                        </a:lnTo>
                        <a:lnTo>
                          <a:pt x="743" y="217"/>
                        </a:lnTo>
                        <a:lnTo>
                          <a:pt x="743" y="224"/>
                        </a:lnTo>
                        <a:lnTo>
                          <a:pt x="740" y="226"/>
                        </a:lnTo>
                        <a:lnTo>
                          <a:pt x="751" y="230"/>
                        </a:lnTo>
                        <a:lnTo>
                          <a:pt x="762" y="232"/>
                        </a:lnTo>
                        <a:lnTo>
                          <a:pt x="770" y="232"/>
                        </a:lnTo>
                        <a:lnTo>
                          <a:pt x="774" y="230"/>
                        </a:lnTo>
                        <a:lnTo>
                          <a:pt x="774" y="224"/>
                        </a:lnTo>
                        <a:lnTo>
                          <a:pt x="770" y="213"/>
                        </a:lnTo>
                        <a:lnTo>
                          <a:pt x="768" y="213"/>
                        </a:lnTo>
                        <a:lnTo>
                          <a:pt x="753" y="217"/>
                        </a:lnTo>
                        <a:lnTo>
                          <a:pt x="755" y="217"/>
                        </a:lnTo>
                        <a:lnTo>
                          <a:pt x="755" y="217"/>
                        </a:lnTo>
                        <a:lnTo>
                          <a:pt x="755" y="217"/>
                        </a:lnTo>
                        <a:lnTo>
                          <a:pt x="757" y="222"/>
                        </a:lnTo>
                        <a:lnTo>
                          <a:pt x="753" y="224"/>
                        </a:lnTo>
                        <a:lnTo>
                          <a:pt x="751" y="211"/>
                        </a:lnTo>
                        <a:lnTo>
                          <a:pt x="757" y="207"/>
                        </a:lnTo>
                        <a:lnTo>
                          <a:pt x="764" y="205"/>
                        </a:lnTo>
                        <a:lnTo>
                          <a:pt x="766" y="196"/>
                        </a:lnTo>
                        <a:lnTo>
                          <a:pt x="768" y="190"/>
                        </a:lnTo>
                        <a:lnTo>
                          <a:pt x="781" y="173"/>
                        </a:lnTo>
                        <a:lnTo>
                          <a:pt x="787" y="168"/>
                        </a:lnTo>
                        <a:lnTo>
                          <a:pt x="815" y="160"/>
                        </a:lnTo>
                        <a:lnTo>
                          <a:pt x="819" y="162"/>
                        </a:lnTo>
                        <a:lnTo>
                          <a:pt x="821" y="164"/>
                        </a:lnTo>
                        <a:lnTo>
                          <a:pt x="825" y="166"/>
                        </a:lnTo>
                        <a:lnTo>
                          <a:pt x="828" y="160"/>
                        </a:lnTo>
                        <a:lnTo>
                          <a:pt x="830" y="158"/>
                        </a:lnTo>
                        <a:lnTo>
                          <a:pt x="834" y="156"/>
                        </a:lnTo>
                        <a:lnTo>
                          <a:pt x="842" y="156"/>
                        </a:lnTo>
                        <a:lnTo>
                          <a:pt x="842" y="160"/>
                        </a:lnTo>
                        <a:lnTo>
                          <a:pt x="838" y="162"/>
                        </a:lnTo>
                        <a:lnTo>
                          <a:pt x="823" y="177"/>
                        </a:lnTo>
                        <a:lnTo>
                          <a:pt x="830" y="173"/>
                        </a:lnTo>
                        <a:lnTo>
                          <a:pt x="836" y="168"/>
                        </a:lnTo>
                        <a:lnTo>
                          <a:pt x="851" y="164"/>
                        </a:lnTo>
                        <a:lnTo>
                          <a:pt x="849" y="171"/>
                        </a:lnTo>
                        <a:lnTo>
                          <a:pt x="845" y="175"/>
                        </a:lnTo>
                        <a:lnTo>
                          <a:pt x="836" y="181"/>
                        </a:lnTo>
                        <a:lnTo>
                          <a:pt x="836" y="185"/>
                        </a:lnTo>
                        <a:lnTo>
                          <a:pt x="840" y="185"/>
                        </a:lnTo>
                        <a:lnTo>
                          <a:pt x="845" y="185"/>
                        </a:lnTo>
                        <a:lnTo>
                          <a:pt x="849" y="183"/>
                        </a:lnTo>
                        <a:lnTo>
                          <a:pt x="851" y="179"/>
                        </a:lnTo>
                        <a:lnTo>
                          <a:pt x="853" y="179"/>
                        </a:lnTo>
                        <a:lnTo>
                          <a:pt x="855" y="183"/>
                        </a:lnTo>
                        <a:lnTo>
                          <a:pt x="855" y="188"/>
                        </a:lnTo>
                        <a:lnTo>
                          <a:pt x="853" y="190"/>
                        </a:lnTo>
                        <a:lnTo>
                          <a:pt x="849" y="190"/>
                        </a:lnTo>
                        <a:lnTo>
                          <a:pt x="855" y="192"/>
                        </a:lnTo>
                        <a:lnTo>
                          <a:pt x="859" y="192"/>
                        </a:lnTo>
                        <a:lnTo>
                          <a:pt x="859" y="188"/>
                        </a:lnTo>
                        <a:lnTo>
                          <a:pt x="857" y="179"/>
                        </a:lnTo>
                        <a:lnTo>
                          <a:pt x="857" y="171"/>
                        </a:lnTo>
                        <a:lnTo>
                          <a:pt x="859" y="164"/>
                        </a:lnTo>
                        <a:lnTo>
                          <a:pt x="862" y="160"/>
                        </a:lnTo>
                        <a:lnTo>
                          <a:pt x="866" y="156"/>
                        </a:lnTo>
                        <a:lnTo>
                          <a:pt x="857" y="154"/>
                        </a:lnTo>
                        <a:lnTo>
                          <a:pt x="851" y="147"/>
                        </a:lnTo>
                        <a:lnTo>
                          <a:pt x="840" y="134"/>
                        </a:lnTo>
                        <a:lnTo>
                          <a:pt x="834" y="132"/>
                        </a:lnTo>
                        <a:lnTo>
                          <a:pt x="819" y="130"/>
                        </a:lnTo>
                        <a:lnTo>
                          <a:pt x="813" y="128"/>
                        </a:lnTo>
                        <a:lnTo>
                          <a:pt x="808" y="124"/>
                        </a:lnTo>
                        <a:lnTo>
                          <a:pt x="804" y="117"/>
                        </a:lnTo>
                        <a:lnTo>
                          <a:pt x="800" y="109"/>
                        </a:lnTo>
                        <a:lnTo>
                          <a:pt x="796" y="100"/>
                        </a:lnTo>
                        <a:lnTo>
                          <a:pt x="798" y="94"/>
                        </a:lnTo>
                        <a:lnTo>
                          <a:pt x="802" y="86"/>
                        </a:lnTo>
                        <a:lnTo>
                          <a:pt x="815" y="75"/>
                        </a:lnTo>
                        <a:lnTo>
                          <a:pt x="819" y="62"/>
                        </a:lnTo>
                        <a:lnTo>
                          <a:pt x="815" y="49"/>
                        </a:lnTo>
                        <a:lnTo>
                          <a:pt x="804" y="41"/>
                        </a:lnTo>
                        <a:lnTo>
                          <a:pt x="789" y="39"/>
                        </a:lnTo>
                        <a:lnTo>
                          <a:pt x="753" y="54"/>
                        </a:lnTo>
                        <a:lnTo>
                          <a:pt x="740" y="52"/>
                        </a:lnTo>
                        <a:lnTo>
                          <a:pt x="734" y="47"/>
                        </a:lnTo>
                        <a:lnTo>
                          <a:pt x="730" y="43"/>
                        </a:lnTo>
                        <a:lnTo>
                          <a:pt x="726" y="37"/>
                        </a:lnTo>
                        <a:lnTo>
                          <a:pt x="723" y="28"/>
                        </a:lnTo>
                        <a:lnTo>
                          <a:pt x="723" y="20"/>
                        </a:lnTo>
                        <a:lnTo>
                          <a:pt x="728" y="15"/>
                        </a:lnTo>
                        <a:lnTo>
                          <a:pt x="734" y="9"/>
                        </a:lnTo>
                        <a:lnTo>
                          <a:pt x="738" y="5"/>
                        </a:lnTo>
                        <a:lnTo>
                          <a:pt x="738" y="3"/>
                        </a:lnTo>
                        <a:lnTo>
                          <a:pt x="730" y="0"/>
                        </a:lnTo>
                        <a:lnTo>
                          <a:pt x="721" y="0"/>
                        </a:lnTo>
                        <a:lnTo>
                          <a:pt x="683" y="20"/>
                        </a:lnTo>
                        <a:lnTo>
                          <a:pt x="679" y="22"/>
                        </a:lnTo>
                        <a:lnTo>
                          <a:pt x="677" y="26"/>
                        </a:lnTo>
                        <a:lnTo>
                          <a:pt x="677" y="30"/>
                        </a:lnTo>
                        <a:lnTo>
                          <a:pt x="677" y="37"/>
                        </a:lnTo>
                        <a:lnTo>
                          <a:pt x="679" y="37"/>
                        </a:lnTo>
                        <a:lnTo>
                          <a:pt x="683" y="32"/>
                        </a:lnTo>
                        <a:lnTo>
                          <a:pt x="696" y="26"/>
                        </a:lnTo>
                        <a:lnTo>
                          <a:pt x="696" y="28"/>
                        </a:lnTo>
                        <a:lnTo>
                          <a:pt x="696" y="35"/>
                        </a:lnTo>
                        <a:lnTo>
                          <a:pt x="696" y="39"/>
                        </a:lnTo>
                        <a:lnTo>
                          <a:pt x="696" y="41"/>
                        </a:lnTo>
                        <a:lnTo>
                          <a:pt x="694" y="45"/>
                        </a:lnTo>
                        <a:lnTo>
                          <a:pt x="689" y="54"/>
                        </a:lnTo>
                        <a:lnTo>
                          <a:pt x="689" y="64"/>
                        </a:lnTo>
                        <a:lnTo>
                          <a:pt x="691" y="71"/>
                        </a:lnTo>
                        <a:lnTo>
                          <a:pt x="698" y="71"/>
                        </a:lnTo>
                        <a:lnTo>
                          <a:pt x="702" y="66"/>
                        </a:lnTo>
                        <a:lnTo>
                          <a:pt x="706" y="60"/>
                        </a:lnTo>
                        <a:lnTo>
                          <a:pt x="713" y="54"/>
                        </a:lnTo>
                        <a:lnTo>
                          <a:pt x="717" y="47"/>
                        </a:lnTo>
                        <a:lnTo>
                          <a:pt x="719" y="45"/>
                        </a:lnTo>
                        <a:lnTo>
                          <a:pt x="721" y="41"/>
                        </a:lnTo>
                        <a:lnTo>
                          <a:pt x="723" y="43"/>
                        </a:lnTo>
                        <a:lnTo>
                          <a:pt x="728" y="47"/>
                        </a:lnTo>
                        <a:lnTo>
                          <a:pt x="730" y="49"/>
                        </a:lnTo>
                        <a:lnTo>
                          <a:pt x="732" y="54"/>
                        </a:lnTo>
                        <a:lnTo>
                          <a:pt x="734" y="56"/>
                        </a:lnTo>
                        <a:lnTo>
                          <a:pt x="738" y="56"/>
                        </a:lnTo>
                        <a:lnTo>
                          <a:pt x="740" y="56"/>
                        </a:lnTo>
                        <a:lnTo>
                          <a:pt x="745" y="60"/>
                        </a:lnTo>
                        <a:lnTo>
                          <a:pt x="747" y="64"/>
                        </a:lnTo>
                        <a:lnTo>
                          <a:pt x="749" y="64"/>
                        </a:lnTo>
                        <a:lnTo>
                          <a:pt x="760" y="64"/>
                        </a:lnTo>
                        <a:lnTo>
                          <a:pt x="762" y="62"/>
                        </a:lnTo>
                        <a:lnTo>
                          <a:pt x="764" y="60"/>
                        </a:lnTo>
                        <a:lnTo>
                          <a:pt x="764" y="58"/>
                        </a:lnTo>
                        <a:lnTo>
                          <a:pt x="766" y="54"/>
                        </a:lnTo>
                        <a:lnTo>
                          <a:pt x="770" y="54"/>
                        </a:lnTo>
                        <a:lnTo>
                          <a:pt x="770" y="58"/>
                        </a:lnTo>
                        <a:lnTo>
                          <a:pt x="768" y="58"/>
                        </a:lnTo>
                        <a:lnTo>
                          <a:pt x="768" y="58"/>
                        </a:lnTo>
                        <a:lnTo>
                          <a:pt x="766" y="60"/>
                        </a:lnTo>
                        <a:lnTo>
                          <a:pt x="766" y="62"/>
                        </a:lnTo>
                        <a:lnTo>
                          <a:pt x="766" y="64"/>
                        </a:lnTo>
                        <a:lnTo>
                          <a:pt x="768" y="69"/>
                        </a:lnTo>
                        <a:lnTo>
                          <a:pt x="772" y="71"/>
                        </a:lnTo>
                        <a:lnTo>
                          <a:pt x="774" y="77"/>
                        </a:lnTo>
                        <a:lnTo>
                          <a:pt x="777" y="81"/>
                        </a:lnTo>
                        <a:lnTo>
                          <a:pt x="774" y="83"/>
                        </a:lnTo>
                        <a:lnTo>
                          <a:pt x="772" y="86"/>
                        </a:lnTo>
                        <a:lnTo>
                          <a:pt x="772" y="92"/>
                        </a:lnTo>
                        <a:lnTo>
                          <a:pt x="774" y="96"/>
                        </a:lnTo>
                        <a:lnTo>
                          <a:pt x="760" y="98"/>
                        </a:lnTo>
                        <a:lnTo>
                          <a:pt x="751" y="98"/>
                        </a:lnTo>
                        <a:lnTo>
                          <a:pt x="745" y="90"/>
                        </a:lnTo>
                        <a:lnTo>
                          <a:pt x="745" y="81"/>
                        </a:lnTo>
                        <a:lnTo>
                          <a:pt x="740" y="77"/>
                        </a:lnTo>
                        <a:lnTo>
                          <a:pt x="734" y="71"/>
                        </a:lnTo>
                        <a:lnTo>
                          <a:pt x="728" y="64"/>
                        </a:lnTo>
                        <a:lnTo>
                          <a:pt x="726" y="69"/>
                        </a:lnTo>
                        <a:lnTo>
                          <a:pt x="726" y="73"/>
                        </a:lnTo>
                        <a:lnTo>
                          <a:pt x="728" y="73"/>
                        </a:lnTo>
                        <a:lnTo>
                          <a:pt x="732" y="75"/>
                        </a:lnTo>
                        <a:lnTo>
                          <a:pt x="734" y="75"/>
                        </a:lnTo>
                        <a:lnTo>
                          <a:pt x="734" y="81"/>
                        </a:lnTo>
                        <a:lnTo>
                          <a:pt x="732" y="83"/>
                        </a:lnTo>
                        <a:lnTo>
                          <a:pt x="728" y="86"/>
                        </a:lnTo>
                        <a:lnTo>
                          <a:pt x="723" y="86"/>
                        </a:lnTo>
                        <a:lnTo>
                          <a:pt x="726" y="79"/>
                        </a:lnTo>
                        <a:lnTo>
                          <a:pt x="728" y="75"/>
                        </a:lnTo>
                        <a:lnTo>
                          <a:pt x="726" y="73"/>
                        </a:lnTo>
                        <a:lnTo>
                          <a:pt x="723" y="73"/>
                        </a:lnTo>
                        <a:lnTo>
                          <a:pt x="721" y="73"/>
                        </a:lnTo>
                        <a:lnTo>
                          <a:pt x="719" y="73"/>
                        </a:lnTo>
                        <a:lnTo>
                          <a:pt x="721" y="71"/>
                        </a:lnTo>
                        <a:lnTo>
                          <a:pt x="723" y="64"/>
                        </a:lnTo>
                        <a:lnTo>
                          <a:pt x="723" y="54"/>
                        </a:lnTo>
                        <a:lnTo>
                          <a:pt x="719" y="56"/>
                        </a:lnTo>
                        <a:lnTo>
                          <a:pt x="715" y="62"/>
                        </a:lnTo>
                        <a:lnTo>
                          <a:pt x="711" y="69"/>
                        </a:lnTo>
                        <a:lnTo>
                          <a:pt x="709" y="75"/>
                        </a:lnTo>
                        <a:lnTo>
                          <a:pt x="711" y="83"/>
                        </a:lnTo>
                        <a:lnTo>
                          <a:pt x="711" y="88"/>
                        </a:lnTo>
                        <a:lnTo>
                          <a:pt x="711" y="90"/>
                        </a:lnTo>
                        <a:close/>
                        <a:moveTo>
                          <a:pt x="662" y="64"/>
                        </a:moveTo>
                        <a:lnTo>
                          <a:pt x="662" y="64"/>
                        </a:lnTo>
                        <a:lnTo>
                          <a:pt x="662" y="62"/>
                        </a:lnTo>
                        <a:lnTo>
                          <a:pt x="662" y="64"/>
                        </a:lnTo>
                        <a:lnTo>
                          <a:pt x="662" y="64"/>
                        </a:lnTo>
                        <a:close/>
                        <a:moveTo>
                          <a:pt x="645" y="117"/>
                        </a:moveTo>
                        <a:lnTo>
                          <a:pt x="645" y="117"/>
                        </a:lnTo>
                        <a:lnTo>
                          <a:pt x="645" y="111"/>
                        </a:lnTo>
                        <a:lnTo>
                          <a:pt x="645" y="107"/>
                        </a:lnTo>
                        <a:lnTo>
                          <a:pt x="647" y="103"/>
                        </a:lnTo>
                        <a:lnTo>
                          <a:pt x="649" y="98"/>
                        </a:lnTo>
                        <a:lnTo>
                          <a:pt x="651" y="94"/>
                        </a:lnTo>
                        <a:lnTo>
                          <a:pt x="653" y="83"/>
                        </a:lnTo>
                        <a:lnTo>
                          <a:pt x="651" y="75"/>
                        </a:lnTo>
                        <a:lnTo>
                          <a:pt x="651" y="66"/>
                        </a:lnTo>
                        <a:lnTo>
                          <a:pt x="657" y="58"/>
                        </a:lnTo>
                        <a:lnTo>
                          <a:pt x="660" y="69"/>
                        </a:lnTo>
                        <a:lnTo>
                          <a:pt x="660" y="69"/>
                        </a:lnTo>
                        <a:lnTo>
                          <a:pt x="660" y="62"/>
                        </a:lnTo>
                        <a:lnTo>
                          <a:pt x="660" y="62"/>
                        </a:lnTo>
                        <a:lnTo>
                          <a:pt x="662" y="62"/>
                        </a:lnTo>
                        <a:lnTo>
                          <a:pt x="662" y="62"/>
                        </a:lnTo>
                        <a:lnTo>
                          <a:pt x="662" y="58"/>
                        </a:lnTo>
                        <a:lnTo>
                          <a:pt x="657" y="56"/>
                        </a:lnTo>
                        <a:lnTo>
                          <a:pt x="655" y="56"/>
                        </a:lnTo>
                        <a:lnTo>
                          <a:pt x="651" y="56"/>
                        </a:lnTo>
                        <a:lnTo>
                          <a:pt x="647" y="58"/>
                        </a:lnTo>
                        <a:lnTo>
                          <a:pt x="645" y="62"/>
                        </a:lnTo>
                        <a:lnTo>
                          <a:pt x="645" y="75"/>
                        </a:lnTo>
                        <a:lnTo>
                          <a:pt x="643" y="109"/>
                        </a:lnTo>
                        <a:lnTo>
                          <a:pt x="645" y="122"/>
                        </a:lnTo>
                        <a:lnTo>
                          <a:pt x="645" y="128"/>
                        </a:lnTo>
                        <a:lnTo>
                          <a:pt x="647" y="128"/>
                        </a:lnTo>
                        <a:lnTo>
                          <a:pt x="645" y="117"/>
                        </a:lnTo>
                        <a:close/>
                        <a:moveTo>
                          <a:pt x="230" y="406"/>
                        </a:moveTo>
                        <a:lnTo>
                          <a:pt x="230" y="406"/>
                        </a:lnTo>
                        <a:lnTo>
                          <a:pt x="232" y="398"/>
                        </a:lnTo>
                        <a:lnTo>
                          <a:pt x="245" y="383"/>
                        </a:lnTo>
                        <a:lnTo>
                          <a:pt x="249" y="375"/>
                        </a:lnTo>
                        <a:lnTo>
                          <a:pt x="245" y="379"/>
                        </a:lnTo>
                        <a:lnTo>
                          <a:pt x="226" y="392"/>
                        </a:lnTo>
                        <a:lnTo>
                          <a:pt x="226" y="396"/>
                        </a:lnTo>
                        <a:lnTo>
                          <a:pt x="226" y="398"/>
                        </a:lnTo>
                        <a:lnTo>
                          <a:pt x="228" y="406"/>
                        </a:lnTo>
                        <a:lnTo>
                          <a:pt x="230" y="406"/>
                        </a:lnTo>
                        <a:close/>
                        <a:moveTo>
                          <a:pt x="192" y="455"/>
                        </a:moveTo>
                        <a:lnTo>
                          <a:pt x="192" y="455"/>
                        </a:lnTo>
                        <a:lnTo>
                          <a:pt x="188" y="451"/>
                        </a:lnTo>
                        <a:lnTo>
                          <a:pt x="190" y="438"/>
                        </a:lnTo>
                        <a:lnTo>
                          <a:pt x="198" y="428"/>
                        </a:lnTo>
                        <a:lnTo>
                          <a:pt x="211" y="423"/>
                        </a:lnTo>
                        <a:lnTo>
                          <a:pt x="219" y="426"/>
                        </a:lnTo>
                        <a:lnTo>
                          <a:pt x="215" y="453"/>
                        </a:lnTo>
                        <a:lnTo>
                          <a:pt x="213" y="458"/>
                        </a:lnTo>
                        <a:lnTo>
                          <a:pt x="209" y="460"/>
                        </a:lnTo>
                        <a:lnTo>
                          <a:pt x="209" y="455"/>
                        </a:lnTo>
                        <a:lnTo>
                          <a:pt x="209" y="447"/>
                        </a:lnTo>
                        <a:lnTo>
                          <a:pt x="207" y="440"/>
                        </a:lnTo>
                        <a:lnTo>
                          <a:pt x="205" y="440"/>
                        </a:lnTo>
                        <a:lnTo>
                          <a:pt x="205" y="445"/>
                        </a:lnTo>
                        <a:lnTo>
                          <a:pt x="207" y="453"/>
                        </a:lnTo>
                        <a:lnTo>
                          <a:pt x="202" y="458"/>
                        </a:lnTo>
                        <a:lnTo>
                          <a:pt x="198" y="458"/>
                        </a:lnTo>
                        <a:lnTo>
                          <a:pt x="192" y="45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6" name="Freeform 49"/>
                  <p:cNvSpPr>
                    <a:spLocks/>
                  </p:cNvSpPr>
                  <p:nvPr/>
                </p:nvSpPr>
                <p:spPr bwMode="auto">
                  <a:xfrm>
                    <a:off x="942976" y="2939654"/>
                    <a:ext cx="71438" cy="35719"/>
                  </a:xfrm>
                  <a:custGeom>
                    <a:avLst/>
                    <a:gdLst>
                      <a:gd name="T0" fmla="*/ 53 w 60"/>
                      <a:gd name="T1" fmla="*/ 9 h 30"/>
                      <a:gd name="T2" fmla="*/ 53 w 60"/>
                      <a:gd name="T3" fmla="*/ 9 h 30"/>
                      <a:gd name="T4" fmla="*/ 49 w 60"/>
                      <a:gd name="T5" fmla="*/ 9 h 30"/>
                      <a:gd name="T6" fmla="*/ 19 w 60"/>
                      <a:gd name="T7" fmla="*/ 11 h 30"/>
                      <a:gd name="T8" fmla="*/ 17 w 60"/>
                      <a:gd name="T9" fmla="*/ 9 h 30"/>
                      <a:gd name="T10" fmla="*/ 15 w 60"/>
                      <a:gd name="T11" fmla="*/ 7 h 30"/>
                      <a:gd name="T12" fmla="*/ 9 w 60"/>
                      <a:gd name="T13" fmla="*/ 3 h 30"/>
                      <a:gd name="T14" fmla="*/ 6 w 60"/>
                      <a:gd name="T15" fmla="*/ 0 h 30"/>
                      <a:gd name="T16" fmla="*/ 2 w 60"/>
                      <a:gd name="T17" fmla="*/ 3 h 30"/>
                      <a:gd name="T18" fmla="*/ 0 w 60"/>
                      <a:gd name="T19" fmla="*/ 9 h 30"/>
                      <a:gd name="T20" fmla="*/ 0 w 60"/>
                      <a:gd name="T21" fmla="*/ 11 h 30"/>
                      <a:gd name="T22" fmla="*/ 6 w 60"/>
                      <a:gd name="T23" fmla="*/ 15 h 30"/>
                      <a:gd name="T24" fmla="*/ 15 w 60"/>
                      <a:gd name="T25" fmla="*/ 13 h 30"/>
                      <a:gd name="T26" fmla="*/ 30 w 60"/>
                      <a:gd name="T27" fmla="*/ 30 h 30"/>
                      <a:gd name="T28" fmla="*/ 43 w 60"/>
                      <a:gd name="T29" fmla="*/ 26 h 30"/>
                      <a:gd name="T30" fmla="*/ 49 w 60"/>
                      <a:gd name="T31" fmla="*/ 30 h 30"/>
                      <a:gd name="T32" fmla="*/ 53 w 60"/>
                      <a:gd name="T33" fmla="*/ 28 h 30"/>
                      <a:gd name="T34" fmla="*/ 60 w 60"/>
                      <a:gd name="T35" fmla="*/ 17 h 30"/>
                      <a:gd name="T36" fmla="*/ 53 w 60"/>
                      <a:gd name="T37"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30">
                        <a:moveTo>
                          <a:pt x="53" y="9"/>
                        </a:moveTo>
                        <a:lnTo>
                          <a:pt x="53" y="9"/>
                        </a:lnTo>
                        <a:lnTo>
                          <a:pt x="49" y="9"/>
                        </a:lnTo>
                        <a:lnTo>
                          <a:pt x="19" y="11"/>
                        </a:lnTo>
                        <a:lnTo>
                          <a:pt x="17" y="9"/>
                        </a:lnTo>
                        <a:lnTo>
                          <a:pt x="15" y="7"/>
                        </a:lnTo>
                        <a:lnTo>
                          <a:pt x="9" y="3"/>
                        </a:lnTo>
                        <a:lnTo>
                          <a:pt x="6" y="0"/>
                        </a:lnTo>
                        <a:lnTo>
                          <a:pt x="2" y="3"/>
                        </a:lnTo>
                        <a:lnTo>
                          <a:pt x="0" y="9"/>
                        </a:lnTo>
                        <a:lnTo>
                          <a:pt x="0" y="11"/>
                        </a:lnTo>
                        <a:lnTo>
                          <a:pt x="6" y="15"/>
                        </a:lnTo>
                        <a:lnTo>
                          <a:pt x="15" y="13"/>
                        </a:lnTo>
                        <a:lnTo>
                          <a:pt x="30" y="30"/>
                        </a:lnTo>
                        <a:lnTo>
                          <a:pt x="43" y="26"/>
                        </a:lnTo>
                        <a:lnTo>
                          <a:pt x="49" y="30"/>
                        </a:lnTo>
                        <a:lnTo>
                          <a:pt x="53" y="28"/>
                        </a:lnTo>
                        <a:lnTo>
                          <a:pt x="60" y="17"/>
                        </a:lnTo>
                        <a:lnTo>
                          <a:pt x="53" y="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7" name="Freeform 50"/>
                  <p:cNvSpPr>
                    <a:spLocks/>
                  </p:cNvSpPr>
                  <p:nvPr/>
                </p:nvSpPr>
                <p:spPr bwMode="auto">
                  <a:xfrm>
                    <a:off x="942976" y="2939654"/>
                    <a:ext cx="71438" cy="35719"/>
                  </a:xfrm>
                  <a:custGeom>
                    <a:avLst/>
                    <a:gdLst>
                      <a:gd name="T0" fmla="*/ 53 w 60"/>
                      <a:gd name="T1" fmla="*/ 9 h 30"/>
                      <a:gd name="T2" fmla="*/ 53 w 60"/>
                      <a:gd name="T3" fmla="*/ 9 h 30"/>
                      <a:gd name="T4" fmla="*/ 49 w 60"/>
                      <a:gd name="T5" fmla="*/ 9 h 30"/>
                      <a:gd name="T6" fmla="*/ 19 w 60"/>
                      <a:gd name="T7" fmla="*/ 11 h 30"/>
                      <a:gd name="T8" fmla="*/ 17 w 60"/>
                      <a:gd name="T9" fmla="*/ 9 h 30"/>
                      <a:gd name="T10" fmla="*/ 15 w 60"/>
                      <a:gd name="T11" fmla="*/ 7 h 30"/>
                      <a:gd name="T12" fmla="*/ 9 w 60"/>
                      <a:gd name="T13" fmla="*/ 3 h 30"/>
                      <a:gd name="T14" fmla="*/ 6 w 60"/>
                      <a:gd name="T15" fmla="*/ 0 h 30"/>
                      <a:gd name="T16" fmla="*/ 2 w 60"/>
                      <a:gd name="T17" fmla="*/ 3 h 30"/>
                      <a:gd name="T18" fmla="*/ 0 w 60"/>
                      <a:gd name="T19" fmla="*/ 9 h 30"/>
                      <a:gd name="T20" fmla="*/ 0 w 60"/>
                      <a:gd name="T21" fmla="*/ 11 h 30"/>
                      <a:gd name="T22" fmla="*/ 6 w 60"/>
                      <a:gd name="T23" fmla="*/ 15 h 30"/>
                      <a:gd name="T24" fmla="*/ 15 w 60"/>
                      <a:gd name="T25" fmla="*/ 13 h 30"/>
                      <a:gd name="T26" fmla="*/ 30 w 60"/>
                      <a:gd name="T27" fmla="*/ 30 h 30"/>
                      <a:gd name="T28" fmla="*/ 43 w 60"/>
                      <a:gd name="T29" fmla="*/ 26 h 30"/>
                      <a:gd name="T30" fmla="*/ 49 w 60"/>
                      <a:gd name="T31" fmla="*/ 30 h 30"/>
                      <a:gd name="T32" fmla="*/ 53 w 60"/>
                      <a:gd name="T33" fmla="*/ 28 h 30"/>
                      <a:gd name="T34" fmla="*/ 60 w 60"/>
                      <a:gd name="T35" fmla="*/ 17 h 30"/>
                      <a:gd name="T36" fmla="*/ 53 w 60"/>
                      <a:gd name="T37" fmla="*/ 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 h="30">
                        <a:moveTo>
                          <a:pt x="53" y="9"/>
                        </a:moveTo>
                        <a:lnTo>
                          <a:pt x="53" y="9"/>
                        </a:lnTo>
                        <a:lnTo>
                          <a:pt x="49" y="9"/>
                        </a:lnTo>
                        <a:lnTo>
                          <a:pt x="19" y="11"/>
                        </a:lnTo>
                        <a:lnTo>
                          <a:pt x="17" y="9"/>
                        </a:lnTo>
                        <a:lnTo>
                          <a:pt x="15" y="7"/>
                        </a:lnTo>
                        <a:lnTo>
                          <a:pt x="9" y="3"/>
                        </a:lnTo>
                        <a:lnTo>
                          <a:pt x="6" y="0"/>
                        </a:lnTo>
                        <a:lnTo>
                          <a:pt x="2" y="3"/>
                        </a:lnTo>
                        <a:lnTo>
                          <a:pt x="0" y="9"/>
                        </a:lnTo>
                        <a:lnTo>
                          <a:pt x="0" y="11"/>
                        </a:lnTo>
                        <a:lnTo>
                          <a:pt x="6" y="15"/>
                        </a:lnTo>
                        <a:lnTo>
                          <a:pt x="15" y="13"/>
                        </a:lnTo>
                        <a:lnTo>
                          <a:pt x="30" y="30"/>
                        </a:lnTo>
                        <a:lnTo>
                          <a:pt x="43" y="26"/>
                        </a:lnTo>
                        <a:lnTo>
                          <a:pt x="49" y="30"/>
                        </a:lnTo>
                        <a:lnTo>
                          <a:pt x="53" y="28"/>
                        </a:lnTo>
                        <a:lnTo>
                          <a:pt x="60" y="17"/>
                        </a:lnTo>
                        <a:lnTo>
                          <a:pt x="53" y="9"/>
                        </a:lnTo>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269" name="Freeform 51"/>
                <p:cNvSpPr>
                  <a:spLocks noEditPoints="1"/>
                </p:cNvSpPr>
                <p:nvPr/>
              </p:nvSpPr>
              <p:spPr bwMode="auto">
                <a:xfrm>
                  <a:off x="965598" y="221457"/>
                  <a:ext cx="3495675" cy="4698206"/>
                </a:xfrm>
                <a:custGeom>
                  <a:avLst/>
                  <a:gdLst>
                    <a:gd name="T0" fmla="*/ 364 w 2936"/>
                    <a:gd name="T1" fmla="*/ 723 h 3946"/>
                    <a:gd name="T2" fmla="*/ 453 w 2936"/>
                    <a:gd name="T3" fmla="*/ 687 h 3946"/>
                    <a:gd name="T4" fmla="*/ 1601 w 2936"/>
                    <a:gd name="T5" fmla="*/ 398 h 3946"/>
                    <a:gd name="T6" fmla="*/ 2341 w 2936"/>
                    <a:gd name="T7" fmla="*/ 309 h 3946"/>
                    <a:gd name="T8" fmla="*/ 751 w 2936"/>
                    <a:gd name="T9" fmla="*/ 294 h 3946"/>
                    <a:gd name="T10" fmla="*/ 708 w 2936"/>
                    <a:gd name="T11" fmla="*/ 287 h 3946"/>
                    <a:gd name="T12" fmla="*/ 2092 w 2936"/>
                    <a:gd name="T13" fmla="*/ 20 h 3946"/>
                    <a:gd name="T14" fmla="*/ 2205 w 2936"/>
                    <a:gd name="T15" fmla="*/ 168 h 3946"/>
                    <a:gd name="T16" fmla="*/ 2088 w 2936"/>
                    <a:gd name="T17" fmla="*/ 222 h 3946"/>
                    <a:gd name="T18" fmla="*/ 2060 w 2936"/>
                    <a:gd name="T19" fmla="*/ 98 h 3946"/>
                    <a:gd name="T20" fmla="*/ 2109 w 2936"/>
                    <a:gd name="T21" fmla="*/ 77 h 3946"/>
                    <a:gd name="T22" fmla="*/ 2065 w 2936"/>
                    <a:gd name="T23" fmla="*/ 39 h 3946"/>
                    <a:gd name="T24" fmla="*/ 623 w 2936"/>
                    <a:gd name="T25" fmla="*/ 171 h 3946"/>
                    <a:gd name="T26" fmla="*/ 1076 w 2936"/>
                    <a:gd name="T27" fmla="*/ 111 h 3946"/>
                    <a:gd name="T28" fmla="*/ 1157 w 2936"/>
                    <a:gd name="T29" fmla="*/ 302 h 3946"/>
                    <a:gd name="T30" fmla="*/ 1448 w 2936"/>
                    <a:gd name="T31" fmla="*/ 311 h 3946"/>
                    <a:gd name="T32" fmla="*/ 1520 w 2936"/>
                    <a:gd name="T33" fmla="*/ 477 h 3946"/>
                    <a:gd name="T34" fmla="*/ 1752 w 2936"/>
                    <a:gd name="T35" fmla="*/ 313 h 3946"/>
                    <a:gd name="T36" fmla="*/ 1903 w 2936"/>
                    <a:gd name="T37" fmla="*/ 171 h 3946"/>
                    <a:gd name="T38" fmla="*/ 1844 w 2936"/>
                    <a:gd name="T39" fmla="*/ 249 h 3946"/>
                    <a:gd name="T40" fmla="*/ 1954 w 2936"/>
                    <a:gd name="T41" fmla="*/ 196 h 3946"/>
                    <a:gd name="T42" fmla="*/ 2148 w 2936"/>
                    <a:gd name="T43" fmla="*/ 270 h 3946"/>
                    <a:gd name="T44" fmla="*/ 2311 w 2936"/>
                    <a:gd name="T45" fmla="*/ 349 h 3946"/>
                    <a:gd name="T46" fmla="*/ 2494 w 2936"/>
                    <a:gd name="T47" fmla="*/ 570 h 3946"/>
                    <a:gd name="T48" fmla="*/ 2645 w 2936"/>
                    <a:gd name="T49" fmla="*/ 978 h 3946"/>
                    <a:gd name="T50" fmla="*/ 2779 w 2936"/>
                    <a:gd name="T51" fmla="*/ 1446 h 3946"/>
                    <a:gd name="T52" fmla="*/ 2905 w 2936"/>
                    <a:gd name="T53" fmla="*/ 1886 h 3946"/>
                    <a:gd name="T54" fmla="*/ 2737 w 2936"/>
                    <a:gd name="T55" fmla="*/ 1839 h 3946"/>
                    <a:gd name="T56" fmla="*/ 2509 w 2936"/>
                    <a:gd name="T57" fmla="*/ 2062 h 3946"/>
                    <a:gd name="T58" fmla="*/ 2282 w 2936"/>
                    <a:gd name="T59" fmla="*/ 2203 h 3946"/>
                    <a:gd name="T60" fmla="*/ 2139 w 2936"/>
                    <a:gd name="T61" fmla="*/ 2320 h 3946"/>
                    <a:gd name="T62" fmla="*/ 2260 w 2936"/>
                    <a:gd name="T63" fmla="*/ 2475 h 3946"/>
                    <a:gd name="T64" fmla="*/ 2390 w 2936"/>
                    <a:gd name="T65" fmla="*/ 2753 h 3946"/>
                    <a:gd name="T66" fmla="*/ 2747 w 2936"/>
                    <a:gd name="T67" fmla="*/ 2942 h 3946"/>
                    <a:gd name="T68" fmla="*/ 2694 w 2936"/>
                    <a:gd name="T69" fmla="*/ 3191 h 3946"/>
                    <a:gd name="T70" fmla="*/ 2579 w 2936"/>
                    <a:gd name="T71" fmla="*/ 3565 h 3946"/>
                    <a:gd name="T72" fmla="*/ 2545 w 2936"/>
                    <a:gd name="T73" fmla="*/ 3657 h 3946"/>
                    <a:gd name="T74" fmla="*/ 2345 w 2936"/>
                    <a:gd name="T75" fmla="*/ 3652 h 3946"/>
                    <a:gd name="T76" fmla="*/ 1935 w 2936"/>
                    <a:gd name="T77" fmla="*/ 3835 h 3946"/>
                    <a:gd name="T78" fmla="*/ 1756 w 2936"/>
                    <a:gd name="T79" fmla="*/ 3846 h 3946"/>
                    <a:gd name="T80" fmla="*/ 1591 w 2936"/>
                    <a:gd name="T81" fmla="*/ 3844 h 3946"/>
                    <a:gd name="T82" fmla="*/ 1155 w 2936"/>
                    <a:gd name="T83" fmla="*/ 3780 h 3946"/>
                    <a:gd name="T84" fmla="*/ 1059 w 2936"/>
                    <a:gd name="T85" fmla="*/ 3822 h 3946"/>
                    <a:gd name="T86" fmla="*/ 936 w 2936"/>
                    <a:gd name="T87" fmla="*/ 3863 h 3946"/>
                    <a:gd name="T88" fmla="*/ 729 w 2936"/>
                    <a:gd name="T89" fmla="*/ 3733 h 3946"/>
                    <a:gd name="T90" fmla="*/ 774 w 2936"/>
                    <a:gd name="T91" fmla="*/ 3359 h 3946"/>
                    <a:gd name="T92" fmla="*/ 685 w 2936"/>
                    <a:gd name="T93" fmla="*/ 3117 h 3946"/>
                    <a:gd name="T94" fmla="*/ 413 w 2936"/>
                    <a:gd name="T95" fmla="*/ 3072 h 3946"/>
                    <a:gd name="T96" fmla="*/ 236 w 2936"/>
                    <a:gd name="T97" fmla="*/ 2932 h 3946"/>
                    <a:gd name="T98" fmla="*/ 198 w 2936"/>
                    <a:gd name="T99" fmla="*/ 2740 h 3946"/>
                    <a:gd name="T100" fmla="*/ 189 w 2936"/>
                    <a:gd name="T101" fmla="*/ 2511 h 3946"/>
                    <a:gd name="T102" fmla="*/ 104 w 2936"/>
                    <a:gd name="T103" fmla="*/ 2313 h 3946"/>
                    <a:gd name="T104" fmla="*/ 17 w 2936"/>
                    <a:gd name="T105" fmla="*/ 2169 h 3946"/>
                    <a:gd name="T106" fmla="*/ 24 w 2936"/>
                    <a:gd name="T107" fmla="*/ 1786 h 3946"/>
                    <a:gd name="T108" fmla="*/ 274 w 2936"/>
                    <a:gd name="T109" fmla="*/ 1648 h 3946"/>
                    <a:gd name="T110" fmla="*/ 213 w 2936"/>
                    <a:gd name="T111" fmla="*/ 1376 h 3946"/>
                    <a:gd name="T112" fmla="*/ 357 w 2936"/>
                    <a:gd name="T113" fmla="*/ 932 h 3946"/>
                    <a:gd name="T114" fmla="*/ 615 w 2936"/>
                    <a:gd name="T115" fmla="*/ 798 h 3946"/>
                    <a:gd name="T116" fmla="*/ 717 w 2936"/>
                    <a:gd name="T117" fmla="*/ 827 h 3946"/>
                    <a:gd name="T118" fmla="*/ 993 w 2936"/>
                    <a:gd name="T119" fmla="*/ 664 h 3946"/>
                    <a:gd name="T120" fmla="*/ 838 w 2936"/>
                    <a:gd name="T121" fmla="*/ 513 h 3946"/>
                    <a:gd name="T122" fmla="*/ 708 w 2936"/>
                    <a:gd name="T123" fmla="*/ 364 h 3946"/>
                    <a:gd name="T124" fmla="*/ 721 w 2936"/>
                    <a:gd name="T125" fmla="*/ 79 h 3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6" h="3946">
                      <a:moveTo>
                        <a:pt x="177" y="817"/>
                      </a:moveTo>
                      <a:lnTo>
                        <a:pt x="177" y="817"/>
                      </a:lnTo>
                      <a:lnTo>
                        <a:pt x="179" y="819"/>
                      </a:lnTo>
                      <a:lnTo>
                        <a:pt x="181" y="823"/>
                      </a:lnTo>
                      <a:lnTo>
                        <a:pt x="179" y="823"/>
                      </a:lnTo>
                      <a:lnTo>
                        <a:pt x="175" y="819"/>
                      </a:lnTo>
                      <a:lnTo>
                        <a:pt x="170" y="817"/>
                      </a:lnTo>
                      <a:lnTo>
                        <a:pt x="168" y="819"/>
                      </a:lnTo>
                      <a:lnTo>
                        <a:pt x="164" y="821"/>
                      </a:lnTo>
                      <a:lnTo>
                        <a:pt x="162" y="821"/>
                      </a:lnTo>
                      <a:lnTo>
                        <a:pt x="155" y="819"/>
                      </a:lnTo>
                      <a:lnTo>
                        <a:pt x="151" y="815"/>
                      </a:lnTo>
                      <a:lnTo>
                        <a:pt x="149" y="808"/>
                      </a:lnTo>
                      <a:lnTo>
                        <a:pt x="153" y="804"/>
                      </a:lnTo>
                      <a:lnTo>
                        <a:pt x="175" y="795"/>
                      </a:lnTo>
                      <a:lnTo>
                        <a:pt x="187" y="793"/>
                      </a:lnTo>
                      <a:lnTo>
                        <a:pt x="192" y="802"/>
                      </a:lnTo>
                      <a:lnTo>
                        <a:pt x="185" y="804"/>
                      </a:lnTo>
                      <a:lnTo>
                        <a:pt x="175" y="808"/>
                      </a:lnTo>
                      <a:lnTo>
                        <a:pt x="168" y="810"/>
                      </a:lnTo>
                      <a:lnTo>
                        <a:pt x="170" y="815"/>
                      </a:lnTo>
                      <a:lnTo>
                        <a:pt x="172" y="815"/>
                      </a:lnTo>
                      <a:lnTo>
                        <a:pt x="177" y="817"/>
                      </a:lnTo>
                      <a:moveTo>
                        <a:pt x="274" y="751"/>
                      </a:moveTo>
                      <a:lnTo>
                        <a:pt x="274" y="751"/>
                      </a:lnTo>
                      <a:lnTo>
                        <a:pt x="211" y="764"/>
                      </a:lnTo>
                      <a:lnTo>
                        <a:pt x="221" y="757"/>
                      </a:lnTo>
                      <a:lnTo>
                        <a:pt x="264" y="749"/>
                      </a:lnTo>
                      <a:lnTo>
                        <a:pt x="274" y="751"/>
                      </a:lnTo>
                      <a:moveTo>
                        <a:pt x="353" y="725"/>
                      </a:moveTo>
                      <a:lnTo>
                        <a:pt x="353" y="725"/>
                      </a:lnTo>
                      <a:lnTo>
                        <a:pt x="353" y="727"/>
                      </a:lnTo>
                      <a:lnTo>
                        <a:pt x="353" y="727"/>
                      </a:lnTo>
                      <a:lnTo>
                        <a:pt x="338" y="734"/>
                      </a:lnTo>
                      <a:lnTo>
                        <a:pt x="302" y="742"/>
                      </a:lnTo>
                      <a:lnTo>
                        <a:pt x="289" y="740"/>
                      </a:lnTo>
                      <a:lnTo>
                        <a:pt x="302" y="730"/>
                      </a:lnTo>
                      <a:lnTo>
                        <a:pt x="319" y="725"/>
                      </a:lnTo>
                      <a:lnTo>
                        <a:pt x="353" y="723"/>
                      </a:lnTo>
                      <a:lnTo>
                        <a:pt x="353" y="725"/>
                      </a:lnTo>
                      <a:moveTo>
                        <a:pt x="377" y="719"/>
                      </a:moveTo>
                      <a:lnTo>
                        <a:pt x="377" y="719"/>
                      </a:lnTo>
                      <a:lnTo>
                        <a:pt x="381" y="721"/>
                      </a:lnTo>
                      <a:lnTo>
                        <a:pt x="379" y="723"/>
                      </a:lnTo>
                      <a:lnTo>
                        <a:pt x="379" y="723"/>
                      </a:lnTo>
                      <a:lnTo>
                        <a:pt x="377" y="725"/>
                      </a:lnTo>
                      <a:lnTo>
                        <a:pt x="364" y="723"/>
                      </a:lnTo>
                      <a:lnTo>
                        <a:pt x="360" y="723"/>
                      </a:lnTo>
                      <a:lnTo>
                        <a:pt x="364" y="719"/>
                      </a:lnTo>
                      <a:lnTo>
                        <a:pt x="370" y="717"/>
                      </a:lnTo>
                      <a:lnTo>
                        <a:pt x="377" y="719"/>
                      </a:lnTo>
                      <a:moveTo>
                        <a:pt x="604" y="700"/>
                      </a:moveTo>
                      <a:lnTo>
                        <a:pt x="604" y="700"/>
                      </a:lnTo>
                      <a:lnTo>
                        <a:pt x="600" y="706"/>
                      </a:lnTo>
                      <a:lnTo>
                        <a:pt x="600" y="706"/>
                      </a:lnTo>
                      <a:lnTo>
                        <a:pt x="598" y="706"/>
                      </a:lnTo>
                      <a:lnTo>
                        <a:pt x="596" y="706"/>
                      </a:lnTo>
                      <a:lnTo>
                        <a:pt x="593" y="706"/>
                      </a:lnTo>
                      <a:lnTo>
                        <a:pt x="589" y="708"/>
                      </a:lnTo>
                      <a:lnTo>
                        <a:pt x="589" y="704"/>
                      </a:lnTo>
                      <a:lnTo>
                        <a:pt x="593" y="698"/>
                      </a:lnTo>
                      <a:lnTo>
                        <a:pt x="598" y="693"/>
                      </a:lnTo>
                      <a:lnTo>
                        <a:pt x="606" y="693"/>
                      </a:lnTo>
                      <a:lnTo>
                        <a:pt x="613" y="698"/>
                      </a:lnTo>
                      <a:lnTo>
                        <a:pt x="608" y="700"/>
                      </a:lnTo>
                      <a:lnTo>
                        <a:pt x="604" y="700"/>
                      </a:lnTo>
                      <a:moveTo>
                        <a:pt x="438" y="704"/>
                      </a:moveTo>
                      <a:lnTo>
                        <a:pt x="438" y="704"/>
                      </a:lnTo>
                      <a:lnTo>
                        <a:pt x="438" y="704"/>
                      </a:lnTo>
                      <a:lnTo>
                        <a:pt x="436" y="704"/>
                      </a:lnTo>
                      <a:lnTo>
                        <a:pt x="436" y="704"/>
                      </a:lnTo>
                      <a:lnTo>
                        <a:pt x="413" y="706"/>
                      </a:lnTo>
                      <a:lnTo>
                        <a:pt x="404" y="710"/>
                      </a:lnTo>
                      <a:lnTo>
                        <a:pt x="404" y="719"/>
                      </a:lnTo>
                      <a:lnTo>
                        <a:pt x="394" y="721"/>
                      </a:lnTo>
                      <a:lnTo>
                        <a:pt x="391" y="719"/>
                      </a:lnTo>
                      <a:lnTo>
                        <a:pt x="389" y="710"/>
                      </a:lnTo>
                      <a:lnTo>
                        <a:pt x="391" y="704"/>
                      </a:lnTo>
                      <a:lnTo>
                        <a:pt x="394" y="702"/>
                      </a:lnTo>
                      <a:lnTo>
                        <a:pt x="404" y="702"/>
                      </a:lnTo>
                      <a:lnTo>
                        <a:pt x="430" y="698"/>
                      </a:lnTo>
                      <a:lnTo>
                        <a:pt x="438" y="702"/>
                      </a:lnTo>
                      <a:lnTo>
                        <a:pt x="438" y="704"/>
                      </a:lnTo>
                      <a:moveTo>
                        <a:pt x="489" y="685"/>
                      </a:moveTo>
                      <a:lnTo>
                        <a:pt x="489" y="685"/>
                      </a:lnTo>
                      <a:lnTo>
                        <a:pt x="483" y="691"/>
                      </a:lnTo>
                      <a:lnTo>
                        <a:pt x="474" y="696"/>
                      </a:lnTo>
                      <a:lnTo>
                        <a:pt x="466" y="696"/>
                      </a:lnTo>
                      <a:lnTo>
                        <a:pt x="457" y="691"/>
                      </a:lnTo>
                      <a:lnTo>
                        <a:pt x="455" y="696"/>
                      </a:lnTo>
                      <a:lnTo>
                        <a:pt x="453" y="698"/>
                      </a:lnTo>
                      <a:lnTo>
                        <a:pt x="449" y="700"/>
                      </a:lnTo>
                      <a:lnTo>
                        <a:pt x="447" y="698"/>
                      </a:lnTo>
                      <a:lnTo>
                        <a:pt x="453" y="687"/>
                      </a:lnTo>
                      <a:lnTo>
                        <a:pt x="466" y="683"/>
                      </a:lnTo>
                      <a:lnTo>
                        <a:pt x="491" y="683"/>
                      </a:lnTo>
                      <a:lnTo>
                        <a:pt x="493" y="685"/>
                      </a:lnTo>
                      <a:lnTo>
                        <a:pt x="489" y="685"/>
                      </a:lnTo>
                      <a:moveTo>
                        <a:pt x="528" y="674"/>
                      </a:moveTo>
                      <a:lnTo>
                        <a:pt x="528" y="674"/>
                      </a:lnTo>
                      <a:lnTo>
                        <a:pt x="536" y="679"/>
                      </a:lnTo>
                      <a:lnTo>
                        <a:pt x="534" y="676"/>
                      </a:lnTo>
                      <a:lnTo>
                        <a:pt x="530" y="679"/>
                      </a:lnTo>
                      <a:lnTo>
                        <a:pt x="517" y="676"/>
                      </a:lnTo>
                      <a:lnTo>
                        <a:pt x="510" y="676"/>
                      </a:lnTo>
                      <a:lnTo>
                        <a:pt x="510" y="683"/>
                      </a:lnTo>
                      <a:lnTo>
                        <a:pt x="504" y="681"/>
                      </a:lnTo>
                      <a:lnTo>
                        <a:pt x="506" y="676"/>
                      </a:lnTo>
                      <a:lnTo>
                        <a:pt x="510" y="674"/>
                      </a:lnTo>
                      <a:lnTo>
                        <a:pt x="517" y="672"/>
                      </a:lnTo>
                      <a:lnTo>
                        <a:pt x="523" y="672"/>
                      </a:lnTo>
                      <a:lnTo>
                        <a:pt x="528" y="674"/>
                      </a:lnTo>
                      <a:moveTo>
                        <a:pt x="1591" y="426"/>
                      </a:moveTo>
                      <a:lnTo>
                        <a:pt x="1591" y="426"/>
                      </a:lnTo>
                      <a:lnTo>
                        <a:pt x="1584" y="453"/>
                      </a:lnTo>
                      <a:lnTo>
                        <a:pt x="1582" y="460"/>
                      </a:lnTo>
                      <a:lnTo>
                        <a:pt x="1580" y="460"/>
                      </a:lnTo>
                      <a:lnTo>
                        <a:pt x="1578" y="455"/>
                      </a:lnTo>
                      <a:lnTo>
                        <a:pt x="1578" y="447"/>
                      </a:lnTo>
                      <a:lnTo>
                        <a:pt x="1576" y="440"/>
                      </a:lnTo>
                      <a:lnTo>
                        <a:pt x="1574" y="440"/>
                      </a:lnTo>
                      <a:lnTo>
                        <a:pt x="1574" y="445"/>
                      </a:lnTo>
                      <a:lnTo>
                        <a:pt x="1576" y="453"/>
                      </a:lnTo>
                      <a:lnTo>
                        <a:pt x="1571" y="458"/>
                      </a:lnTo>
                      <a:lnTo>
                        <a:pt x="1567" y="458"/>
                      </a:lnTo>
                      <a:lnTo>
                        <a:pt x="1561" y="455"/>
                      </a:lnTo>
                      <a:lnTo>
                        <a:pt x="1557" y="451"/>
                      </a:lnTo>
                      <a:lnTo>
                        <a:pt x="1559" y="440"/>
                      </a:lnTo>
                      <a:lnTo>
                        <a:pt x="1567" y="428"/>
                      </a:lnTo>
                      <a:lnTo>
                        <a:pt x="1580" y="423"/>
                      </a:lnTo>
                      <a:lnTo>
                        <a:pt x="1591" y="426"/>
                      </a:lnTo>
                      <a:moveTo>
                        <a:pt x="1599" y="406"/>
                      </a:moveTo>
                      <a:lnTo>
                        <a:pt x="1599" y="406"/>
                      </a:lnTo>
                      <a:lnTo>
                        <a:pt x="1597" y="406"/>
                      </a:lnTo>
                      <a:lnTo>
                        <a:pt x="1595" y="398"/>
                      </a:lnTo>
                      <a:lnTo>
                        <a:pt x="1595" y="396"/>
                      </a:lnTo>
                      <a:lnTo>
                        <a:pt x="1595" y="392"/>
                      </a:lnTo>
                      <a:lnTo>
                        <a:pt x="1614" y="379"/>
                      </a:lnTo>
                      <a:lnTo>
                        <a:pt x="1618" y="375"/>
                      </a:lnTo>
                      <a:lnTo>
                        <a:pt x="1614" y="383"/>
                      </a:lnTo>
                      <a:lnTo>
                        <a:pt x="1601" y="398"/>
                      </a:lnTo>
                      <a:lnTo>
                        <a:pt x="1599" y="406"/>
                      </a:lnTo>
                      <a:moveTo>
                        <a:pt x="2326" y="283"/>
                      </a:moveTo>
                      <a:lnTo>
                        <a:pt x="2326" y="283"/>
                      </a:lnTo>
                      <a:lnTo>
                        <a:pt x="2337" y="287"/>
                      </a:lnTo>
                      <a:lnTo>
                        <a:pt x="2401" y="334"/>
                      </a:lnTo>
                      <a:lnTo>
                        <a:pt x="2407" y="338"/>
                      </a:lnTo>
                      <a:lnTo>
                        <a:pt x="2405" y="351"/>
                      </a:lnTo>
                      <a:lnTo>
                        <a:pt x="2403" y="353"/>
                      </a:lnTo>
                      <a:lnTo>
                        <a:pt x="2401" y="355"/>
                      </a:lnTo>
                      <a:lnTo>
                        <a:pt x="2407" y="362"/>
                      </a:lnTo>
                      <a:lnTo>
                        <a:pt x="2411" y="368"/>
                      </a:lnTo>
                      <a:lnTo>
                        <a:pt x="2377" y="379"/>
                      </a:lnTo>
                      <a:lnTo>
                        <a:pt x="2371" y="379"/>
                      </a:lnTo>
                      <a:lnTo>
                        <a:pt x="2365" y="377"/>
                      </a:lnTo>
                      <a:lnTo>
                        <a:pt x="2360" y="385"/>
                      </a:lnTo>
                      <a:lnTo>
                        <a:pt x="2352" y="392"/>
                      </a:lnTo>
                      <a:lnTo>
                        <a:pt x="2335" y="400"/>
                      </a:lnTo>
                      <a:lnTo>
                        <a:pt x="2318" y="402"/>
                      </a:lnTo>
                      <a:lnTo>
                        <a:pt x="2305" y="402"/>
                      </a:lnTo>
                      <a:lnTo>
                        <a:pt x="2299" y="396"/>
                      </a:lnTo>
                      <a:lnTo>
                        <a:pt x="2303" y="394"/>
                      </a:lnTo>
                      <a:lnTo>
                        <a:pt x="2307" y="387"/>
                      </a:lnTo>
                      <a:lnTo>
                        <a:pt x="2318" y="383"/>
                      </a:lnTo>
                      <a:lnTo>
                        <a:pt x="2326" y="377"/>
                      </a:lnTo>
                      <a:lnTo>
                        <a:pt x="2328" y="372"/>
                      </a:lnTo>
                      <a:lnTo>
                        <a:pt x="2328" y="358"/>
                      </a:lnTo>
                      <a:lnTo>
                        <a:pt x="2311" y="338"/>
                      </a:lnTo>
                      <a:lnTo>
                        <a:pt x="2309" y="326"/>
                      </a:lnTo>
                      <a:lnTo>
                        <a:pt x="2326" y="324"/>
                      </a:lnTo>
                      <a:lnTo>
                        <a:pt x="2331" y="324"/>
                      </a:lnTo>
                      <a:lnTo>
                        <a:pt x="2331" y="328"/>
                      </a:lnTo>
                      <a:lnTo>
                        <a:pt x="2331" y="332"/>
                      </a:lnTo>
                      <a:lnTo>
                        <a:pt x="2331" y="343"/>
                      </a:lnTo>
                      <a:lnTo>
                        <a:pt x="2333" y="349"/>
                      </a:lnTo>
                      <a:lnTo>
                        <a:pt x="2335" y="341"/>
                      </a:lnTo>
                      <a:lnTo>
                        <a:pt x="2339" y="338"/>
                      </a:lnTo>
                      <a:lnTo>
                        <a:pt x="2350" y="336"/>
                      </a:lnTo>
                      <a:lnTo>
                        <a:pt x="2350" y="336"/>
                      </a:lnTo>
                      <a:lnTo>
                        <a:pt x="2348" y="338"/>
                      </a:lnTo>
                      <a:lnTo>
                        <a:pt x="2348" y="341"/>
                      </a:lnTo>
                      <a:lnTo>
                        <a:pt x="2348" y="345"/>
                      </a:lnTo>
                      <a:lnTo>
                        <a:pt x="2358" y="345"/>
                      </a:lnTo>
                      <a:lnTo>
                        <a:pt x="2354" y="338"/>
                      </a:lnTo>
                      <a:lnTo>
                        <a:pt x="2356" y="326"/>
                      </a:lnTo>
                      <a:lnTo>
                        <a:pt x="2354" y="313"/>
                      </a:lnTo>
                      <a:lnTo>
                        <a:pt x="2348" y="304"/>
                      </a:lnTo>
                      <a:lnTo>
                        <a:pt x="2341" y="309"/>
                      </a:lnTo>
                      <a:lnTo>
                        <a:pt x="2337" y="300"/>
                      </a:lnTo>
                      <a:lnTo>
                        <a:pt x="2333" y="296"/>
                      </a:lnTo>
                      <a:lnTo>
                        <a:pt x="2326" y="290"/>
                      </a:lnTo>
                      <a:lnTo>
                        <a:pt x="2322" y="287"/>
                      </a:lnTo>
                      <a:lnTo>
                        <a:pt x="2316" y="287"/>
                      </a:lnTo>
                      <a:lnTo>
                        <a:pt x="2309" y="290"/>
                      </a:lnTo>
                      <a:lnTo>
                        <a:pt x="2307" y="294"/>
                      </a:lnTo>
                      <a:lnTo>
                        <a:pt x="2311" y="300"/>
                      </a:lnTo>
                      <a:lnTo>
                        <a:pt x="2311" y="302"/>
                      </a:lnTo>
                      <a:lnTo>
                        <a:pt x="2309" y="304"/>
                      </a:lnTo>
                      <a:lnTo>
                        <a:pt x="2307" y="309"/>
                      </a:lnTo>
                      <a:lnTo>
                        <a:pt x="2307" y="313"/>
                      </a:lnTo>
                      <a:lnTo>
                        <a:pt x="2307" y="317"/>
                      </a:lnTo>
                      <a:lnTo>
                        <a:pt x="2305" y="319"/>
                      </a:lnTo>
                      <a:lnTo>
                        <a:pt x="2294" y="324"/>
                      </a:lnTo>
                      <a:lnTo>
                        <a:pt x="2294" y="317"/>
                      </a:lnTo>
                      <a:lnTo>
                        <a:pt x="2297" y="313"/>
                      </a:lnTo>
                      <a:lnTo>
                        <a:pt x="2299" y="309"/>
                      </a:lnTo>
                      <a:lnTo>
                        <a:pt x="2299" y="307"/>
                      </a:lnTo>
                      <a:lnTo>
                        <a:pt x="2294" y="300"/>
                      </a:lnTo>
                      <a:lnTo>
                        <a:pt x="2292" y="300"/>
                      </a:lnTo>
                      <a:lnTo>
                        <a:pt x="2290" y="302"/>
                      </a:lnTo>
                      <a:lnTo>
                        <a:pt x="2282" y="309"/>
                      </a:lnTo>
                      <a:lnTo>
                        <a:pt x="2279" y="315"/>
                      </a:lnTo>
                      <a:lnTo>
                        <a:pt x="2275" y="319"/>
                      </a:lnTo>
                      <a:lnTo>
                        <a:pt x="2269" y="317"/>
                      </a:lnTo>
                      <a:lnTo>
                        <a:pt x="2269" y="309"/>
                      </a:lnTo>
                      <a:lnTo>
                        <a:pt x="2273" y="290"/>
                      </a:lnTo>
                      <a:lnTo>
                        <a:pt x="2273" y="277"/>
                      </a:lnTo>
                      <a:lnTo>
                        <a:pt x="2269" y="268"/>
                      </a:lnTo>
                      <a:lnTo>
                        <a:pt x="2254" y="258"/>
                      </a:lnTo>
                      <a:lnTo>
                        <a:pt x="2250" y="253"/>
                      </a:lnTo>
                      <a:lnTo>
                        <a:pt x="2252" y="247"/>
                      </a:lnTo>
                      <a:lnTo>
                        <a:pt x="2254" y="241"/>
                      </a:lnTo>
                      <a:lnTo>
                        <a:pt x="2260" y="239"/>
                      </a:lnTo>
                      <a:lnTo>
                        <a:pt x="2267" y="241"/>
                      </a:lnTo>
                      <a:lnTo>
                        <a:pt x="2269" y="245"/>
                      </a:lnTo>
                      <a:lnTo>
                        <a:pt x="2279" y="260"/>
                      </a:lnTo>
                      <a:lnTo>
                        <a:pt x="2284" y="266"/>
                      </a:lnTo>
                      <a:lnTo>
                        <a:pt x="2292" y="273"/>
                      </a:lnTo>
                      <a:lnTo>
                        <a:pt x="2316" y="281"/>
                      </a:lnTo>
                      <a:lnTo>
                        <a:pt x="2326" y="283"/>
                      </a:lnTo>
                      <a:moveTo>
                        <a:pt x="774" y="298"/>
                      </a:moveTo>
                      <a:lnTo>
                        <a:pt x="774" y="298"/>
                      </a:lnTo>
                      <a:lnTo>
                        <a:pt x="761" y="300"/>
                      </a:lnTo>
                      <a:lnTo>
                        <a:pt x="755" y="298"/>
                      </a:lnTo>
                      <a:lnTo>
                        <a:pt x="751" y="294"/>
                      </a:lnTo>
                      <a:lnTo>
                        <a:pt x="755" y="292"/>
                      </a:lnTo>
                      <a:lnTo>
                        <a:pt x="755" y="290"/>
                      </a:lnTo>
                      <a:lnTo>
                        <a:pt x="753" y="285"/>
                      </a:lnTo>
                      <a:lnTo>
                        <a:pt x="751" y="283"/>
                      </a:lnTo>
                      <a:lnTo>
                        <a:pt x="759" y="273"/>
                      </a:lnTo>
                      <a:lnTo>
                        <a:pt x="768" y="268"/>
                      </a:lnTo>
                      <a:lnTo>
                        <a:pt x="781" y="266"/>
                      </a:lnTo>
                      <a:lnTo>
                        <a:pt x="793" y="268"/>
                      </a:lnTo>
                      <a:lnTo>
                        <a:pt x="793" y="268"/>
                      </a:lnTo>
                      <a:lnTo>
                        <a:pt x="791" y="270"/>
                      </a:lnTo>
                      <a:lnTo>
                        <a:pt x="791" y="273"/>
                      </a:lnTo>
                      <a:lnTo>
                        <a:pt x="793" y="275"/>
                      </a:lnTo>
                      <a:lnTo>
                        <a:pt x="789" y="281"/>
                      </a:lnTo>
                      <a:lnTo>
                        <a:pt x="785" y="287"/>
                      </a:lnTo>
                      <a:lnTo>
                        <a:pt x="781" y="294"/>
                      </a:lnTo>
                      <a:lnTo>
                        <a:pt x="774" y="298"/>
                      </a:lnTo>
                      <a:moveTo>
                        <a:pt x="1480" y="205"/>
                      </a:moveTo>
                      <a:lnTo>
                        <a:pt x="1480" y="205"/>
                      </a:lnTo>
                      <a:lnTo>
                        <a:pt x="1501" y="234"/>
                      </a:lnTo>
                      <a:lnTo>
                        <a:pt x="1463" y="234"/>
                      </a:lnTo>
                      <a:lnTo>
                        <a:pt x="1459" y="239"/>
                      </a:lnTo>
                      <a:lnTo>
                        <a:pt x="1461" y="239"/>
                      </a:lnTo>
                      <a:lnTo>
                        <a:pt x="1461" y="241"/>
                      </a:lnTo>
                      <a:lnTo>
                        <a:pt x="1450" y="243"/>
                      </a:lnTo>
                      <a:lnTo>
                        <a:pt x="1442" y="243"/>
                      </a:lnTo>
                      <a:lnTo>
                        <a:pt x="1438" y="239"/>
                      </a:lnTo>
                      <a:lnTo>
                        <a:pt x="1438" y="228"/>
                      </a:lnTo>
                      <a:lnTo>
                        <a:pt x="1435" y="224"/>
                      </a:lnTo>
                      <a:lnTo>
                        <a:pt x="1431" y="224"/>
                      </a:lnTo>
                      <a:lnTo>
                        <a:pt x="1423" y="224"/>
                      </a:lnTo>
                      <a:lnTo>
                        <a:pt x="1421" y="226"/>
                      </a:lnTo>
                      <a:lnTo>
                        <a:pt x="1418" y="230"/>
                      </a:lnTo>
                      <a:lnTo>
                        <a:pt x="1416" y="230"/>
                      </a:lnTo>
                      <a:lnTo>
                        <a:pt x="1414" y="226"/>
                      </a:lnTo>
                      <a:lnTo>
                        <a:pt x="1412" y="224"/>
                      </a:lnTo>
                      <a:lnTo>
                        <a:pt x="1412" y="224"/>
                      </a:lnTo>
                      <a:lnTo>
                        <a:pt x="1408" y="226"/>
                      </a:lnTo>
                      <a:lnTo>
                        <a:pt x="1406" y="219"/>
                      </a:lnTo>
                      <a:lnTo>
                        <a:pt x="1412" y="198"/>
                      </a:lnTo>
                      <a:lnTo>
                        <a:pt x="1421" y="185"/>
                      </a:lnTo>
                      <a:lnTo>
                        <a:pt x="1435" y="181"/>
                      </a:lnTo>
                      <a:lnTo>
                        <a:pt x="1461" y="188"/>
                      </a:lnTo>
                      <a:lnTo>
                        <a:pt x="1472" y="194"/>
                      </a:lnTo>
                      <a:lnTo>
                        <a:pt x="1474" y="196"/>
                      </a:lnTo>
                      <a:lnTo>
                        <a:pt x="1480" y="205"/>
                      </a:lnTo>
                      <a:moveTo>
                        <a:pt x="708" y="287"/>
                      </a:moveTo>
                      <a:lnTo>
                        <a:pt x="708" y="287"/>
                      </a:lnTo>
                      <a:lnTo>
                        <a:pt x="700" y="294"/>
                      </a:lnTo>
                      <a:lnTo>
                        <a:pt x="693" y="294"/>
                      </a:lnTo>
                      <a:lnTo>
                        <a:pt x="689" y="292"/>
                      </a:lnTo>
                      <a:lnTo>
                        <a:pt x="685" y="285"/>
                      </a:lnTo>
                      <a:lnTo>
                        <a:pt x="685" y="277"/>
                      </a:lnTo>
                      <a:lnTo>
                        <a:pt x="691" y="270"/>
                      </a:lnTo>
                      <a:lnTo>
                        <a:pt x="691" y="270"/>
                      </a:lnTo>
                      <a:lnTo>
                        <a:pt x="693" y="268"/>
                      </a:lnTo>
                      <a:lnTo>
                        <a:pt x="712" y="258"/>
                      </a:lnTo>
                      <a:lnTo>
                        <a:pt x="715" y="264"/>
                      </a:lnTo>
                      <a:lnTo>
                        <a:pt x="712" y="277"/>
                      </a:lnTo>
                      <a:lnTo>
                        <a:pt x="708" y="287"/>
                      </a:lnTo>
                      <a:moveTo>
                        <a:pt x="2031" y="64"/>
                      </a:moveTo>
                      <a:lnTo>
                        <a:pt x="2031" y="64"/>
                      </a:lnTo>
                      <a:lnTo>
                        <a:pt x="2031" y="64"/>
                      </a:lnTo>
                      <a:lnTo>
                        <a:pt x="2031" y="64"/>
                      </a:lnTo>
                      <a:lnTo>
                        <a:pt x="2031" y="64"/>
                      </a:lnTo>
                      <a:moveTo>
                        <a:pt x="2031" y="64"/>
                      </a:moveTo>
                      <a:lnTo>
                        <a:pt x="2031" y="64"/>
                      </a:lnTo>
                      <a:lnTo>
                        <a:pt x="2031" y="62"/>
                      </a:lnTo>
                      <a:lnTo>
                        <a:pt x="2029" y="62"/>
                      </a:lnTo>
                      <a:lnTo>
                        <a:pt x="2029" y="62"/>
                      </a:lnTo>
                      <a:lnTo>
                        <a:pt x="2031" y="69"/>
                      </a:lnTo>
                      <a:lnTo>
                        <a:pt x="2029" y="69"/>
                      </a:lnTo>
                      <a:lnTo>
                        <a:pt x="2026" y="58"/>
                      </a:lnTo>
                      <a:lnTo>
                        <a:pt x="2020" y="66"/>
                      </a:lnTo>
                      <a:lnTo>
                        <a:pt x="2020" y="75"/>
                      </a:lnTo>
                      <a:lnTo>
                        <a:pt x="2022" y="83"/>
                      </a:lnTo>
                      <a:lnTo>
                        <a:pt x="2020" y="96"/>
                      </a:lnTo>
                      <a:lnTo>
                        <a:pt x="2018" y="98"/>
                      </a:lnTo>
                      <a:lnTo>
                        <a:pt x="2016" y="103"/>
                      </a:lnTo>
                      <a:lnTo>
                        <a:pt x="2014" y="107"/>
                      </a:lnTo>
                      <a:lnTo>
                        <a:pt x="2014" y="111"/>
                      </a:lnTo>
                      <a:lnTo>
                        <a:pt x="2014" y="117"/>
                      </a:lnTo>
                      <a:lnTo>
                        <a:pt x="2016" y="128"/>
                      </a:lnTo>
                      <a:lnTo>
                        <a:pt x="2014" y="128"/>
                      </a:lnTo>
                      <a:lnTo>
                        <a:pt x="2014" y="122"/>
                      </a:lnTo>
                      <a:lnTo>
                        <a:pt x="2012" y="109"/>
                      </a:lnTo>
                      <a:lnTo>
                        <a:pt x="2014" y="75"/>
                      </a:lnTo>
                      <a:lnTo>
                        <a:pt x="2014" y="62"/>
                      </a:lnTo>
                      <a:lnTo>
                        <a:pt x="2016" y="58"/>
                      </a:lnTo>
                      <a:lnTo>
                        <a:pt x="2020" y="56"/>
                      </a:lnTo>
                      <a:lnTo>
                        <a:pt x="2024" y="56"/>
                      </a:lnTo>
                      <a:lnTo>
                        <a:pt x="2026" y="56"/>
                      </a:lnTo>
                      <a:lnTo>
                        <a:pt x="2031" y="58"/>
                      </a:lnTo>
                      <a:lnTo>
                        <a:pt x="2031" y="64"/>
                      </a:lnTo>
                      <a:moveTo>
                        <a:pt x="2092" y="20"/>
                      </a:moveTo>
                      <a:lnTo>
                        <a:pt x="2092" y="20"/>
                      </a:lnTo>
                      <a:lnTo>
                        <a:pt x="2092" y="28"/>
                      </a:lnTo>
                      <a:lnTo>
                        <a:pt x="2095" y="37"/>
                      </a:lnTo>
                      <a:lnTo>
                        <a:pt x="2099" y="43"/>
                      </a:lnTo>
                      <a:lnTo>
                        <a:pt x="2103" y="47"/>
                      </a:lnTo>
                      <a:lnTo>
                        <a:pt x="2109" y="52"/>
                      </a:lnTo>
                      <a:lnTo>
                        <a:pt x="2122" y="54"/>
                      </a:lnTo>
                      <a:lnTo>
                        <a:pt x="2160" y="41"/>
                      </a:lnTo>
                      <a:lnTo>
                        <a:pt x="2173" y="41"/>
                      </a:lnTo>
                      <a:lnTo>
                        <a:pt x="2184" y="49"/>
                      </a:lnTo>
                      <a:lnTo>
                        <a:pt x="2188" y="62"/>
                      </a:lnTo>
                      <a:lnTo>
                        <a:pt x="2184" y="75"/>
                      </a:lnTo>
                      <a:lnTo>
                        <a:pt x="2171" y="86"/>
                      </a:lnTo>
                      <a:lnTo>
                        <a:pt x="2167" y="94"/>
                      </a:lnTo>
                      <a:lnTo>
                        <a:pt x="2165" y="100"/>
                      </a:lnTo>
                      <a:lnTo>
                        <a:pt x="2169" y="109"/>
                      </a:lnTo>
                      <a:lnTo>
                        <a:pt x="2173" y="117"/>
                      </a:lnTo>
                      <a:lnTo>
                        <a:pt x="2177" y="124"/>
                      </a:lnTo>
                      <a:lnTo>
                        <a:pt x="2182" y="128"/>
                      </a:lnTo>
                      <a:lnTo>
                        <a:pt x="2188" y="130"/>
                      </a:lnTo>
                      <a:lnTo>
                        <a:pt x="2203" y="132"/>
                      </a:lnTo>
                      <a:lnTo>
                        <a:pt x="2209" y="134"/>
                      </a:lnTo>
                      <a:lnTo>
                        <a:pt x="2220" y="149"/>
                      </a:lnTo>
                      <a:lnTo>
                        <a:pt x="2226" y="154"/>
                      </a:lnTo>
                      <a:lnTo>
                        <a:pt x="2235" y="156"/>
                      </a:lnTo>
                      <a:lnTo>
                        <a:pt x="2231" y="160"/>
                      </a:lnTo>
                      <a:lnTo>
                        <a:pt x="2228" y="164"/>
                      </a:lnTo>
                      <a:lnTo>
                        <a:pt x="2226" y="173"/>
                      </a:lnTo>
                      <a:lnTo>
                        <a:pt x="2226" y="179"/>
                      </a:lnTo>
                      <a:lnTo>
                        <a:pt x="2228" y="188"/>
                      </a:lnTo>
                      <a:lnTo>
                        <a:pt x="2228" y="192"/>
                      </a:lnTo>
                      <a:lnTo>
                        <a:pt x="2224" y="192"/>
                      </a:lnTo>
                      <a:lnTo>
                        <a:pt x="2218" y="190"/>
                      </a:lnTo>
                      <a:lnTo>
                        <a:pt x="2222" y="190"/>
                      </a:lnTo>
                      <a:lnTo>
                        <a:pt x="2224" y="188"/>
                      </a:lnTo>
                      <a:lnTo>
                        <a:pt x="2224" y="183"/>
                      </a:lnTo>
                      <a:lnTo>
                        <a:pt x="2222" y="179"/>
                      </a:lnTo>
                      <a:lnTo>
                        <a:pt x="2220" y="179"/>
                      </a:lnTo>
                      <a:lnTo>
                        <a:pt x="2218" y="183"/>
                      </a:lnTo>
                      <a:lnTo>
                        <a:pt x="2214" y="185"/>
                      </a:lnTo>
                      <a:lnTo>
                        <a:pt x="2209" y="188"/>
                      </a:lnTo>
                      <a:lnTo>
                        <a:pt x="2205" y="185"/>
                      </a:lnTo>
                      <a:lnTo>
                        <a:pt x="2205" y="181"/>
                      </a:lnTo>
                      <a:lnTo>
                        <a:pt x="2214" y="175"/>
                      </a:lnTo>
                      <a:lnTo>
                        <a:pt x="2218" y="171"/>
                      </a:lnTo>
                      <a:lnTo>
                        <a:pt x="2220" y="164"/>
                      </a:lnTo>
                      <a:lnTo>
                        <a:pt x="2205" y="168"/>
                      </a:lnTo>
                      <a:lnTo>
                        <a:pt x="2199" y="173"/>
                      </a:lnTo>
                      <a:lnTo>
                        <a:pt x="2192" y="177"/>
                      </a:lnTo>
                      <a:lnTo>
                        <a:pt x="2207" y="162"/>
                      </a:lnTo>
                      <a:lnTo>
                        <a:pt x="2211" y="160"/>
                      </a:lnTo>
                      <a:lnTo>
                        <a:pt x="2211" y="156"/>
                      </a:lnTo>
                      <a:lnTo>
                        <a:pt x="2203" y="156"/>
                      </a:lnTo>
                      <a:lnTo>
                        <a:pt x="2199" y="158"/>
                      </a:lnTo>
                      <a:lnTo>
                        <a:pt x="2197" y="160"/>
                      </a:lnTo>
                      <a:lnTo>
                        <a:pt x="2194" y="166"/>
                      </a:lnTo>
                      <a:lnTo>
                        <a:pt x="2190" y="164"/>
                      </a:lnTo>
                      <a:lnTo>
                        <a:pt x="2188" y="162"/>
                      </a:lnTo>
                      <a:lnTo>
                        <a:pt x="2184" y="160"/>
                      </a:lnTo>
                      <a:lnTo>
                        <a:pt x="2156" y="168"/>
                      </a:lnTo>
                      <a:lnTo>
                        <a:pt x="2152" y="173"/>
                      </a:lnTo>
                      <a:lnTo>
                        <a:pt x="2137" y="190"/>
                      </a:lnTo>
                      <a:lnTo>
                        <a:pt x="2135" y="196"/>
                      </a:lnTo>
                      <a:lnTo>
                        <a:pt x="2133" y="205"/>
                      </a:lnTo>
                      <a:lnTo>
                        <a:pt x="2126" y="207"/>
                      </a:lnTo>
                      <a:lnTo>
                        <a:pt x="2120" y="211"/>
                      </a:lnTo>
                      <a:lnTo>
                        <a:pt x="2122" y="226"/>
                      </a:lnTo>
                      <a:lnTo>
                        <a:pt x="2126" y="222"/>
                      </a:lnTo>
                      <a:lnTo>
                        <a:pt x="2126" y="217"/>
                      </a:lnTo>
                      <a:lnTo>
                        <a:pt x="2124" y="217"/>
                      </a:lnTo>
                      <a:lnTo>
                        <a:pt x="2124" y="217"/>
                      </a:lnTo>
                      <a:lnTo>
                        <a:pt x="2124" y="217"/>
                      </a:lnTo>
                      <a:lnTo>
                        <a:pt x="2137" y="213"/>
                      </a:lnTo>
                      <a:lnTo>
                        <a:pt x="2139" y="213"/>
                      </a:lnTo>
                      <a:lnTo>
                        <a:pt x="2143" y="224"/>
                      </a:lnTo>
                      <a:lnTo>
                        <a:pt x="2143" y="230"/>
                      </a:lnTo>
                      <a:lnTo>
                        <a:pt x="2139" y="232"/>
                      </a:lnTo>
                      <a:lnTo>
                        <a:pt x="2131" y="232"/>
                      </a:lnTo>
                      <a:lnTo>
                        <a:pt x="2120" y="230"/>
                      </a:lnTo>
                      <a:lnTo>
                        <a:pt x="2109" y="226"/>
                      </a:lnTo>
                      <a:lnTo>
                        <a:pt x="2112" y="224"/>
                      </a:lnTo>
                      <a:lnTo>
                        <a:pt x="2112" y="217"/>
                      </a:lnTo>
                      <a:lnTo>
                        <a:pt x="2114" y="209"/>
                      </a:lnTo>
                      <a:lnTo>
                        <a:pt x="2109" y="211"/>
                      </a:lnTo>
                      <a:lnTo>
                        <a:pt x="2107" y="213"/>
                      </a:lnTo>
                      <a:lnTo>
                        <a:pt x="2107" y="217"/>
                      </a:lnTo>
                      <a:lnTo>
                        <a:pt x="2107" y="217"/>
                      </a:lnTo>
                      <a:lnTo>
                        <a:pt x="2109" y="219"/>
                      </a:lnTo>
                      <a:lnTo>
                        <a:pt x="2103" y="219"/>
                      </a:lnTo>
                      <a:lnTo>
                        <a:pt x="2101" y="222"/>
                      </a:lnTo>
                      <a:lnTo>
                        <a:pt x="2099" y="224"/>
                      </a:lnTo>
                      <a:lnTo>
                        <a:pt x="2097" y="226"/>
                      </a:lnTo>
                      <a:lnTo>
                        <a:pt x="2092" y="224"/>
                      </a:lnTo>
                      <a:lnTo>
                        <a:pt x="2088" y="222"/>
                      </a:lnTo>
                      <a:lnTo>
                        <a:pt x="2086" y="219"/>
                      </a:lnTo>
                      <a:lnTo>
                        <a:pt x="2082" y="219"/>
                      </a:lnTo>
                      <a:lnTo>
                        <a:pt x="2078" y="219"/>
                      </a:lnTo>
                      <a:lnTo>
                        <a:pt x="2073" y="215"/>
                      </a:lnTo>
                      <a:lnTo>
                        <a:pt x="2073" y="209"/>
                      </a:lnTo>
                      <a:lnTo>
                        <a:pt x="2069" y="207"/>
                      </a:lnTo>
                      <a:lnTo>
                        <a:pt x="2060" y="213"/>
                      </a:lnTo>
                      <a:lnTo>
                        <a:pt x="2058" y="213"/>
                      </a:lnTo>
                      <a:lnTo>
                        <a:pt x="2054" y="211"/>
                      </a:lnTo>
                      <a:lnTo>
                        <a:pt x="2056" y="207"/>
                      </a:lnTo>
                      <a:lnTo>
                        <a:pt x="2060" y="205"/>
                      </a:lnTo>
                      <a:lnTo>
                        <a:pt x="2065" y="207"/>
                      </a:lnTo>
                      <a:lnTo>
                        <a:pt x="2065" y="202"/>
                      </a:lnTo>
                      <a:lnTo>
                        <a:pt x="2043" y="192"/>
                      </a:lnTo>
                      <a:lnTo>
                        <a:pt x="2046" y="179"/>
                      </a:lnTo>
                      <a:lnTo>
                        <a:pt x="2050" y="171"/>
                      </a:lnTo>
                      <a:lnTo>
                        <a:pt x="2056" y="166"/>
                      </a:lnTo>
                      <a:lnTo>
                        <a:pt x="2067" y="171"/>
                      </a:lnTo>
                      <a:lnTo>
                        <a:pt x="2067" y="166"/>
                      </a:lnTo>
                      <a:lnTo>
                        <a:pt x="2071" y="168"/>
                      </a:lnTo>
                      <a:lnTo>
                        <a:pt x="2075" y="168"/>
                      </a:lnTo>
                      <a:lnTo>
                        <a:pt x="2084" y="160"/>
                      </a:lnTo>
                      <a:lnTo>
                        <a:pt x="2078" y="160"/>
                      </a:lnTo>
                      <a:lnTo>
                        <a:pt x="2073" y="158"/>
                      </a:lnTo>
                      <a:lnTo>
                        <a:pt x="2071" y="154"/>
                      </a:lnTo>
                      <a:lnTo>
                        <a:pt x="2071" y="147"/>
                      </a:lnTo>
                      <a:lnTo>
                        <a:pt x="2071" y="145"/>
                      </a:lnTo>
                      <a:lnTo>
                        <a:pt x="2067" y="145"/>
                      </a:lnTo>
                      <a:lnTo>
                        <a:pt x="2065" y="143"/>
                      </a:lnTo>
                      <a:lnTo>
                        <a:pt x="2063" y="141"/>
                      </a:lnTo>
                      <a:lnTo>
                        <a:pt x="2058" y="139"/>
                      </a:lnTo>
                      <a:lnTo>
                        <a:pt x="2046" y="145"/>
                      </a:lnTo>
                      <a:lnTo>
                        <a:pt x="2050" y="132"/>
                      </a:lnTo>
                      <a:lnTo>
                        <a:pt x="2052" y="130"/>
                      </a:lnTo>
                      <a:lnTo>
                        <a:pt x="2058" y="126"/>
                      </a:lnTo>
                      <a:lnTo>
                        <a:pt x="2067" y="122"/>
                      </a:lnTo>
                      <a:lnTo>
                        <a:pt x="2073" y="120"/>
                      </a:lnTo>
                      <a:lnTo>
                        <a:pt x="2071" y="115"/>
                      </a:lnTo>
                      <a:lnTo>
                        <a:pt x="2073" y="115"/>
                      </a:lnTo>
                      <a:lnTo>
                        <a:pt x="2073" y="113"/>
                      </a:lnTo>
                      <a:lnTo>
                        <a:pt x="2075" y="111"/>
                      </a:lnTo>
                      <a:lnTo>
                        <a:pt x="2067" y="109"/>
                      </a:lnTo>
                      <a:lnTo>
                        <a:pt x="2063" y="107"/>
                      </a:lnTo>
                      <a:lnTo>
                        <a:pt x="2058" y="103"/>
                      </a:lnTo>
                      <a:lnTo>
                        <a:pt x="2060" y="103"/>
                      </a:lnTo>
                      <a:lnTo>
                        <a:pt x="2060" y="100"/>
                      </a:lnTo>
                      <a:lnTo>
                        <a:pt x="2060" y="98"/>
                      </a:lnTo>
                      <a:lnTo>
                        <a:pt x="2060" y="96"/>
                      </a:lnTo>
                      <a:lnTo>
                        <a:pt x="2052" y="100"/>
                      </a:lnTo>
                      <a:lnTo>
                        <a:pt x="2048" y="103"/>
                      </a:lnTo>
                      <a:lnTo>
                        <a:pt x="2043" y="100"/>
                      </a:lnTo>
                      <a:lnTo>
                        <a:pt x="2043" y="98"/>
                      </a:lnTo>
                      <a:lnTo>
                        <a:pt x="2041" y="98"/>
                      </a:lnTo>
                      <a:lnTo>
                        <a:pt x="2039" y="98"/>
                      </a:lnTo>
                      <a:lnTo>
                        <a:pt x="2039" y="94"/>
                      </a:lnTo>
                      <a:lnTo>
                        <a:pt x="2037" y="90"/>
                      </a:lnTo>
                      <a:lnTo>
                        <a:pt x="2035" y="88"/>
                      </a:lnTo>
                      <a:lnTo>
                        <a:pt x="2033" y="86"/>
                      </a:lnTo>
                      <a:lnTo>
                        <a:pt x="2031" y="88"/>
                      </a:lnTo>
                      <a:lnTo>
                        <a:pt x="2037" y="81"/>
                      </a:lnTo>
                      <a:lnTo>
                        <a:pt x="2058" y="75"/>
                      </a:lnTo>
                      <a:lnTo>
                        <a:pt x="2065" y="75"/>
                      </a:lnTo>
                      <a:lnTo>
                        <a:pt x="2067" y="79"/>
                      </a:lnTo>
                      <a:lnTo>
                        <a:pt x="2071" y="79"/>
                      </a:lnTo>
                      <a:lnTo>
                        <a:pt x="2073" y="81"/>
                      </a:lnTo>
                      <a:lnTo>
                        <a:pt x="2078" y="88"/>
                      </a:lnTo>
                      <a:lnTo>
                        <a:pt x="2080" y="92"/>
                      </a:lnTo>
                      <a:lnTo>
                        <a:pt x="2082" y="88"/>
                      </a:lnTo>
                      <a:lnTo>
                        <a:pt x="2082" y="83"/>
                      </a:lnTo>
                      <a:lnTo>
                        <a:pt x="2078" y="75"/>
                      </a:lnTo>
                      <a:lnTo>
                        <a:pt x="2080" y="69"/>
                      </a:lnTo>
                      <a:lnTo>
                        <a:pt x="2084" y="62"/>
                      </a:lnTo>
                      <a:lnTo>
                        <a:pt x="2088" y="58"/>
                      </a:lnTo>
                      <a:lnTo>
                        <a:pt x="2095" y="54"/>
                      </a:lnTo>
                      <a:lnTo>
                        <a:pt x="2092" y="64"/>
                      </a:lnTo>
                      <a:lnTo>
                        <a:pt x="2090" y="71"/>
                      </a:lnTo>
                      <a:lnTo>
                        <a:pt x="2088" y="73"/>
                      </a:lnTo>
                      <a:lnTo>
                        <a:pt x="2090" y="73"/>
                      </a:lnTo>
                      <a:lnTo>
                        <a:pt x="2092" y="73"/>
                      </a:lnTo>
                      <a:lnTo>
                        <a:pt x="2095" y="73"/>
                      </a:lnTo>
                      <a:lnTo>
                        <a:pt x="2097" y="75"/>
                      </a:lnTo>
                      <a:lnTo>
                        <a:pt x="2095" y="79"/>
                      </a:lnTo>
                      <a:lnTo>
                        <a:pt x="2095" y="86"/>
                      </a:lnTo>
                      <a:lnTo>
                        <a:pt x="2099" y="86"/>
                      </a:lnTo>
                      <a:lnTo>
                        <a:pt x="2101" y="83"/>
                      </a:lnTo>
                      <a:lnTo>
                        <a:pt x="2103" y="81"/>
                      </a:lnTo>
                      <a:lnTo>
                        <a:pt x="2103" y="75"/>
                      </a:lnTo>
                      <a:lnTo>
                        <a:pt x="2101" y="75"/>
                      </a:lnTo>
                      <a:lnTo>
                        <a:pt x="2099" y="73"/>
                      </a:lnTo>
                      <a:lnTo>
                        <a:pt x="2095" y="73"/>
                      </a:lnTo>
                      <a:lnTo>
                        <a:pt x="2095" y="69"/>
                      </a:lnTo>
                      <a:lnTo>
                        <a:pt x="2099" y="64"/>
                      </a:lnTo>
                      <a:lnTo>
                        <a:pt x="2103" y="71"/>
                      </a:lnTo>
                      <a:lnTo>
                        <a:pt x="2109" y="77"/>
                      </a:lnTo>
                      <a:lnTo>
                        <a:pt x="2114" y="83"/>
                      </a:lnTo>
                      <a:lnTo>
                        <a:pt x="2114" y="90"/>
                      </a:lnTo>
                      <a:lnTo>
                        <a:pt x="2120" y="98"/>
                      </a:lnTo>
                      <a:lnTo>
                        <a:pt x="2129" y="98"/>
                      </a:lnTo>
                      <a:lnTo>
                        <a:pt x="2143" y="96"/>
                      </a:lnTo>
                      <a:lnTo>
                        <a:pt x="2141" y="92"/>
                      </a:lnTo>
                      <a:lnTo>
                        <a:pt x="2141" y="86"/>
                      </a:lnTo>
                      <a:lnTo>
                        <a:pt x="2143" y="83"/>
                      </a:lnTo>
                      <a:lnTo>
                        <a:pt x="2146" y="81"/>
                      </a:lnTo>
                      <a:lnTo>
                        <a:pt x="2143" y="77"/>
                      </a:lnTo>
                      <a:lnTo>
                        <a:pt x="2141" y="71"/>
                      </a:lnTo>
                      <a:lnTo>
                        <a:pt x="2137" y="69"/>
                      </a:lnTo>
                      <a:lnTo>
                        <a:pt x="2135" y="66"/>
                      </a:lnTo>
                      <a:lnTo>
                        <a:pt x="2135" y="62"/>
                      </a:lnTo>
                      <a:lnTo>
                        <a:pt x="2137" y="60"/>
                      </a:lnTo>
                      <a:lnTo>
                        <a:pt x="2137" y="60"/>
                      </a:lnTo>
                      <a:lnTo>
                        <a:pt x="2137" y="58"/>
                      </a:lnTo>
                      <a:lnTo>
                        <a:pt x="2139" y="58"/>
                      </a:lnTo>
                      <a:lnTo>
                        <a:pt x="2139" y="54"/>
                      </a:lnTo>
                      <a:lnTo>
                        <a:pt x="2135" y="56"/>
                      </a:lnTo>
                      <a:lnTo>
                        <a:pt x="2133" y="58"/>
                      </a:lnTo>
                      <a:lnTo>
                        <a:pt x="2133" y="60"/>
                      </a:lnTo>
                      <a:lnTo>
                        <a:pt x="2131" y="62"/>
                      </a:lnTo>
                      <a:lnTo>
                        <a:pt x="2129" y="64"/>
                      </a:lnTo>
                      <a:lnTo>
                        <a:pt x="2118" y="64"/>
                      </a:lnTo>
                      <a:lnTo>
                        <a:pt x="2116" y="64"/>
                      </a:lnTo>
                      <a:lnTo>
                        <a:pt x="2114" y="60"/>
                      </a:lnTo>
                      <a:lnTo>
                        <a:pt x="2112" y="58"/>
                      </a:lnTo>
                      <a:lnTo>
                        <a:pt x="2107" y="56"/>
                      </a:lnTo>
                      <a:lnTo>
                        <a:pt x="2103" y="56"/>
                      </a:lnTo>
                      <a:lnTo>
                        <a:pt x="2101" y="54"/>
                      </a:lnTo>
                      <a:lnTo>
                        <a:pt x="2099" y="49"/>
                      </a:lnTo>
                      <a:lnTo>
                        <a:pt x="2097" y="47"/>
                      </a:lnTo>
                      <a:lnTo>
                        <a:pt x="2092" y="43"/>
                      </a:lnTo>
                      <a:lnTo>
                        <a:pt x="2090" y="41"/>
                      </a:lnTo>
                      <a:lnTo>
                        <a:pt x="2088" y="45"/>
                      </a:lnTo>
                      <a:lnTo>
                        <a:pt x="2086" y="47"/>
                      </a:lnTo>
                      <a:lnTo>
                        <a:pt x="2082" y="56"/>
                      </a:lnTo>
                      <a:lnTo>
                        <a:pt x="2075" y="60"/>
                      </a:lnTo>
                      <a:lnTo>
                        <a:pt x="2073" y="66"/>
                      </a:lnTo>
                      <a:lnTo>
                        <a:pt x="2067" y="71"/>
                      </a:lnTo>
                      <a:lnTo>
                        <a:pt x="2060" y="71"/>
                      </a:lnTo>
                      <a:lnTo>
                        <a:pt x="2058" y="64"/>
                      </a:lnTo>
                      <a:lnTo>
                        <a:pt x="2060" y="56"/>
                      </a:lnTo>
                      <a:lnTo>
                        <a:pt x="2063" y="45"/>
                      </a:lnTo>
                      <a:lnTo>
                        <a:pt x="2065" y="41"/>
                      </a:lnTo>
                      <a:lnTo>
                        <a:pt x="2065" y="39"/>
                      </a:lnTo>
                      <a:lnTo>
                        <a:pt x="2067" y="35"/>
                      </a:lnTo>
                      <a:lnTo>
                        <a:pt x="2065" y="28"/>
                      </a:lnTo>
                      <a:lnTo>
                        <a:pt x="2065" y="28"/>
                      </a:lnTo>
                      <a:lnTo>
                        <a:pt x="2052" y="32"/>
                      </a:lnTo>
                      <a:lnTo>
                        <a:pt x="2048" y="37"/>
                      </a:lnTo>
                      <a:lnTo>
                        <a:pt x="2046" y="37"/>
                      </a:lnTo>
                      <a:lnTo>
                        <a:pt x="2046" y="30"/>
                      </a:lnTo>
                      <a:lnTo>
                        <a:pt x="2046" y="26"/>
                      </a:lnTo>
                      <a:lnTo>
                        <a:pt x="2048" y="22"/>
                      </a:lnTo>
                      <a:lnTo>
                        <a:pt x="2052" y="20"/>
                      </a:lnTo>
                      <a:lnTo>
                        <a:pt x="2090" y="0"/>
                      </a:lnTo>
                      <a:lnTo>
                        <a:pt x="2099" y="0"/>
                      </a:lnTo>
                      <a:lnTo>
                        <a:pt x="2107" y="3"/>
                      </a:lnTo>
                      <a:lnTo>
                        <a:pt x="2107" y="5"/>
                      </a:lnTo>
                      <a:lnTo>
                        <a:pt x="2103" y="9"/>
                      </a:lnTo>
                      <a:lnTo>
                        <a:pt x="2099" y="15"/>
                      </a:lnTo>
                      <a:lnTo>
                        <a:pt x="2092" y="20"/>
                      </a:lnTo>
                      <a:moveTo>
                        <a:pt x="602" y="192"/>
                      </a:moveTo>
                      <a:lnTo>
                        <a:pt x="602" y="192"/>
                      </a:lnTo>
                      <a:lnTo>
                        <a:pt x="602" y="192"/>
                      </a:lnTo>
                      <a:lnTo>
                        <a:pt x="602" y="192"/>
                      </a:lnTo>
                      <a:lnTo>
                        <a:pt x="600" y="194"/>
                      </a:lnTo>
                      <a:lnTo>
                        <a:pt x="598" y="196"/>
                      </a:lnTo>
                      <a:lnTo>
                        <a:pt x="596" y="200"/>
                      </a:lnTo>
                      <a:lnTo>
                        <a:pt x="613" y="228"/>
                      </a:lnTo>
                      <a:lnTo>
                        <a:pt x="619" y="230"/>
                      </a:lnTo>
                      <a:lnTo>
                        <a:pt x="615" y="234"/>
                      </a:lnTo>
                      <a:lnTo>
                        <a:pt x="606" y="239"/>
                      </a:lnTo>
                      <a:lnTo>
                        <a:pt x="598" y="232"/>
                      </a:lnTo>
                      <a:lnTo>
                        <a:pt x="591" y="224"/>
                      </a:lnTo>
                      <a:lnTo>
                        <a:pt x="585" y="215"/>
                      </a:lnTo>
                      <a:lnTo>
                        <a:pt x="591" y="198"/>
                      </a:lnTo>
                      <a:lnTo>
                        <a:pt x="596" y="192"/>
                      </a:lnTo>
                      <a:lnTo>
                        <a:pt x="602" y="190"/>
                      </a:lnTo>
                      <a:lnTo>
                        <a:pt x="602" y="192"/>
                      </a:lnTo>
                      <a:moveTo>
                        <a:pt x="666" y="194"/>
                      </a:moveTo>
                      <a:lnTo>
                        <a:pt x="666" y="194"/>
                      </a:lnTo>
                      <a:lnTo>
                        <a:pt x="666" y="196"/>
                      </a:lnTo>
                      <a:lnTo>
                        <a:pt x="661" y="198"/>
                      </a:lnTo>
                      <a:lnTo>
                        <a:pt x="655" y="198"/>
                      </a:lnTo>
                      <a:lnTo>
                        <a:pt x="651" y="198"/>
                      </a:lnTo>
                      <a:lnTo>
                        <a:pt x="649" y="196"/>
                      </a:lnTo>
                      <a:lnTo>
                        <a:pt x="640" y="198"/>
                      </a:lnTo>
                      <a:lnTo>
                        <a:pt x="632" y="198"/>
                      </a:lnTo>
                      <a:lnTo>
                        <a:pt x="613" y="188"/>
                      </a:lnTo>
                      <a:lnTo>
                        <a:pt x="617" y="177"/>
                      </a:lnTo>
                      <a:lnTo>
                        <a:pt x="623" y="171"/>
                      </a:lnTo>
                      <a:lnTo>
                        <a:pt x="630" y="166"/>
                      </a:lnTo>
                      <a:lnTo>
                        <a:pt x="640" y="164"/>
                      </a:lnTo>
                      <a:lnTo>
                        <a:pt x="657" y="164"/>
                      </a:lnTo>
                      <a:lnTo>
                        <a:pt x="664" y="166"/>
                      </a:lnTo>
                      <a:lnTo>
                        <a:pt x="670" y="175"/>
                      </a:lnTo>
                      <a:lnTo>
                        <a:pt x="670" y="179"/>
                      </a:lnTo>
                      <a:lnTo>
                        <a:pt x="668" y="183"/>
                      </a:lnTo>
                      <a:lnTo>
                        <a:pt x="666" y="194"/>
                      </a:lnTo>
                      <a:moveTo>
                        <a:pt x="751" y="79"/>
                      </a:moveTo>
                      <a:lnTo>
                        <a:pt x="751" y="79"/>
                      </a:lnTo>
                      <a:lnTo>
                        <a:pt x="776" y="86"/>
                      </a:lnTo>
                      <a:lnTo>
                        <a:pt x="840" y="94"/>
                      </a:lnTo>
                      <a:lnTo>
                        <a:pt x="846" y="96"/>
                      </a:lnTo>
                      <a:lnTo>
                        <a:pt x="849" y="103"/>
                      </a:lnTo>
                      <a:lnTo>
                        <a:pt x="851" y="109"/>
                      </a:lnTo>
                      <a:lnTo>
                        <a:pt x="853" y="115"/>
                      </a:lnTo>
                      <a:lnTo>
                        <a:pt x="859" y="115"/>
                      </a:lnTo>
                      <a:lnTo>
                        <a:pt x="880" y="113"/>
                      </a:lnTo>
                      <a:lnTo>
                        <a:pt x="885" y="113"/>
                      </a:lnTo>
                      <a:lnTo>
                        <a:pt x="887" y="109"/>
                      </a:lnTo>
                      <a:lnTo>
                        <a:pt x="891" y="107"/>
                      </a:lnTo>
                      <a:lnTo>
                        <a:pt x="893" y="105"/>
                      </a:lnTo>
                      <a:lnTo>
                        <a:pt x="900" y="103"/>
                      </a:lnTo>
                      <a:lnTo>
                        <a:pt x="906" y="107"/>
                      </a:lnTo>
                      <a:lnTo>
                        <a:pt x="910" y="107"/>
                      </a:lnTo>
                      <a:lnTo>
                        <a:pt x="914" y="105"/>
                      </a:lnTo>
                      <a:lnTo>
                        <a:pt x="919" y="105"/>
                      </a:lnTo>
                      <a:lnTo>
                        <a:pt x="936" y="94"/>
                      </a:lnTo>
                      <a:lnTo>
                        <a:pt x="940" y="86"/>
                      </a:lnTo>
                      <a:lnTo>
                        <a:pt x="946" y="83"/>
                      </a:lnTo>
                      <a:lnTo>
                        <a:pt x="951" y="75"/>
                      </a:lnTo>
                      <a:lnTo>
                        <a:pt x="953" y="73"/>
                      </a:lnTo>
                      <a:lnTo>
                        <a:pt x="957" y="90"/>
                      </a:lnTo>
                      <a:lnTo>
                        <a:pt x="972" y="94"/>
                      </a:lnTo>
                      <a:lnTo>
                        <a:pt x="991" y="92"/>
                      </a:lnTo>
                      <a:lnTo>
                        <a:pt x="1004" y="96"/>
                      </a:lnTo>
                      <a:lnTo>
                        <a:pt x="1008" y="100"/>
                      </a:lnTo>
                      <a:lnTo>
                        <a:pt x="1017" y="103"/>
                      </a:lnTo>
                      <a:lnTo>
                        <a:pt x="1025" y="107"/>
                      </a:lnTo>
                      <a:lnTo>
                        <a:pt x="1029" y="115"/>
                      </a:lnTo>
                      <a:lnTo>
                        <a:pt x="1034" y="120"/>
                      </a:lnTo>
                      <a:lnTo>
                        <a:pt x="1040" y="117"/>
                      </a:lnTo>
                      <a:lnTo>
                        <a:pt x="1053" y="109"/>
                      </a:lnTo>
                      <a:lnTo>
                        <a:pt x="1051" y="100"/>
                      </a:lnTo>
                      <a:lnTo>
                        <a:pt x="1057" y="98"/>
                      </a:lnTo>
                      <a:lnTo>
                        <a:pt x="1068" y="103"/>
                      </a:lnTo>
                      <a:lnTo>
                        <a:pt x="1076" y="111"/>
                      </a:lnTo>
                      <a:lnTo>
                        <a:pt x="1082" y="128"/>
                      </a:lnTo>
                      <a:lnTo>
                        <a:pt x="1085" y="132"/>
                      </a:lnTo>
                      <a:lnTo>
                        <a:pt x="1089" y="134"/>
                      </a:lnTo>
                      <a:lnTo>
                        <a:pt x="1095" y="141"/>
                      </a:lnTo>
                      <a:lnTo>
                        <a:pt x="1091" y="143"/>
                      </a:lnTo>
                      <a:lnTo>
                        <a:pt x="1087" y="143"/>
                      </a:lnTo>
                      <a:lnTo>
                        <a:pt x="1085" y="143"/>
                      </a:lnTo>
                      <a:lnTo>
                        <a:pt x="1080" y="141"/>
                      </a:lnTo>
                      <a:lnTo>
                        <a:pt x="1080" y="143"/>
                      </a:lnTo>
                      <a:lnTo>
                        <a:pt x="1074" y="149"/>
                      </a:lnTo>
                      <a:lnTo>
                        <a:pt x="1074" y="149"/>
                      </a:lnTo>
                      <a:lnTo>
                        <a:pt x="1072" y="151"/>
                      </a:lnTo>
                      <a:lnTo>
                        <a:pt x="1072" y="151"/>
                      </a:lnTo>
                      <a:lnTo>
                        <a:pt x="1070" y="154"/>
                      </a:lnTo>
                      <a:lnTo>
                        <a:pt x="1070" y="158"/>
                      </a:lnTo>
                      <a:lnTo>
                        <a:pt x="1076" y="158"/>
                      </a:lnTo>
                      <a:lnTo>
                        <a:pt x="1082" y="154"/>
                      </a:lnTo>
                      <a:lnTo>
                        <a:pt x="1091" y="151"/>
                      </a:lnTo>
                      <a:lnTo>
                        <a:pt x="1095" y="158"/>
                      </a:lnTo>
                      <a:lnTo>
                        <a:pt x="1097" y="154"/>
                      </a:lnTo>
                      <a:lnTo>
                        <a:pt x="1102" y="154"/>
                      </a:lnTo>
                      <a:lnTo>
                        <a:pt x="1104" y="158"/>
                      </a:lnTo>
                      <a:lnTo>
                        <a:pt x="1104" y="164"/>
                      </a:lnTo>
                      <a:lnTo>
                        <a:pt x="1106" y="171"/>
                      </a:lnTo>
                      <a:lnTo>
                        <a:pt x="1106" y="181"/>
                      </a:lnTo>
                      <a:lnTo>
                        <a:pt x="1108" y="202"/>
                      </a:lnTo>
                      <a:lnTo>
                        <a:pt x="1108" y="211"/>
                      </a:lnTo>
                      <a:lnTo>
                        <a:pt x="1108" y="219"/>
                      </a:lnTo>
                      <a:lnTo>
                        <a:pt x="1106" y="226"/>
                      </a:lnTo>
                      <a:lnTo>
                        <a:pt x="1102" y="230"/>
                      </a:lnTo>
                      <a:lnTo>
                        <a:pt x="1093" y="241"/>
                      </a:lnTo>
                      <a:lnTo>
                        <a:pt x="1082" y="249"/>
                      </a:lnTo>
                      <a:lnTo>
                        <a:pt x="1070" y="256"/>
                      </a:lnTo>
                      <a:lnTo>
                        <a:pt x="1059" y="258"/>
                      </a:lnTo>
                      <a:lnTo>
                        <a:pt x="1059" y="262"/>
                      </a:lnTo>
                      <a:lnTo>
                        <a:pt x="1072" y="266"/>
                      </a:lnTo>
                      <a:lnTo>
                        <a:pt x="1142" y="241"/>
                      </a:lnTo>
                      <a:lnTo>
                        <a:pt x="1148" y="243"/>
                      </a:lnTo>
                      <a:lnTo>
                        <a:pt x="1167" y="256"/>
                      </a:lnTo>
                      <a:lnTo>
                        <a:pt x="1163" y="262"/>
                      </a:lnTo>
                      <a:lnTo>
                        <a:pt x="1163" y="268"/>
                      </a:lnTo>
                      <a:lnTo>
                        <a:pt x="1167" y="273"/>
                      </a:lnTo>
                      <a:lnTo>
                        <a:pt x="1170" y="281"/>
                      </a:lnTo>
                      <a:lnTo>
                        <a:pt x="1170" y="287"/>
                      </a:lnTo>
                      <a:lnTo>
                        <a:pt x="1165" y="296"/>
                      </a:lnTo>
                      <a:lnTo>
                        <a:pt x="1161" y="300"/>
                      </a:lnTo>
                      <a:lnTo>
                        <a:pt x="1157" y="302"/>
                      </a:lnTo>
                      <a:lnTo>
                        <a:pt x="1157" y="304"/>
                      </a:lnTo>
                      <a:lnTo>
                        <a:pt x="1159" y="304"/>
                      </a:lnTo>
                      <a:lnTo>
                        <a:pt x="1159" y="307"/>
                      </a:lnTo>
                      <a:lnTo>
                        <a:pt x="1157" y="309"/>
                      </a:lnTo>
                      <a:lnTo>
                        <a:pt x="1161" y="313"/>
                      </a:lnTo>
                      <a:lnTo>
                        <a:pt x="1163" y="317"/>
                      </a:lnTo>
                      <a:lnTo>
                        <a:pt x="1161" y="321"/>
                      </a:lnTo>
                      <a:lnTo>
                        <a:pt x="1159" y="328"/>
                      </a:lnTo>
                      <a:lnTo>
                        <a:pt x="1165" y="324"/>
                      </a:lnTo>
                      <a:lnTo>
                        <a:pt x="1170" y="317"/>
                      </a:lnTo>
                      <a:lnTo>
                        <a:pt x="1174" y="300"/>
                      </a:lnTo>
                      <a:lnTo>
                        <a:pt x="1176" y="283"/>
                      </a:lnTo>
                      <a:lnTo>
                        <a:pt x="1178" y="279"/>
                      </a:lnTo>
                      <a:lnTo>
                        <a:pt x="1180" y="277"/>
                      </a:lnTo>
                      <a:lnTo>
                        <a:pt x="1191" y="273"/>
                      </a:lnTo>
                      <a:lnTo>
                        <a:pt x="1195" y="270"/>
                      </a:lnTo>
                      <a:lnTo>
                        <a:pt x="1197" y="268"/>
                      </a:lnTo>
                      <a:lnTo>
                        <a:pt x="1197" y="264"/>
                      </a:lnTo>
                      <a:lnTo>
                        <a:pt x="1199" y="262"/>
                      </a:lnTo>
                      <a:lnTo>
                        <a:pt x="1204" y="260"/>
                      </a:lnTo>
                      <a:lnTo>
                        <a:pt x="1216" y="260"/>
                      </a:lnTo>
                      <a:lnTo>
                        <a:pt x="1223" y="262"/>
                      </a:lnTo>
                      <a:lnTo>
                        <a:pt x="1244" y="275"/>
                      </a:lnTo>
                      <a:lnTo>
                        <a:pt x="1293" y="290"/>
                      </a:lnTo>
                      <a:lnTo>
                        <a:pt x="1325" y="311"/>
                      </a:lnTo>
                      <a:lnTo>
                        <a:pt x="1338" y="311"/>
                      </a:lnTo>
                      <a:lnTo>
                        <a:pt x="1350" y="307"/>
                      </a:lnTo>
                      <a:lnTo>
                        <a:pt x="1359" y="300"/>
                      </a:lnTo>
                      <a:lnTo>
                        <a:pt x="1374" y="281"/>
                      </a:lnTo>
                      <a:lnTo>
                        <a:pt x="1382" y="275"/>
                      </a:lnTo>
                      <a:lnTo>
                        <a:pt x="1393" y="268"/>
                      </a:lnTo>
                      <a:lnTo>
                        <a:pt x="1416" y="262"/>
                      </a:lnTo>
                      <a:lnTo>
                        <a:pt x="1416" y="264"/>
                      </a:lnTo>
                      <a:lnTo>
                        <a:pt x="1412" y="266"/>
                      </a:lnTo>
                      <a:lnTo>
                        <a:pt x="1404" y="266"/>
                      </a:lnTo>
                      <a:lnTo>
                        <a:pt x="1410" y="268"/>
                      </a:lnTo>
                      <a:lnTo>
                        <a:pt x="1414" y="266"/>
                      </a:lnTo>
                      <a:lnTo>
                        <a:pt x="1423" y="270"/>
                      </a:lnTo>
                      <a:lnTo>
                        <a:pt x="1442" y="253"/>
                      </a:lnTo>
                      <a:lnTo>
                        <a:pt x="1450" y="256"/>
                      </a:lnTo>
                      <a:lnTo>
                        <a:pt x="1442" y="270"/>
                      </a:lnTo>
                      <a:lnTo>
                        <a:pt x="1440" y="277"/>
                      </a:lnTo>
                      <a:lnTo>
                        <a:pt x="1438" y="275"/>
                      </a:lnTo>
                      <a:lnTo>
                        <a:pt x="1433" y="273"/>
                      </a:lnTo>
                      <a:lnTo>
                        <a:pt x="1438" y="281"/>
                      </a:lnTo>
                      <a:lnTo>
                        <a:pt x="1444" y="300"/>
                      </a:lnTo>
                      <a:lnTo>
                        <a:pt x="1448" y="311"/>
                      </a:lnTo>
                      <a:lnTo>
                        <a:pt x="1446" y="317"/>
                      </a:lnTo>
                      <a:lnTo>
                        <a:pt x="1448" y="326"/>
                      </a:lnTo>
                      <a:lnTo>
                        <a:pt x="1452" y="341"/>
                      </a:lnTo>
                      <a:lnTo>
                        <a:pt x="1452" y="349"/>
                      </a:lnTo>
                      <a:lnTo>
                        <a:pt x="1450" y="353"/>
                      </a:lnTo>
                      <a:lnTo>
                        <a:pt x="1448" y="358"/>
                      </a:lnTo>
                      <a:lnTo>
                        <a:pt x="1448" y="362"/>
                      </a:lnTo>
                      <a:lnTo>
                        <a:pt x="1416" y="389"/>
                      </a:lnTo>
                      <a:lnTo>
                        <a:pt x="1406" y="406"/>
                      </a:lnTo>
                      <a:lnTo>
                        <a:pt x="1401" y="411"/>
                      </a:lnTo>
                      <a:lnTo>
                        <a:pt x="1391" y="417"/>
                      </a:lnTo>
                      <a:lnTo>
                        <a:pt x="1389" y="417"/>
                      </a:lnTo>
                      <a:lnTo>
                        <a:pt x="1386" y="419"/>
                      </a:lnTo>
                      <a:lnTo>
                        <a:pt x="1384" y="417"/>
                      </a:lnTo>
                      <a:lnTo>
                        <a:pt x="1380" y="415"/>
                      </a:lnTo>
                      <a:lnTo>
                        <a:pt x="1378" y="417"/>
                      </a:lnTo>
                      <a:lnTo>
                        <a:pt x="1376" y="417"/>
                      </a:lnTo>
                      <a:lnTo>
                        <a:pt x="1376" y="419"/>
                      </a:lnTo>
                      <a:lnTo>
                        <a:pt x="1367" y="438"/>
                      </a:lnTo>
                      <a:lnTo>
                        <a:pt x="1363" y="443"/>
                      </a:lnTo>
                      <a:lnTo>
                        <a:pt x="1365" y="447"/>
                      </a:lnTo>
                      <a:lnTo>
                        <a:pt x="1369" y="455"/>
                      </a:lnTo>
                      <a:lnTo>
                        <a:pt x="1376" y="462"/>
                      </a:lnTo>
                      <a:lnTo>
                        <a:pt x="1382" y="466"/>
                      </a:lnTo>
                      <a:lnTo>
                        <a:pt x="1391" y="468"/>
                      </a:lnTo>
                      <a:lnTo>
                        <a:pt x="1401" y="464"/>
                      </a:lnTo>
                      <a:lnTo>
                        <a:pt x="1406" y="466"/>
                      </a:lnTo>
                      <a:lnTo>
                        <a:pt x="1408" y="470"/>
                      </a:lnTo>
                      <a:lnTo>
                        <a:pt x="1410" y="477"/>
                      </a:lnTo>
                      <a:lnTo>
                        <a:pt x="1412" y="481"/>
                      </a:lnTo>
                      <a:lnTo>
                        <a:pt x="1416" y="481"/>
                      </a:lnTo>
                      <a:lnTo>
                        <a:pt x="1421" y="481"/>
                      </a:lnTo>
                      <a:lnTo>
                        <a:pt x="1423" y="481"/>
                      </a:lnTo>
                      <a:lnTo>
                        <a:pt x="1425" y="477"/>
                      </a:lnTo>
                      <a:lnTo>
                        <a:pt x="1433" y="468"/>
                      </a:lnTo>
                      <a:lnTo>
                        <a:pt x="1438" y="464"/>
                      </a:lnTo>
                      <a:lnTo>
                        <a:pt x="1442" y="462"/>
                      </a:lnTo>
                      <a:lnTo>
                        <a:pt x="1457" y="451"/>
                      </a:lnTo>
                      <a:lnTo>
                        <a:pt x="1493" y="443"/>
                      </a:lnTo>
                      <a:lnTo>
                        <a:pt x="1497" y="443"/>
                      </a:lnTo>
                      <a:lnTo>
                        <a:pt x="1499" y="445"/>
                      </a:lnTo>
                      <a:lnTo>
                        <a:pt x="1501" y="451"/>
                      </a:lnTo>
                      <a:lnTo>
                        <a:pt x="1503" y="455"/>
                      </a:lnTo>
                      <a:lnTo>
                        <a:pt x="1516" y="458"/>
                      </a:lnTo>
                      <a:lnTo>
                        <a:pt x="1518" y="460"/>
                      </a:lnTo>
                      <a:lnTo>
                        <a:pt x="1518" y="470"/>
                      </a:lnTo>
                      <a:lnTo>
                        <a:pt x="1520" y="477"/>
                      </a:lnTo>
                      <a:lnTo>
                        <a:pt x="1525" y="477"/>
                      </a:lnTo>
                      <a:lnTo>
                        <a:pt x="1533" y="477"/>
                      </a:lnTo>
                      <a:lnTo>
                        <a:pt x="1535" y="477"/>
                      </a:lnTo>
                      <a:lnTo>
                        <a:pt x="1546" y="464"/>
                      </a:lnTo>
                      <a:lnTo>
                        <a:pt x="1548" y="466"/>
                      </a:lnTo>
                      <a:lnTo>
                        <a:pt x="1552" y="472"/>
                      </a:lnTo>
                      <a:lnTo>
                        <a:pt x="1554" y="472"/>
                      </a:lnTo>
                      <a:lnTo>
                        <a:pt x="1567" y="472"/>
                      </a:lnTo>
                      <a:lnTo>
                        <a:pt x="1567" y="472"/>
                      </a:lnTo>
                      <a:lnTo>
                        <a:pt x="1582" y="485"/>
                      </a:lnTo>
                      <a:lnTo>
                        <a:pt x="1584" y="487"/>
                      </a:lnTo>
                      <a:lnTo>
                        <a:pt x="1586" y="487"/>
                      </a:lnTo>
                      <a:lnTo>
                        <a:pt x="1586" y="481"/>
                      </a:lnTo>
                      <a:lnTo>
                        <a:pt x="1588" y="472"/>
                      </a:lnTo>
                      <a:lnTo>
                        <a:pt x="1588" y="462"/>
                      </a:lnTo>
                      <a:lnTo>
                        <a:pt x="1586" y="453"/>
                      </a:lnTo>
                      <a:lnTo>
                        <a:pt x="1588" y="451"/>
                      </a:lnTo>
                      <a:lnTo>
                        <a:pt x="1591" y="447"/>
                      </a:lnTo>
                      <a:lnTo>
                        <a:pt x="1593" y="447"/>
                      </a:lnTo>
                      <a:lnTo>
                        <a:pt x="1593" y="445"/>
                      </a:lnTo>
                      <a:lnTo>
                        <a:pt x="1591" y="438"/>
                      </a:lnTo>
                      <a:lnTo>
                        <a:pt x="1588" y="436"/>
                      </a:lnTo>
                      <a:lnTo>
                        <a:pt x="1597" y="423"/>
                      </a:lnTo>
                      <a:lnTo>
                        <a:pt x="1597" y="421"/>
                      </a:lnTo>
                      <a:lnTo>
                        <a:pt x="1595" y="421"/>
                      </a:lnTo>
                      <a:lnTo>
                        <a:pt x="1595" y="417"/>
                      </a:lnTo>
                      <a:lnTo>
                        <a:pt x="1603" y="419"/>
                      </a:lnTo>
                      <a:lnTo>
                        <a:pt x="1605" y="419"/>
                      </a:lnTo>
                      <a:lnTo>
                        <a:pt x="1612" y="415"/>
                      </a:lnTo>
                      <a:lnTo>
                        <a:pt x="1614" y="400"/>
                      </a:lnTo>
                      <a:lnTo>
                        <a:pt x="1618" y="396"/>
                      </a:lnTo>
                      <a:lnTo>
                        <a:pt x="1620" y="396"/>
                      </a:lnTo>
                      <a:lnTo>
                        <a:pt x="1620" y="394"/>
                      </a:lnTo>
                      <a:lnTo>
                        <a:pt x="1623" y="389"/>
                      </a:lnTo>
                      <a:lnTo>
                        <a:pt x="1623" y="385"/>
                      </a:lnTo>
                      <a:lnTo>
                        <a:pt x="1623" y="383"/>
                      </a:lnTo>
                      <a:lnTo>
                        <a:pt x="1620" y="381"/>
                      </a:lnTo>
                      <a:lnTo>
                        <a:pt x="1620" y="379"/>
                      </a:lnTo>
                      <a:lnTo>
                        <a:pt x="1620" y="377"/>
                      </a:lnTo>
                      <a:lnTo>
                        <a:pt x="1620" y="375"/>
                      </a:lnTo>
                      <a:lnTo>
                        <a:pt x="1623" y="372"/>
                      </a:lnTo>
                      <a:lnTo>
                        <a:pt x="1627" y="358"/>
                      </a:lnTo>
                      <a:lnTo>
                        <a:pt x="1635" y="349"/>
                      </a:lnTo>
                      <a:lnTo>
                        <a:pt x="1648" y="347"/>
                      </a:lnTo>
                      <a:lnTo>
                        <a:pt x="1674" y="347"/>
                      </a:lnTo>
                      <a:lnTo>
                        <a:pt x="1742" y="321"/>
                      </a:lnTo>
                      <a:lnTo>
                        <a:pt x="1752" y="313"/>
                      </a:lnTo>
                      <a:lnTo>
                        <a:pt x="1754" y="328"/>
                      </a:lnTo>
                      <a:lnTo>
                        <a:pt x="1756" y="341"/>
                      </a:lnTo>
                      <a:lnTo>
                        <a:pt x="1759" y="353"/>
                      </a:lnTo>
                      <a:lnTo>
                        <a:pt x="1767" y="360"/>
                      </a:lnTo>
                      <a:lnTo>
                        <a:pt x="1763" y="355"/>
                      </a:lnTo>
                      <a:lnTo>
                        <a:pt x="1761" y="341"/>
                      </a:lnTo>
                      <a:lnTo>
                        <a:pt x="1756" y="336"/>
                      </a:lnTo>
                      <a:lnTo>
                        <a:pt x="1759" y="330"/>
                      </a:lnTo>
                      <a:lnTo>
                        <a:pt x="1767" y="324"/>
                      </a:lnTo>
                      <a:lnTo>
                        <a:pt x="1769" y="317"/>
                      </a:lnTo>
                      <a:lnTo>
                        <a:pt x="1765" y="317"/>
                      </a:lnTo>
                      <a:lnTo>
                        <a:pt x="1763" y="319"/>
                      </a:lnTo>
                      <a:lnTo>
                        <a:pt x="1759" y="319"/>
                      </a:lnTo>
                      <a:lnTo>
                        <a:pt x="1756" y="321"/>
                      </a:lnTo>
                      <a:lnTo>
                        <a:pt x="1759" y="317"/>
                      </a:lnTo>
                      <a:lnTo>
                        <a:pt x="1767" y="302"/>
                      </a:lnTo>
                      <a:lnTo>
                        <a:pt x="1771" y="296"/>
                      </a:lnTo>
                      <a:lnTo>
                        <a:pt x="1776" y="283"/>
                      </a:lnTo>
                      <a:lnTo>
                        <a:pt x="1780" y="279"/>
                      </a:lnTo>
                      <a:lnTo>
                        <a:pt x="1784" y="279"/>
                      </a:lnTo>
                      <a:lnTo>
                        <a:pt x="1803" y="262"/>
                      </a:lnTo>
                      <a:lnTo>
                        <a:pt x="1814" y="251"/>
                      </a:lnTo>
                      <a:lnTo>
                        <a:pt x="1816" y="245"/>
                      </a:lnTo>
                      <a:lnTo>
                        <a:pt x="1824" y="224"/>
                      </a:lnTo>
                      <a:lnTo>
                        <a:pt x="1837" y="194"/>
                      </a:lnTo>
                      <a:lnTo>
                        <a:pt x="1837" y="190"/>
                      </a:lnTo>
                      <a:lnTo>
                        <a:pt x="1846" y="166"/>
                      </a:lnTo>
                      <a:lnTo>
                        <a:pt x="1848" y="151"/>
                      </a:lnTo>
                      <a:lnTo>
                        <a:pt x="1852" y="147"/>
                      </a:lnTo>
                      <a:lnTo>
                        <a:pt x="1856" y="143"/>
                      </a:lnTo>
                      <a:lnTo>
                        <a:pt x="1856" y="147"/>
                      </a:lnTo>
                      <a:lnTo>
                        <a:pt x="1856" y="147"/>
                      </a:lnTo>
                      <a:lnTo>
                        <a:pt x="1863" y="156"/>
                      </a:lnTo>
                      <a:lnTo>
                        <a:pt x="1878" y="160"/>
                      </a:lnTo>
                      <a:lnTo>
                        <a:pt x="1944" y="149"/>
                      </a:lnTo>
                      <a:lnTo>
                        <a:pt x="1956" y="151"/>
                      </a:lnTo>
                      <a:lnTo>
                        <a:pt x="1963" y="147"/>
                      </a:lnTo>
                      <a:lnTo>
                        <a:pt x="1971" y="147"/>
                      </a:lnTo>
                      <a:lnTo>
                        <a:pt x="1975" y="154"/>
                      </a:lnTo>
                      <a:lnTo>
                        <a:pt x="1971" y="160"/>
                      </a:lnTo>
                      <a:lnTo>
                        <a:pt x="1963" y="164"/>
                      </a:lnTo>
                      <a:lnTo>
                        <a:pt x="1931" y="166"/>
                      </a:lnTo>
                      <a:lnTo>
                        <a:pt x="1918" y="164"/>
                      </a:lnTo>
                      <a:lnTo>
                        <a:pt x="1910" y="164"/>
                      </a:lnTo>
                      <a:lnTo>
                        <a:pt x="1907" y="164"/>
                      </a:lnTo>
                      <a:lnTo>
                        <a:pt x="1905" y="171"/>
                      </a:lnTo>
                      <a:lnTo>
                        <a:pt x="1903" y="171"/>
                      </a:lnTo>
                      <a:lnTo>
                        <a:pt x="1897" y="173"/>
                      </a:lnTo>
                      <a:lnTo>
                        <a:pt x="1890" y="173"/>
                      </a:lnTo>
                      <a:lnTo>
                        <a:pt x="1886" y="175"/>
                      </a:lnTo>
                      <a:lnTo>
                        <a:pt x="1886" y="181"/>
                      </a:lnTo>
                      <a:lnTo>
                        <a:pt x="1884" y="177"/>
                      </a:lnTo>
                      <a:lnTo>
                        <a:pt x="1882" y="179"/>
                      </a:lnTo>
                      <a:lnTo>
                        <a:pt x="1880" y="181"/>
                      </a:lnTo>
                      <a:lnTo>
                        <a:pt x="1878" y="183"/>
                      </a:lnTo>
                      <a:lnTo>
                        <a:pt x="1880" y="188"/>
                      </a:lnTo>
                      <a:lnTo>
                        <a:pt x="1882" y="188"/>
                      </a:lnTo>
                      <a:lnTo>
                        <a:pt x="1884" y="190"/>
                      </a:lnTo>
                      <a:lnTo>
                        <a:pt x="1886" y="190"/>
                      </a:lnTo>
                      <a:lnTo>
                        <a:pt x="1884" y="190"/>
                      </a:lnTo>
                      <a:lnTo>
                        <a:pt x="1884" y="190"/>
                      </a:lnTo>
                      <a:lnTo>
                        <a:pt x="1884" y="190"/>
                      </a:lnTo>
                      <a:lnTo>
                        <a:pt x="1884" y="192"/>
                      </a:lnTo>
                      <a:lnTo>
                        <a:pt x="1878" y="190"/>
                      </a:lnTo>
                      <a:lnTo>
                        <a:pt x="1871" y="192"/>
                      </a:lnTo>
                      <a:lnTo>
                        <a:pt x="1867" y="196"/>
                      </a:lnTo>
                      <a:lnTo>
                        <a:pt x="1865" y="202"/>
                      </a:lnTo>
                      <a:lnTo>
                        <a:pt x="1859" y="196"/>
                      </a:lnTo>
                      <a:lnTo>
                        <a:pt x="1852" y="194"/>
                      </a:lnTo>
                      <a:lnTo>
                        <a:pt x="1842" y="196"/>
                      </a:lnTo>
                      <a:lnTo>
                        <a:pt x="1837" y="198"/>
                      </a:lnTo>
                      <a:lnTo>
                        <a:pt x="1835" y="205"/>
                      </a:lnTo>
                      <a:lnTo>
                        <a:pt x="1835" y="213"/>
                      </a:lnTo>
                      <a:lnTo>
                        <a:pt x="1837" y="222"/>
                      </a:lnTo>
                      <a:lnTo>
                        <a:pt x="1833" y="222"/>
                      </a:lnTo>
                      <a:lnTo>
                        <a:pt x="1831" y="219"/>
                      </a:lnTo>
                      <a:lnTo>
                        <a:pt x="1829" y="219"/>
                      </a:lnTo>
                      <a:lnTo>
                        <a:pt x="1827" y="222"/>
                      </a:lnTo>
                      <a:lnTo>
                        <a:pt x="1831" y="228"/>
                      </a:lnTo>
                      <a:lnTo>
                        <a:pt x="1831" y="234"/>
                      </a:lnTo>
                      <a:lnTo>
                        <a:pt x="1827" y="239"/>
                      </a:lnTo>
                      <a:lnTo>
                        <a:pt x="1822" y="241"/>
                      </a:lnTo>
                      <a:lnTo>
                        <a:pt x="1827" y="247"/>
                      </a:lnTo>
                      <a:lnTo>
                        <a:pt x="1829" y="253"/>
                      </a:lnTo>
                      <a:lnTo>
                        <a:pt x="1831" y="258"/>
                      </a:lnTo>
                      <a:lnTo>
                        <a:pt x="1829" y="262"/>
                      </a:lnTo>
                      <a:lnTo>
                        <a:pt x="1842" y="268"/>
                      </a:lnTo>
                      <a:lnTo>
                        <a:pt x="1850" y="270"/>
                      </a:lnTo>
                      <a:lnTo>
                        <a:pt x="1856" y="264"/>
                      </a:lnTo>
                      <a:lnTo>
                        <a:pt x="1852" y="266"/>
                      </a:lnTo>
                      <a:lnTo>
                        <a:pt x="1848" y="264"/>
                      </a:lnTo>
                      <a:lnTo>
                        <a:pt x="1839" y="260"/>
                      </a:lnTo>
                      <a:lnTo>
                        <a:pt x="1842" y="253"/>
                      </a:lnTo>
                      <a:lnTo>
                        <a:pt x="1844" y="249"/>
                      </a:lnTo>
                      <a:lnTo>
                        <a:pt x="1850" y="241"/>
                      </a:lnTo>
                      <a:lnTo>
                        <a:pt x="1850" y="239"/>
                      </a:lnTo>
                      <a:lnTo>
                        <a:pt x="1854" y="236"/>
                      </a:lnTo>
                      <a:lnTo>
                        <a:pt x="1854" y="236"/>
                      </a:lnTo>
                      <a:lnTo>
                        <a:pt x="1856" y="234"/>
                      </a:lnTo>
                      <a:lnTo>
                        <a:pt x="1854" y="228"/>
                      </a:lnTo>
                      <a:lnTo>
                        <a:pt x="1854" y="226"/>
                      </a:lnTo>
                      <a:lnTo>
                        <a:pt x="1859" y="219"/>
                      </a:lnTo>
                      <a:lnTo>
                        <a:pt x="1878" y="207"/>
                      </a:lnTo>
                      <a:lnTo>
                        <a:pt x="1871" y="205"/>
                      </a:lnTo>
                      <a:lnTo>
                        <a:pt x="1869" y="205"/>
                      </a:lnTo>
                      <a:lnTo>
                        <a:pt x="1869" y="202"/>
                      </a:lnTo>
                      <a:lnTo>
                        <a:pt x="1876" y="198"/>
                      </a:lnTo>
                      <a:lnTo>
                        <a:pt x="1878" y="198"/>
                      </a:lnTo>
                      <a:lnTo>
                        <a:pt x="1880" y="200"/>
                      </a:lnTo>
                      <a:lnTo>
                        <a:pt x="1880" y="196"/>
                      </a:lnTo>
                      <a:lnTo>
                        <a:pt x="1886" y="200"/>
                      </a:lnTo>
                      <a:lnTo>
                        <a:pt x="1895" y="196"/>
                      </a:lnTo>
                      <a:lnTo>
                        <a:pt x="1907" y="185"/>
                      </a:lnTo>
                      <a:lnTo>
                        <a:pt x="1907" y="183"/>
                      </a:lnTo>
                      <a:lnTo>
                        <a:pt x="1905" y="179"/>
                      </a:lnTo>
                      <a:lnTo>
                        <a:pt x="1905" y="179"/>
                      </a:lnTo>
                      <a:lnTo>
                        <a:pt x="1907" y="175"/>
                      </a:lnTo>
                      <a:lnTo>
                        <a:pt x="1910" y="173"/>
                      </a:lnTo>
                      <a:lnTo>
                        <a:pt x="1914" y="173"/>
                      </a:lnTo>
                      <a:lnTo>
                        <a:pt x="1918" y="173"/>
                      </a:lnTo>
                      <a:lnTo>
                        <a:pt x="1918" y="177"/>
                      </a:lnTo>
                      <a:lnTo>
                        <a:pt x="1914" y="177"/>
                      </a:lnTo>
                      <a:lnTo>
                        <a:pt x="1912" y="183"/>
                      </a:lnTo>
                      <a:lnTo>
                        <a:pt x="1912" y="188"/>
                      </a:lnTo>
                      <a:lnTo>
                        <a:pt x="1912" y="194"/>
                      </a:lnTo>
                      <a:lnTo>
                        <a:pt x="1914" y="188"/>
                      </a:lnTo>
                      <a:lnTo>
                        <a:pt x="1916" y="183"/>
                      </a:lnTo>
                      <a:lnTo>
                        <a:pt x="1916" y="181"/>
                      </a:lnTo>
                      <a:lnTo>
                        <a:pt x="1918" y="185"/>
                      </a:lnTo>
                      <a:lnTo>
                        <a:pt x="1922" y="188"/>
                      </a:lnTo>
                      <a:lnTo>
                        <a:pt x="1927" y="190"/>
                      </a:lnTo>
                      <a:lnTo>
                        <a:pt x="1929" y="185"/>
                      </a:lnTo>
                      <a:lnTo>
                        <a:pt x="1933" y="188"/>
                      </a:lnTo>
                      <a:lnTo>
                        <a:pt x="1937" y="188"/>
                      </a:lnTo>
                      <a:lnTo>
                        <a:pt x="1939" y="183"/>
                      </a:lnTo>
                      <a:lnTo>
                        <a:pt x="1941" y="179"/>
                      </a:lnTo>
                      <a:lnTo>
                        <a:pt x="1941" y="183"/>
                      </a:lnTo>
                      <a:lnTo>
                        <a:pt x="1944" y="188"/>
                      </a:lnTo>
                      <a:lnTo>
                        <a:pt x="1946" y="190"/>
                      </a:lnTo>
                      <a:lnTo>
                        <a:pt x="1952" y="196"/>
                      </a:lnTo>
                      <a:lnTo>
                        <a:pt x="1954" y="196"/>
                      </a:lnTo>
                      <a:lnTo>
                        <a:pt x="1954" y="196"/>
                      </a:lnTo>
                      <a:lnTo>
                        <a:pt x="1958" y="194"/>
                      </a:lnTo>
                      <a:lnTo>
                        <a:pt x="1963" y="194"/>
                      </a:lnTo>
                      <a:lnTo>
                        <a:pt x="1967" y="192"/>
                      </a:lnTo>
                      <a:lnTo>
                        <a:pt x="1969" y="190"/>
                      </a:lnTo>
                      <a:lnTo>
                        <a:pt x="1971" y="185"/>
                      </a:lnTo>
                      <a:lnTo>
                        <a:pt x="1973" y="177"/>
                      </a:lnTo>
                      <a:lnTo>
                        <a:pt x="1973" y="171"/>
                      </a:lnTo>
                      <a:lnTo>
                        <a:pt x="1980" y="162"/>
                      </a:lnTo>
                      <a:lnTo>
                        <a:pt x="1990" y="151"/>
                      </a:lnTo>
                      <a:lnTo>
                        <a:pt x="2001" y="147"/>
                      </a:lnTo>
                      <a:lnTo>
                        <a:pt x="2009" y="147"/>
                      </a:lnTo>
                      <a:lnTo>
                        <a:pt x="2007" y="151"/>
                      </a:lnTo>
                      <a:lnTo>
                        <a:pt x="2007" y="158"/>
                      </a:lnTo>
                      <a:lnTo>
                        <a:pt x="2012" y="164"/>
                      </a:lnTo>
                      <a:lnTo>
                        <a:pt x="2016" y="168"/>
                      </a:lnTo>
                      <a:lnTo>
                        <a:pt x="2029" y="173"/>
                      </a:lnTo>
                      <a:lnTo>
                        <a:pt x="2033" y="175"/>
                      </a:lnTo>
                      <a:lnTo>
                        <a:pt x="2031" y="185"/>
                      </a:lnTo>
                      <a:lnTo>
                        <a:pt x="2033" y="194"/>
                      </a:lnTo>
                      <a:lnTo>
                        <a:pt x="2043" y="207"/>
                      </a:lnTo>
                      <a:lnTo>
                        <a:pt x="2046" y="211"/>
                      </a:lnTo>
                      <a:lnTo>
                        <a:pt x="2046" y="217"/>
                      </a:lnTo>
                      <a:lnTo>
                        <a:pt x="2048" y="222"/>
                      </a:lnTo>
                      <a:lnTo>
                        <a:pt x="2052" y="222"/>
                      </a:lnTo>
                      <a:lnTo>
                        <a:pt x="2065" y="219"/>
                      </a:lnTo>
                      <a:lnTo>
                        <a:pt x="2065" y="224"/>
                      </a:lnTo>
                      <a:lnTo>
                        <a:pt x="2063" y="224"/>
                      </a:lnTo>
                      <a:lnTo>
                        <a:pt x="2060" y="226"/>
                      </a:lnTo>
                      <a:lnTo>
                        <a:pt x="2058" y="228"/>
                      </a:lnTo>
                      <a:lnTo>
                        <a:pt x="2067" y="226"/>
                      </a:lnTo>
                      <a:lnTo>
                        <a:pt x="2084" y="232"/>
                      </a:lnTo>
                      <a:lnTo>
                        <a:pt x="2097" y="232"/>
                      </a:lnTo>
                      <a:lnTo>
                        <a:pt x="2103" y="236"/>
                      </a:lnTo>
                      <a:lnTo>
                        <a:pt x="2118" y="253"/>
                      </a:lnTo>
                      <a:lnTo>
                        <a:pt x="2126" y="260"/>
                      </a:lnTo>
                      <a:lnTo>
                        <a:pt x="2122" y="264"/>
                      </a:lnTo>
                      <a:lnTo>
                        <a:pt x="2120" y="268"/>
                      </a:lnTo>
                      <a:lnTo>
                        <a:pt x="2129" y="266"/>
                      </a:lnTo>
                      <a:lnTo>
                        <a:pt x="2137" y="260"/>
                      </a:lnTo>
                      <a:lnTo>
                        <a:pt x="2143" y="260"/>
                      </a:lnTo>
                      <a:lnTo>
                        <a:pt x="2143" y="266"/>
                      </a:lnTo>
                      <a:lnTo>
                        <a:pt x="2141" y="270"/>
                      </a:lnTo>
                      <a:lnTo>
                        <a:pt x="2139" y="273"/>
                      </a:lnTo>
                      <a:lnTo>
                        <a:pt x="2143" y="273"/>
                      </a:lnTo>
                      <a:lnTo>
                        <a:pt x="2146" y="273"/>
                      </a:lnTo>
                      <a:lnTo>
                        <a:pt x="2148" y="270"/>
                      </a:lnTo>
                      <a:lnTo>
                        <a:pt x="2150" y="270"/>
                      </a:lnTo>
                      <a:lnTo>
                        <a:pt x="2152" y="273"/>
                      </a:lnTo>
                      <a:lnTo>
                        <a:pt x="2158" y="283"/>
                      </a:lnTo>
                      <a:lnTo>
                        <a:pt x="2165" y="290"/>
                      </a:lnTo>
                      <a:lnTo>
                        <a:pt x="2169" y="296"/>
                      </a:lnTo>
                      <a:lnTo>
                        <a:pt x="2175" y="298"/>
                      </a:lnTo>
                      <a:lnTo>
                        <a:pt x="2184" y="298"/>
                      </a:lnTo>
                      <a:lnTo>
                        <a:pt x="2182" y="294"/>
                      </a:lnTo>
                      <a:lnTo>
                        <a:pt x="2180" y="292"/>
                      </a:lnTo>
                      <a:lnTo>
                        <a:pt x="2175" y="287"/>
                      </a:lnTo>
                      <a:lnTo>
                        <a:pt x="2171" y="285"/>
                      </a:lnTo>
                      <a:lnTo>
                        <a:pt x="2171" y="281"/>
                      </a:lnTo>
                      <a:lnTo>
                        <a:pt x="2207" y="268"/>
                      </a:lnTo>
                      <a:lnTo>
                        <a:pt x="2214" y="262"/>
                      </a:lnTo>
                      <a:lnTo>
                        <a:pt x="2228" y="249"/>
                      </a:lnTo>
                      <a:lnTo>
                        <a:pt x="2235" y="245"/>
                      </a:lnTo>
                      <a:lnTo>
                        <a:pt x="2237" y="247"/>
                      </a:lnTo>
                      <a:lnTo>
                        <a:pt x="2237" y="249"/>
                      </a:lnTo>
                      <a:lnTo>
                        <a:pt x="2235" y="251"/>
                      </a:lnTo>
                      <a:lnTo>
                        <a:pt x="2233" y="253"/>
                      </a:lnTo>
                      <a:lnTo>
                        <a:pt x="2233" y="256"/>
                      </a:lnTo>
                      <a:lnTo>
                        <a:pt x="2243" y="260"/>
                      </a:lnTo>
                      <a:lnTo>
                        <a:pt x="2271" y="275"/>
                      </a:lnTo>
                      <a:lnTo>
                        <a:pt x="2271" y="279"/>
                      </a:lnTo>
                      <a:lnTo>
                        <a:pt x="2269" y="287"/>
                      </a:lnTo>
                      <a:lnTo>
                        <a:pt x="2269" y="296"/>
                      </a:lnTo>
                      <a:lnTo>
                        <a:pt x="2267" y="307"/>
                      </a:lnTo>
                      <a:lnTo>
                        <a:pt x="2258" y="313"/>
                      </a:lnTo>
                      <a:lnTo>
                        <a:pt x="2262" y="315"/>
                      </a:lnTo>
                      <a:lnTo>
                        <a:pt x="2273" y="324"/>
                      </a:lnTo>
                      <a:lnTo>
                        <a:pt x="2277" y="328"/>
                      </a:lnTo>
                      <a:lnTo>
                        <a:pt x="2279" y="330"/>
                      </a:lnTo>
                      <a:lnTo>
                        <a:pt x="2290" y="332"/>
                      </a:lnTo>
                      <a:lnTo>
                        <a:pt x="2292" y="332"/>
                      </a:lnTo>
                      <a:lnTo>
                        <a:pt x="2294" y="336"/>
                      </a:lnTo>
                      <a:lnTo>
                        <a:pt x="2294" y="341"/>
                      </a:lnTo>
                      <a:lnTo>
                        <a:pt x="2297" y="343"/>
                      </a:lnTo>
                      <a:lnTo>
                        <a:pt x="2297" y="343"/>
                      </a:lnTo>
                      <a:lnTo>
                        <a:pt x="2297" y="347"/>
                      </a:lnTo>
                      <a:lnTo>
                        <a:pt x="2299" y="349"/>
                      </a:lnTo>
                      <a:lnTo>
                        <a:pt x="2299" y="349"/>
                      </a:lnTo>
                      <a:lnTo>
                        <a:pt x="2303" y="347"/>
                      </a:lnTo>
                      <a:lnTo>
                        <a:pt x="2305" y="347"/>
                      </a:lnTo>
                      <a:lnTo>
                        <a:pt x="2307" y="349"/>
                      </a:lnTo>
                      <a:lnTo>
                        <a:pt x="2309" y="349"/>
                      </a:lnTo>
                      <a:lnTo>
                        <a:pt x="2309" y="349"/>
                      </a:lnTo>
                      <a:lnTo>
                        <a:pt x="2311" y="349"/>
                      </a:lnTo>
                      <a:lnTo>
                        <a:pt x="2316" y="351"/>
                      </a:lnTo>
                      <a:lnTo>
                        <a:pt x="2318" y="355"/>
                      </a:lnTo>
                      <a:lnTo>
                        <a:pt x="2318" y="362"/>
                      </a:lnTo>
                      <a:lnTo>
                        <a:pt x="2314" y="368"/>
                      </a:lnTo>
                      <a:lnTo>
                        <a:pt x="2297" y="389"/>
                      </a:lnTo>
                      <a:lnTo>
                        <a:pt x="2294" y="396"/>
                      </a:lnTo>
                      <a:lnTo>
                        <a:pt x="2299" y="402"/>
                      </a:lnTo>
                      <a:lnTo>
                        <a:pt x="2305" y="404"/>
                      </a:lnTo>
                      <a:lnTo>
                        <a:pt x="2311" y="404"/>
                      </a:lnTo>
                      <a:lnTo>
                        <a:pt x="2314" y="404"/>
                      </a:lnTo>
                      <a:lnTo>
                        <a:pt x="2316" y="411"/>
                      </a:lnTo>
                      <a:lnTo>
                        <a:pt x="2322" y="415"/>
                      </a:lnTo>
                      <a:lnTo>
                        <a:pt x="2328" y="419"/>
                      </a:lnTo>
                      <a:lnTo>
                        <a:pt x="2331" y="419"/>
                      </a:lnTo>
                      <a:lnTo>
                        <a:pt x="2356" y="432"/>
                      </a:lnTo>
                      <a:lnTo>
                        <a:pt x="2367" y="434"/>
                      </a:lnTo>
                      <a:lnTo>
                        <a:pt x="2373" y="438"/>
                      </a:lnTo>
                      <a:lnTo>
                        <a:pt x="2375" y="440"/>
                      </a:lnTo>
                      <a:lnTo>
                        <a:pt x="2382" y="438"/>
                      </a:lnTo>
                      <a:lnTo>
                        <a:pt x="2384" y="438"/>
                      </a:lnTo>
                      <a:lnTo>
                        <a:pt x="2392" y="440"/>
                      </a:lnTo>
                      <a:lnTo>
                        <a:pt x="2396" y="443"/>
                      </a:lnTo>
                      <a:lnTo>
                        <a:pt x="2420" y="438"/>
                      </a:lnTo>
                      <a:lnTo>
                        <a:pt x="2428" y="436"/>
                      </a:lnTo>
                      <a:lnTo>
                        <a:pt x="2430" y="428"/>
                      </a:lnTo>
                      <a:lnTo>
                        <a:pt x="2433" y="426"/>
                      </a:lnTo>
                      <a:lnTo>
                        <a:pt x="2437" y="426"/>
                      </a:lnTo>
                      <a:lnTo>
                        <a:pt x="2441" y="428"/>
                      </a:lnTo>
                      <a:lnTo>
                        <a:pt x="2443" y="430"/>
                      </a:lnTo>
                      <a:lnTo>
                        <a:pt x="2445" y="438"/>
                      </a:lnTo>
                      <a:lnTo>
                        <a:pt x="2443" y="440"/>
                      </a:lnTo>
                      <a:lnTo>
                        <a:pt x="2443" y="443"/>
                      </a:lnTo>
                      <a:lnTo>
                        <a:pt x="2433" y="453"/>
                      </a:lnTo>
                      <a:lnTo>
                        <a:pt x="2435" y="455"/>
                      </a:lnTo>
                      <a:lnTo>
                        <a:pt x="2441" y="455"/>
                      </a:lnTo>
                      <a:lnTo>
                        <a:pt x="2445" y="455"/>
                      </a:lnTo>
                      <a:lnTo>
                        <a:pt x="2447" y="455"/>
                      </a:lnTo>
                      <a:lnTo>
                        <a:pt x="2452" y="470"/>
                      </a:lnTo>
                      <a:lnTo>
                        <a:pt x="2452" y="477"/>
                      </a:lnTo>
                      <a:lnTo>
                        <a:pt x="2458" y="487"/>
                      </a:lnTo>
                      <a:lnTo>
                        <a:pt x="2469" y="504"/>
                      </a:lnTo>
                      <a:lnTo>
                        <a:pt x="2469" y="511"/>
                      </a:lnTo>
                      <a:lnTo>
                        <a:pt x="2473" y="528"/>
                      </a:lnTo>
                      <a:lnTo>
                        <a:pt x="2475" y="540"/>
                      </a:lnTo>
                      <a:lnTo>
                        <a:pt x="2479" y="549"/>
                      </a:lnTo>
                      <a:lnTo>
                        <a:pt x="2488" y="560"/>
                      </a:lnTo>
                      <a:lnTo>
                        <a:pt x="2494" y="570"/>
                      </a:lnTo>
                      <a:lnTo>
                        <a:pt x="2503" y="579"/>
                      </a:lnTo>
                      <a:lnTo>
                        <a:pt x="2511" y="604"/>
                      </a:lnTo>
                      <a:lnTo>
                        <a:pt x="2528" y="642"/>
                      </a:lnTo>
                      <a:lnTo>
                        <a:pt x="2528" y="647"/>
                      </a:lnTo>
                      <a:lnTo>
                        <a:pt x="2530" y="655"/>
                      </a:lnTo>
                      <a:lnTo>
                        <a:pt x="2533" y="662"/>
                      </a:lnTo>
                      <a:lnTo>
                        <a:pt x="2535" y="664"/>
                      </a:lnTo>
                      <a:lnTo>
                        <a:pt x="2541" y="666"/>
                      </a:lnTo>
                      <a:lnTo>
                        <a:pt x="2543" y="670"/>
                      </a:lnTo>
                      <a:lnTo>
                        <a:pt x="2547" y="672"/>
                      </a:lnTo>
                      <a:lnTo>
                        <a:pt x="2543" y="689"/>
                      </a:lnTo>
                      <a:lnTo>
                        <a:pt x="2541" y="693"/>
                      </a:lnTo>
                      <a:lnTo>
                        <a:pt x="2539" y="696"/>
                      </a:lnTo>
                      <a:lnTo>
                        <a:pt x="2537" y="700"/>
                      </a:lnTo>
                      <a:lnTo>
                        <a:pt x="2535" y="706"/>
                      </a:lnTo>
                      <a:lnTo>
                        <a:pt x="2537" y="715"/>
                      </a:lnTo>
                      <a:lnTo>
                        <a:pt x="2539" y="721"/>
                      </a:lnTo>
                      <a:lnTo>
                        <a:pt x="2541" y="730"/>
                      </a:lnTo>
                      <a:lnTo>
                        <a:pt x="2543" y="736"/>
                      </a:lnTo>
                      <a:lnTo>
                        <a:pt x="2541" y="766"/>
                      </a:lnTo>
                      <a:lnTo>
                        <a:pt x="2541" y="770"/>
                      </a:lnTo>
                      <a:lnTo>
                        <a:pt x="2539" y="781"/>
                      </a:lnTo>
                      <a:lnTo>
                        <a:pt x="2530" y="791"/>
                      </a:lnTo>
                      <a:lnTo>
                        <a:pt x="2516" y="810"/>
                      </a:lnTo>
                      <a:lnTo>
                        <a:pt x="2501" y="823"/>
                      </a:lnTo>
                      <a:lnTo>
                        <a:pt x="2488" y="836"/>
                      </a:lnTo>
                      <a:lnTo>
                        <a:pt x="2488" y="840"/>
                      </a:lnTo>
                      <a:lnTo>
                        <a:pt x="2490" y="844"/>
                      </a:lnTo>
                      <a:lnTo>
                        <a:pt x="2498" y="861"/>
                      </a:lnTo>
                      <a:lnTo>
                        <a:pt x="2501" y="868"/>
                      </a:lnTo>
                      <a:lnTo>
                        <a:pt x="2501" y="878"/>
                      </a:lnTo>
                      <a:lnTo>
                        <a:pt x="2498" y="885"/>
                      </a:lnTo>
                      <a:lnTo>
                        <a:pt x="2492" y="893"/>
                      </a:lnTo>
                      <a:lnTo>
                        <a:pt x="2496" y="900"/>
                      </a:lnTo>
                      <a:lnTo>
                        <a:pt x="2503" y="902"/>
                      </a:lnTo>
                      <a:lnTo>
                        <a:pt x="2509" y="904"/>
                      </a:lnTo>
                      <a:lnTo>
                        <a:pt x="2518" y="902"/>
                      </a:lnTo>
                      <a:lnTo>
                        <a:pt x="2524" y="904"/>
                      </a:lnTo>
                      <a:lnTo>
                        <a:pt x="2537" y="915"/>
                      </a:lnTo>
                      <a:lnTo>
                        <a:pt x="2545" y="917"/>
                      </a:lnTo>
                      <a:lnTo>
                        <a:pt x="2581" y="936"/>
                      </a:lnTo>
                      <a:lnTo>
                        <a:pt x="2588" y="940"/>
                      </a:lnTo>
                      <a:lnTo>
                        <a:pt x="2603" y="959"/>
                      </a:lnTo>
                      <a:lnTo>
                        <a:pt x="2607" y="961"/>
                      </a:lnTo>
                      <a:lnTo>
                        <a:pt x="2613" y="963"/>
                      </a:lnTo>
                      <a:lnTo>
                        <a:pt x="2624" y="974"/>
                      </a:lnTo>
                      <a:lnTo>
                        <a:pt x="2645" y="978"/>
                      </a:lnTo>
                      <a:lnTo>
                        <a:pt x="2669" y="995"/>
                      </a:lnTo>
                      <a:lnTo>
                        <a:pt x="2679" y="1002"/>
                      </a:lnTo>
                      <a:lnTo>
                        <a:pt x="2675" y="1023"/>
                      </a:lnTo>
                      <a:lnTo>
                        <a:pt x="2675" y="1034"/>
                      </a:lnTo>
                      <a:lnTo>
                        <a:pt x="2681" y="1038"/>
                      </a:lnTo>
                      <a:lnTo>
                        <a:pt x="2683" y="1044"/>
                      </a:lnTo>
                      <a:lnTo>
                        <a:pt x="2681" y="1057"/>
                      </a:lnTo>
                      <a:lnTo>
                        <a:pt x="2677" y="1070"/>
                      </a:lnTo>
                      <a:lnTo>
                        <a:pt x="2664" y="1087"/>
                      </a:lnTo>
                      <a:lnTo>
                        <a:pt x="2669" y="1106"/>
                      </a:lnTo>
                      <a:lnTo>
                        <a:pt x="2681" y="1127"/>
                      </a:lnTo>
                      <a:lnTo>
                        <a:pt x="2690" y="1142"/>
                      </a:lnTo>
                      <a:lnTo>
                        <a:pt x="2690" y="1150"/>
                      </a:lnTo>
                      <a:lnTo>
                        <a:pt x="2698" y="1157"/>
                      </a:lnTo>
                      <a:lnTo>
                        <a:pt x="2711" y="1161"/>
                      </a:lnTo>
                      <a:lnTo>
                        <a:pt x="2720" y="1161"/>
                      </a:lnTo>
                      <a:lnTo>
                        <a:pt x="2730" y="1163"/>
                      </a:lnTo>
                      <a:lnTo>
                        <a:pt x="2737" y="1172"/>
                      </a:lnTo>
                      <a:lnTo>
                        <a:pt x="2739" y="1182"/>
                      </a:lnTo>
                      <a:lnTo>
                        <a:pt x="2735" y="1191"/>
                      </a:lnTo>
                      <a:lnTo>
                        <a:pt x="2735" y="1195"/>
                      </a:lnTo>
                      <a:lnTo>
                        <a:pt x="2741" y="1199"/>
                      </a:lnTo>
                      <a:lnTo>
                        <a:pt x="2741" y="1208"/>
                      </a:lnTo>
                      <a:lnTo>
                        <a:pt x="2739" y="1218"/>
                      </a:lnTo>
                      <a:lnTo>
                        <a:pt x="2739" y="1231"/>
                      </a:lnTo>
                      <a:lnTo>
                        <a:pt x="2745" y="1238"/>
                      </a:lnTo>
                      <a:lnTo>
                        <a:pt x="2769" y="1250"/>
                      </a:lnTo>
                      <a:lnTo>
                        <a:pt x="2764" y="1257"/>
                      </a:lnTo>
                      <a:lnTo>
                        <a:pt x="2762" y="1263"/>
                      </a:lnTo>
                      <a:lnTo>
                        <a:pt x="2762" y="1267"/>
                      </a:lnTo>
                      <a:lnTo>
                        <a:pt x="2762" y="1272"/>
                      </a:lnTo>
                      <a:lnTo>
                        <a:pt x="2762" y="1276"/>
                      </a:lnTo>
                      <a:lnTo>
                        <a:pt x="2758" y="1291"/>
                      </a:lnTo>
                      <a:lnTo>
                        <a:pt x="2758" y="1295"/>
                      </a:lnTo>
                      <a:lnTo>
                        <a:pt x="2762" y="1327"/>
                      </a:lnTo>
                      <a:lnTo>
                        <a:pt x="2762" y="1338"/>
                      </a:lnTo>
                      <a:lnTo>
                        <a:pt x="2758" y="1348"/>
                      </a:lnTo>
                      <a:lnTo>
                        <a:pt x="2756" y="1357"/>
                      </a:lnTo>
                      <a:lnTo>
                        <a:pt x="2741" y="1378"/>
                      </a:lnTo>
                      <a:lnTo>
                        <a:pt x="2739" y="1386"/>
                      </a:lnTo>
                      <a:lnTo>
                        <a:pt x="2741" y="1397"/>
                      </a:lnTo>
                      <a:lnTo>
                        <a:pt x="2747" y="1406"/>
                      </a:lnTo>
                      <a:lnTo>
                        <a:pt x="2754" y="1408"/>
                      </a:lnTo>
                      <a:lnTo>
                        <a:pt x="2760" y="1412"/>
                      </a:lnTo>
                      <a:lnTo>
                        <a:pt x="2764" y="1427"/>
                      </a:lnTo>
                      <a:lnTo>
                        <a:pt x="2771" y="1437"/>
                      </a:lnTo>
                      <a:lnTo>
                        <a:pt x="2779" y="1446"/>
                      </a:lnTo>
                      <a:lnTo>
                        <a:pt x="2796" y="1454"/>
                      </a:lnTo>
                      <a:lnTo>
                        <a:pt x="2803" y="1463"/>
                      </a:lnTo>
                      <a:lnTo>
                        <a:pt x="2809" y="1476"/>
                      </a:lnTo>
                      <a:lnTo>
                        <a:pt x="2811" y="1488"/>
                      </a:lnTo>
                      <a:lnTo>
                        <a:pt x="2809" y="1499"/>
                      </a:lnTo>
                      <a:lnTo>
                        <a:pt x="2805" y="1510"/>
                      </a:lnTo>
                      <a:lnTo>
                        <a:pt x="2805" y="1520"/>
                      </a:lnTo>
                      <a:lnTo>
                        <a:pt x="2809" y="1529"/>
                      </a:lnTo>
                      <a:lnTo>
                        <a:pt x="2817" y="1535"/>
                      </a:lnTo>
                      <a:lnTo>
                        <a:pt x="2839" y="1539"/>
                      </a:lnTo>
                      <a:lnTo>
                        <a:pt x="2847" y="1542"/>
                      </a:lnTo>
                      <a:lnTo>
                        <a:pt x="2847" y="1542"/>
                      </a:lnTo>
                      <a:lnTo>
                        <a:pt x="2854" y="1546"/>
                      </a:lnTo>
                      <a:lnTo>
                        <a:pt x="2871" y="1546"/>
                      </a:lnTo>
                      <a:lnTo>
                        <a:pt x="2877" y="1548"/>
                      </a:lnTo>
                      <a:lnTo>
                        <a:pt x="2883" y="1552"/>
                      </a:lnTo>
                      <a:lnTo>
                        <a:pt x="2890" y="1556"/>
                      </a:lnTo>
                      <a:lnTo>
                        <a:pt x="2896" y="1563"/>
                      </a:lnTo>
                      <a:lnTo>
                        <a:pt x="2894" y="1569"/>
                      </a:lnTo>
                      <a:lnTo>
                        <a:pt x="2905" y="1605"/>
                      </a:lnTo>
                      <a:lnTo>
                        <a:pt x="2905" y="1605"/>
                      </a:lnTo>
                      <a:lnTo>
                        <a:pt x="2907" y="1614"/>
                      </a:lnTo>
                      <a:lnTo>
                        <a:pt x="2909" y="1618"/>
                      </a:lnTo>
                      <a:lnTo>
                        <a:pt x="2917" y="1627"/>
                      </a:lnTo>
                      <a:lnTo>
                        <a:pt x="2926" y="1633"/>
                      </a:lnTo>
                      <a:lnTo>
                        <a:pt x="2932" y="1641"/>
                      </a:lnTo>
                      <a:lnTo>
                        <a:pt x="2934" y="1658"/>
                      </a:lnTo>
                      <a:lnTo>
                        <a:pt x="2936" y="1658"/>
                      </a:lnTo>
                      <a:lnTo>
                        <a:pt x="2936" y="1661"/>
                      </a:lnTo>
                      <a:lnTo>
                        <a:pt x="2934" y="1671"/>
                      </a:lnTo>
                      <a:lnTo>
                        <a:pt x="2932" y="1686"/>
                      </a:lnTo>
                      <a:lnTo>
                        <a:pt x="2932" y="1701"/>
                      </a:lnTo>
                      <a:lnTo>
                        <a:pt x="2934" y="1714"/>
                      </a:lnTo>
                      <a:lnTo>
                        <a:pt x="2936" y="1720"/>
                      </a:lnTo>
                      <a:lnTo>
                        <a:pt x="2934" y="1724"/>
                      </a:lnTo>
                      <a:lnTo>
                        <a:pt x="2932" y="1727"/>
                      </a:lnTo>
                      <a:lnTo>
                        <a:pt x="2932" y="1731"/>
                      </a:lnTo>
                      <a:lnTo>
                        <a:pt x="2932" y="1735"/>
                      </a:lnTo>
                      <a:lnTo>
                        <a:pt x="2934" y="1746"/>
                      </a:lnTo>
                      <a:lnTo>
                        <a:pt x="2934" y="1752"/>
                      </a:lnTo>
                      <a:lnTo>
                        <a:pt x="2928" y="1790"/>
                      </a:lnTo>
                      <a:lnTo>
                        <a:pt x="2919" y="1833"/>
                      </a:lnTo>
                      <a:lnTo>
                        <a:pt x="2911" y="1848"/>
                      </a:lnTo>
                      <a:lnTo>
                        <a:pt x="2907" y="1856"/>
                      </a:lnTo>
                      <a:lnTo>
                        <a:pt x="2909" y="1865"/>
                      </a:lnTo>
                      <a:lnTo>
                        <a:pt x="2907" y="1880"/>
                      </a:lnTo>
                      <a:lnTo>
                        <a:pt x="2905" y="1886"/>
                      </a:lnTo>
                      <a:lnTo>
                        <a:pt x="2902" y="1890"/>
                      </a:lnTo>
                      <a:lnTo>
                        <a:pt x="2898" y="1892"/>
                      </a:lnTo>
                      <a:lnTo>
                        <a:pt x="2892" y="1894"/>
                      </a:lnTo>
                      <a:lnTo>
                        <a:pt x="2879" y="1892"/>
                      </a:lnTo>
                      <a:lnTo>
                        <a:pt x="2864" y="1886"/>
                      </a:lnTo>
                      <a:lnTo>
                        <a:pt x="2860" y="1884"/>
                      </a:lnTo>
                      <a:lnTo>
                        <a:pt x="2847" y="1884"/>
                      </a:lnTo>
                      <a:lnTo>
                        <a:pt x="2845" y="1880"/>
                      </a:lnTo>
                      <a:lnTo>
                        <a:pt x="2845" y="1871"/>
                      </a:lnTo>
                      <a:lnTo>
                        <a:pt x="2847" y="1856"/>
                      </a:lnTo>
                      <a:lnTo>
                        <a:pt x="2849" y="1850"/>
                      </a:lnTo>
                      <a:lnTo>
                        <a:pt x="2845" y="1843"/>
                      </a:lnTo>
                      <a:lnTo>
                        <a:pt x="2841" y="1846"/>
                      </a:lnTo>
                      <a:lnTo>
                        <a:pt x="2826" y="1856"/>
                      </a:lnTo>
                      <a:lnTo>
                        <a:pt x="2822" y="1852"/>
                      </a:lnTo>
                      <a:lnTo>
                        <a:pt x="2822" y="1846"/>
                      </a:lnTo>
                      <a:lnTo>
                        <a:pt x="2824" y="1839"/>
                      </a:lnTo>
                      <a:lnTo>
                        <a:pt x="2826" y="1833"/>
                      </a:lnTo>
                      <a:lnTo>
                        <a:pt x="2824" y="1824"/>
                      </a:lnTo>
                      <a:lnTo>
                        <a:pt x="2822" y="1820"/>
                      </a:lnTo>
                      <a:lnTo>
                        <a:pt x="2820" y="1816"/>
                      </a:lnTo>
                      <a:lnTo>
                        <a:pt x="2815" y="1812"/>
                      </a:lnTo>
                      <a:lnTo>
                        <a:pt x="2811" y="1809"/>
                      </a:lnTo>
                      <a:lnTo>
                        <a:pt x="2800" y="1809"/>
                      </a:lnTo>
                      <a:lnTo>
                        <a:pt x="2796" y="1807"/>
                      </a:lnTo>
                      <a:lnTo>
                        <a:pt x="2792" y="1803"/>
                      </a:lnTo>
                      <a:lnTo>
                        <a:pt x="2792" y="1801"/>
                      </a:lnTo>
                      <a:lnTo>
                        <a:pt x="2790" y="1797"/>
                      </a:lnTo>
                      <a:lnTo>
                        <a:pt x="2788" y="1792"/>
                      </a:lnTo>
                      <a:lnTo>
                        <a:pt x="2786" y="1801"/>
                      </a:lnTo>
                      <a:lnTo>
                        <a:pt x="2783" y="1803"/>
                      </a:lnTo>
                      <a:lnTo>
                        <a:pt x="2771" y="1805"/>
                      </a:lnTo>
                      <a:lnTo>
                        <a:pt x="2762" y="1809"/>
                      </a:lnTo>
                      <a:lnTo>
                        <a:pt x="2760" y="1812"/>
                      </a:lnTo>
                      <a:lnTo>
                        <a:pt x="2756" y="1809"/>
                      </a:lnTo>
                      <a:lnTo>
                        <a:pt x="2754" y="1807"/>
                      </a:lnTo>
                      <a:lnTo>
                        <a:pt x="2752" y="1805"/>
                      </a:lnTo>
                      <a:lnTo>
                        <a:pt x="2747" y="1803"/>
                      </a:lnTo>
                      <a:lnTo>
                        <a:pt x="2735" y="1801"/>
                      </a:lnTo>
                      <a:lnTo>
                        <a:pt x="2726" y="1805"/>
                      </a:lnTo>
                      <a:lnTo>
                        <a:pt x="2720" y="1814"/>
                      </a:lnTo>
                      <a:lnTo>
                        <a:pt x="2717" y="1829"/>
                      </a:lnTo>
                      <a:lnTo>
                        <a:pt x="2715" y="1835"/>
                      </a:lnTo>
                      <a:lnTo>
                        <a:pt x="2720" y="1837"/>
                      </a:lnTo>
                      <a:lnTo>
                        <a:pt x="2730" y="1837"/>
                      </a:lnTo>
                      <a:lnTo>
                        <a:pt x="2737" y="1837"/>
                      </a:lnTo>
                      <a:lnTo>
                        <a:pt x="2737" y="1839"/>
                      </a:lnTo>
                      <a:lnTo>
                        <a:pt x="2735" y="1841"/>
                      </a:lnTo>
                      <a:lnTo>
                        <a:pt x="2735" y="1848"/>
                      </a:lnTo>
                      <a:lnTo>
                        <a:pt x="2745" y="1854"/>
                      </a:lnTo>
                      <a:lnTo>
                        <a:pt x="2758" y="1854"/>
                      </a:lnTo>
                      <a:lnTo>
                        <a:pt x="2766" y="1858"/>
                      </a:lnTo>
                      <a:lnTo>
                        <a:pt x="2769" y="1871"/>
                      </a:lnTo>
                      <a:lnTo>
                        <a:pt x="2760" y="1882"/>
                      </a:lnTo>
                      <a:lnTo>
                        <a:pt x="2735" y="1884"/>
                      </a:lnTo>
                      <a:lnTo>
                        <a:pt x="2724" y="1888"/>
                      </a:lnTo>
                      <a:lnTo>
                        <a:pt x="2722" y="1892"/>
                      </a:lnTo>
                      <a:lnTo>
                        <a:pt x="2717" y="1903"/>
                      </a:lnTo>
                      <a:lnTo>
                        <a:pt x="2713" y="1907"/>
                      </a:lnTo>
                      <a:lnTo>
                        <a:pt x="2669" y="1939"/>
                      </a:lnTo>
                      <a:lnTo>
                        <a:pt x="2662" y="1939"/>
                      </a:lnTo>
                      <a:lnTo>
                        <a:pt x="2649" y="1941"/>
                      </a:lnTo>
                      <a:lnTo>
                        <a:pt x="2645" y="1943"/>
                      </a:lnTo>
                      <a:lnTo>
                        <a:pt x="2641" y="1945"/>
                      </a:lnTo>
                      <a:lnTo>
                        <a:pt x="2637" y="1954"/>
                      </a:lnTo>
                      <a:lnTo>
                        <a:pt x="2635" y="1956"/>
                      </a:lnTo>
                      <a:lnTo>
                        <a:pt x="2630" y="1958"/>
                      </a:lnTo>
                      <a:lnTo>
                        <a:pt x="2628" y="1956"/>
                      </a:lnTo>
                      <a:lnTo>
                        <a:pt x="2624" y="1958"/>
                      </a:lnTo>
                      <a:lnTo>
                        <a:pt x="2622" y="1962"/>
                      </a:lnTo>
                      <a:lnTo>
                        <a:pt x="2622" y="1967"/>
                      </a:lnTo>
                      <a:lnTo>
                        <a:pt x="2624" y="1971"/>
                      </a:lnTo>
                      <a:lnTo>
                        <a:pt x="2624" y="1975"/>
                      </a:lnTo>
                      <a:lnTo>
                        <a:pt x="2626" y="1977"/>
                      </a:lnTo>
                      <a:lnTo>
                        <a:pt x="2624" y="1982"/>
                      </a:lnTo>
                      <a:lnTo>
                        <a:pt x="2622" y="1982"/>
                      </a:lnTo>
                      <a:lnTo>
                        <a:pt x="2620" y="1982"/>
                      </a:lnTo>
                      <a:lnTo>
                        <a:pt x="2611" y="1990"/>
                      </a:lnTo>
                      <a:lnTo>
                        <a:pt x="2607" y="1992"/>
                      </a:lnTo>
                      <a:lnTo>
                        <a:pt x="2592" y="1992"/>
                      </a:lnTo>
                      <a:lnTo>
                        <a:pt x="2584" y="1994"/>
                      </a:lnTo>
                      <a:lnTo>
                        <a:pt x="2573" y="2001"/>
                      </a:lnTo>
                      <a:lnTo>
                        <a:pt x="2567" y="2003"/>
                      </a:lnTo>
                      <a:lnTo>
                        <a:pt x="2539" y="2009"/>
                      </a:lnTo>
                      <a:lnTo>
                        <a:pt x="2524" y="2013"/>
                      </a:lnTo>
                      <a:lnTo>
                        <a:pt x="2513" y="2024"/>
                      </a:lnTo>
                      <a:lnTo>
                        <a:pt x="2518" y="2030"/>
                      </a:lnTo>
                      <a:lnTo>
                        <a:pt x="2518" y="2039"/>
                      </a:lnTo>
                      <a:lnTo>
                        <a:pt x="2516" y="2045"/>
                      </a:lnTo>
                      <a:lnTo>
                        <a:pt x="2509" y="2050"/>
                      </a:lnTo>
                      <a:lnTo>
                        <a:pt x="2513" y="2054"/>
                      </a:lnTo>
                      <a:lnTo>
                        <a:pt x="2513" y="2056"/>
                      </a:lnTo>
                      <a:lnTo>
                        <a:pt x="2511" y="2058"/>
                      </a:lnTo>
                      <a:lnTo>
                        <a:pt x="2509" y="2062"/>
                      </a:lnTo>
                      <a:lnTo>
                        <a:pt x="2505" y="2069"/>
                      </a:lnTo>
                      <a:lnTo>
                        <a:pt x="2501" y="2075"/>
                      </a:lnTo>
                      <a:lnTo>
                        <a:pt x="2494" y="2077"/>
                      </a:lnTo>
                      <a:lnTo>
                        <a:pt x="2486" y="2075"/>
                      </a:lnTo>
                      <a:lnTo>
                        <a:pt x="2484" y="2073"/>
                      </a:lnTo>
                      <a:lnTo>
                        <a:pt x="2477" y="2067"/>
                      </a:lnTo>
                      <a:lnTo>
                        <a:pt x="2475" y="2064"/>
                      </a:lnTo>
                      <a:lnTo>
                        <a:pt x="2471" y="2064"/>
                      </a:lnTo>
                      <a:lnTo>
                        <a:pt x="2471" y="2064"/>
                      </a:lnTo>
                      <a:lnTo>
                        <a:pt x="2471" y="2067"/>
                      </a:lnTo>
                      <a:lnTo>
                        <a:pt x="2469" y="2069"/>
                      </a:lnTo>
                      <a:lnTo>
                        <a:pt x="2458" y="2079"/>
                      </a:lnTo>
                      <a:lnTo>
                        <a:pt x="2458" y="2084"/>
                      </a:lnTo>
                      <a:lnTo>
                        <a:pt x="2456" y="2094"/>
                      </a:lnTo>
                      <a:lnTo>
                        <a:pt x="2450" y="2098"/>
                      </a:lnTo>
                      <a:lnTo>
                        <a:pt x="2443" y="2096"/>
                      </a:lnTo>
                      <a:lnTo>
                        <a:pt x="2439" y="2094"/>
                      </a:lnTo>
                      <a:lnTo>
                        <a:pt x="2433" y="2094"/>
                      </a:lnTo>
                      <a:lnTo>
                        <a:pt x="2426" y="2126"/>
                      </a:lnTo>
                      <a:lnTo>
                        <a:pt x="2424" y="2135"/>
                      </a:lnTo>
                      <a:lnTo>
                        <a:pt x="2416" y="2141"/>
                      </a:lnTo>
                      <a:lnTo>
                        <a:pt x="2399" y="2143"/>
                      </a:lnTo>
                      <a:lnTo>
                        <a:pt x="2390" y="2150"/>
                      </a:lnTo>
                      <a:lnTo>
                        <a:pt x="2390" y="2150"/>
                      </a:lnTo>
                      <a:lnTo>
                        <a:pt x="2390" y="2150"/>
                      </a:lnTo>
                      <a:lnTo>
                        <a:pt x="2388" y="2150"/>
                      </a:lnTo>
                      <a:lnTo>
                        <a:pt x="2386" y="2152"/>
                      </a:lnTo>
                      <a:lnTo>
                        <a:pt x="2382" y="2152"/>
                      </a:lnTo>
                      <a:lnTo>
                        <a:pt x="2379" y="2150"/>
                      </a:lnTo>
                      <a:lnTo>
                        <a:pt x="2375" y="2150"/>
                      </a:lnTo>
                      <a:lnTo>
                        <a:pt x="2373" y="2150"/>
                      </a:lnTo>
                      <a:lnTo>
                        <a:pt x="2371" y="2150"/>
                      </a:lnTo>
                      <a:lnTo>
                        <a:pt x="2369" y="2152"/>
                      </a:lnTo>
                      <a:lnTo>
                        <a:pt x="2371" y="2173"/>
                      </a:lnTo>
                      <a:lnTo>
                        <a:pt x="2369" y="2184"/>
                      </a:lnTo>
                      <a:lnTo>
                        <a:pt x="2367" y="2190"/>
                      </a:lnTo>
                      <a:lnTo>
                        <a:pt x="2358" y="2201"/>
                      </a:lnTo>
                      <a:lnTo>
                        <a:pt x="2348" y="2203"/>
                      </a:lnTo>
                      <a:lnTo>
                        <a:pt x="2314" y="2188"/>
                      </a:lnTo>
                      <a:lnTo>
                        <a:pt x="2311" y="2188"/>
                      </a:lnTo>
                      <a:lnTo>
                        <a:pt x="2307" y="2188"/>
                      </a:lnTo>
                      <a:lnTo>
                        <a:pt x="2303" y="2192"/>
                      </a:lnTo>
                      <a:lnTo>
                        <a:pt x="2303" y="2194"/>
                      </a:lnTo>
                      <a:lnTo>
                        <a:pt x="2297" y="2194"/>
                      </a:lnTo>
                      <a:lnTo>
                        <a:pt x="2290" y="2194"/>
                      </a:lnTo>
                      <a:lnTo>
                        <a:pt x="2286" y="2198"/>
                      </a:lnTo>
                      <a:lnTo>
                        <a:pt x="2282" y="2203"/>
                      </a:lnTo>
                      <a:lnTo>
                        <a:pt x="2277" y="2215"/>
                      </a:lnTo>
                      <a:lnTo>
                        <a:pt x="2275" y="2220"/>
                      </a:lnTo>
                      <a:lnTo>
                        <a:pt x="2271" y="2220"/>
                      </a:lnTo>
                      <a:lnTo>
                        <a:pt x="2252" y="2220"/>
                      </a:lnTo>
                      <a:lnTo>
                        <a:pt x="2228" y="2226"/>
                      </a:lnTo>
                      <a:lnTo>
                        <a:pt x="2216" y="2230"/>
                      </a:lnTo>
                      <a:lnTo>
                        <a:pt x="2209" y="2241"/>
                      </a:lnTo>
                      <a:lnTo>
                        <a:pt x="2207" y="2243"/>
                      </a:lnTo>
                      <a:lnTo>
                        <a:pt x="2205" y="2245"/>
                      </a:lnTo>
                      <a:lnTo>
                        <a:pt x="2205" y="2247"/>
                      </a:lnTo>
                      <a:lnTo>
                        <a:pt x="2205" y="2252"/>
                      </a:lnTo>
                      <a:lnTo>
                        <a:pt x="2205" y="2252"/>
                      </a:lnTo>
                      <a:lnTo>
                        <a:pt x="2205" y="2254"/>
                      </a:lnTo>
                      <a:lnTo>
                        <a:pt x="2207" y="2256"/>
                      </a:lnTo>
                      <a:lnTo>
                        <a:pt x="2205" y="2258"/>
                      </a:lnTo>
                      <a:lnTo>
                        <a:pt x="2205" y="2258"/>
                      </a:lnTo>
                      <a:lnTo>
                        <a:pt x="2203" y="2258"/>
                      </a:lnTo>
                      <a:lnTo>
                        <a:pt x="2201" y="2260"/>
                      </a:lnTo>
                      <a:lnTo>
                        <a:pt x="2197" y="2264"/>
                      </a:lnTo>
                      <a:lnTo>
                        <a:pt x="2188" y="2271"/>
                      </a:lnTo>
                      <a:lnTo>
                        <a:pt x="2186" y="2275"/>
                      </a:lnTo>
                      <a:lnTo>
                        <a:pt x="2180" y="2294"/>
                      </a:lnTo>
                      <a:lnTo>
                        <a:pt x="2175" y="2298"/>
                      </a:lnTo>
                      <a:lnTo>
                        <a:pt x="2173" y="2303"/>
                      </a:lnTo>
                      <a:lnTo>
                        <a:pt x="2171" y="2307"/>
                      </a:lnTo>
                      <a:lnTo>
                        <a:pt x="2171" y="2315"/>
                      </a:lnTo>
                      <a:lnTo>
                        <a:pt x="2167" y="2324"/>
                      </a:lnTo>
                      <a:lnTo>
                        <a:pt x="2165" y="2330"/>
                      </a:lnTo>
                      <a:lnTo>
                        <a:pt x="2167" y="2339"/>
                      </a:lnTo>
                      <a:lnTo>
                        <a:pt x="2169" y="2345"/>
                      </a:lnTo>
                      <a:lnTo>
                        <a:pt x="2171" y="2349"/>
                      </a:lnTo>
                      <a:lnTo>
                        <a:pt x="2171" y="2354"/>
                      </a:lnTo>
                      <a:lnTo>
                        <a:pt x="2167" y="2358"/>
                      </a:lnTo>
                      <a:lnTo>
                        <a:pt x="2163" y="2358"/>
                      </a:lnTo>
                      <a:lnTo>
                        <a:pt x="2158" y="2354"/>
                      </a:lnTo>
                      <a:lnTo>
                        <a:pt x="2152" y="2341"/>
                      </a:lnTo>
                      <a:lnTo>
                        <a:pt x="2150" y="2339"/>
                      </a:lnTo>
                      <a:lnTo>
                        <a:pt x="2150" y="2334"/>
                      </a:lnTo>
                      <a:lnTo>
                        <a:pt x="2148" y="2332"/>
                      </a:lnTo>
                      <a:lnTo>
                        <a:pt x="2146" y="2330"/>
                      </a:lnTo>
                      <a:lnTo>
                        <a:pt x="2139" y="2326"/>
                      </a:lnTo>
                      <a:lnTo>
                        <a:pt x="2139" y="2324"/>
                      </a:lnTo>
                      <a:lnTo>
                        <a:pt x="2137" y="2324"/>
                      </a:lnTo>
                      <a:lnTo>
                        <a:pt x="2137" y="2322"/>
                      </a:lnTo>
                      <a:lnTo>
                        <a:pt x="2139" y="2322"/>
                      </a:lnTo>
                      <a:lnTo>
                        <a:pt x="2139" y="2320"/>
                      </a:lnTo>
                      <a:lnTo>
                        <a:pt x="2139" y="2320"/>
                      </a:lnTo>
                      <a:lnTo>
                        <a:pt x="2139" y="2320"/>
                      </a:lnTo>
                      <a:lnTo>
                        <a:pt x="2139" y="2320"/>
                      </a:lnTo>
                      <a:lnTo>
                        <a:pt x="2141" y="2317"/>
                      </a:lnTo>
                      <a:lnTo>
                        <a:pt x="2141" y="2313"/>
                      </a:lnTo>
                      <a:lnTo>
                        <a:pt x="2139" y="2313"/>
                      </a:lnTo>
                      <a:lnTo>
                        <a:pt x="2137" y="2311"/>
                      </a:lnTo>
                      <a:lnTo>
                        <a:pt x="2129" y="2313"/>
                      </a:lnTo>
                      <a:lnTo>
                        <a:pt x="2122" y="2311"/>
                      </a:lnTo>
                      <a:lnTo>
                        <a:pt x="2118" y="2309"/>
                      </a:lnTo>
                      <a:lnTo>
                        <a:pt x="2116" y="2305"/>
                      </a:lnTo>
                      <a:lnTo>
                        <a:pt x="2116" y="2296"/>
                      </a:lnTo>
                      <a:lnTo>
                        <a:pt x="2112" y="2292"/>
                      </a:lnTo>
                      <a:lnTo>
                        <a:pt x="2105" y="2288"/>
                      </a:lnTo>
                      <a:lnTo>
                        <a:pt x="2082" y="2290"/>
                      </a:lnTo>
                      <a:lnTo>
                        <a:pt x="2090" y="2298"/>
                      </a:lnTo>
                      <a:lnTo>
                        <a:pt x="2095" y="2300"/>
                      </a:lnTo>
                      <a:lnTo>
                        <a:pt x="2097" y="2309"/>
                      </a:lnTo>
                      <a:lnTo>
                        <a:pt x="2097" y="2315"/>
                      </a:lnTo>
                      <a:lnTo>
                        <a:pt x="2095" y="2317"/>
                      </a:lnTo>
                      <a:lnTo>
                        <a:pt x="2092" y="2322"/>
                      </a:lnTo>
                      <a:lnTo>
                        <a:pt x="2088" y="2328"/>
                      </a:lnTo>
                      <a:lnTo>
                        <a:pt x="2092" y="2332"/>
                      </a:lnTo>
                      <a:lnTo>
                        <a:pt x="2112" y="2341"/>
                      </a:lnTo>
                      <a:lnTo>
                        <a:pt x="2120" y="2349"/>
                      </a:lnTo>
                      <a:lnTo>
                        <a:pt x="2124" y="2354"/>
                      </a:lnTo>
                      <a:lnTo>
                        <a:pt x="2129" y="2360"/>
                      </a:lnTo>
                      <a:lnTo>
                        <a:pt x="2131" y="2366"/>
                      </a:lnTo>
                      <a:lnTo>
                        <a:pt x="2131" y="2379"/>
                      </a:lnTo>
                      <a:lnTo>
                        <a:pt x="2131" y="2385"/>
                      </a:lnTo>
                      <a:lnTo>
                        <a:pt x="2135" y="2394"/>
                      </a:lnTo>
                      <a:lnTo>
                        <a:pt x="2141" y="2398"/>
                      </a:lnTo>
                      <a:lnTo>
                        <a:pt x="2148" y="2400"/>
                      </a:lnTo>
                      <a:lnTo>
                        <a:pt x="2152" y="2402"/>
                      </a:lnTo>
                      <a:lnTo>
                        <a:pt x="2156" y="2407"/>
                      </a:lnTo>
                      <a:lnTo>
                        <a:pt x="2158" y="2413"/>
                      </a:lnTo>
                      <a:lnTo>
                        <a:pt x="2158" y="2417"/>
                      </a:lnTo>
                      <a:lnTo>
                        <a:pt x="2160" y="2419"/>
                      </a:lnTo>
                      <a:lnTo>
                        <a:pt x="2214" y="2439"/>
                      </a:lnTo>
                      <a:lnTo>
                        <a:pt x="2214" y="2439"/>
                      </a:lnTo>
                      <a:lnTo>
                        <a:pt x="2220" y="2443"/>
                      </a:lnTo>
                      <a:lnTo>
                        <a:pt x="2233" y="2443"/>
                      </a:lnTo>
                      <a:lnTo>
                        <a:pt x="2239" y="2447"/>
                      </a:lnTo>
                      <a:lnTo>
                        <a:pt x="2241" y="2456"/>
                      </a:lnTo>
                      <a:lnTo>
                        <a:pt x="2239" y="2462"/>
                      </a:lnTo>
                      <a:lnTo>
                        <a:pt x="2239" y="2468"/>
                      </a:lnTo>
                      <a:lnTo>
                        <a:pt x="2254" y="2473"/>
                      </a:lnTo>
                      <a:lnTo>
                        <a:pt x="2260" y="2475"/>
                      </a:lnTo>
                      <a:lnTo>
                        <a:pt x="2262" y="2479"/>
                      </a:lnTo>
                      <a:lnTo>
                        <a:pt x="2262" y="2487"/>
                      </a:lnTo>
                      <a:lnTo>
                        <a:pt x="2262" y="2496"/>
                      </a:lnTo>
                      <a:lnTo>
                        <a:pt x="2256" y="2511"/>
                      </a:lnTo>
                      <a:lnTo>
                        <a:pt x="2256" y="2519"/>
                      </a:lnTo>
                      <a:lnTo>
                        <a:pt x="2248" y="2519"/>
                      </a:lnTo>
                      <a:lnTo>
                        <a:pt x="2248" y="2526"/>
                      </a:lnTo>
                      <a:lnTo>
                        <a:pt x="2250" y="2536"/>
                      </a:lnTo>
                      <a:lnTo>
                        <a:pt x="2250" y="2545"/>
                      </a:lnTo>
                      <a:lnTo>
                        <a:pt x="2245" y="2551"/>
                      </a:lnTo>
                      <a:lnTo>
                        <a:pt x="2233" y="2560"/>
                      </a:lnTo>
                      <a:lnTo>
                        <a:pt x="2231" y="2568"/>
                      </a:lnTo>
                      <a:lnTo>
                        <a:pt x="2233" y="2573"/>
                      </a:lnTo>
                      <a:lnTo>
                        <a:pt x="2237" y="2579"/>
                      </a:lnTo>
                      <a:lnTo>
                        <a:pt x="2245" y="2587"/>
                      </a:lnTo>
                      <a:lnTo>
                        <a:pt x="2252" y="2592"/>
                      </a:lnTo>
                      <a:lnTo>
                        <a:pt x="2256" y="2594"/>
                      </a:lnTo>
                      <a:lnTo>
                        <a:pt x="2269" y="2598"/>
                      </a:lnTo>
                      <a:lnTo>
                        <a:pt x="2273" y="2600"/>
                      </a:lnTo>
                      <a:lnTo>
                        <a:pt x="2277" y="2604"/>
                      </a:lnTo>
                      <a:lnTo>
                        <a:pt x="2279" y="2611"/>
                      </a:lnTo>
                      <a:lnTo>
                        <a:pt x="2277" y="2619"/>
                      </a:lnTo>
                      <a:lnTo>
                        <a:pt x="2277" y="2619"/>
                      </a:lnTo>
                      <a:lnTo>
                        <a:pt x="2282" y="2619"/>
                      </a:lnTo>
                      <a:lnTo>
                        <a:pt x="2279" y="2624"/>
                      </a:lnTo>
                      <a:lnTo>
                        <a:pt x="2279" y="2626"/>
                      </a:lnTo>
                      <a:lnTo>
                        <a:pt x="2284" y="2628"/>
                      </a:lnTo>
                      <a:lnTo>
                        <a:pt x="2292" y="2632"/>
                      </a:lnTo>
                      <a:lnTo>
                        <a:pt x="2297" y="2636"/>
                      </a:lnTo>
                      <a:lnTo>
                        <a:pt x="2301" y="2641"/>
                      </a:lnTo>
                      <a:lnTo>
                        <a:pt x="2303" y="2651"/>
                      </a:lnTo>
                      <a:lnTo>
                        <a:pt x="2305" y="2658"/>
                      </a:lnTo>
                      <a:lnTo>
                        <a:pt x="2309" y="2664"/>
                      </a:lnTo>
                      <a:lnTo>
                        <a:pt x="2311" y="2668"/>
                      </a:lnTo>
                      <a:lnTo>
                        <a:pt x="2316" y="2670"/>
                      </a:lnTo>
                      <a:lnTo>
                        <a:pt x="2320" y="2675"/>
                      </a:lnTo>
                      <a:lnTo>
                        <a:pt x="2322" y="2675"/>
                      </a:lnTo>
                      <a:lnTo>
                        <a:pt x="2326" y="2675"/>
                      </a:lnTo>
                      <a:lnTo>
                        <a:pt x="2328" y="2675"/>
                      </a:lnTo>
                      <a:lnTo>
                        <a:pt x="2331" y="2683"/>
                      </a:lnTo>
                      <a:lnTo>
                        <a:pt x="2335" y="2700"/>
                      </a:lnTo>
                      <a:lnTo>
                        <a:pt x="2337" y="2709"/>
                      </a:lnTo>
                      <a:lnTo>
                        <a:pt x="2343" y="2715"/>
                      </a:lnTo>
                      <a:lnTo>
                        <a:pt x="2350" y="2719"/>
                      </a:lnTo>
                      <a:lnTo>
                        <a:pt x="2367" y="2726"/>
                      </a:lnTo>
                      <a:lnTo>
                        <a:pt x="2375" y="2730"/>
                      </a:lnTo>
                      <a:lnTo>
                        <a:pt x="2390" y="2753"/>
                      </a:lnTo>
                      <a:lnTo>
                        <a:pt x="2396" y="2757"/>
                      </a:lnTo>
                      <a:lnTo>
                        <a:pt x="2403" y="2760"/>
                      </a:lnTo>
                      <a:lnTo>
                        <a:pt x="2422" y="2760"/>
                      </a:lnTo>
                      <a:lnTo>
                        <a:pt x="2428" y="2757"/>
                      </a:lnTo>
                      <a:lnTo>
                        <a:pt x="2426" y="2751"/>
                      </a:lnTo>
                      <a:lnTo>
                        <a:pt x="2430" y="2749"/>
                      </a:lnTo>
                      <a:lnTo>
                        <a:pt x="2443" y="2751"/>
                      </a:lnTo>
                      <a:lnTo>
                        <a:pt x="2450" y="2753"/>
                      </a:lnTo>
                      <a:lnTo>
                        <a:pt x="2456" y="2755"/>
                      </a:lnTo>
                      <a:lnTo>
                        <a:pt x="2467" y="2764"/>
                      </a:lnTo>
                      <a:lnTo>
                        <a:pt x="2473" y="2766"/>
                      </a:lnTo>
                      <a:lnTo>
                        <a:pt x="2475" y="2768"/>
                      </a:lnTo>
                      <a:lnTo>
                        <a:pt x="2477" y="2774"/>
                      </a:lnTo>
                      <a:lnTo>
                        <a:pt x="2479" y="2779"/>
                      </a:lnTo>
                      <a:lnTo>
                        <a:pt x="2492" y="2789"/>
                      </a:lnTo>
                      <a:lnTo>
                        <a:pt x="2492" y="2789"/>
                      </a:lnTo>
                      <a:lnTo>
                        <a:pt x="2492" y="2789"/>
                      </a:lnTo>
                      <a:lnTo>
                        <a:pt x="2496" y="2791"/>
                      </a:lnTo>
                      <a:lnTo>
                        <a:pt x="2535" y="2830"/>
                      </a:lnTo>
                      <a:lnTo>
                        <a:pt x="2541" y="2838"/>
                      </a:lnTo>
                      <a:lnTo>
                        <a:pt x="2547" y="2847"/>
                      </a:lnTo>
                      <a:lnTo>
                        <a:pt x="2558" y="2849"/>
                      </a:lnTo>
                      <a:lnTo>
                        <a:pt x="2577" y="2847"/>
                      </a:lnTo>
                      <a:lnTo>
                        <a:pt x="2586" y="2849"/>
                      </a:lnTo>
                      <a:lnTo>
                        <a:pt x="2590" y="2851"/>
                      </a:lnTo>
                      <a:lnTo>
                        <a:pt x="2603" y="2864"/>
                      </a:lnTo>
                      <a:lnTo>
                        <a:pt x="2620" y="2876"/>
                      </a:lnTo>
                      <a:lnTo>
                        <a:pt x="2624" y="2885"/>
                      </a:lnTo>
                      <a:lnTo>
                        <a:pt x="2626" y="2898"/>
                      </a:lnTo>
                      <a:lnTo>
                        <a:pt x="2632" y="2906"/>
                      </a:lnTo>
                      <a:lnTo>
                        <a:pt x="2645" y="2913"/>
                      </a:lnTo>
                      <a:lnTo>
                        <a:pt x="2656" y="2919"/>
                      </a:lnTo>
                      <a:lnTo>
                        <a:pt x="2664" y="2921"/>
                      </a:lnTo>
                      <a:lnTo>
                        <a:pt x="2666" y="2913"/>
                      </a:lnTo>
                      <a:lnTo>
                        <a:pt x="2669" y="2906"/>
                      </a:lnTo>
                      <a:lnTo>
                        <a:pt x="2673" y="2902"/>
                      </a:lnTo>
                      <a:lnTo>
                        <a:pt x="2681" y="2904"/>
                      </a:lnTo>
                      <a:lnTo>
                        <a:pt x="2688" y="2906"/>
                      </a:lnTo>
                      <a:lnTo>
                        <a:pt x="2694" y="2910"/>
                      </a:lnTo>
                      <a:lnTo>
                        <a:pt x="2700" y="2913"/>
                      </a:lnTo>
                      <a:lnTo>
                        <a:pt x="2707" y="2910"/>
                      </a:lnTo>
                      <a:lnTo>
                        <a:pt x="2709" y="2919"/>
                      </a:lnTo>
                      <a:lnTo>
                        <a:pt x="2713" y="2927"/>
                      </a:lnTo>
                      <a:lnTo>
                        <a:pt x="2720" y="2936"/>
                      </a:lnTo>
                      <a:lnTo>
                        <a:pt x="2728" y="2940"/>
                      </a:lnTo>
                      <a:lnTo>
                        <a:pt x="2735" y="2942"/>
                      </a:lnTo>
                      <a:lnTo>
                        <a:pt x="2747" y="2942"/>
                      </a:lnTo>
                      <a:lnTo>
                        <a:pt x="2752" y="2944"/>
                      </a:lnTo>
                      <a:lnTo>
                        <a:pt x="2762" y="2955"/>
                      </a:lnTo>
                      <a:lnTo>
                        <a:pt x="2783" y="2985"/>
                      </a:lnTo>
                      <a:lnTo>
                        <a:pt x="2792" y="2989"/>
                      </a:lnTo>
                      <a:lnTo>
                        <a:pt x="2786" y="3013"/>
                      </a:lnTo>
                      <a:lnTo>
                        <a:pt x="2786" y="3019"/>
                      </a:lnTo>
                      <a:lnTo>
                        <a:pt x="2788" y="3017"/>
                      </a:lnTo>
                      <a:lnTo>
                        <a:pt x="2792" y="3023"/>
                      </a:lnTo>
                      <a:lnTo>
                        <a:pt x="2794" y="3025"/>
                      </a:lnTo>
                      <a:lnTo>
                        <a:pt x="2798" y="3025"/>
                      </a:lnTo>
                      <a:lnTo>
                        <a:pt x="2794" y="3032"/>
                      </a:lnTo>
                      <a:lnTo>
                        <a:pt x="2796" y="3038"/>
                      </a:lnTo>
                      <a:lnTo>
                        <a:pt x="2800" y="3053"/>
                      </a:lnTo>
                      <a:lnTo>
                        <a:pt x="2800" y="3061"/>
                      </a:lnTo>
                      <a:lnTo>
                        <a:pt x="2803" y="3070"/>
                      </a:lnTo>
                      <a:lnTo>
                        <a:pt x="2800" y="3076"/>
                      </a:lnTo>
                      <a:lnTo>
                        <a:pt x="2798" y="3091"/>
                      </a:lnTo>
                      <a:lnTo>
                        <a:pt x="2796" y="3093"/>
                      </a:lnTo>
                      <a:lnTo>
                        <a:pt x="2794" y="3098"/>
                      </a:lnTo>
                      <a:lnTo>
                        <a:pt x="2792" y="3098"/>
                      </a:lnTo>
                      <a:lnTo>
                        <a:pt x="2786" y="3100"/>
                      </a:lnTo>
                      <a:lnTo>
                        <a:pt x="2783" y="3100"/>
                      </a:lnTo>
                      <a:lnTo>
                        <a:pt x="2781" y="3106"/>
                      </a:lnTo>
                      <a:lnTo>
                        <a:pt x="2781" y="3121"/>
                      </a:lnTo>
                      <a:lnTo>
                        <a:pt x="2781" y="3121"/>
                      </a:lnTo>
                      <a:lnTo>
                        <a:pt x="2766" y="3117"/>
                      </a:lnTo>
                      <a:lnTo>
                        <a:pt x="2758" y="3108"/>
                      </a:lnTo>
                      <a:lnTo>
                        <a:pt x="2754" y="3106"/>
                      </a:lnTo>
                      <a:lnTo>
                        <a:pt x="2747" y="3104"/>
                      </a:lnTo>
                      <a:lnTo>
                        <a:pt x="2709" y="3100"/>
                      </a:lnTo>
                      <a:lnTo>
                        <a:pt x="2698" y="3104"/>
                      </a:lnTo>
                      <a:lnTo>
                        <a:pt x="2688" y="3110"/>
                      </a:lnTo>
                      <a:lnTo>
                        <a:pt x="2686" y="3112"/>
                      </a:lnTo>
                      <a:lnTo>
                        <a:pt x="2686" y="3117"/>
                      </a:lnTo>
                      <a:lnTo>
                        <a:pt x="2686" y="3119"/>
                      </a:lnTo>
                      <a:lnTo>
                        <a:pt x="2688" y="3121"/>
                      </a:lnTo>
                      <a:lnTo>
                        <a:pt x="2690" y="3129"/>
                      </a:lnTo>
                      <a:lnTo>
                        <a:pt x="2694" y="3134"/>
                      </a:lnTo>
                      <a:lnTo>
                        <a:pt x="2696" y="3138"/>
                      </a:lnTo>
                      <a:lnTo>
                        <a:pt x="2696" y="3144"/>
                      </a:lnTo>
                      <a:lnTo>
                        <a:pt x="2692" y="3155"/>
                      </a:lnTo>
                      <a:lnTo>
                        <a:pt x="2692" y="3159"/>
                      </a:lnTo>
                      <a:lnTo>
                        <a:pt x="2692" y="3163"/>
                      </a:lnTo>
                      <a:lnTo>
                        <a:pt x="2696" y="3178"/>
                      </a:lnTo>
                      <a:lnTo>
                        <a:pt x="2696" y="3183"/>
                      </a:lnTo>
                      <a:lnTo>
                        <a:pt x="2694" y="3187"/>
                      </a:lnTo>
                      <a:lnTo>
                        <a:pt x="2694" y="3191"/>
                      </a:lnTo>
                      <a:lnTo>
                        <a:pt x="2694" y="3193"/>
                      </a:lnTo>
                      <a:lnTo>
                        <a:pt x="2694" y="3204"/>
                      </a:lnTo>
                      <a:lnTo>
                        <a:pt x="2690" y="3212"/>
                      </a:lnTo>
                      <a:lnTo>
                        <a:pt x="2662" y="3248"/>
                      </a:lnTo>
                      <a:lnTo>
                        <a:pt x="2652" y="3257"/>
                      </a:lnTo>
                      <a:lnTo>
                        <a:pt x="2607" y="3272"/>
                      </a:lnTo>
                      <a:lnTo>
                        <a:pt x="2575" y="3291"/>
                      </a:lnTo>
                      <a:lnTo>
                        <a:pt x="2569" y="3297"/>
                      </a:lnTo>
                      <a:lnTo>
                        <a:pt x="2560" y="3310"/>
                      </a:lnTo>
                      <a:lnTo>
                        <a:pt x="2550" y="3319"/>
                      </a:lnTo>
                      <a:lnTo>
                        <a:pt x="2545" y="3325"/>
                      </a:lnTo>
                      <a:lnTo>
                        <a:pt x="2545" y="3325"/>
                      </a:lnTo>
                      <a:lnTo>
                        <a:pt x="2528" y="3331"/>
                      </a:lnTo>
                      <a:lnTo>
                        <a:pt x="2522" y="3336"/>
                      </a:lnTo>
                      <a:lnTo>
                        <a:pt x="2520" y="3340"/>
                      </a:lnTo>
                      <a:lnTo>
                        <a:pt x="2516" y="3350"/>
                      </a:lnTo>
                      <a:lnTo>
                        <a:pt x="2511" y="3357"/>
                      </a:lnTo>
                      <a:lnTo>
                        <a:pt x="2501" y="3367"/>
                      </a:lnTo>
                      <a:lnTo>
                        <a:pt x="2498" y="3370"/>
                      </a:lnTo>
                      <a:lnTo>
                        <a:pt x="2496" y="3378"/>
                      </a:lnTo>
                      <a:lnTo>
                        <a:pt x="2494" y="3380"/>
                      </a:lnTo>
                      <a:lnTo>
                        <a:pt x="2492" y="3380"/>
                      </a:lnTo>
                      <a:lnTo>
                        <a:pt x="2490" y="3380"/>
                      </a:lnTo>
                      <a:lnTo>
                        <a:pt x="2488" y="3384"/>
                      </a:lnTo>
                      <a:lnTo>
                        <a:pt x="2488" y="3391"/>
                      </a:lnTo>
                      <a:lnTo>
                        <a:pt x="2492" y="3397"/>
                      </a:lnTo>
                      <a:lnTo>
                        <a:pt x="2496" y="3404"/>
                      </a:lnTo>
                      <a:lnTo>
                        <a:pt x="2498" y="3408"/>
                      </a:lnTo>
                      <a:lnTo>
                        <a:pt x="2528" y="3429"/>
                      </a:lnTo>
                      <a:lnTo>
                        <a:pt x="2535" y="3440"/>
                      </a:lnTo>
                      <a:lnTo>
                        <a:pt x="2537" y="3446"/>
                      </a:lnTo>
                      <a:lnTo>
                        <a:pt x="2539" y="3453"/>
                      </a:lnTo>
                      <a:lnTo>
                        <a:pt x="2543" y="3455"/>
                      </a:lnTo>
                      <a:lnTo>
                        <a:pt x="2552" y="3459"/>
                      </a:lnTo>
                      <a:lnTo>
                        <a:pt x="2560" y="3465"/>
                      </a:lnTo>
                      <a:lnTo>
                        <a:pt x="2562" y="3465"/>
                      </a:lnTo>
                      <a:lnTo>
                        <a:pt x="2569" y="3472"/>
                      </a:lnTo>
                      <a:lnTo>
                        <a:pt x="2586" y="3497"/>
                      </a:lnTo>
                      <a:lnTo>
                        <a:pt x="2594" y="3506"/>
                      </a:lnTo>
                      <a:lnTo>
                        <a:pt x="2596" y="3508"/>
                      </a:lnTo>
                      <a:lnTo>
                        <a:pt x="2581" y="3546"/>
                      </a:lnTo>
                      <a:lnTo>
                        <a:pt x="2579" y="3550"/>
                      </a:lnTo>
                      <a:lnTo>
                        <a:pt x="2579" y="3555"/>
                      </a:lnTo>
                      <a:lnTo>
                        <a:pt x="2579" y="3559"/>
                      </a:lnTo>
                      <a:lnTo>
                        <a:pt x="2579" y="3561"/>
                      </a:lnTo>
                      <a:lnTo>
                        <a:pt x="2579" y="3565"/>
                      </a:lnTo>
                      <a:lnTo>
                        <a:pt x="2579" y="3565"/>
                      </a:lnTo>
                      <a:lnTo>
                        <a:pt x="2577" y="3565"/>
                      </a:lnTo>
                      <a:lnTo>
                        <a:pt x="2573" y="3576"/>
                      </a:lnTo>
                      <a:lnTo>
                        <a:pt x="2579" y="3582"/>
                      </a:lnTo>
                      <a:lnTo>
                        <a:pt x="2601" y="3582"/>
                      </a:lnTo>
                      <a:lnTo>
                        <a:pt x="2605" y="3580"/>
                      </a:lnTo>
                      <a:lnTo>
                        <a:pt x="2613" y="3576"/>
                      </a:lnTo>
                      <a:lnTo>
                        <a:pt x="2618" y="3576"/>
                      </a:lnTo>
                      <a:lnTo>
                        <a:pt x="2622" y="3578"/>
                      </a:lnTo>
                      <a:lnTo>
                        <a:pt x="2628" y="3582"/>
                      </a:lnTo>
                      <a:lnTo>
                        <a:pt x="2637" y="3593"/>
                      </a:lnTo>
                      <a:lnTo>
                        <a:pt x="2641" y="3599"/>
                      </a:lnTo>
                      <a:lnTo>
                        <a:pt x="2643" y="3606"/>
                      </a:lnTo>
                      <a:lnTo>
                        <a:pt x="2643" y="3612"/>
                      </a:lnTo>
                      <a:lnTo>
                        <a:pt x="2643" y="3618"/>
                      </a:lnTo>
                      <a:lnTo>
                        <a:pt x="2643" y="3620"/>
                      </a:lnTo>
                      <a:lnTo>
                        <a:pt x="2641" y="3631"/>
                      </a:lnTo>
                      <a:lnTo>
                        <a:pt x="2641" y="3631"/>
                      </a:lnTo>
                      <a:lnTo>
                        <a:pt x="2637" y="3640"/>
                      </a:lnTo>
                      <a:lnTo>
                        <a:pt x="2635" y="3640"/>
                      </a:lnTo>
                      <a:lnTo>
                        <a:pt x="2639" y="3652"/>
                      </a:lnTo>
                      <a:lnTo>
                        <a:pt x="2639" y="3650"/>
                      </a:lnTo>
                      <a:lnTo>
                        <a:pt x="2639" y="3652"/>
                      </a:lnTo>
                      <a:lnTo>
                        <a:pt x="2637" y="3661"/>
                      </a:lnTo>
                      <a:lnTo>
                        <a:pt x="2637" y="3663"/>
                      </a:lnTo>
                      <a:lnTo>
                        <a:pt x="2637" y="3671"/>
                      </a:lnTo>
                      <a:lnTo>
                        <a:pt x="2639" y="3674"/>
                      </a:lnTo>
                      <a:lnTo>
                        <a:pt x="2639" y="3678"/>
                      </a:lnTo>
                      <a:lnTo>
                        <a:pt x="2641" y="3680"/>
                      </a:lnTo>
                      <a:lnTo>
                        <a:pt x="2643" y="3682"/>
                      </a:lnTo>
                      <a:lnTo>
                        <a:pt x="2643" y="3686"/>
                      </a:lnTo>
                      <a:lnTo>
                        <a:pt x="2635" y="3699"/>
                      </a:lnTo>
                      <a:lnTo>
                        <a:pt x="2632" y="3703"/>
                      </a:lnTo>
                      <a:lnTo>
                        <a:pt x="2630" y="3703"/>
                      </a:lnTo>
                      <a:lnTo>
                        <a:pt x="2628" y="3701"/>
                      </a:lnTo>
                      <a:lnTo>
                        <a:pt x="2626" y="3701"/>
                      </a:lnTo>
                      <a:lnTo>
                        <a:pt x="2622" y="3699"/>
                      </a:lnTo>
                      <a:lnTo>
                        <a:pt x="2618" y="3699"/>
                      </a:lnTo>
                      <a:lnTo>
                        <a:pt x="2615" y="3701"/>
                      </a:lnTo>
                      <a:lnTo>
                        <a:pt x="2613" y="3703"/>
                      </a:lnTo>
                      <a:lnTo>
                        <a:pt x="2609" y="3703"/>
                      </a:lnTo>
                      <a:lnTo>
                        <a:pt x="2590" y="3693"/>
                      </a:lnTo>
                      <a:lnTo>
                        <a:pt x="2571" y="3678"/>
                      </a:lnTo>
                      <a:lnTo>
                        <a:pt x="2569" y="3676"/>
                      </a:lnTo>
                      <a:lnTo>
                        <a:pt x="2564" y="3676"/>
                      </a:lnTo>
                      <a:lnTo>
                        <a:pt x="2558" y="3676"/>
                      </a:lnTo>
                      <a:lnTo>
                        <a:pt x="2550" y="3669"/>
                      </a:lnTo>
                      <a:lnTo>
                        <a:pt x="2545" y="3657"/>
                      </a:lnTo>
                      <a:lnTo>
                        <a:pt x="2547" y="3644"/>
                      </a:lnTo>
                      <a:lnTo>
                        <a:pt x="2556" y="3637"/>
                      </a:lnTo>
                      <a:lnTo>
                        <a:pt x="2547" y="3633"/>
                      </a:lnTo>
                      <a:lnTo>
                        <a:pt x="2539" y="3629"/>
                      </a:lnTo>
                      <a:lnTo>
                        <a:pt x="2533" y="3623"/>
                      </a:lnTo>
                      <a:lnTo>
                        <a:pt x="2535" y="3612"/>
                      </a:lnTo>
                      <a:lnTo>
                        <a:pt x="2528" y="3614"/>
                      </a:lnTo>
                      <a:lnTo>
                        <a:pt x="2509" y="3612"/>
                      </a:lnTo>
                      <a:lnTo>
                        <a:pt x="2496" y="3614"/>
                      </a:lnTo>
                      <a:lnTo>
                        <a:pt x="2484" y="3618"/>
                      </a:lnTo>
                      <a:lnTo>
                        <a:pt x="2479" y="3623"/>
                      </a:lnTo>
                      <a:lnTo>
                        <a:pt x="2464" y="3640"/>
                      </a:lnTo>
                      <a:lnTo>
                        <a:pt x="2460" y="3644"/>
                      </a:lnTo>
                      <a:lnTo>
                        <a:pt x="2454" y="3646"/>
                      </a:lnTo>
                      <a:lnTo>
                        <a:pt x="2445" y="3646"/>
                      </a:lnTo>
                      <a:lnTo>
                        <a:pt x="2441" y="3646"/>
                      </a:lnTo>
                      <a:lnTo>
                        <a:pt x="2430" y="3637"/>
                      </a:lnTo>
                      <a:lnTo>
                        <a:pt x="2426" y="3635"/>
                      </a:lnTo>
                      <a:lnTo>
                        <a:pt x="2424" y="3631"/>
                      </a:lnTo>
                      <a:lnTo>
                        <a:pt x="2418" y="3620"/>
                      </a:lnTo>
                      <a:lnTo>
                        <a:pt x="2416" y="3618"/>
                      </a:lnTo>
                      <a:lnTo>
                        <a:pt x="2411" y="3618"/>
                      </a:lnTo>
                      <a:lnTo>
                        <a:pt x="2399" y="3625"/>
                      </a:lnTo>
                      <a:lnTo>
                        <a:pt x="2392" y="3627"/>
                      </a:lnTo>
                      <a:lnTo>
                        <a:pt x="2371" y="3627"/>
                      </a:lnTo>
                      <a:lnTo>
                        <a:pt x="2365" y="3629"/>
                      </a:lnTo>
                      <a:lnTo>
                        <a:pt x="2358" y="3633"/>
                      </a:lnTo>
                      <a:lnTo>
                        <a:pt x="2354" y="3635"/>
                      </a:lnTo>
                      <a:lnTo>
                        <a:pt x="2350" y="3631"/>
                      </a:lnTo>
                      <a:lnTo>
                        <a:pt x="2348" y="3627"/>
                      </a:lnTo>
                      <a:lnTo>
                        <a:pt x="2348" y="3623"/>
                      </a:lnTo>
                      <a:lnTo>
                        <a:pt x="2350" y="3620"/>
                      </a:lnTo>
                      <a:lnTo>
                        <a:pt x="2350" y="3616"/>
                      </a:lnTo>
                      <a:lnTo>
                        <a:pt x="2350" y="3610"/>
                      </a:lnTo>
                      <a:lnTo>
                        <a:pt x="2350" y="3608"/>
                      </a:lnTo>
                      <a:lnTo>
                        <a:pt x="2350" y="3608"/>
                      </a:lnTo>
                      <a:lnTo>
                        <a:pt x="2345" y="3610"/>
                      </a:lnTo>
                      <a:lnTo>
                        <a:pt x="2343" y="3612"/>
                      </a:lnTo>
                      <a:lnTo>
                        <a:pt x="2335" y="3620"/>
                      </a:lnTo>
                      <a:lnTo>
                        <a:pt x="2331" y="3625"/>
                      </a:lnTo>
                      <a:lnTo>
                        <a:pt x="2333" y="3629"/>
                      </a:lnTo>
                      <a:lnTo>
                        <a:pt x="2333" y="3631"/>
                      </a:lnTo>
                      <a:lnTo>
                        <a:pt x="2337" y="3633"/>
                      </a:lnTo>
                      <a:lnTo>
                        <a:pt x="2339" y="3635"/>
                      </a:lnTo>
                      <a:lnTo>
                        <a:pt x="2341" y="3637"/>
                      </a:lnTo>
                      <a:lnTo>
                        <a:pt x="2343" y="3640"/>
                      </a:lnTo>
                      <a:lnTo>
                        <a:pt x="2345" y="3652"/>
                      </a:lnTo>
                      <a:lnTo>
                        <a:pt x="2345" y="3659"/>
                      </a:lnTo>
                      <a:lnTo>
                        <a:pt x="2345" y="3661"/>
                      </a:lnTo>
                      <a:lnTo>
                        <a:pt x="2337" y="3676"/>
                      </a:lnTo>
                      <a:lnTo>
                        <a:pt x="2335" y="3678"/>
                      </a:lnTo>
                      <a:lnTo>
                        <a:pt x="2256" y="3686"/>
                      </a:lnTo>
                      <a:lnTo>
                        <a:pt x="2228" y="3695"/>
                      </a:lnTo>
                      <a:lnTo>
                        <a:pt x="2224" y="3699"/>
                      </a:lnTo>
                      <a:lnTo>
                        <a:pt x="2222" y="3708"/>
                      </a:lnTo>
                      <a:lnTo>
                        <a:pt x="2218" y="3710"/>
                      </a:lnTo>
                      <a:lnTo>
                        <a:pt x="2199" y="3708"/>
                      </a:lnTo>
                      <a:lnTo>
                        <a:pt x="2171" y="3712"/>
                      </a:lnTo>
                      <a:lnTo>
                        <a:pt x="2154" y="3712"/>
                      </a:lnTo>
                      <a:lnTo>
                        <a:pt x="2148" y="3712"/>
                      </a:lnTo>
                      <a:lnTo>
                        <a:pt x="2148" y="3714"/>
                      </a:lnTo>
                      <a:lnTo>
                        <a:pt x="2139" y="3725"/>
                      </a:lnTo>
                      <a:lnTo>
                        <a:pt x="2137" y="3729"/>
                      </a:lnTo>
                      <a:lnTo>
                        <a:pt x="2137" y="3742"/>
                      </a:lnTo>
                      <a:lnTo>
                        <a:pt x="2135" y="3746"/>
                      </a:lnTo>
                      <a:lnTo>
                        <a:pt x="2131" y="3754"/>
                      </a:lnTo>
                      <a:lnTo>
                        <a:pt x="2124" y="3759"/>
                      </a:lnTo>
                      <a:lnTo>
                        <a:pt x="2107" y="3763"/>
                      </a:lnTo>
                      <a:lnTo>
                        <a:pt x="2099" y="3763"/>
                      </a:lnTo>
                      <a:lnTo>
                        <a:pt x="2090" y="3763"/>
                      </a:lnTo>
                      <a:lnTo>
                        <a:pt x="2084" y="3765"/>
                      </a:lnTo>
                      <a:lnTo>
                        <a:pt x="2071" y="3786"/>
                      </a:lnTo>
                      <a:lnTo>
                        <a:pt x="2075" y="3786"/>
                      </a:lnTo>
                      <a:lnTo>
                        <a:pt x="2080" y="3788"/>
                      </a:lnTo>
                      <a:lnTo>
                        <a:pt x="2080" y="3793"/>
                      </a:lnTo>
                      <a:lnTo>
                        <a:pt x="2078" y="3799"/>
                      </a:lnTo>
                      <a:lnTo>
                        <a:pt x="2073" y="3801"/>
                      </a:lnTo>
                      <a:lnTo>
                        <a:pt x="2058" y="3803"/>
                      </a:lnTo>
                      <a:lnTo>
                        <a:pt x="2052" y="3807"/>
                      </a:lnTo>
                      <a:lnTo>
                        <a:pt x="2046" y="3814"/>
                      </a:lnTo>
                      <a:lnTo>
                        <a:pt x="2043" y="3820"/>
                      </a:lnTo>
                      <a:lnTo>
                        <a:pt x="2039" y="3827"/>
                      </a:lnTo>
                      <a:lnTo>
                        <a:pt x="2031" y="3831"/>
                      </a:lnTo>
                      <a:lnTo>
                        <a:pt x="2022" y="3833"/>
                      </a:lnTo>
                      <a:lnTo>
                        <a:pt x="2022" y="3818"/>
                      </a:lnTo>
                      <a:lnTo>
                        <a:pt x="2014" y="3816"/>
                      </a:lnTo>
                      <a:lnTo>
                        <a:pt x="2005" y="3820"/>
                      </a:lnTo>
                      <a:lnTo>
                        <a:pt x="1986" y="3839"/>
                      </a:lnTo>
                      <a:lnTo>
                        <a:pt x="1980" y="3842"/>
                      </a:lnTo>
                      <a:lnTo>
                        <a:pt x="1944" y="3846"/>
                      </a:lnTo>
                      <a:lnTo>
                        <a:pt x="1937" y="3844"/>
                      </a:lnTo>
                      <a:lnTo>
                        <a:pt x="1933" y="3837"/>
                      </a:lnTo>
                      <a:lnTo>
                        <a:pt x="1933" y="3837"/>
                      </a:lnTo>
                      <a:lnTo>
                        <a:pt x="1935" y="3835"/>
                      </a:lnTo>
                      <a:lnTo>
                        <a:pt x="1935" y="3831"/>
                      </a:lnTo>
                      <a:lnTo>
                        <a:pt x="1935" y="3827"/>
                      </a:lnTo>
                      <a:lnTo>
                        <a:pt x="1933" y="3825"/>
                      </a:lnTo>
                      <a:lnTo>
                        <a:pt x="1914" y="3810"/>
                      </a:lnTo>
                      <a:lnTo>
                        <a:pt x="1895" y="3803"/>
                      </a:lnTo>
                      <a:lnTo>
                        <a:pt x="1890" y="3799"/>
                      </a:lnTo>
                      <a:lnTo>
                        <a:pt x="1901" y="3790"/>
                      </a:lnTo>
                      <a:lnTo>
                        <a:pt x="1903" y="3786"/>
                      </a:lnTo>
                      <a:lnTo>
                        <a:pt x="1895" y="3782"/>
                      </a:lnTo>
                      <a:lnTo>
                        <a:pt x="1890" y="3780"/>
                      </a:lnTo>
                      <a:lnTo>
                        <a:pt x="1886" y="3780"/>
                      </a:lnTo>
                      <a:lnTo>
                        <a:pt x="1882" y="3782"/>
                      </a:lnTo>
                      <a:lnTo>
                        <a:pt x="1867" y="3790"/>
                      </a:lnTo>
                      <a:lnTo>
                        <a:pt x="1859" y="3793"/>
                      </a:lnTo>
                      <a:lnTo>
                        <a:pt x="1854" y="3793"/>
                      </a:lnTo>
                      <a:lnTo>
                        <a:pt x="1852" y="3790"/>
                      </a:lnTo>
                      <a:lnTo>
                        <a:pt x="1852" y="3788"/>
                      </a:lnTo>
                      <a:lnTo>
                        <a:pt x="1850" y="3786"/>
                      </a:lnTo>
                      <a:lnTo>
                        <a:pt x="1801" y="3776"/>
                      </a:lnTo>
                      <a:lnTo>
                        <a:pt x="1793" y="3776"/>
                      </a:lnTo>
                      <a:lnTo>
                        <a:pt x="1788" y="3780"/>
                      </a:lnTo>
                      <a:lnTo>
                        <a:pt x="1784" y="3790"/>
                      </a:lnTo>
                      <a:lnTo>
                        <a:pt x="1780" y="3795"/>
                      </a:lnTo>
                      <a:lnTo>
                        <a:pt x="1776" y="3797"/>
                      </a:lnTo>
                      <a:lnTo>
                        <a:pt x="1761" y="3795"/>
                      </a:lnTo>
                      <a:lnTo>
                        <a:pt x="1754" y="3795"/>
                      </a:lnTo>
                      <a:lnTo>
                        <a:pt x="1752" y="3793"/>
                      </a:lnTo>
                      <a:lnTo>
                        <a:pt x="1750" y="3790"/>
                      </a:lnTo>
                      <a:lnTo>
                        <a:pt x="1748" y="3786"/>
                      </a:lnTo>
                      <a:lnTo>
                        <a:pt x="1750" y="3782"/>
                      </a:lnTo>
                      <a:lnTo>
                        <a:pt x="1750" y="3780"/>
                      </a:lnTo>
                      <a:lnTo>
                        <a:pt x="1750" y="3778"/>
                      </a:lnTo>
                      <a:lnTo>
                        <a:pt x="1748" y="3773"/>
                      </a:lnTo>
                      <a:lnTo>
                        <a:pt x="1748" y="3771"/>
                      </a:lnTo>
                      <a:lnTo>
                        <a:pt x="1744" y="3773"/>
                      </a:lnTo>
                      <a:lnTo>
                        <a:pt x="1739" y="3776"/>
                      </a:lnTo>
                      <a:lnTo>
                        <a:pt x="1733" y="3778"/>
                      </a:lnTo>
                      <a:lnTo>
                        <a:pt x="1735" y="3782"/>
                      </a:lnTo>
                      <a:lnTo>
                        <a:pt x="1739" y="3788"/>
                      </a:lnTo>
                      <a:lnTo>
                        <a:pt x="1742" y="3793"/>
                      </a:lnTo>
                      <a:lnTo>
                        <a:pt x="1742" y="3797"/>
                      </a:lnTo>
                      <a:lnTo>
                        <a:pt x="1742" y="3818"/>
                      </a:lnTo>
                      <a:lnTo>
                        <a:pt x="1746" y="3820"/>
                      </a:lnTo>
                      <a:lnTo>
                        <a:pt x="1750" y="3825"/>
                      </a:lnTo>
                      <a:lnTo>
                        <a:pt x="1752" y="3829"/>
                      </a:lnTo>
                      <a:lnTo>
                        <a:pt x="1754" y="3835"/>
                      </a:lnTo>
                      <a:lnTo>
                        <a:pt x="1756" y="3846"/>
                      </a:lnTo>
                      <a:lnTo>
                        <a:pt x="1754" y="3859"/>
                      </a:lnTo>
                      <a:lnTo>
                        <a:pt x="1752" y="3869"/>
                      </a:lnTo>
                      <a:lnTo>
                        <a:pt x="1746" y="3878"/>
                      </a:lnTo>
                      <a:lnTo>
                        <a:pt x="1744" y="3880"/>
                      </a:lnTo>
                      <a:lnTo>
                        <a:pt x="1737" y="3884"/>
                      </a:lnTo>
                      <a:lnTo>
                        <a:pt x="1733" y="3886"/>
                      </a:lnTo>
                      <a:lnTo>
                        <a:pt x="1731" y="3890"/>
                      </a:lnTo>
                      <a:lnTo>
                        <a:pt x="1727" y="3905"/>
                      </a:lnTo>
                      <a:lnTo>
                        <a:pt x="1720" y="3916"/>
                      </a:lnTo>
                      <a:lnTo>
                        <a:pt x="1716" y="3922"/>
                      </a:lnTo>
                      <a:lnTo>
                        <a:pt x="1701" y="3935"/>
                      </a:lnTo>
                      <a:lnTo>
                        <a:pt x="1695" y="3937"/>
                      </a:lnTo>
                      <a:lnTo>
                        <a:pt x="1667" y="3946"/>
                      </a:lnTo>
                      <a:lnTo>
                        <a:pt x="1665" y="3944"/>
                      </a:lnTo>
                      <a:lnTo>
                        <a:pt x="1665" y="3941"/>
                      </a:lnTo>
                      <a:lnTo>
                        <a:pt x="1669" y="3935"/>
                      </a:lnTo>
                      <a:lnTo>
                        <a:pt x="1669" y="3933"/>
                      </a:lnTo>
                      <a:lnTo>
                        <a:pt x="1674" y="3931"/>
                      </a:lnTo>
                      <a:lnTo>
                        <a:pt x="1676" y="3929"/>
                      </a:lnTo>
                      <a:lnTo>
                        <a:pt x="1676" y="3927"/>
                      </a:lnTo>
                      <a:lnTo>
                        <a:pt x="1676" y="3922"/>
                      </a:lnTo>
                      <a:lnTo>
                        <a:pt x="1674" y="3920"/>
                      </a:lnTo>
                      <a:lnTo>
                        <a:pt x="1678" y="3899"/>
                      </a:lnTo>
                      <a:lnTo>
                        <a:pt x="1678" y="3890"/>
                      </a:lnTo>
                      <a:lnTo>
                        <a:pt x="1669" y="3888"/>
                      </a:lnTo>
                      <a:lnTo>
                        <a:pt x="1654" y="3893"/>
                      </a:lnTo>
                      <a:lnTo>
                        <a:pt x="1652" y="3897"/>
                      </a:lnTo>
                      <a:lnTo>
                        <a:pt x="1650" y="3899"/>
                      </a:lnTo>
                      <a:lnTo>
                        <a:pt x="1648" y="3899"/>
                      </a:lnTo>
                      <a:lnTo>
                        <a:pt x="1644" y="3897"/>
                      </a:lnTo>
                      <a:lnTo>
                        <a:pt x="1644" y="3897"/>
                      </a:lnTo>
                      <a:lnTo>
                        <a:pt x="1640" y="3901"/>
                      </a:lnTo>
                      <a:lnTo>
                        <a:pt x="1635" y="3903"/>
                      </a:lnTo>
                      <a:lnTo>
                        <a:pt x="1633" y="3903"/>
                      </a:lnTo>
                      <a:lnTo>
                        <a:pt x="1631" y="3901"/>
                      </a:lnTo>
                      <a:lnTo>
                        <a:pt x="1627" y="3895"/>
                      </a:lnTo>
                      <a:lnTo>
                        <a:pt x="1627" y="3890"/>
                      </a:lnTo>
                      <a:lnTo>
                        <a:pt x="1625" y="3884"/>
                      </a:lnTo>
                      <a:lnTo>
                        <a:pt x="1620" y="3880"/>
                      </a:lnTo>
                      <a:lnTo>
                        <a:pt x="1627" y="3873"/>
                      </a:lnTo>
                      <a:lnTo>
                        <a:pt x="1629" y="3867"/>
                      </a:lnTo>
                      <a:lnTo>
                        <a:pt x="1625" y="3863"/>
                      </a:lnTo>
                      <a:lnTo>
                        <a:pt x="1605" y="3839"/>
                      </a:lnTo>
                      <a:lnTo>
                        <a:pt x="1601" y="3842"/>
                      </a:lnTo>
                      <a:lnTo>
                        <a:pt x="1597" y="3844"/>
                      </a:lnTo>
                      <a:lnTo>
                        <a:pt x="1595" y="3846"/>
                      </a:lnTo>
                      <a:lnTo>
                        <a:pt x="1591" y="3844"/>
                      </a:lnTo>
                      <a:lnTo>
                        <a:pt x="1591" y="3842"/>
                      </a:lnTo>
                      <a:lnTo>
                        <a:pt x="1591" y="3839"/>
                      </a:lnTo>
                      <a:lnTo>
                        <a:pt x="1591" y="3837"/>
                      </a:lnTo>
                      <a:lnTo>
                        <a:pt x="1586" y="3831"/>
                      </a:lnTo>
                      <a:lnTo>
                        <a:pt x="1580" y="3829"/>
                      </a:lnTo>
                      <a:lnTo>
                        <a:pt x="1576" y="3825"/>
                      </a:lnTo>
                      <a:lnTo>
                        <a:pt x="1574" y="3816"/>
                      </a:lnTo>
                      <a:lnTo>
                        <a:pt x="1571" y="3818"/>
                      </a:lnTo>
                      <a:lnTo>
                        <a:pt x="1565" y="3820"/>
                      </a:lnTo>
                      <a:lnTo>
                        <a:pt x="1554" y="3820"/>
                      </a:lnTo>
                      <a:lnTo>
                        <a:pt x="1544" y="3818"/>
                      </a:lnTo>
                      <a:lnTo>
                        <a:pt x="1542" y="3820"/>
                      </a:lnTo>
                      <a:lnTo>
                        <a:pt x="1540" y="3822"/>
                      </a:lnTo>
                      <a:lnTo>
                        <a:pt x="1535" y="3822"/>
                      </a:lnTo>
                      <a:lnTo>
                        <a:pt x="1529" y="3820"/>
                      </a:lnTo>
                      <a:lnTo>
                        <a:pt x="1527" y="3816"/>
                      </a:lnTo>
                      <a:lnTo>
                        <a:pt x="1527" y="3810"/>
                      </a:lnTo>
                      <a:lnTo>
                        <a:pt x="1525" y="3803"/>
                      </a:lnTo>
                      <a:lnTo>
                        <a:pt x="1520" y="3799"/>
                      </a:lnTo>
                      <a:lnTo>
                        <a:pt x="1514" y="3797"/>
                      </a:lnTo>
                      <a:lnTo>
                        <a:pt x="1510" y="3799"/>
                      </a:lnTo>
                      <a:lnTo>
                        <a:pt x="1506" y="3801"/>
                      </a:lnTo>
                      <a:lnTo>
                        <a:pt x="1499" y="3812"/>
                      </a:lnTo>
                      <a:lnTo>
                        <a:pt x="1495" y="3822"/>
                      </a:lnTo>
                      <a:lnTo>
                        <a:pt x="1491" y="3831"/>
                      </a:lnTo>
                      <a:lnTo>
                        <a:pt x="1482" y="3835"/>
                      </a:lnTo>
                      <a:lnTo>
                        <a:pt x="1461" y="3839"/>
                      </a:lnTo>
                      <a:lnTo>
                        <a:pt x="1438" y="3835"/>
                      </a:lnTo>
                      <a:lnTo>
                        <a:pt x="1335" y="3786"/>
                      </a:lnTo>
                      <a:lnTo>
                        <a:pt x="1321" y="3784"/>
                      </a:lnTo>
                      <a:lnTo>
                        <a:pt x="1308" y="3786"/>
                      </a:lnTo>
                      <a:lnTo>
                        <a:pt x="1301" y="3780"/>
                      </a:lnTo>
                      <a:lnTo>
                        <a:pt x="1282" y="3782"/>
                      </a:lnTo>
                      <a:lnTo>
                        <a:pt x="1244" y="3782"/>
                      </a:lnTo>
                      <a:lnTo>
                        <a:pt x="1238" y="3784"/>
                      </a:lnTo>
                      <a:lnTo>
                        <a:pt x="1233" y="3793"/>
                      </a:lnTo>
                      <a:lnTo>
                        <a:pt x="1221" y="3797"/>
                      </a:lnTo>
                      <a:lnTo>
                        <a:pt x="1208" y="3801"/>
                      </a:lnTo>
                      <a:lnTo>
                        <a:pt x="1199" y="3799"/>
                      </a:lnTo>
                      <a:lnTo>
                        <a:pt x="1187" y="3793"/>
                      </a:lnTo>
                      <a:lnTo>
                        <a:pt x="1182" y="3788"/>
                      </a:lnTo>
                      <a:lnTo>
                        <a:pt x="1182" y="3784"/>
                      </a:lnTo>
                      <a:lnTo>
                        <a:pt x="1187" y="3782"/>
                      </a:lnTo>
                      <a:lnTo>
                        <a:pt x="1178" y="3773"/>
                      </a:lnTo>
                      <a:lnTo>
                        <a:pt x="1165" y="3769"/>
                      </a:lnTo>
                      <a:lnTo>
                        <a:pt x="1157" y="3769"/>
                      </a:lnTo>
                      <a:lnTo>
                        <a:pt x="1155" y="3780"/>
                      </a:lnTo>
                      <a:lnTo>
                        <a:pt x="1157" y="3782"/>
                      </a:lnTo>
                      <a:lnTo>
                        <a:pt x="1140" y="3784"/>
                      </a:lnTo>
                      <a:lnTo>
                        <a:pt x="1138" y="3782"/>
                      </a:lnTo>
                      <a:lnTo>
                        <a:pt x="1138" y="3778"/>
                      </a:lnTo>
                      <a:lnTo>
                        <a:pt x="1133" y="3776"/>
                      </a:lnTo>
                      <a:lnTo>
                        <a:pt x="1131" y="3771"/>
                      </a:lnTo>
                      <a:lnTo>
                        <a:pt x="1133" y="3767"/>
                      </a:lnTo>
                      <a:lnTo>
                        <a:pt x="1136" y="3761"/>
                      </a:lnTo>
                      <a:lnTo>
                        <a:pt x="1138" y="3759"/>
                      </a:lnTo>
                      <a:lnTo>
                        <a:pt x="1133" y="3752"/>
                      </a:lnTo>
                      <a:lnTo>
                        <a:pt x="1131" y="3752"/>
                      </a:lnTo>
                      <a:lnTo>
                        <a:pt x="1127" y="3754"/>
                      </a:lnTo>
                      <a:lnTo>
                        <a:pt x="1123" y="3754"/>
                      </a:lnTo>
                      <a:lnTo>
                        <a:pt x="1121" y="3750"/>
                      </a:lnTo>
                      <a:lnTo>
                        <a:pt x="1116" y="3744"/>
                      </a:lnTo>
                      <a:lnTo>
                        <a:pt x="1112" y="3739"/>
                      </a:lnTo>
                      <a:lnTo>
                        <a:pt x="1108" y="3737"/>
                      </a:lnTo>
                      <a:lnTo>
                        <a:pt x="1106" y="3742"/>
                      </a:lnTo>
                      <a:lnTo>
                        <a:pt x="1106" y="3752"/>
                      </a:lnTo>
                      <a:lnTo>
                        <a:pt x="1102" y="3756"/>
                      </a:lnTo>
                      <a:lnTo>
                        <a:pt x="1097" y="3754"/>
                      </a:lnTo>
                      <a:lnTo>
                        <a:pt x="1095" y="3748"/>
                      </a:lnTo>
                      <a:lnTo>
                        <a:pt x="1095" y="3742"/>
                      </a:lnTo>
                      <a:lnTo>
                        <a:pt x="1093" y="3737"/>
                      </a:lnTo>
                      <a:lnTo>
                        <a:pt x="1087" y="3735"/>
                      </a:lnTo>
                      <a:lnTo>
                        <a:pt x="1078" y="3735"/>
                      </a:lnTo>
                      <a:lnTo>
                        <a:pt x="1074" y="3739"/>
                      </a:lnTo>
                      <a:lnTo>
                        <a:pt x="1076" y="3748"/>
                      </a:lnTo>
                      <a:lnTo>
                        <a:pt x="1072" y="3750"/>
                      </a:lnTo>
                      <a:lnTo>
                        <a:pt x="1055" y="3756"/>
                      </a:lnTo>
                      <a:lnTo>
                        <a:pt x="1051" y="3756"/>
                      </a:lnTo>
                      <a:lnTo>
                        <a:pt x="1048" y="3759"/>
                      </a:lnTo>
                      <a:lnTo>
                        <a:pt x="1044" y="3767"/>
                      </a:lnTo>
                      <a:lnTo>
                        <a:pt x="1042" y="3769"/>
                      </a:lnTo>
                      <a:lnTo>
                        <a:pt x="1040" y="3780"/>
                      </a:lnTo>
                      <a:lnTo>
                        <a:pt x="1038" y="3784"/>
                      </a:lnTo>
                      <a:lnTo>
                        <a:pt x="1029" y="3790"/>
                      </a:lnTo>
                      <a:lnTo>
                        <a:pt x="1027" y="3795"/>
                      </a:lnTo>
                      <a:lnTo>
                        <a:pt x="1027" y="3799"/>
                      </a:lnTo>
                      <a:lnTo>
                        <a:pt x="1029" y="3801"/>
                      </a:lnTo>
                      <a:lnTo>
                        <a:pt x="1029" y="3805"/>
                      </a:lnTo>
                      <a:lnTo>
                        <a:pt x="1027" y="3812"/>
                      </a:lnTo>
                      <a:lnTo>
                        <a:pt x="1034" y="3814"/>
                      </a:lnTo>
                      <a:lnTo>
                        <a:pt x="1036" y="3814"/>
                      </a:lnTo>
                      <a:lnTo>
                        <a:pt x="1044" y="3820"/>
                      </a:lnTo>
                      <a:lnTo>
                        <a:pt x="1053" y="3822"/>
                      </a:lnTo>
                      <a:lnTo>
                        <a:pt x="1059" y="3822"/>
                      </a:lnTo>
                      <a:lnTo>
                        <a:pt x="1063" y="3818"/>
                      </a:lnTo>
                      <a:lnTo>
                        <a:pt x="1068" y="3814"/>
                      </a:lnTo>
                      <a:lnTo>
                        <a:pt x="1074" y="3812"/>
                      </a:lnTo>
                      <a:lnTo>
                        <a:pt x="1089" y="3807"/>
                      </a:lnTo>
                      <a:lnTo>
                        <a:pt x="1095" y="3807"/>
                      </a:lnTo>
                      <a:lnTo>
                        <a:pt x="1099" y="3810"/>
                      </a:lnTo>
                      <a:lnTo>
                        <a:pt x="1104" y="3810"/>
                      </a:lnTo>
                      <a:lnTo>
                        <a:pt x="1104" y="3822"/>
                      </a:lnTo>
                      <a:lnTo>
                        <a:pt x="1099" y="3820"/>
                      </a:lnTo>
                      <a:lnTo>
                        <a:pt x="1099" y="3818"/>
                      </a:lnTo>
                      <a:lnTo>
                        <a:pt x="1099" y="3816"/>
                      </a:lnTo>
                      <a:lnTo>
                        <a:pt x="1097" y="3816"/>
                      </a:lnTo>
                      <a:lnTo>
                        <a:pt x="1095" y="3818"/>
                      </a:lnTo>
                      <a:lnTo>
                        <a:pt x="1095" y="3818"/>
                      </a:lnTo>
                      <a:lnTo>
                        <a:pt x="1095" y="3822"/>
                      </a:lnTo>
                      <a:lnTo>
                        <a:pt x="1095" y="3825"/>
                      </a:lnTo>
                      <a:lnTo>
                        <a:pt x="1097" y="3827"/>
                      </a:lnTo>
                      <a:lnTo>
                        <a:pt x="1097" y="3829"/>
                      </a:lnTo>
                      <a:lnTo>
                        <a:pt x="1097" y="3831"/>
                      </a:lnTo>
                      <a:lnTo>
                        <a:pt x="1097" y="3835"/>
                      </a:lnTo>
                      <a:lnTo>
                        <a:pt x="1097" y="3839"/>
                      </a:lnTo>
                      <a:lnTo>
                        <a:pt x="1095" y="3844"/>
                      </a:lnTo>
                      <a:lnTo>
                        <a:pt x="1091" y="3846"/>
                      </a:lnTo>
                      <a:lnTo>
                        <a:pt x="1087" y="3842"/>
                      </a:lnTo>
                      <a:lnTo>
                        <a:pt x="1082" y="3835"/>
                      </a:lnTo>
                      <a:lnTo>
                        <a:pt x="1076" y="3831"/>
                      </a:lnTo>
                      <a:lnTo>
                        <a:pt x="1065" y="3833"/>
                      </a:lnTo>
                      <a:lnTo>
                        <a:pt x="1055" y="3839"/>
                      </a:lnTo>
                      <a:lnTo>
                        <a:pt x="1053" y="3850"/>
                      </a:lnTo>
                      <a:lnTo>
                        <a:pt x="1053" y="3852"/>
                      </a:lnTo>
                      <a:lnTo>
                        <a:pt x="1042" y="3854"/>
                      </a:lnTo>
                      <a:lnTo>
                        <a:pt x="1021" y="3856"/>
                      </a:lnTo>
                      <a:lnTo>
                        <a:pt x="1006" y="3854"/>
                      </a:lnTo>
                      <a:lnTo>
                        <a:pt x="1002" y="3852"/>
                      </a:lnTo>
                      <a:lnTo>
                        <a:pt x="1000" y="3848"/>
                      </a:lnTo>
                      <a:lnTo>
                        <a:pt x="997" y="3844"/>
                      </a:lnTo>
                      <a:lnTo>
                        <a:pt x="995" y="3842"/>
                      </a:lnTo>
                      <a:lnTo>
                        <a:pt x="991" y="3842"/>
                      </a:lnTo>
                      <a:lnTo>
                        <a:pt x="983" y="3839"/>
                      </a:lnTo>
                      <a:lnTo>
                        <a:pt x="976" y="3839"/>
                      </a:lnTo>
                      <a:lnTo>
                        <a:pt x="957" y="3846"/>
                      </a:lnTo>
                      <a:lnTo>
                        <a:pt x="955" y="3848"/>
                      </a:lnTo>
                      <a:lnTo>
                        <a:pt x="955" y="3850"/>
                      </a:lnTo>
                      <a:lnTo>
                        <a:pt x="953" y="3852"/>
                      </a:lnTo>
                      <a:lnTo>
                        <a:pt x="946" y="3854"/>
                      </a:lnTo>
                      <a:lnTo>
                        <a:pt x="938" y="3861"/>
                      </a:lnTo>
                      <a:lnTo>
                        <a:pt x="936" y="3863"/>
                      </a:lnTo>
                      <a:lnTo>
                        <a:pt x="934" y="3865"/>
                      </a:lnTo>
                      <a:lnTo>
                        <a:pt x="931" y="3869"/>
                      </a:lnTo>
                      <a:lnTo>
                        <a:pt x="931" y="3871"/>
                      </a:lnTo>
                      <a:lnTo>
                        <a:pt x="927" y="3873"/>
                      </a:lnTo>
                      <a:lnTo>
                        <a:pt x="912" y="3880"/>
                      </a:lnTo>
                      <a:lnTo>
                        <a:pt x="868" y="3884"/>
                      </a:lnTo>
                      <a:lnTo>
                        <a:pt x="866" y="3882"/>
                      </a:lnTo>
                      <a:lnTo>
                        <a:pt x="866" y="3876"/>
                      </a:lnTo>
                      <a:lnTo>
                        <a:pt x="863" y="3871"/>
                      </a:lnTo>
                      <a:lnTo>
                        <a:pt x="861" y="3869"/>
                      </a:lnTo>
                      <a:lnTo>
                        <a:pt x="838" y="3871"/>
                      </a:lnTo>
                      <a:lnTo>
                        <a:pt x="834" y="3869"/>
                      </a:lnTo>
                      <a:lnTo>
                        <a:pt x="827" y="3880"/>
                      </a:lnTo>
                      <a:lnTo>
                        <a:pt x="823" y="3886"/>
                      </a:lnTo>
                      <a:lnTo>
                        <a:pt x="817" y="3890"/>
                      </a:lnTo>
                      <a:lnTo>
                        <a:pt x="789" y="3899"/>
                      </a:lnTo>
                      <a:lnTo>
                        <a:pt x="781" y="3899"/>
                      </a:lnTo>
                      <a:lnTo>
                        <a:pt x="761" y="3890"/>
                      </a:lnTo>
                      <a:lnTo>
                        <a:pt x="770" y="3890"/>
                      </a:lnTo>
                      <a:lnTo>
                        <a:pt x="774" y="3886"/>
                      </a:lnTo>
                      <a:lnTo>
                        <a:pt x="778" y="3873"/>
                      </a:lnTo>
                      <a:lnTo>
                        <a:pt x="770" y="3876"/>
                      </a:lnTo>
                      <a:lnTo>
                        <a:pt x="753" y="3882"/>
                      </a:lnTo>
                      <a:lnTo>
                        <a:pt x="753" y="3876"/>
                      </a:lnTo>
                      <a:lnTo>
                        <a:pt x="755" y="3873"/>
                      </a:lnTo>
                      <a:lnTo>
                        <a:pt x="753" y="3869"/>
                      </a:lnTo>
                      <a:lnTo>
                        <a:pt x="751" y="3867"/>
                      </a:lnTo>
                      <a:lnTo>
                        <a:pt x="749" y="3865"/>
                      </a:lnTo>
                      <a:lnTo>
                        <a:pt x="747" y="3863"/>
                      </a:lnTo>
                      <a:lnTo>
                        <a:pt x="736" y="3848"/>
                      </a:lnTo>
                      <a:lnTo>
                        <a:pt x="732" y="3842"/>
                      </a:lnTo>
                      <a:lnTo>
                        <a:pt x="725" y="3839"/>
                      </a:lnTo>
                      <a:lnTo>
                        <a:pt x="725" y="3837"/>
                      </a:lnTo>
                      <a:lnTo>
                        <a:pt x="723" y="3831"/>
                      </a:lnTo>
                      <a:lnTo>
                        <a:pt x="721" y="3820"/>
                      </a:lnTo>
                      <a:lnTo>
                        <a:pt x="721" y="3818"/>
                      </a:lnTo>
                      <a:lnTo>
                        <a:pt x="727" y="3812"/>
                      </a:lnTo>
                      <a:lnTo>
                        <a:pt x="727" y="3807"/>
                      </a:lnTo>
                      <a:lnTo>
                        <a:pt x="727" y="3799"/>
                      </a:lnTo>
                      <a:lnTo>
                        <a:pt x="721" y="3782"/>
                      </a:lnTo>
                      <a:lnTo>
                        <a:pt x="721" y="3773"/>
                      </a:lnTo>
                      <a:lnTo>
                        <a:pt x="725" y="3756"/>
                      </a:lnTo>
                      <a:lnTo>
                        <a:pt x="727" y="3754"/>
                      </a:lnTo>
                      <a:lnTo>
                        <a:pt x="732" y="3750"/>
                      </a:lnTo>
                      <a:lnTo>
                        <a:pt x="732" y="3746"/>
                      </a:lnTo>
                      <a:lnTo>
                        <a:pt x="729" y="3735"/>
                      </a:lnTo>
                      <a:lnTo>
                        <a:pt x="729" y="3733"/>
                      </a:lnTo>
                      <a:lnTo>
                        <a:pt x="727" y="3731"/>
                      </a:lnTo>
                      <a:lnTo>
                        <a:pt x="727" y="3731"/>
                      </a:lnTo>
                      <a:lnTo>
                        <a:pt x="727" y="3729"/>
                      </a:lnTo>
                      <a:lnTo>
                        <a:pt x="729" y="3727"/>
                      </a:lnTo>
                      <a:lnTo>
                        <a:pt x="732" y="3725"/>
                      </a:lnTo>
                      <a:lnTo>
                        <a:pt x="732" y="3720"/>
                      </a:lnTo>
                      <a:lnTo>
                        <a:pt x="734" y="3716"/>
                      </a:lnTo>
                      <a:lnTo>
                        <a:pt x="734" y="3714"/>
                      </a:lnTo>
                      <a:lnTo>
                        <a:pt x="734" y="3705"/>
                      </a:lnTo>
                      <a:lnTo>
                        <a:pt x="734" y="3697"/>
                      </a:lnTo>
                      <a:lnTo>
                        <a:pt x="742" y="3686"/>
                      </a:lnTo>
                      <a:lnTo>
                        <a:pt x="744" y="3680"/>
                      </a:lnTo>
                      <a:lnTo>
                        <a:pt x="742" y="3665"/>
                      </a:lnTo>
                      <a:lnTo>
                        <a:pt x="725" y="3640"/>
                      </a:lnTo>
                      <a:lnTo>
                        <a:pt x="721" y="3618"/>
                      </a:lnTo>
                      <a:lnTo>
                        <a:pt x="723" y="3608"/>
                      </a:lnTo>
                      <a:lnTo>
                        <a:pt x="725" y="3599"/>
                      </a:lnTo>
                      <a:lnTo>
                        <a:pt x="727" y="3595"/>
                      </a:lnTo>
                      <a:lnTo>
                        <a:pt x="729" y="3591"/>
                      </a:lnTo>
                      <a:lnTo>
                        <a:pt x="729" y="3586"/>
                      </a:lnTo>
                      <a:lnTo>
                        <a:pt x="729" y="3580"/>
                      </a:lnTo>
                      <a:lnTo>
                        <a:pt x="732" y="3574"/>
                      </a:lnTo>
                      <a:lnTo>
                        <a:pt x="751" y="3540"/>
                      </a:lnTo>
                      <a:lnTo>
                        <a:pt x="753" y="3533"/>
                      </a:lnTo>
                      <a:lnTo>
                        <a:pt x="755" y="3523"/>
                      </a:lnTo>
                      <a:lnTo>
                        <a:pt x="755" y="3514"/>
                      </a:lnTo>
                      <a:lnTo>
                        <a:pt x="755" y="3501"/>
                      </a:lnTo>
                      <a:lnTo>
                        <a:pt x="761" y="3497"/>
                      </a:lnTo>
                      <a:lnTo>
                        <a:pt x="766" y="3493"/>
                      </a:lnTo>
                      <a:lnTo>
                        <a:pt x="770" y="3484"/>
                      </a:lnTo>
                      <a:lnTo>
                        <a:pt x="770" y="3478"/>
                      </a:lnTo>
                      <a:lnTo>
                        <a:pt x="768" y="3472"/>
                      </a:lnTo>
                      <a:lnTo>
                        <a:pt x="766" y="3465"/>
                      </a:lnTo>
                      <a:lnTo>
                        <a:pt x="764" y="3459"/>
                      </a:lnTo>
                      <a:lnTo>
                        <a:pt x="764" y="3453"/>
                      </a:lnTo>
                      <a:lnTo>
                        <a:pt x="764" y="3438"/>
                      </a:lnTo>
                      <a:lnTo>
                        <a:pt x="766" y="3431"/>
                      </a:lnTo>
                      <a:lnTo>
                        <a:pt x="768" y="3427"/>
                      </a:lnTo>
                      <a:lnTo>
                        <a:pt x="768" y="3423"/>
                      </a:lnTo>
                      <a:lnTo>
                        <a:pt x="770" y="3419"/>
                      </a:lnTo>
                      <a:lnTo>
                        <a:pt x="770" y="3408"/>
                      </a:lnTo>
                      <a:lnTo>
                        <a:pt x="770" y="3404"/>
                      </a:lnTo>
                      <a:lnTo>
                        <a:pt x="774" y="3399"/>
                      </a:lnTo>
                      <a:lnTo>
                        <a:pt x="783" y="3391"/>
                      </a:lnTo>
                      <a:lnTo>
                        <a:pt x="783" y="3387"/>
                      </a:lnTo>
                      <a:lnTo>
                        <a:pt x="776" y="3376"/>
                      </a:lnTo>
                      <a:lnTo>
                        <a:pt x="774" y="3359"/>
                      </a:lnTo>
                      <a:lnTo>
                        <a:pt x="776" y="3342"/>
                      </a:lnTo>
                      <a:lnTo>
                        <a:pt x="789" y="3316"/>
                      </a:lnTo>
                      <a:lnTo>
                        <a:pt x="791" y="3314"/>
                      </a:lnTo>
                      <a:lnTo>
                        <a:pt x="798" y="3312"/>
                      </a:lnTo>
                      <a:lnTo>
                        <a:pt x="802" y="3306"/>
                      </a:lnTo>
                      <a:lnTo>
                        <a:pt x="810" y="3295"/>
                      </a:lnTo>
                      <a:lnTo>
                        <a:pt x="815" y="3291"/>
                      </a:lnTo>
                      <a:lnTo>
                        <a:pt x="819" y="3287"/>
                      </a:lnTo>
                      <a:lnTo>
                        <a:pt x="821" y="3282"/>
                      </a:lnTo>
                      <a:lnTo>
                        <a:pt x="823" y="3278"/>
                      </a:lnTo>
                      <a:lnTo>
                        <a:pt x="821" y="3268"/>
                      </a:lnTo>
                      <a:lnTo>
                        <a:pt x="823" y="3263"/>
                      </a:lnTo>
                      <a:lnTo>
                        <a:pt x="827" y="3261"/>
                      </a:lnTo>
                      <a:lnTo>
                        <a:pt x="836" y="3259"/>
                      </a:lnTo>
                      <a:lnTo>
                        <a:pt x="838" y="3259"/>
                      </a:lnTo>
                      <a:lnTo>
                        <a:pt x="840" y="3257"/>
                      </a:lnTo>
                      <a:lnTo>
                        <a:pt x="840" y="3255"/>
                      </a:lnTo>
                      <a:lnTo>
                        <a:pt x="842" y="3248"/>
                      </a:lnTo>
                      <a:lnTo>
                        <a:pt x="842" y="3246"/>
                      </a:lnTo>
                      <a:lnTo>
                        <a:pt x="844" y="3244"/>
                      </a:lnTo>
                      <a:lnTo>
                        <a:pt x="844" y="3242"/>
                      </a:lnTo>
                      <a:lnTo>
                        <a:pt x="846" y="3242"/>
                      </a:lnTo>
                      <a:lnTo>
                        <a:pt x="859" y="3234"/>
                      </a:lnTo>
                      <a:lnTo>
                        <a:pt x="861" y="3234"/>
                      </a:lnTo>
                      <a:lnTo>
                        <a:pt x="866" y="3225"/>
                      </a:lnTo>
                      <a:lnTo>
                        <a:pt x="876" y="3180"/>
                      </a:lnTo>
                      <a:lnTo>
                        <a:pt x="885" y="3159"/>
                      </a:lnTo>
                      <a:lnTo>
                        <a:pt x="889" y="3151"/>
                      </a:lnTo>
                      <a:lnTo>
                        <a:pt x="885" y="3146"/>
                      </a:lnTo>
                      <a:lnTo>
                        <a:pt x="851" y="3144"/>
                      </a:lnTo>
                      <a:lnTo>
                        <a:pt x="795" y="3121"/>
                      </a:lnTo>
                      <a:lnTo>
                        <a:pt x="789" y="3121"/>
                      </a:lnTo>
                      <a:lnTo>
                        <a:pt x="770" y="3125"/>
                      </a:lnTo>
                      <a:lnTo>
                        <a:pt x="740" y="3119"/>
                      </a:lnTo>
                      <a:lnTo>
                        <a:pt x="738" y="3121"/>
                      </a:lnTo>
                      <a:lnTo>
                        <a:pt x="729" y="3125"/>
                      </a:lnTo>
                      <a:lnTo>
                        <a:pt x="725" y="3127"/>
                      </a:lnTo>
                      <a:lnTo>
                        <a:pt x="723" y="3127"/>
                      </a:lnTo>
                      <a:lnTo>
                        <a:pt x="715" y="3125"/>
                      </a:lnTo>
                      <a:lnTo>
                        <a:pt x="710" y="3125"/>
                      </a:lnTo>
                      <a:lnTo>
                        <a:pt x="706" y="3125"/>
                      </a:lnTo>
                      <a:lnTo>
                        <a:pt x="704" y="3127"/>
                      </a:lnTo>
                      <a:lnTo>
                        <a:pt x="700" y="3129"/>
                      </a:lnTo>
                      <a:lnTo>
                        <a:pt x="695" y="3129"/>
                      </a:lnTo>
                      <a:lnTo>
                        <a:pt x="691" y="3125"/>
                      </a:lnTo>
                      <a:lnTo>
                        <a:pt x="687" y="3119"/>
                      </a:lnTo>
                      <a:lnTo>
                        <a:pt x="685" y="3117"/>
                      </a:lnTo>
                      <a:lnTo>
                        <a:pt x="676" y="3115"/>
                      </a:lnTo>
                      <a:lnTo>
                        <a:pt x="661" y="3112"/>
                      </a:lnTo>
                      <a:lnTo>
                        <a:pt x="653" y="3108"/>
                      </a:lnTo>
                      <a:lnTo>
                        <a:pt x="649" y="3104"/>
                      </a:lnTo>
                      <a:lnTo>
                        <a:pt x="640" y="3091"/>
                      </a:lnTo>
                      <a:lnTo>
                        <a:pt x="634" y="3087"/>
                      </a:lnTo>
                      <a:lnTo>
                        <a:pt x="634" y="3085"/>
                      </a:lnTo>
                      <a:lnTo>
                        <a:pt x="636" y="3085"/>
                      </a:lnTo>
                      <a:lnTo>
                        <a:pt x="638" y="3083"/>
                      </a:lnTo>
                      <a:lnTo>
                        <a:pt x="634" y="3074"/>
                      </a:lnTo>
                      <a:lnTo>
                        <a:pt x="630" y="3074"/>
                      </a:lnTo>
                      <a:lnTo>
                        <a:pt x="615" y="3074"/>
                      </a:lnTo>
                      <a:lnTo>
                        <a:pt x="613" y="3068"/>
                      </a:lnTo>
                      <a:lnTo>
                        <a:pt x="606" y="3068"/>
                      </a:lnTo>
                      <a:lnTo>
                        <a:pt x="598" y="3072"/>
                      </a:lnTo>
                      <a:lnTo>
                        <a:pt x="591" y="3074"/>
                      </a:lnTo>
                      <a:lnTo>
                        <a:pt x="591" y="3078"/>
                      </a:lnTo>
                      <a:lnTo>
                        <a:pt x="589" y="3085"/>
                      </a:lnTo>
                      <a:lnTo>
                        <a:pt x="587" y="3089"/>
                      </a:lnTo>
                      <a:lnTo>
                        <a:pt x="585" y="3089"/>
                      </a:lnTo>
                      <a:lnTo>
                        <a:pt x="579" y="3091"/>
                      </a:lnTo>
                      <a:lnTo>
                        <a:pt x="576" y="3093"/>
                      </a:lnTo>
                      <a:lnTo>
                        <a:pt x="574" y="3095"/>
                      </a:lnTo>
                      <a:lnTo>
                        <a:pt x="570" y="3104"/>
                      </a:lnTo>
                      <a:lnTo>
                        <a:pt x="570" y="3106"/>
                      </a:lnTo>
                      <a:lnTo>
                        <a:pt x="568" y="3106"/>
                      </a:lnTo>
                      <a:lnTo>
                        <a:pt x="557" y="3102"/>
                      </a:lnTo>
                      <a:lnTo>
                        <a:pt x="528" y="3104"/>
                      </a:lnTo>
                      <a:lnTo>
                        <a:pt x="523" y="3102"/>
                      </a:lnTo>
                      <a:lnTo>
                        <a:pt x="517" y="3100"/>
                      </a:lnTo>
                      <a:lnTo>
                        <a:pt x="504" y="3091"/>
                      </a:lnTo>
                      <a:lnTo>
                        <a:pt x="502" y="3091"/>
                      </a:lnTo>
                      <a:lnTo>
                        <a:pt x="498" y="3095"/>
                      </a:lnTo>
                      <a:lnTo>
                        <a:pt x="500" y="3098"/>
                      </a:lnTo>
                      <a:lnTo>
                        <a:pt x="500" y="3100"/>
                      </a:lnTo>
                      <a:lnTo>
                        <a:pt x="500" y="3104"/>
                      </a:lnTo>
                      <a:lnTo>
                        <a:pt x="491" y="3110"/>
                      </a:lnTo>
                      <a:lnTo>
                        <a:pt x="483" y="3106"/>
                      </a:lnTo>
                      <a:lnTo>
                        <a:pt x="476" y="3091"/>
                      </a:lnTo>
                      <a:lnTo>
                        <a:pt x="476" y="3074"/>
                      </a:lnTo>
                      <a:lnTo>
                        <a:pt x="468" y="3074"/>
                      </a:lnTo>
                      <a:lnTo>
                        <a:pt x="447" y="3064"/>
                      </a:lnTo>
                      <a:lnTo>
                        <a:pt x="442" y="3064"/>
                      </a:lnTo>
                      <a:lnTo>
                        <a:pt x="432" y="3066"/>
                      </a:lnTo>
                      <a:lnTo>
                        <a:pt x="419" y="3064"/>
                      </a:lnTo>
                      <a:lnTo>
                        <a:pt x="415" y="3064"/>
                      </a:lnTo>
                      <a:lnTo>
                        <a:pt x="413" y="3072"/>
                      </a:lnTo>
                      <a:lnTo>
                        <a:pt x="417" y="3081"/>
                      </a:lnTo>
                      <a:lnTo>
                        <a:pt x="419" y="3089"/>
                      </a:lnTo>
                      <a:lnTo>
                        <a:pt x="415" y="3095"/>
                      </a:lnTo>
                      <a:lnTo>
                        <a:pt x="411" y="3098"/>
                      </a:lnTo>
                      <a:lnTo>
                        <a:pt x="396" y="3093"/>
                      </a:lnTo>
                      <a:lnTo>
                        <a:pt x="381" y="3095"/>
                      </a:lnTo>
                      <a:lnTo>
                        <a:pt x="377" y="3093"/>
                      </a:lnTo>
                      <a:lnTo>
                        <a:pt x="372" y="3087"/>
                      </a:lnTo>
                      <a:lnTo>
                        <a:pt x="372" y="3081"/>
                      </a:lnTo>
                      <a:lnTo>
                        <a:pt x="374" y="3074"/>
                      </a:lnTo>
                      <a:lnTo>
                        <a:pt x="370" y="3066"/>
                      </a:lnTo>
                      <a:lnTo>
                        <a:pt x="370" y="3066"/>
                      </a:lnTo>
                      <a:lnTo>
                        <a:pt x="366" y="3070"/>
                      </a:lnTo>
                      <a:lnTo>
                        <a:pt x="364" y="3070"/>
                      </a:lnTo>
                      <a:lnTo>
                        <a:pt x="362" y="3068"/>
                      </a:lnTo>
                      <a:lnTo>
                        <a:pt x="362" y="3064"/>
                      </a:lnTo>
                      <a:lnTo>
                        <a:pt x="362" y="3064"/>
                      </a:lnTo>
                      <a:lnTo>
                        <a:pt x="360" y="3061"/>
                      </a:lnTo>
                      <a:lnTo>
                        <a:pt x="355" y="3051"/>
                      </a:lnTo>
                      <a:lnTo>
                        <a:pt x="355" y="3051"/>
                      </a:lnTo>
                      <a:lnTo>
                        <a:pt x="349" y="3049"/>
                      </a:lnTo>
                      <a:lnTo>
                        <a:pt x="347" y="3047"/>
                      </a:lnTo>
                      <a:lnTo>
                        <a:pt x="347" y="3044"/>
                      </a:lnTo>
                      <a:lnTo>
                        <a:pt x="347" y="3040"/>
                      </a:lnTo>
                      <a:lnTo>
                        <a:pt x="347" y="3038"/>
                      </a:lnTo>
                      <a:lnTo>
                        <a:pt x="323" y="3019"/>
                      </a:lnTo>
                      <a:lnTo>
                        <a:pt x="317" y="3013"/>
                      </a:lnTo>
                      <a:lnTo>
                        <a:pt x="313" y="3006"/>
                      </a:lnTo>
                      <a:lnTo>
                        <a:pt x="315" y="3000"/>
                      </a:lnTo>
                      <a:lnTo>
                        <a:pt x="321" y="3000"/>
                      </a:lnTo>
                      <a:lnTo>
                        <a:pt x="321" y="2996"/>
                      </a:lnTo>
                      <a:lnTo>
                        <a:pt x="321" y="2993"/>
                      </a:lnTo>
                      <a:lnTo>
                        <a:pt x="302" y="2976"/>
                      </a:lnTo>
                      <a:lnTo>
                        <a:pt x="300" y="2974"/>
                      </a:lnTo>
                      <a:lnTo>
                        <a:pt x="300" y="2972"/>
                      </a:lnTo>
                      <a:lnTo>
                        <a:pt x="300" y="2970"/>
                      </a:lnTo>
                      <a:lnTo>
                        <a:pt x="300" y="2966"/>
                      </a:lnTo>
                      <a:lnTo>
                        <a:pt x="296" y="2961"/>
                      </a:lnTo>
                      <a:lnTo>
                        <a:pt x="289" y="2957"/>
                      </a:lnTo>
                      <a:lnTo>
                        <a:pt x="257" y="2944"/>
                      </a:lnTo>
                      <a:lnTo>
                        <a:pt x="255" y="2942"/>
                      </a:lnTo>
                      <a:lnTo>
                        <a:pt x="251" y="2944"/>
                      </a:lnTo>
                      <a:lnTo>
                        <a:pt x="245" y="2949"/>
                      </a:lnTo>
                      <a:lnTo>
                        <a:pt x="243" y="2951"/>
                      </a:lnTo>
                      <a:lnTo>
                        <a:pt x="238" y="2951"/>
                      </a:lnTo>
                      <a:lnTo>
                        <a:pt x="238" y="2947"/>
                      </a:lnTo>
                      <a:lnTo>
                        <a:pt x="236" y="2932"/>
                      </a:lnTo>
                      <a:lnTo>
                        <a:pt x="238" y="2908"/>
                      </a:lnTo>
                      <a:lnTo>
                        <a:pt x="236" y="2893"/>
                      </a:lnTo>
                      <a:lnTo>
                        <a:pt x="238" y="2887"/>
                      </a:lnTo>
                      <a:lnTo>
                        <a:pt x="243" y="2879"/>
                      </a:lnTo>
                      <a:lnTo>
                        <a:pt x="249" y="2868"/>
                      </a:lnTo>
                      <a:lnTo>
                        <a:pt x="253" y="2859"/>
                      </a:lnTo>
                      <a:lnTo>
                        <a:pt x="255" y="2855"/>
                      </a:lnTo>
                      <a:lnTo>
                        <a:pt x="255" y="2853"/>
                      </a:lnTo>
                      <a:lnTo>
                        <a:pt x="255" y="2851"/>
                      </a:lnTo>
                      <a:lnTo>
                        <a:pt x="253" y="2849"/>
                      </a:lnTo>
                      <a:lnTo>
                        <a:pt x="251" y="2847"/>
                      </a:lnTo>
                      <a:lnTo>
                        <a:pt x="249" y="2845"/>
                      </a:lnTo>
                      <a:lnTo>
                        <a:pt x="255" y="2838"/>
                      </a:lnTo>
                      <a:lnTo>
                        <a:pt x="277" y="2819"/>
                      </a:lnTo>
                      <a:lnTo>
                        <a:pt x="277" y="2819"/>
                      </a:lnTo>
                      <a:lnTo>
                        <a:pt x="274" y="2817"/>
                      </a:lnTo>
                      <a:lnTo>
                        <a:pt x="274" y="2813"/>
                      </a:lnTo>
                      <a:lnTo>
                        <a:pt x="277" y="2813"/>
                      </a:lnTo>
                      <a:lnTo>
                        <a:pt x="279" y="2813"/>
                      </a:lnTo>
                      <a:lnTo>
                        <a:pt x="277" y="2811"/>
                      </a:lnTo>
                      <a:lnTo>
                        <a:pt x="274" y="2806"/>
                      </a:lnTo>
                      <a:lnTo>
                        <a:pt x="274" y="2802"/>
                      </a:lnTo>
                      <a:lnTo>
                        <a:pt x="274" y="2798"/>
                      </a:lnTo>
                      <a:lnTo>
                        <a:pt x="277" y="2796"/>
                      </a:lnTo>
                      <a:lnTo>
                        <a:pt x="277" y="2794"/>
                      </a:lnTo>
                      <a:lnTo>
                        <a:pt x="277" y="2791"/>
                      </a:lnTo>
                      <a:lnTo>
                        <a:pt x="274" y="2787"/>
                      </a:lnTo>
                      <a:lnTo>
                        <a:pt x="277" y="2777"/>
                      </a:lnTo>
                      <a:lnTo>
                        <a:pt x="277" y="2774"/>
                      </a:lnTo>
                      <a:lnTo>
                        <a:pt x="277" y="2770"/>
                      </a:lnTo>
                      <a:lnTo>
                        <a:pt x="277" y="2770"/>
                      </a:lnTo>
                      <a:lnTo>
                        <a:pt x="277" y="2770"/>
                      </a:lnTo>
                      <a:lnTo>
                        <a:pt x="274" y="2768"/>
                      </a:lnTo>
                      <a:lnTo>
                        <a:pt x="274" y="2768"/>
                      </a:lnTo>
                      <a:lnTo>
                        <a:pt x="264" y="2766"/>
                      </a:lnTo>
                      <a:lnTo>
                        <a:pt x="247" y="2768"/>
                      </a:lnTo>
                      <a:lnTo>
                        <a:pt x="240" y="2766"/>
                      </a:lnTo>
                      <a:lnTo>
                        <a:pt x="236" y="2764"/>
                      </a:lnTo>
                      <a:lnTo>
                        <a:pt x="226" y="2755"/>
                      </a:lnTo>
                      <a:lnTo>
                        <a:pt x="219" y="2751"/>
                      </a:lnTo>
                      <a:lnTo>
                        <a:pt x="215" y="2751"/>
                      </a:lnTo>
                      <a:lnTo>
                        <a:pt x="211" y="2755"/>
                      </a:lnTo>
                      <a:lnTo>
                        <a:pt x="209" y="2755"/>
                      </a:lnTo>
                      <a:lnTo>
                        <a:pt x="209" y="2753"/>
                      </a:lnTo>
                      <a:lnTo>
                        <a:pt x="204" y="2745"/>
                      </a:lnTo>
                      <a:lnTo>
                        <a:pt x="202" y="2743"/>
                      </a:lnTo>
                      <a:lnTo>
                        <a:pt x="198" y="2740"/>
                      </a:lnTo>
                      <a:lnTo>
                        <a:pt x="185" y="2736"/>
                      </a:lnTo>
                      <a:lnTo>
                        <a:pt x="179" y="2730"/>
                      </a:lnTo>
                      <a:lnTo>
                        <a:pt x="166" y="2704"/>
                      </a:lnTo>
                      <a:lnTo>
                        <a:pt x="160" y="2696"/>
                      </a:lnTo>
                      <a:lnTo>
                        <a:pt x="158" y="2704"/>
                      </a:lnTo>
                      <a:lnTo>
                        <a:pt x="153" y="2700"/>
                      </a:lnTo>
                      <a:lnTo>
                        <a:pt x="147" y="2685"/>
                      </a:lnTo>
                      <a:lnTo>
                        <a:pt x="141" y="2677"/>
                      </a:lnTo>
                      <a:lnTo>
                        <a:pt x="138" y="2672"/>
                      </a:lnTo>
                      <a:lnTo>
                        <a:pt x="141" y="2666"/>
                      </a:lnTo>
                      <a:lnTo>
                        <a:pt x="136" y="2655"/>
                      </a:lnTo>
                      <a:lnTo>
                        <a:pt x="134" y="2651"/>
                      </a:lnTo>
                      <a:lnTo>
                        <a:pt x="130" y="2651"/>
                      </a:lnTo>
                      <a:lnTo>
                        <a:pt x="134" y="2645"/>
                      </a:lnTo>
                      <a:lnTo>
                        <a:pt x="134" y="2643"/>
                      </a:lnTo>
                      <a:lnTo>
                        <a:pt x="134" y="2643"/>
                      </a:lnTo>
                      <a:lnTo>
                        <a:pt x="132" y="2643"/>
                      </a:lnTo>
                      <a:lnTo>
                        <a:pt x="130" y="2643"/>
                      </a:lnTo>
                      <a:lnTo>
                        <a:pt x="132" y="2628"/>
                      </a:lnTo>
                      <a:lnTo>
                        <a:pt x="132" y="2619"/>
                      </a:lnTo>
                      <a:lnTo>
                        <a:pt x="134" y="2613"/>
                      </a:lnTo>
                      <a:lnTo>
                        <a:pt x="136" y="2609"/>
                      </a:lnTo>
                      <a:lnTo>
                        <a:pt x="138" y="2604"/>
                      </a:lnTo>
                      <a:lnTo>
                        <a:pt x="136" y="2602"/>
                      </a:lnTo>
                      <a:lnTo>
                        <a:pt x="132" y="2600"/>
                      </a:lnTo>
                      <a:lnTo>
                        <a:pt x="134" y="2598"/>
                      </a:lnTo>
                      <a:lnTo>
                        <a:pt x="134" y="2592"/>
                      </a:lnTo>
                      <a:lnTo>
                        <a:pt x="134" y="2590"/>
                      </a:lnTo>
                      <a:lnTo>
                        <a:pt x="136" y="2587"/>
                      </a:lnTo>
                      <a:lnTo>
                        <a:pt x="145" y="2587"/>
                      </a:lnTo>
                      <a:lnTo>
                        <a:pt x="147" y="2585"/>
                      </a:lnTo>
                      <a:lnTo>
                        <a:pt x="147" y="2579"/>
                      </a:lnTo>
                      <a:lnTo>
                        <a:pt x="147" y="2575"/>
                      </a:lnTo>
                      <a:lnTo>
                        <a:pt x="145" y="2568"/>
                      </a:lnTo>
                      <a:lnTo>
                        <a:pt x="141" y="2564"/>
                      </a:lnTo>
                      <a:lnTo>
                        <a:pt x="143" y="2558"/>
                      </a:lnTo>
                      <a:lnTo>
                        <a:pt x="151" y="2553"/>
                      </a:lnTo>
                      <a:lnTo>
                        <a:pt x="153" y="2547"/>
                      </a:lnTo>
                      <a:lnTo>
                        <a:pt x="160" y="2543"/>
                      </a:lnTo>
                      <a:lnTo>
                        <a:pt x="175" y="2538"/>
                      </a:lnTo>
                      <a:lnTo>
                        <a:pt x="179" y="2532"/>
                      </a:lnTo>
                      <a:lnTo>
                        <a:pt x="177" y="2528"/>
                      </a:lnTo>
                      <a:lnTo>
                        <a:pt x="177" y="2524"/>
                      </a:lnTo>
                      <a:lnTo>
                        <a:pt x="179" y="2517"/>
                      </a:lnTo>
                      <a:lnTo>
                        <a:pt x="183" y="2513"/>
                      </a:lnTo>
                      <a:lnTo>
                        <a:pt x="187" y="2511"/>
                      </a:lnTo>
                      <a:lnTo>
                        <a:pt x="189" y="2511"/>
                      </a:lnTo>
                      <a:lnTo>
                        <a:pt x="194" y="2511"/>
                      </a:lnTo>
                      <a:lnTo>
                        <a:pt x="198" y="2513"/>
                      </a:lnTo>
                      <a:lnTo>
                        <a:pt x="206" y="2511"/>
                      </a:lnTo>
                      <a:lnTo>
                        <a:pt x="211" y="2504"/>
                      </a:lnTo>
                      <a:lnTo>
                        <a:pt x="211" y="2498"/>
                      </a:lnTo>
                      <a:lnTo>
                        <a:pt x="196" y="2479"/>
                      </a:lnTo>
                      <a:lnTo>
                        <a:pt x="196" y="2473"/>
                      </a:lnTo>
                      <a:lnTo>
                        <a:pt x="198" y="2466"/>
                      </a:lnTo>
                      <a:lnTo>
                        <a:pt x="198" y="2453"/>
                      </a:lnTo>
                      <a:lnTo>
                        <a:pt x="198" y="2445"/>
                      </a:lnTo>
                      <a:lnTo>
                        <a:pt x="196" y="2443"/>
                      </a:lnTo>
                      <a:lnTo>
                        <a:pt x="194" y="2443"/>
                      </a:lnTo>
                      <a:lnTo>
                        <a:pt x="192" y="2439"/>
                      </a:lnTo>
                      <a:lnTo>
                        <a:pt x="189" y="2432"/>
                      </a:lnTo>
                      <a:lnTo>
                        <a:pt x="187" y="2428"/>
                      </a:lnTo>
                      <a:lnTo>
                        <a:pt x="187" y="2424"/>
                      </a:lnTo>
                      <a:lnTo>
                        <a:pt x="192" y="2422"/>
                      </a:lnTo>
                      <a:lnTo>
                        <a:pt x="185" y="2422"/>
                      </a:lnTo>
                      <a:lnTo>
                        <a:pt x="170" y="2419"/>
                      </a:lnTo>
                      <a:lnTo>
                        <a:pt x="166" y="2417"/>
                      </a:lnTo>
                      <a:lnTo>
                        <a:pt x="164" y="2415"/>
                      </a:lnTo>
                      <a:lnTo>
                        <a:pt x="164" y="2415"/>
                      </a:lnTo>
                      <a:lnTo>
                        <a:pt x="164" y="2415"/>
                      </a:lnTo>
                      <a:lnTo>
                        <a:pt x="162" y="2417"/>
                      </a:lnTo>
                      <a:lnTo>
                        <a:pt x="151" y="2422"/>
                      </a:lnTo>
                      <a:lnTo>
                        <a:pt x="149" y="2422"/>
                      </a:lnTo>
                      <a:lnTo>
                        <a:pt x="145" y="2419"/>
                      </a:lnTo>
                      <a:lnTo>
                        <a:pt x="143" y="2413"/>
                      </a:lnTo>
                      <a:lnTo>
                        <a:pt x="138" y="2411"/>
                      </a:lnTo>
                      <a:lnTo>
                        <a:pt x="143" y="2407"/>
                      </a:lnTo>
                      <a:lnTo>
                        <a:pt x="138" y="2407"/>
                      </a:lnTo>
                      <a:lnTo>
                        <a:pt x="134" y="2407"/>
                      </a:lnTo>
                      <a:lnTo>
                        <a:pt x="134" y="2402"/>
                      </a:lnTo>
                      <a:lnTo>
                        <a:pt x="136" y="2400"/>
                      </a:lnTo>
                      <a:lnTo>
                        <a:pt x="130" y="2392"/>
                      </a:lnTo>
                      <a:lnTo>
                        <a:pt x="136" y="2383"/>
                      </a:lnTo>
                      <a:lnTo>
                        <a:pt x="145" y="2373"/>
                      </a:lnTo>
                      <a:lnTo>
                        <a:pt x="153" y="2368"/>
                      </a:lnTo>
                      <a:lnTo>
                        <a:pt x="153" y="2366"/>
                      </a:lnTo>
                      <a:lnTo>
                        <a:pt x="155" y="2362"/>
                      </a:lnTo>
                      <a:lnTo>
                        <a:pt x="158" y="2358"/>
                      </a:lnTo>
                      <a:lnTo>
                        <a:pt x="158" y="2354"/>
                      </a:lnTo>
                      <a:lnTo>
                        <a:pt x="134" y="2356"/>
                      </a:lnTo>
                      <a:lnTo>
                        <a:pt x="128" y="2351"/>
                      </a:lnTo>
                      <a:lnTo>
                        <a:pt x="121" y="2345"/>
                      </a:lnTo>
                      <a:lnTo>
                        <a:pt x="126" y="2341"/>
                      </a:lnTo>
                      <a:lnTo>
                        <a:pt x="104" y="2313"/>
                      </a:lnTo>
                      <a:lnTo>
                        <a:pt x="98" y="2307"/>
                      </a:lnTo>
                      <a:lnTo>
                        <a:pt x="92" y="2307"/>
                      </a:lnTo>
                      <a:lnTo>
                        <a:pt x="79" y="2311"/>
                      </a:lnTo>
                      <a:lnTo>
                        <a:pt x="75" y="2311"/>
                      </a:lnTo>
                      <a:lnTo>
                        <a:pt x="73" y="2307"/>
                      </a:lnTo>
                      <a:lnTo>
                        <a:pt x="75" y="2303"/>
                      </a:lnTo>
                      <a:lnTo>
                        <a:pt x="73" y="2296"/>
                      </a:lnTo>
                      <a:lnTo>
                        <a:pt x="68" y="2294"/>
                      </a:lnTo>
                      <a:lnTo>
                        <a:pt x="66" y="2294"/>
                      </a:lnTo>
                      <a:lnTo>
                        <a:pt x="66" y="2292"/>
                      </a:lnTo>
                      <a:lnTo>
                        <a:pt x="66" y="2292"/>
                      </a:lnTo>
                      <a:lnTo>
                        <a:pt x="68" y="2290"/>
                      </a:lnTo>
                      <a:lnTo>
                        <a:pt x="68" y="2283"/>
                      </a:lnTo>
                      <a:lnTo>
                        <a:pt x="66" y="2281"/>
                      </a:lnTo>
                      <a:lnTo>
                        <a:pt x="62" y="2279"/>
                      </a:lnTo>
                      <a:lnTo>
                        <a:pt x="60" y="2275"/>
                      </a:lnTo>
                      <a:lnTo>
                        <a:pt x="58" y="2269"/>
                      </a:lnTo>
                      <a:lnTo>
                        <a:pt x="62" y="2269"/>
                      </a:lnTo>
                      <a:lnTo>
                        <a:pt x="66" y="2264"/>
                      </a:lnTo>
                      <a:lnTo>
                        <a:pt x="68" y="2258"/>
                      </a:lnTo>
                      <a:lnTo>
                        <a:pt x="66" y="2254"/>
                      </a:lnTo>
                      <a:lnTo>
                        <a:pt x="66" y="2249"/>
                      </a:lnTo>
                      <a:lnTo>
                        <a:pt x="68" y="2243"/>
                      </a:lnTo>
                      <a:lnTo>
                        <a:pt x="73" y="2241"/>
                      </a:lnTo>
                      <a:lnTo>
                        <a:pt x="81" y="2241"/>
                      </a:lnTo>
                      <a:lnTo>
                        <a:pt x="83" y="2237"/>
                      </a:lnTo>
                      <a:lnTo>
                        <a:pt x="85" y="2230"/>
                      </a:lnTo>
                      <a:lnTo>
                        <a:pt x="85" y="2226"/>
                      </a:lnTo>
                      <a:lnTo>
                        <a:pt x="81" y="2215"/>
                      </a:lnTo>
                      <a:lnTo>
                        <a:pt x="81" y="2213"/>
                      </a:lnTo>
                      <a:lnTo>
                        <a:pt x="83" y="2209"/>
                      </a:lnTo>
                      <a:lnTo>
                        <a:pt x="83" y="2207"/>
                      </a:lnTo>
                      <a:lnTo>
                        <a:pt x="73" y="2205"/>
                      </a:lnTo>
                      <a:lnTo>
                        <a:pt x="64" y="2201"/>
                      </a:lnTo>
                      <a:lnTo>
                        <a:pt x="62" y="2198"/>
                      </a:lnTo>
                      <a:lnTo>
                        <a:pt x="60" y="2194"/>
                      </a:lnTo>
                      <a:lnTo>
                        <a:pt x="60" y="2186"/>
                      </a:lnTo>
                      <a:lnTo>
                        <a:pt x="60" y="2181"/>
                      </a:lnTo>
                      <a:lnTo>
                        <a:pt x="62" y="2177"/>
                      </a:lnTo>
                      <a:lnTo>
                        <a:pt x="62" y="2175"/>
                      </a:lnTo>
                      <a:lnTo>
                        <a:pt x="49" y="2177"/>
                      </a:lnTo>
                      <a:lnTo>
                        <a:pt x="41" y="2175"/>
                      </a:lnTo>
                      <a:lnTo>
                        <a:pt x="36" y="2175"/>
                      </a:lnTo>
                      <a:lnTo>
                        <a:pt x="32" y="2175"/>
                      </a:lnTo>
                      <a:lnTo>
                        <a:pt x="24" y="2181"/>
                      </a:lnTo>
                      <a:lnTo>
                        <a:pt x="19" y="2181"/>
                      </a:lnTo>
                      <a:lnTo>
                        <a:pt x="17" y="2169"/>
                      </a:lnTo>
                      <a:lnTo>
                        <a:pt x="11" y="2154"/>
                      </a:lnTo>
                      <a:lnTo>
                        <a:pt x="9" y="2143"/>
                      </a:lnTo>
                      <a:lnTo>
                        <a:pt x="17" y="2137"/>
                      </a:lnTo>
                      <a:lnTo>
                        <a:pt x="21" y="2139"/>
                      </a:lnTo>
                      <a:lnTo>
                        <a:pt x="26" y="2143"/>
                      </a:lnTo>
                      <a:lnTo>
                        <a:pt x="32" y="2147"/>
                      </a:lnTo>
                      <a:lnTo>
                        <a:pt x="36" y="2147"/>
                      </a:lnTo>
                      <a:lnTo>
                        <a:pt x="41" y="2141"/>
                      </a:lnTo>
                      <a:lnTo>
                        <a:pt x="45" y="2128"/>
                      </a:lnTo>
                      <a:lnTo>
                        <a:pt x="49" y="2124"/>
                      </a:lnTo>
                      <a:lnTo>
                        <a:pt x="79" y="2096"/>
                      </a:lnTo>
                      <a:lnTo>
                        <a:pt x="96" y="2086"/>
                      </a:lnTo>
                      <a:lnTo>
                        <a:pt x="100" y="2079"/>
                      </a:lnTo>
                      <a:lnTo>
                        <a:pt x="92" y="2073"/>
                      </a:lnTo>
                      <a:lnTo>
                        <a:pt x="100" y="2067"/>
                      </a:lnTo>
                      <a:lnTo>
                        <a:pt x="102" y="2064"/>
                      </a:lnTo>
                      <a:lnTo>
                        <a:pt x="94" y="2062"/>
                      </a:lnTo>
                      <a:lnTo>
                        <a:pt x="79" y="2075"/>
                      </a:lnTo>
                      <a:lnTo>
                        <a:pt x="70" y="2071"/>
                      </a:lnTo>
                      <a:lnTo>
                        <a:pt x="68" y="2062"/>
                      </a:lnTo>
                      <a:lnTo>
                        <a:pt x="68" y="2050"/>
                      </a:lnTo>
                      <a:lnTo>
                        <a:pt x="70" y="2039"/>
                      </a:lnTo>
                      <a:lnTo>
                        <a:pt x="73" y="2035"/>
                      </a:lnTo>
                      <a:lnTo>
                        <a:pt x="79" y="2026"/>
                      </a:lnTo>
                      <a:lnTo>
                        <a:pt x="94" y="1994"/>
                      </a:lnTo>
                      <a:lnTo>
                        <a:pt x="96" y="1990"/>
                      </a:lnTo>
                      <a:lnTo>
                        <a:pt x="104" y="1984"/>
                      </a:lnTo>
                      <a:lnTo>
                        <a:pt x="107" y="1979"/>
                      </a:lnTo>
                      <a:lnTo>
                        <a:pt x="109" y="1973"/>
                      </a:lnTo>
                      <a:lnTo>
                        <a:pt x="109" y="1960"/>
                      </a:lnTo>
                      <a:lnTo>
                        <a:pt x="109" y="1956"/>
                      </a:lnTo>
                      <a:lnTo>
                        <a:pt x="104" y="1950"/>
                      </a:lnTo>
                      <a:lnTo>
                        <a:pt x="104" y="1941"/>
                      </a:lnTo>
                      <a:lnTo>
                        <a:pt x="104" y="1931"/>
                      </a:lnTo>
                      <a:lnTo>
                        <a:pt x="104" y="1920"/>
                      </a:lnTo>
                      <a:lnTo>
                        <a:pt x="102" y="1911"/>
                      </a:lnTo>
                      <a:lnTo>
                        <a:pt x="100" y="1894"/>
                      </a:lnTo>
                      <a:lnTo>
                        <a:pt x="85" y="1880"/>
                      </a:lnTo>
                      <a:lnTo>
                        <a:pt x="62" y="1852"/>
                      </a:lnTo>
                      <a:lnTo>
                        <a:pt x="60" y="1846"/>
                      </a:lnTo>
                      <a:lnTo>
                        <a:pt x="60" y="1839"/>
                      </a:lnTo>
                      <a:lnTo>
                        <a:pt x="64" y="1826"/>
                      </a:lnTo>
                      <a:lnTo>
                        <a:pt x="41" y="1818"/>
                      </a:lnTo>
                      <a:lnTo>
                        <a:pt x="32" y="1809"/>
                      </a:lnTo>
                      <a:lnTo>
                        <a:pt x="36" y="1795"/>
                      </a:lnTo>
                      <a:lnTo>
                        <a:pt x="32" y="1792"/>
                      </a:lnTo>
                      <a:lnTo>
                        <a:pt x="24" y="1786"/>
                      </a:lnTo>
                      <a:lnTo>
                        <a:pt x="21" y="1786"/>
                      </a:lnTo>
                      <a:lnTo>
                        <a:pt x="11" y="1786"/>
                      </a:lnTo>
                      <a:lnTo>
                        <a:pt x="9" y="1786"/>
                      </a:lnTo>
                      <a:lnTo>
                        <a:pt x="9" y="1780"/>
                      </a:lnTo>
                      <a:lnTo>
                        <a:pt x="15" y="1771"/>
                      </a:lnTo>
                      <a:lnTo>
                        <a:pt x="13" y="1761"/>
                      </a:lnTo>
                      <a:lnTo>
                        <a:pt x="9" y="1752"/>
                      </a:lnTo>
                      <a:lnTo>
                        <a:pt x="0" y="1748"/>
                      </a:lnTo>
                      <a:lnTo>
                        <a:pt x="2" y="1741"/>
                      </a:lnTo>
                      <a:lnTo>
                        <a:pt x="7" y="1737"/>
                      </a:lnTo>
                      <a:lnTo>
                        <a:pt x="19" y="1735"/>
                      </a:lnTo>
                      <a:lnTo>
                        <a:pt x="26" y="1731"/>
                      </a:lnTo>
                      <a:lnTo>
                        <a:pt x="32" y="1727"/>
                      </a:lnTo>
                      <a:lnTo>
                        <a:pt x="36" y="1724"/>
                      </a:lnTo>
                      <a:lnTo>
                        <a:pt x="49" y="1718"/>
                      </a:lnTo>
                      <a:lnTo>
                        <a:pt x="60" y="1720"/>
                      </a:lnTo>
                      <a:lnTo>
                        <a:pt x="68" y="1722"/>
                      </a:lnTo>
                      <a:lnTo>
                        <a:pt x="73" y="1722"/>
                      </a:lnTo>
                      <a:lnTo>
                        <a:pt x="68" y="1716"/>
                      </a:lnTo>
                      <a:lnTo>
                        <a:pt x="55" y="1705"/>
                      </a:lnTo>
                      <a:lnTo>
                        <a:pt x="51" y="1703"/>
                      </a:lnTo>
                      <a:lnTo>
                        <a:pt x="62" y="1697"/>
                      </a:lnTo>
                      <a:lnTo>
                        <a:pt x="73" y="1699"/>
                      </a:lnTo>
                      <a:lnTo>
                        <a:pt x="83" y="1707"/>
                      </a:lnTo>
                      <a:lnTo>
                        <a:pt x="94" y="1712"/>
                      </a:lnTo>
                      <a:lnTo>
                        <a:pt x="104" y="1707"/>
                      </a:lnTo>
                      <a:lnTo>
                        <a:pt x="107" y="1707"/>
                      </a:lnTo>
                      <a:lnTo>
                        <a:pt x="109" y="1709"/>
                      </a:lnTo>
                      <a:lnTo>
                        <a:pt x="113" y="1716"/>
                      </a:lnTo>
                      <a:lnTo>
                        <a:pt x="115" y="1718"/>
                      </a:lnTo>
                      <a:lnTo>
                        <a:pt x="128" y="1718"/>
                      </a:lnTo>
                      <a:lnTo>
                        <a:pt x="132" y="1722"/>
                      </a:lnTo>
                      <a:lnTo>
                        <a:pt x="134" y="1729"/>
                      </a:lnTo>
                      <a:lnTo>
                        <a:pt x="145" y="1724"/>
                      </a:lnTo>
                      <a:lnTo>
                        <a:pt x="147" y="1720"/>
                      </a:lnTo>
                      <a:lnTo>
                        <a:pt x="143" y="1707"/>
                      </a:lnTo>
                      <a:lnTo>
                        <a:pt x="164" y="1714"/>
                      </a:lnTo>
                      <a:lnTo>
                        <a:pt x="170" y="1712"/>
                      </a:lnTo>
                      <a:lnTo>
                        <a:pt x="175" y="1709"/>
                      </a:lnTo>
                      <a:lnTo>
                        <a:pt x="189" y="1697"/>
                      </a:lnTo>
                      <a:lnTo>
                        <a:pt x="221" y="1682"/>
                      </a:lnTo>
                      <a:lnTo>
                        <a:pt x="249" y="1680"/>
                      </a:lnTo>
                      <a:lnTo>
                        <a:pt x="257" y="1673"/>
                      </a:lnTo>
                      <a:lnTo>
                        <a:pt x="264" y="1665"/>
                      </a:lnTo>
                      <a:lnTo>
                        <a:pt x="270" y="1650"/>
                      </a:lnTo>
                      <a:lnTo>
                        <a:pt x="272" y="1648"/>
                      </a:lnTo>
                      <a:lnTo>
                        <a:pt x="274" y="1648"/>
                      </a:lnTo>
                      <a:lnTo>
                        <a:pt x="277" y="1646"/>
                      </a:lnTo>
                      <a:lnTo>
                        <a:pt x="277" y="1639"/>
                      </a:lnTo>
                      <a:lnTo>
                        <a:pt x="274" y="1635"/>
                      </a:lnTo>
                      <a:lnTo>
                        <a:pt x="272" y="1633"/>
                      </a:lnTo>
                      <a:lnTo>
                        <a:pt x="264" y="1624"/>
                      </a:lnTo>
                      <a:lnTo>
                        <a:pt x="243" y="1616"/>
                      </a:lnTo>
                      <a:lnTo>
                        <a:pt x="234" y="1614"/>
                      </a:lnTo>
                      <a:lnTo>
                        <a:pt x="230" y="1612"/>
                      </a:lnTo>
                      <a:lnTo>
                        <a:pt x="228" y="1603"/>
                      </a:lnTo>
                      <a:lnTo>
                        <a:pt x="230" y="1597"/>
                      </a:lnTo>
                      <a:lnTo>
                        <a:pt x="232" y="1597"/>
                      </a:lnTo>
                      <a:lnTo>
                        <a:pt x="236" y="1595"/>
                      </a:lnTo>
                      <a:lnTo>
                        <a:pt x="238" y="1593"/>
                      </a:lnTo>
                      <a:lnTo>
                        <a:pt x="243" y="1590"/>
                      </a:lnTo>
                      <a:lnTo>
                        <a:pt x="243" y="1582"/>
                      </a:lnTo>
                      <a:lnTo>
                        <a:pt x="245" y="1580"/>
                      </a:lnTo>
                      <a:lnTo>
                        <a:pt x="249" y="1573"/>
                      </a:lnTo>
                      <a:lnTo>
                        <a:pt x="255" y="1571"/>
                      </a:lnTo>
                      <a:lnTo>
                        <a:pt x="274" y="1567"/>
                      </a:lnTo>
                      <a:lnTo>
                        <a:pt x="279" y="1563"/>
                      </a:lnTo>
                      <a:lnTo>
                        <a:pt x="285" y="1548"/>
                      </a:lnTo>
                      <a:lnTo>
                        <a:pt x="289" y="1542"/>
                      </a:lnTo>
                      <a:lnTo>
                        <a:pt x="302" y="1533"/>
                      </a:lnTo>
                      <a:lnTo>
                        <a:pt x="309" y="1527"/>
                      </a:lnTo>
                      <a:lnTo>
                        <a:pt x="315" y="1514"/>
                      </a:lnTo>
                      <a:lnTo>
                        <a:pt x="317" y="1510"/>
                      </a:lnTo>
                      <a:lnTo>
                        <a:pt x="332" y="1501"/>
                      </a:lnTo>
                      <a:lnTo>
                        <a:pt x="332" y="1497"/>
                      </a:lnTo>
                      <a:lnTo>
                        <a:pt x="330" y="1493"/>
                      </a:lnTo>
                      <a:lnTo>
                        <a:pt x="326" y="1482"/>
                      </a:lnTo>
                      <a:lnTo>
                        <a:pt x="323" y="1474"/>
                      </a:lnTo>
                      <a:lnTo>
                        <a:pt x="326" y="1465"/>
                      </a:lnTo>
                      <a:lnTo>
                        <a:pt x="330" y="1450"/>
                      </a:lnTo>
                      <a:lnTo>
                        <a:pt x="332" y="1431"/>
                      </a:lnTo>
                      <a:lnTo>
                        <a:pt x="326" y="1418"/>
                      </a:lnTo>
                      <a:lnTo>
                        <a:pt x="304" y="1389"/>
                      </a:lnTo>
                      <a:lnTo>
                        <a:pt x="302" y="1391"/>
                      </a:lnTo>
                      <a:lnTo>
                        <a:pt x="300" y="1393"/>
                      </a:lnTo>
                      <a:lnTo>
                        <a:pt x="298" y="1397"/>
                      </a:lnTo>
                      <a:lnTo>
                        <a:pt x="289" y="1399"/>
                      </a:lnTo>
                      <a:lnTo>
                        <a:pt x="281" y="1401"/>
                      </a:lnTo>
                      <a:lnTo>
                        <a:pt x="272" y="1399"/>
                      </a:lnTo>
                      <a:lnTo>
                        <a:pt x="255" y="1395"/>
                      </a:lnTo>
                      <a:lnTo>
                        <a:pt x="230" y="1393"/>
                      </a:lnTo>
                      <a:lnTo>
                        <a:pt x="221" y="1391"/>
                      </a:lnTo>
                      <a:lnTo>
                        <a:pt x="215" y="1384"/>
                      </a:lnTo>
                      <a:lnTo>
                        <a:pt x="213" y="1376"/>
                      </a:lnTo>
                      <a:lnTo>
                        <a:pt x="211" y="1367"/>
                      </a:lnTo>
                      <a:lnTo>
                        <a:pt x="209" y="1359"/>
                      </a:lnTo>
                      <a:lnTo>
                        <a:pt x="204" y="1350"/>
                      </a:lnTo>
                      <a:lnTo>
                        <a:pt x="209" y="1350"/>
                      </a:lnTo>
                      <a:lnTo>
                        <a:pt x="226" y="1340"/>
                      </a:lnTo>
                      <a:lnTo>
                        <a:pt x="215" y="1331"/>
                      </a:lnTo>
                      <a:lnTo>
                        <a:pt x="213" y="1329"/>
                      </a:lnTo>
                      <a:lnTo>
                        <a:pt x="211" y="1325"/>
                      </a:lnTo>
                      <a:lnTo>
                        <a:pt x="213" y="1318"/>
                      </a:lnTo>
                      <a:lnTo>
                        <a:pt x="213" y="1314"/>
                      </a:lnTo>
                      <a:lnTo>
                        <a:pt x="211" y="1310"/>
                      </a:lnTo>
                      <a:lnTo>
                        <a:pt x="219" y="1301"/>
                      </a:lnTo>
                      <a:lnTo>
                        <a:pt x="230" y="1297"/>
                      </a:lnTo>
                      <a:lnTo>
                        <a:pt x="260" y="1293"/>
                      </a:lnTo>
                      <a:lnTo>
                        <a:pt x="277" y="1297"/>
                      </a:lnTo>
                      <a:lnTo>
                        <a:pt x="291" y="1293"/>
                      </a:lnTo>
                      <a:lnTo>
                        <a:pt x="298" y="1295"/>
                      </a:lnTo>
                      <a:lnTo>
                        <a:pt x="309" y="1297"/>
                      </a:lnTo>
                      <a:lnTo>
                        <a:pt x="313" y="1286"/>
                      </a:lnTo>
                      <a:lnTo>
                        <a:pt x="315" y="1267"/>
                      </a:lnTo>
                      <a:lnTo>
                        <a:pt x="311" y="1212"/>
                      </a:lnTo>
                      <a:lnTo>
                        <a:pt x="313" y="1195"/>
                      </a:lnTo>
                      <a:lnTo>
                        <a:pt x="317" y="1178"/>
                      </a:lnTo>
                      <a:lnTo>
                        <a:pt x="338" y="1136"/>
                      </a:lnTo>
                      <a:lnTo>
                        <a:pt x="343" y="1119"/>
                      </a:lnTo>
                      <a:lnTo>
                        <a:pt x="345" y="1102"/>
                      </a:lnTo>
                      <a:lnTo>
                        <a:pt x="343" y="1082"/>
                      </a:lnTo>
                      <a:lnTo>
                        <a:pt x="336" y="1046"/>
                      </a:lnTo>
                      <a:lnTo>
                        <a:pt x="334" y="1042"/>
                      </a:lnTo>
                      <a:lnTo>
                        <a:pt x="332" y="1040"/>
                      </a:lnTo>
                      <a:lnTo>
                        <a:pt x="332" y="1038"/>
                      </a:lnTo>
                      <a:lnTo>
                        <a:pt x="330" y="1031"/>
                      </a:lnTo>
                      <a:lnTo>
                        <a:pt x="330" y="1027"/>
                      </a:lnTo>
                      <a:lnTo>
                        <a:pt x="334" y="1014"/>
                      </a:lnTo>
                      <a:lnTo>
                        <a:pt x="336" y="1006"/>
                      </a:lnTo>
                      <a:lnTo>
                        <a:pt x="336" y="997"/>
                      </a:lnTo>
                      <a:lnTo>
                        <a:pt x="334" y="989"/>
                      </a:lnTo>
                      <a:lnTo>
                        <a:pt x="332" y="976"/>
                      </a:lnTo>
                      <a:lnTo>
                        <a:pt x="334" y="974"/>
                      </a:lnTo>
                      <a:lnTo>
                        <a:pt x="338" y="970"/>
                      </a:lnTo>
                      <a:lnTo>
                        <a:pt x="340" y="966"/>
                      </a:lnTo>
                      <a:lnTo>
                        <a:pt x="343" y="959"/>
                      </a:lnTo>
                      <a:lnTo>
                        <a:pt x="343" y="953"/>
                      </a:lnTo>
                      <a:lnTo>
                        <a:pt x="340" y="949"/>
                      </a:lnTo>
                      <a:lnTo>
                        <a:pt x="347" y="936"/>
                      </a:lnTo>
                      <a:lnTo>
                        <a:pt x="351" y="934"/>
                      </a:lnTo>
                      <a:lnTo>
                        <a:pt x="357" y="932"/>
                      </a:lnTo>
                      <a:lnTo>
                        <a:pt x="364" y="934"/>
                      </a:lnTo>
                      <a:lnTo>
                        <a:pt x="377" y="938"/>
                      </a:lnTo>
                      <a:lnTo>
                        <a:pt x="383" y="940"/>
                      </a:lnTo>
                      <a:lnTo>
                        <a:pt x="374" y="932"/>
                      </a:lnTo>
                      <a:lnTo>
                        <a:pt x="362" y="927"/>
                      </a:lnTo>
                      <a:lnTo>
                        <a:pt x="289" y="932"/>
                      </a:lnTo>
                      <a:lnTo>
                        <a:pt x="279" y="927"/>
                      </a:lnTo>
                      <a:lnTo>
                        <a:pt x="272" y="912"/>
                      </a:lnTo>
                      <a:lnTo>
                        <a:pt x="268" y="874"/>
                      </a:lnTo>
                      <a:lnTo>
                        <a:pt x="268" y="866"/>
                      </a:lnTo>
                      <a:lnTo>
                        <a:pt x="274" y="849"/>
                      </a:lnTo>
                      <a:lnTo>
                        <a:pt x="274" y="842"/>
                      </a:lnTo>
                      <a:lnTo>
                        <a:pt x="277" y="838"/>
                      </a:lnTo>
                      <a:lnTo>
                        <a:pt x="283" y="836"/>
                      </a:lnTo>
                      <a:lnTo>
                        <a:pt x="296" y="838"/>
                      </a:lnTo>
                      <a:lnTo>
                        <a:pt x="296" y="834"/>
                      </a:lnTo>
                      <a:lnTo>
                        <a:pt x="298" y="832"/>
                      </a:lnTo>
                      <a:lnTo>
                        <a:pt x="300" y="827"/>
                      </a:lnTo>
                      <a:lnTo>
                        <a:pt x="300" y="821"/>
                      </a:lnTo>
                      <a:lnTo>
                        <a:pt x="296" y="817"/>
                      </a:lnTo>
                      <a:lnTo>
                        <a:pt x="287" y="812"/>
                      </a:lnTo>
                      <a:lnTo>
                        <a:pt x="283" y="810"/>
                      </a:lnTo>
                      <a:lnTo>
                        <a:pt x="281" y="802"/>
                      </a:lnTo>
                      <a:lnTo>
                        <a:pt x="285" y="798"/>
                      </a:lnTo>
                      <a:lnTo>
                        <a:pt x="294" y="789"/>
                      </a:lnTo>
                      <a:lnTo>
                        <a:pt x="304" y="776"/>
                      </a:lnTo>
                      <a:lnTo>
                        <a:pt x="309" y="772"/>
                      </a:lnTo>
                      <a:lnTo>
                        <a:pt x="319" y="757"/>
                      </a:lnTo>
                      <a:lnTo>
                        <a:pt x="343" y="747"/>
                      </a:lnTo>
                      <a:lnTo>
                        <a:pt x="389" y="738"/>
                      </a:lnTo>
                      <a:lnTo>
                        <a:pt x="394" y="738"/>
                      </a:lnTo>
                      <a:lnTo>
                        <a:pt x="396" y="742"/>
                      </a:lnTo>
                      <a:lnTo>
                        <a:pt x="404" y="744"/>
                      </a:lnTo>
                      <a:lnTo>
                        <a:pt x="449" y="732"/>
                      </a:lnTo>
                      <a:lnTo>
                        <a:pt x="538" y="708"/>
                      </a:lnTo>
                      <a:lnTo>
                        <a:pt x="564" y="715"/>
                      </a:lnTo>
                      <a:lnTo>
                        <a:pt x="564" y="717"/>
                      </a:lnTo>
                      <a:lnTo>
                        <a:pt x="564" y="732"/>
                      </a:lnTo>
                      <a:lnTo>
                        <a:pt x="574" y="749"/>
                      </a:lnTo>
                      <a:lnTo>
                        <a:pt x="589" y="764"/>
                      </a:lnTo>
                      <a:lnTo>
                        <a:pt x="600" y="770"/>
                      </a:lnTo>
                      <a:lnTo>
                        <a:pt x="600" y="774"/>
                      </a:lnTo>
                      <a:lnTo>
                        <a:pt x="598" y="781"/>
                      </a:lnTo>
                      <a:lnTo>
                        <a:pt x="604" y="783"/>
                      </a:lnTo>
                      <a:lnTo>
                        <a:pt x="610" y="783"/>
                      </a:lnTo>
                      <a:lnTo>
                        <a:pt x="615" y="789"/>
                      </a:lnTo>
                      <a:lnTo>
                        <a:pt x="615" y="798"/>
                      </a:lnTo>
                      <a:lnTo>
                        <a:pt x="613" y="804"/>
                      </a:lnTo>
                      <a:lnTo>
                        <a:pt x="606" y="808"/>
                      </a:lnTo>
                      <a:lnTo>
                        <a:pt x="600" y="812"/>
                      </a:lnTo>
                      <a:lnTo>
                        <a:pt x="589" y="815"/>
                      </a:lnTo>
                      <a:lnTo>
                        <a:pt x="583" y="819"/>
                      </a:lnTo>
                      <a:lnTo>
                        <a:pt x="591" y="834"/>
                      </a:lnTo>
                      <a:lnTo>
                        <a:pt x="596" y="840"/>
                      </a:lnTo>
                      <a:lnTo>
                        <a:pt x="600" y="844"/>
                      </a:lnTo>
                      <a:lnTo>
                        <a:pt x="604" y="842"/>
                      </a:lnTo>
                      <a:lnTo>
                        <a:pt x="606" y="840"/>
                      </a:lnTo>
                      <a:lnTo>
                        <a:pt x="613" y="840"/>
                      </a:lnTo>
                      <a:lnTo>
                        <a:pt x="615" y="842"/>
                      </a:lnTo>
                      <a:lnTo>
                        <a:pt x="623" y="849"/>
                      </a:lnTo>
                      <a:lnTo>
                        <a:pt x="625" y="849"/>
                      </a:lnTo>
                      <a:lnTo>
                        <a:pt x="627" y="851"/>
                      </a:lnTo>
                      <a:lnTo>
                        <a:pt x="630" y="855"/>
                      </a:lnTo>
                      <a:lnTo>
                        <a:pt x="634" y="861"/>
                      </a:lnTo>
                      <a:lnTo>
                        <a:pt x="638" y="861"/>
                      </a:lnTo>
                      <a:lnTo>
                        <a:pt x="644" y="861"/>
                      </a:lnTo>
                      <a:lnTo>
                        <a:pt x="647" y="861"/>
                      </a:lnTo>
                      <a:lnTo>
                        <a:pt x="651" y="857"/>
                      </a:lnTo>
                      <a:lnTo>
                        <a:pt x="653" y="855"/>
                      </a:lnTo>
                      <a:lnTo>
                        <a:pt x="659" y="842"/>
                      </a:lnTo>
                      <a:lnTo>
                        <a:pt x="664" y="823"/>
                      </a:lnTo>
                      <a:lnTo>
                        <a:pt x="664" y="806"/>
                      </a:lnTo>
                      <a:lnTo>
                        <a:pt x="653" y="798"/>
                      </a:lnTo>
                      <a:lnTo>
                        <a:pt x="642" y="802"/>
                      </a:lnTo>
                      <a:lnTo>
                        <a:pt x="636" y="802"/>
                      </a:lnTo>
                      <a:lnTo>
                        <a:pt x="636" y="793"/>
                      </a:lnTo>
                      <a:lnTo>
                        <a:pt x="636" y="785"/>
                      </a:lnTo>
                      <a:lnTo>
                        <a:pt x="636" y="768"/>
                      </a:lnTo>
                      <a:lnTo>
                        <a:pt x="638" y="759"/>
                      </a:lnTo>
                      <a:lnTo>
                        <a:pt x="642" y="755"/>
                      </a:lnTo>
                      <a:lnTo>
                        <a:pt x="647" y="753"/>
                      </a:lnTo>
                      <a:lnTo>
                        <a:pt x="659" y="751"/>
                      </a:lnTo>
                      <a:lnTo>
                        <a:pt x="666" y="753"/>
                      </a:lnTo>
                      <a:lnTo>
                        <a:pt x="672" y="759"/>
                      </a:lnTo>
                      <a:lnTo>
                        <a:pt x="676" y="766"/>
                      </a:lnTo>
                      <a:lnTo>
                        <a:pt x="681" y="770"/>
                      </a:lnTo>
                      <a:lnTo>
                        <a:pt x="693" y="774"/>
                      </a:lnTo>
                      <a:lnTo>
                        <a:pt x="719" y="776"/>
                      </a:lnTo>
                      <a:lnTo>
                        <a:pt x="732" y="781"/>
                      </a:lnTo>
                      <a:lnTo>
                        <a:pt x="734" y="785"/>
                      </a:lnTo>
                      <a:lnTo>
                        <a:pt x="725" y="793"/>
                      </a:lnTo>
                      <a:lnTo>
                        <a:pt x="721" y="802"/>
                      </a:lnTo>
                      <a:lnTo>
                        <a:pt x="717" y="812"/>
                      </a:lnTo>
                      <a:lnTo>
                        <a:pt x="717" y="827"/>
                      </a:lnTo>
                      <a:lnTo>
                        <a:pt x="721" y="857"/>
                      </a:lnTo>
                      <a:lnTo>
                        <a:pt x="723" y="870"/>
                      </a:lnTo>
                      <a:lnTo>
                        <a:pt x="729" y="878"/>
                      </a:lnTo>
                      <a:lnTo>
                        <a:pt x="729" y="866"/>
                      </a:lnTo>
                      <a:lnTo>
                        <a:pt x="721" y="834"/>
                      </a:lnTo>
                      <a:lnTo>
                        <a:pt x="721" y="819"/>
                      </a:lnTo>
                      <a:lnTo>
                        <a:pt x="723" y="806"/>
                      </a:lnTo>
                      <a:lnTo>
                        <a:pt x="729" y="802"/>
                      </a:lnTo>
                      <a:lnTo>
                        <a:pt x="736" y="793"/>
                      </a:lnTo>
                      <a:lnTo>
                        <a:pt x="736" y="778"/>
                      </a:lnTo>
                      <a:lnTo>
                        <a:pt x="734" y="776"/>
                      </a:lnTo>
                      <a:lnTo>
                        <a:pt x="725" y="757"/>
                      </a:lnTo>
                      <a:lnTo>
                        <a:pt x="721" y="755"/>
                      </a:lnTo>
                      <a:lnTo>
                        <a:pt x="717" y="749"/>
                      </a:lnTo>
                      <a:lnTo>
                        <a:pt x="715" y="740"/>
                      </a:lnTo>
                      <a:lnTo>
                        <a:pt x="710" y="732"/>
                      </a:lnTo>
                      <a:lnTo>
                        <a:pt x="704" y="721"/>
                      </a:lnTo>
                      <a:lnTo>
                        <a:pt x="702" y="713"/>
                      </a:lnTo>
                      <a:lnTo>
                        <a:pt x="702" y="704"/>
                      </a:lnTo>
                      <a:lnTo>
                        <a:pt x="704" y="696"/>
                      </a:lnTo>
                      <a:lnTo>
                        <a:pt x="710" y="666"/>
                      </a:lnTo>
                      <a:lnTo>
                        <a:pt x="717" y="634"/>
                      </a:lnTo>
                      <a:lnTo>
                        <a:pt x="719" y="621"/>
                      </a:lnTo>
                      <a:lnTo>
                        <a:pt x="723" y="613"/>
                      </a:lnTo>
                      <a:lnTo>
                        <a:pt x="727" y="606"/>
                      </a:lnTo>
                      <a:lnTo>
                        <a:pt x="734" y="602"/>
                      </a:lnTo>
                      <a:lnTo>
                        <a:pt x="740" y="600"/>
                      </a:lnTo>
                      <a:lnTo>
                        <a:pt x="747" y="600"/>
                      </a:lnTo>
                      <a:lnTo>
                        <a:pt x="751" y="600"/>
                      </a:lnTo>
                      <a:lnTo>
                        <a:pt x="759" y="608"/>
                      </a:lnTo>
                      <a:lnTo>
                        <a:pt x="772" y="617"/>
                      </a:lnTo>
                      <a:lnTo>
                        <a:pt x="783" y="621"/>
                      </a:lnTo>
                      <a:lnTo>
                        <a:pt x="808" y="623"/>
                      </a:lnTo>
                      <a:lnTo>
                        <a:pt x="821" y="623"/>
                      </a:lnTo>
                      <a:lnTo>
                        <a:pt x="842" y="615"/>
                      </a:lnTo>
                      <a:lnTo>
                        <a:pt x="855" y="615"/>
                      </a:lnTo>
                      <a:lnTo>
                        <a:pt x="859" y="606"/>
                      </a:lnTo>
                      <a:lnTo>
                        <a:pt x="883" y="598"/>
                      </a:lnTo>
                      <a:lnTo>
                        <a:pt x="906" y="596"/>
                      </a:lnTo>
                      <a:lnTo>
                        <a:pt x="912" y="591"/>
                      </a:lnTo>
                      <a:lnTo>
                        <a:pt x="917" y="594"/>
                      </a:lnTo>
                      <a:lnTo>
                        <a:pt x="921" y="594"/>
                      </a:lnTo>
                      <a:lnTo>
                        <a:pt x="931" y="594"/>
                      </a:lnTo>
                      <a:lnTo>
                        <a:pt x="934" y="594"/>
                      </a:lnTo>
                      <a:lnTo>
                        <a:pt x="942" y="602"/>
                      </a:lnTo>
                      <a:lnTo>
                        <a:pt x="978" y="651"/>
                      </a:lnTo>
                      <a:lnTo>
                        <a:pt x="993" y="664"/>
                      </a:lnTo>
                      <a:lnTo>
                        <a:pt x="1002" y="670"/>
                      </a:lnTo>
                      <a:lnTo>
                        <a:pt x="1008" y="674"/>
                      </a:lnTo>
                      <a:lnTo>
                        <a:pt x="1014" y="689"/>
                      </a:lnTo>
                      <a:lnTo>
                        <a:pt x="1038" y="717"/>
                      </a:lnTo>
                      <a:lnTo>
                        <a:pt x="1044" y="721"/>
                      </a:lnTo>
                      <a:lnTo>
                        <a:pt x="1051" y="723"/>
                      </a:lnTo>
                      <a:lnTo>
                        <a:pt x="1057" y="723"/>
                      </a:lnTo>
                      <a:lnTo>
                        <a:pt x="1061" y="725"/>
                      </a:lnTo>
                      <a:lnTo>
                        <a:pt x="1080" y="736"/>
                      </a:lnTo>
                      <a:lnTo>
                        <a:pt x="1119" y="738"/>
                      </a:lnTo>
                      <a:lnTo>
                        <a:pt x="1123" y="736"/>
                      </a:lnTo>
                      <a:lnTo>
                        <a:pt x="1119" y="730"/>
                      </a:lnTo>
                      <a:lnTo>
                        <a:pt x="1106" y="725"/>
                      </a:lnTo>
                      <a:lnTo>
                        <a:pt x="1078" y="725"/>
                      </a:lnTo>
                      <a:lnTo>
                        <a:pt x="1068" y="723"/>
                      </a:lnTo>
                      <a:lnTo>
                        <a:pt x="1042" y="710"/>
                      </a:lnTo>
                      <a:lnTo>
                        <a:pt x="1031" y="700"/>
                      </a:lnTo>
                      <a:lnTo>
                        <a:pt x="1025" y="685"/>
                      </a:lnTo>
                      <a:lnTo>
                        <a:pt x="1023" y="670"/>
                      </a:lnTo>
                      <a:lnTo>
                        <a:pt x="1021" y="662"/>
                      </a:lnTo>
                      <a:lnTo>
                        <a:pt x="1017" y="659"/>
                      </a:lnTo>
                      <a:lnTo>
                        <a:pt x="1002" y="653"/>
                      </a:lnTo>
                      <a:lnTo>
                        <a:pt x="997" y="653"/>
                      </a:lnTo>
                      <a:lnTo>
                        <a:pt x="989" y="647"/>
                      </a:lnTo>
                      <a:lnTo>
                        <a:pt x="978" y="632"/>
                      </a:lnTo>
                      <a:lnTo>
                        <a:pt x="972" y="617"/>
                      </a:lnTo>
                      <a:lnTo>
                        <a:pt x="970" y="606"/>
                      </a:lnTo>
                      <a:lnTo>
                        <a:pt x="959" y="602"/>
                      </a:lnTo>
                      <a:lnTo>
                        <a:pt x="938" y="589"/>
                      </a:lnTo>
                      <a:lnTo>
                        <a:pt x="925" y="583"/>
                      </a:lnTo>
                      <a:lnTo>
                        <a:pt x="912" y="581"/>
                      </a:lnTo>
                      <a:lnTo>
                        <a:pt x="874" y="585"/>
                      </a:lnTo>
                      <a:lnTo>
                        <a:pt x="863" y="581"/>
                      </a:lnTo>
                      <a:lnTo>
                        <a:pt x="855" y="581"/>
                      </a:lnTo>
                      <a:lnTo>
                        <a:pt x="851" y="583"/>
                      </a:lnTo>
                      <a:lnTo>
                        <a:pt x="849" y="587"/>
                      </a:lnTo>
                      <a:lnTo>
                        <a:pt x="842" y="587"/>
                      </a:lnTo>
                      <a:lnTo>
                        <a:pt x="829" y="579"/>
                      </a:lnTo>
                      <a:lnTo>
                        <a:pt x="819" y="568"/>
                      </a:lnTo>
                      <a:lnTo>
                        <a:pt x="787" y="521"/>
                      </a:lnTo>
                      <a:lnTo>
                        <a:pt x="798" y="513"/>
                      </a:lnTo>
                      <a:lnTo>
                        <a:pt x="804" y="513"/>
                      </a:lnTo>
                      <a:lnTo>
                        <a:pt x="810" y="515"/>
                      </a:lnTo>
                      <a:lnTo>
                        <a:pt x="823" y="521"/>
                      </a:lnTo>
                      <a:lnTo>
                        <a:pt x="829" y="521"/>
                      </a:lnTo>
                      <a:lnTo>
                        <a:pt x="836" y="517"/>
                      </a:lnTo>
                      <a:lnTo>
                        <a:pt x="838" y="513"/>
                      </a:lnTo>
                      <a:lnTo>
                        <a:pt x="840" y="502"/>
                      </a:lnTo>
                      <a:lnTo>
                        <a:pt x="840" y="492"/>
                      </a:lnTo>
                      <a:lnTo>
                        <a:pt x="838" y="483"/>
                      </a:lnTo>
                      <a:lnTo>
                        <a:pt x="834" y="479"/>
                      </a:lnTo>
                      <a:lnTo>
                        <a:pt x="827" y="475"/>
                      </a:lnTo>
                      <a:lnTo>
                        <a:pt x="823" y="468"/>
                      </a:lnTo>
                      <a:lnTo>
                        <a:pt x="823" y="464"/>
                      </a:lnTo>
                      <a:lnTo>
                        <a:pt x="823" y="460"/>
                      </a:lnTo>
                      <a:lnTo>
                        <a:pt x="815" y="458"/>
                      </a:lnTo>
                      <a:lnTo>
                        <a:pt x="806" y="462"/>
                      </a:lnTo>
                      <a:lnTo>
                        <a:pt x="795" y="468"/>
                      </a:lnTo>
                      <a:lnTo>
                        <a:pt x="791" y="475"/>
                      </a:lnTo>
                      <a:lnTo>
                        <a:pt x="789" y="475"/>
                      </a:lnTo>
                      <a:lnTo>
                        <a:pt x="778" y="462"/>
                      </a:lnTo>
                      <a:lnTo>
                        <a:pt x="772" y="449"/>
                      </a:lnTo>
                      <a:lnTo>
                        <a:pt x="772" y="447"/>
                      </a:lnTo>
                      <a:lnTo>
                        <a:pt x="772" y="436"/>
                      </a:lnTo>
                      <a:lnTo>
                        <a:pt x="776" y="428"/>
                      </a:lnTo>
                      <a:lnTo>
                        <a:pt x="778" y="419"/>
                      </a:lnTo>
                      <a:lnTo>
                        <a:pt x="774" y="413"/>
                      </a:lnTo>
                      <a:lnTo>
                        <a:pt x="774" y="409"/>
                      </a:lnTo>
                      <a:lnTo>
                        <a:pt x="778" y="404"/>
                      </a:lnTo>
                      <a:lnTo>
                        <a:pt x="789" y="400"/>
                      </a:lnTo>
                      <a:lnTo>
                        <a:pt x="795" y="398"/>
                      </a:lnTo>
                      <a:lnTo>
                        <a:pt x="798" y="396"/>
                      </a:lnTo>
                      <a:lnTo>
                        <a:pt x="802" y="389"/>
                      </a:lnTo>
                      <a:lnTo>
                        <a:pt x="806" y="381"/>
                      </a:lnTo>
                      <a:lnTo>
                        <a:pt x="808" y="372"/>
                      </a:lnTo>
                      <a:lnTo>
                        <a:pt x="800" y="375"/>
                      </a:lnTo>
                      <a:lnTo>
                        <a:pt x="791" y="385"/>
                      </a:lnTo>
                      <a:lnTo>
                        <a:pt x="785" y="389"/>
                      </a:lnTo>
                      <a:lnTo>
                        <a:pt x="785" y="387"/>
                      </a:lnTo>
                      <a:lnTo>
                        <a:pt x="785" y="383"/>
                      </a:lnTo>
                      <a:lnTo>
                        <a:pt x="785" y="381"/>
                      </a:lnTo>
                      <a:lnTo>
                        <a:pt x="776" y="383"/>
                      </a:lnTo>
                      <a:lnTo>
                        <a:pt x="761" y="392"/>
                      </a:lnTo>
                      <a:lnTo>
                        <a:pt x="753" y="394"/>
                      </a:lnTo>
                      <a:lnTo>
                        <a:pt x="742" y="392"/>
                      </a:lnTo>
                      <a:lnTo>
                        <a:pt x="738" y="394"/>
                      </a:lnTo>
                      <a:lnTo>
                        <a:pt x="727" y="404"/>
                      </a:lnTo>
                      <a:lnTo>
                        <a:pt x="725" y="406"/>
                      </a:lnTo>
                      <a:lnTo>
                        <a:pt x="717" y="404"/>
                      </a:lnTo>
                      <a:lnTo>
                        <a:pt x="706" y="398"/>
                      </a:lnTo>
                      <a:lnTo>
                        <a:pt x="700" y="387"/>
                      </a:lnTo>
                      <a:lnTo>
                        <a:pt x="698" y="375"/>
                      </a:lnTo>
                      <a:lnTo>
                        <a:pt x="700" y="368"/>
                      </a:lnTo>
                      <a:lnTo>
                        <a:pt x="708" y="364"/>
                      </a:lnTo>
                      <a:lnTo>
                        <a:pt x="717" y="362"/>
                      </a:lnTo>
                      <a:lnTo>
                        <a:pt x="725" y="360"/>
                      </a:lnTo>
                      <a:lnTo>
                        <a:pt x="723" y="358"/>
                      </a:lnTo>
                      <a:lnTo>
                        <a:pt x="719" y="355"/>
                      </a:lnTo>
                      <a:lnTo>
                        <a:pt x="715" y="353"/>
                      </a:lnTo>
                      <a:lnTo>
                        <a:pt x="710" y="351"/>
                      </a:lnTo>
                      <a:lnTo>
                        <a:pt x="706" y="360"/>
                      </a:lnTo>
                      <a:lnTo>
                        <a:pt x="702" y="353"/>
                      </a:lnTo>
                      <a:lnTo>
                        <a:pt x="702" y="347"/>
                      </a:lnTo>
                      <a:lnTo>
                        <a:pt x="704" y="343"/>
                      </a:lnTo>
                      <a:lnTo>
                        <a:pt x="708" y="338"/>
                      </a:lnTo>
                      <a:lnTo>
                        <a:pt x="715" y="341"/>
                      </a:lnTo>
                      <a:lnTo>
                        <a:pt x="738" y="330"/>
                      </a:lnTo>
                      <a:lnTo>
                        <a:pt x="770" y="328"/>
                      </a:lnTo>
                      <a:lnTo>
                        <a:pt x="778" y="324"/>
                      </a:lnTo>
                      <a:lnTo>
                        <a:pt x="783" y="319"/>
                      </a:lnTo>
                      <a:lnTo>
                        <a:pt x="795" y="307"/>
                      </a:lnTo>
                      <a:lnTo>
                        <a:pt x="806" y="300"/>
                      </a:lnTo>
                      <a:lnTo>
                        <a:pt x="810" y="296"/>
                      </a:lnTo>
                      <a:lnTo>
                        <a:pt x="810" y="287"/>
                      </a:lnTo>
                      <a:lnTo>
                        <a:pt x="810" y="275"/>
                      </a:lnTo>
                      <a:lnTo>
                        <a:pt x="800" y="264"/>
                      </a:lnTo>
                      <a:lnTo>
                        <a:pt x="772" y="241"/>
                      </a:lnTo>
                      <a:lnTo>
                        <a:pt x="768" y="236"/>
                      </a:lnTo>
                      <a:lnTo>
                        <a:pt x="766" y="230"/>
                      </a:lnTo>
                      <a:lnTo>
                        <a:pt x="764" y="228"/>
                      </a:lnTo>
                      <a:lnTo>
                        <a:pt x="757" y="228"/>
                      </a:lnTo>
                      <a:lnTo>
                        <a:pt x="751" y="232"/>
                      </a:lnTo>
                      <a:lnTo>
                        <a:pt x="749" y="234"/>
                      </a:lnTo>
                      <a:lnTo>
                        <a:pt x="744" y="230"/>
                      </a:lnTo>
                      <a:lnTo>
                        <a:pt x="755" y="222"/>
                      </a:lnTo>
                      <a:lnTo>
                        <a:pt x="740" y="196"/>
                      </a:lnTo>
                      <a:lnTo>
                        <a:pt x="736" y="190"/>
                      </a:lnTo>
                      <a:lnTo>
                        <a:pt x="727" y="185"/>
                      </a:lnTo>
                      <a:lnTo>
                        <a:pt x="708" y="173"/>
                      </a:lnTo>
                      <a:lnTo>
                        <a:pt x="698" y="168"/>
                      </a:lnTo>
                      <a:lnTo>
                        <a:pt x="698" y="164"/>
                      </a:lnTo>
                      <a:lnTo>
                        <a:pt x="698" y="156"/>
                      </a:lnTo>
                      <a:lnTo>
                        <a:pt x="693" y="145"/>
                      </a:lnTo>
                      <a:lnTo>
                        <a:pt x="687" y="137"/>
                      </a:lnTo>
                      <a:lnTo>
                        <a:pt x="681" y="128"/>
                      </a:lnTo>
                      <a:lnTo>
                        <a:pt x="678" y="115"/>
                      </a:lnTo>
                      <a:lnTo>
                        <a:pt x="678" y="103"/>
                      </a:lnTo>
                      <a:lnTo>
                        <a:pt x="681" y="88"/>
                      </a:lnTo>
                      <a:lnTo>
                        <a:pt x="691" y="90"/>
                      </a:lnTo>
                      <a:lnTo>
                        <a:pt x="702" y="90"/>
                      </a:lnTo>
                      <a:lnTo>
                        <a:pt x="721" y="79"/>
                      </a:lnTo>
                      <a:lnTo>
                        <a:pt x="727" y="77"/>
                      </a:lnTo>
                      <a:lnTo>
                        <a:pt x="751" y="79"/>
                      </a:lnTo>
                      <a:moveTo>
                        <a:pt x="600" y="96"/>
                      </a:moveTo>
                      <a:lnTo>
                        <a:pt x="600" y="96"/>
                      </a:lnTo>
                      <a:lnTo>
                        <a:pt x="615" y="98"/>
                      </a:lnTo>
                      <a:lnTo>
                        <a:pt x="678" y="90"/>
                      </a:lnTo>
                      <a:lnTo>
                        <a:pt x="672" y="96"/>
                      </a:lnTo>
                      <a:lnTo>
                        <a:pt x="634" y="98"/>
                      </a:lnTo>
                      <a:lnTo>
                        <a:pt x="630" y="100"/>
                      </a:lnTo>
                      <a:lnTo>
                        <a:pt x="623" y="107"/>
                      </a:lnTo>
                      <a:lnTo>
                        <a:pt x="619" y="109"/>
                      </a:lnTo>
                      <a:lnTo>
                        <a:pt x="598" y="111"/>
                      </a:lnTo>
                      <a:lnTo>
                        <a:pt x="596" y="111"/>
                      </a:lnTo>
                      <a:lnTo>
                        <a:pt x="591" y="107"/>
                      </a:lnTo>
                      <a:lnTo>
                        <a:pt x="589" y="107"/>
                      </a:lnTo>
                      <a:lnTo>
                        <a:pt x="587" y="107"/>
                      </a:lnTo>
                      <a:lnTo>
                        <a:pt x="585" y="107"/>
                      </a:lnTo>
                      <a:lnTo>
                        <a:pt x="576" y="115"/>
                      </a:lnTo>
                      <a:lnTo>
                        <a:pt x="576" y="115"/>
                      </a:lnTo>
                      <a:lnTo>
                        <a:pt x="574" y="120"/>
                      </a:lnTo>
                      <a:lnTo>
                        <a:pt x="576" y="130"/>
                      </a:lnTo>
                      <a:lnTo>
                        <a:pt x="574" y="132"/>
                      </a:lnTo>
                      <a:lnTo>
                        <a:pt x="579" y="160"/>
                      </a:lnTo>
                      <a:lnTo>
                        <a:pt x="581" y="168"/>
                      </a:lnTo>
                      <a:lnTo>
                        <a:pt x="579" y="177"/>
                      </a:lnTo>
                      <a:lnTo>
                        <a:pt x="579" y="177"/>
                      </a:lnTo>
                      <a:lnTo>
                        <a:pt x="574" y="171"/>
                      </a:lnTo>
                      <a:lnTo>
                        <a:pt x="572" y="158"/>
                      </a:lnTo>
                      <a:lnTo>
                        <a:pt x="570" y="103"/>
                      </a:lnTo>
                      <a:lnTo>
                        <a:pt x="572" y="90"/>
                      </a:lnTo>
                      <a:lnTo>
                        <a:pt x="585" y="26"/>
                      </a:lnTo>
                      <a:lnTo>
                        <a:pt x="596" y="9"/>
                      </a:lnTo>
                      <a:lnTo>
                        <a:pt x="610" y="15"/>
                      </a:lnTo>
                      <a:lnTo>
                        <a:pt x="593" y="17"/>
                      </a:lnTo>
                      <a:lnTo>
                        <a:pt x="591" y="22"/>
                      </a:lnTo>
                      <a:lnTo>
                        <a:pt x="600" y="22"/>
                      </a:lnTo>
                      <a:lnTo>
                        <a:pt x="604" y="26"/>
                      </a:lnTo>
                      <a:lnTo>
                        <a:pt x="602" y="35"/>
                      </a:lnTo>
                      <a:lnTo>
                        <a:pt x="589" y="41"/>
                      </a:lnTo>
                      <a:lnTo>
                        <a:pt x="585" y="52"/>
                      </a:lnTo>
                      <a:lnTo>
                        <a:pt x="583" y="62"/>
                      </a:lnTo>
                      <a:lnTo>
                        <a:pt x="587" y="71"/>
                      </a:lnTo>
                      <a:lnTo>
                        <a:pt x="587" y="90"/>
                      </a:lnTo>
                      <a:lnTo>
                        <a:pt x="600" y="96"/>
                      </a:lnTo>
                    </a:path>
                  </a:pathLst>
                </a:custGeom>
                <a:noFill/>
                <a:ln w="3175" cap="rnd">
                  <a:solidFill>
                    <a:schemeClr val="bg1">
                      <a:lumMod val="50000"/>
                      <a:lumOff val="50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sp>
            <p:nvSpPr>
              <p:cNvPr id="266" name="矩形 265"/>
              <p:cNvSpPr/>
              <p:nvPr/>
            </p:nvSpPr>
            <p:spPr>
              <a:xfrm>
                <a:off x="452515" y="2056121"/>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德國</a:t>
                </a:r>
              </a:p>
            </p:txBody>
          </p:sp>
          <p:pic>
            <p:nvPicPr>
              <p:cNvPr id="267" name="圖片 2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633" y="1265638"/>
                <a:ext cx="297979" cy="178787"/>
              </a:xfrm>
              <a:prstGeom prst="rect">
                <a:avLst/>
              </a:prstGeom>
              <a:effectLst>
                <a:outerShdw sx="107000" sy="107000" algn="ctr" rotWithShape="0">
                  <a:schemeClr val="bg1">
                    <a:lumMod val="65000"/>
                    <a:alpha val="40000"/>
                  </a:schemeClr>
                </a:outerShdw>
              </a:effectLst>
            </p:spPr>
          </p:pic>
        </p:grpSp>
        <p:grpSp>
          <p:nvGrpSpPr>
            <p:cNvPr id="571" name="群組 570"/>
            <p:cNvGrpSpPr/>
            <p:nvPr/>
          </p:nvGrpSpPr>
          <p:grpSpPr>
            <a:xfrm>
              <a:off x="1604523" y="2852455"/>
              <a:ext cx="7539477" cy="2862545"/>
              <a:chOff x="735205" y="1527838"/>
              <a:chExt cx="7539477" cy="2862545"/>
            </a:xfrm>
          </p:grpSpPr>
          <p:sp>
            <p:nvSpPr>
              <p:cNvPr id="572" name="文字版面配置區 2"/>
              <p:cNvSpPr txBox="1">
                <a:spLocks/>
              </p:cNvSpPr>
              <p:nvPr/>
            </p:nvSpPr>
            <p:spPr>
              <a:xfrm>
                <a:off x="807212" y="2147667"/>
                <a:ext cx="7467470" cy="2242716"/>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zh-TW" altLang="en-US" sz="2400" b="1" dirty="0" smtClean="0">
                    <a:solidFill>
                      <a:srgbClr val="008080"/>
                    </a:solidFill>
                    <a:latin typeface="微軟正黑體" panose="020B0604030504040204" pitchFamily="34" charset="-120"/>
                    <a:ea typeface="微軟正黑體" panose="020B0604030504040204" pitchFamily="34" charset="-120"/>
                  </a:rPr>
                  <a:t>病人自主法</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en-US" altLang="zh-TW" b="1" dirty="0" smtClean="0">
                    <a:solidFill>
                      <a:srgbClr val="008080"/>
                    </a:solidFill>
                    <a:latin typeface="微軟正黑體" panose="020B0604030504040204" pitchFamily="34" charset="-120"/>
                    <a:ea typeface="微軟正黑體" panose="020B0604030504040204" pitchFamily="34" charset="-120"/>
                  </a:rPr>
                  <a:t>(</a:t>
                </a:r>
                <a:r>
                  <a:rPr lang="en-US" altLang="zh-TW" sz="1600" b="1" dirty="0" smtClean="0">
                    <a:solidFill>
                      <a:srgbClr val="008080"/>
                    </a:solidFill>
                    <a:latin typeface="微軟正黑體" panose="020B0604030504040204" pitchFamily="34" charset="-120"/>
                    <a:ea typeface="微軟正黑體" panose="020B0604030504040204" pitchFamily="34" charset="-120"/>
                  </a:rPr>
                  <a:t> </a:t>
                </a:r>
                <a:r>
                  <a:rPr lang="en-US" altLang="zh-TW" sz="1800" b="1" dirty="0" err="1" smtClean="0">
                    <a:solidFill>
                      <a:srgbClr val="008080"/>
                    </a:solidFill>
                    <a:latin typeface="微軟正黑體" panose="020B0604030504040204" pitchFamily="34" charset="-120"/>
                    <a:ea typeface="微軟正黑體" panose="020B0604030504040204" pitchFamily="34" charset="-120"/>
                  </a:rPr>
                  <a:t>Patinetenverugungsgesetz</a:t>
                </a:r>
                <a:r>
                  <a:rPr lang="en-US" altLang="zh-TW" sz="1800" b="1" dirty="0" smtClean="0">
                    <a:solidFill>
                      <a:srgbClr val="008080"/>
                    </a:solidFill>
                    <a:latin typeface="微軟正黑體" panose="020B0604030504040204" pitchFamily="34" charset="-120"/>
                    <a:ea typeface="微軟正黑體" panose="020B0604030504040204" pitchFamily="34" charset="-120"/>
                  </a:rPr>
                  <a:t> )</a:t>
                </a:r>
              </a:p>
              <a:p>
                <a:pPr eaLnBrk="0" hangingPunct="0">
                  <a:spcBef>
                    <a:spcPct val="50000"/>
                  </a:spcBef>
                </a:pPr>
                <a:r>
                  <a:rPr lang="zh-TW" altLang="en-US" sz="2400" dirty="0" smtClean="0">
                    <a:solidFill>
                      <a:schemeClr val="bg1">
                        <a:lumMod val="50000"/>
                      </a:schemeClr>
                    </a:solidFill>
                    <a:latin typeface="微軟正黑體" panose="020B0604030504040204" pitchFamily="34" charset="-120"/>
                    <a:ea typeface="微軟正黑體" panose="020B0604030504040204" pitchFamily="34" charset="-120"/>
                  </a:rPr>
                  <a:t>任何有同意能力的成人得以書面方式立定預立醫屬，決定自己在失去同意能力時，是否接受特定醫療</a:t>
                </a:r>
                <a:r>
                  <a:rPr lang="en-US" altLang="zh-TW" sz="1800" dirty="0" smtClean="0">
                    <a:solidFill>
                      <a:schemeClr val="bg1">
                        <a:lumMod val="50000"/>
                      </a:schemeClr>
                    </a:solidFill>
                    <a:latin typeface="微軟正黑體" panose="020B0604030504040204" pitchFamily="34" charset="-120"/>
                    <a:ea typeface="微軟正黑體" panose="020B0604030504040204" pitchFamily="34" charset="-120"/>
                  </a:rPr>
                  <a:t>(</a:t>
                </a:r>
                <a:r>
                  <a:rPr lang="zh-TW" altLang="en-US" sz="1800" dirty="0" smtClean="0">
                    <a:solidFill>
                      <a:schemeClr val="bg1">
                        <a:lumMod val="50000"/>
                      </a:schemeClr>
                    </a:solidFill>
                    <a:latin typeface="微軟正黑體" panose="020B0604030504040204" pitchFamily="34" charset="-120"/>
                    <a:ea typeface="微軟正黑體" panose="020B0604030504040204" pitchFamily="34" charset="-120"/>
                  </a:rPr>
                  <a:t>包含醫生認為有價值的維生醫療</a:t>
                </a:r>
                <a:r>
                  <a:rPr lang="en-US" altLang="zh-TW" sz="1800" dirty="0" smtClean="0">
                    <a:solidFill>
                      <a:schemeClr val="bg1">
                        <a:lumMod val="50000"/>
                      </a:schemeClr>
                    </a:solidFill>
                    <a:latin typeface="微軟正黑體" panose="020B0604030504040204" pitchFamily="34" charset="-120"/>
                    <a:ea typeface="微軟正黑體" panose="020B0604030504040204" pitchFamily="34" charset="-120"/>
                  </a:rPr>
                  <a:t>)</a:t>
                </a:r>
                <a:r>
                  <a:rPr lang="zh-TW" altLang="en-US" sz="2400" dirty="0" smtClean="0">
                    <a:solidFill>
                      <a:schemeClr val="bg1">
                        <a:lumMod val="50000"/>
                      </a:schemeClr>
                    </a:solidFill>
                    <a:latin typeface="微軟正黑體" panose="020B0604030504040204" pitchFamily="34" charset="-120"/>
                    <a:ea typeface="微軟正黑體" panose="020B0604030504040204" pitchFamily="34" charset="-120"/>
                  </a:rPr>
                  <a:t>；病人自主權的效力與疾病的種類、騎乘無關。</a:t>
                </a:r>
                <a:endParaRPr lang="en-US" altLang="zh-TW" sz="2400" dirty="0" smtClean="0">
                  <a:solidFill>
                    <a:schemeClr val="bg1">
                      <a:lumMod val="50000"/>
                    </a:schemeClr>
                  </a:solidFill>
                  <a:latin typeface="微軟正黑體" panose="020B0604030504040204" pitchFamily="34" charset="-120"/>
                  <a:ea typeface="微軟正黑體" panose="020B0604030504040204" pitchFamily="34" charset="-120"/>
                </a:endParaRPr>
              </a:p>
            </p:txBody>
          </p:sp>
          <p:grpSp>
            <p:nvGrpSpPr>
              <p:cNvPr id="573" name="群組 572"/>
              <p:cNvGrpSpPr/>
              <p:nvPr/>
            </p:nvGrpSpPr>
            <p:grpSpPr>
              <a:xfrm>
                <a:off x="735205" y="1527838"/>
                <a:ext cx="1797626" cy="653117"/>
                <a:chOff x="735205" y="1527838"/>
                <a:chExt cx="1797626" cy="653117"/>
              </a:xfrm>
            </p:grpSpPr>
            <p:pic>
              <p:nvPicPr>
                <p:cNvPr id="574" name="圖片 5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05" y="1527838"/>
                  <a:ext cx="1797626" cy="653117"/>
                </a:xfrm>
                <a:prstGeom prst="rect">
                  <a:avLst/>
                </a:prstGeom>
                <a:effectLst>
                  <a:outerShdw blurRad="50800" dist="38100" dir="2700000" algn="tl" rotWithShape="0">
                    <a:schemeClr val="bg1">
                      <a:lumMod val="65000"/>
                      <a:alpha val="40000"/>
                    </a:schemeClr>
                  </a:outerShdw>
                </a:effectLst>
              </p:spPr>
            </p:pic>
            <p:sp>
              <p:nvSpPr>
                <p:cNvPr id="575" name="文字方塊 574"/>
                <p:cNvSpPr txBox="1"/>
                <p:nvPr/>
              </p:nvSpPr>
              <p:spPr>
                <a:xfrm>
                  <a:off x="1213984" y="1628319"/>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2009</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grpSp>
        <p:nvGrpSpPr>
          <p:cNvPr id="576" name="群組 575"/>
          <p:cNvGrpSpPr/>
          <p:nvPr/>
        </p:nvGrpSpPr>
        <p:grpSpPr>
          <a:xfrm>
            <a:off x="1604522" y="923743"/>
            <a:ext cx="7539478" cy="1789741"/>
            <a:chOff x="735204" y="1316859"/>
            <a:chExt cx="7539478" cy="1789741"/>
          </a:xfrm>
        </p:grpSpPr>
        <p:sp>
          <p:nvSpPr>
            <p:cNvPr id="577" name="文字版面配置區 2"/>
            <p:cNvSpPr txBox="1">
              <a:spLocks/>
            </p:cNvSpPr>
            <p:nvPr/>
          </p:nvSpPr>
          <p:spPr>
            <a:xfrm>
              <a:off x="807212" y="1967521"/>
              <a:ext cx="7467470" cy="1139079"/>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zh-TW" altLang="en-US" sz="2400" b="1" dirty="0" smtClean="0">
                  <a:solidFill>
                    <a:srgbClr val="008080"/>
                  </a:solidFill>
                  <a:latin typeface="微軟正黑體" panose="020B0604030504040204" pitchFamily="34" charset="-120"/>
                  <a:ea typeface="微軟正黑體" panose="020B0604030504040204" pitchFamily="34" charset="-120"/>
                </a:rPr>
                <a:t>病人自覺法</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en-US" altLang="zh-TW" b="1" dirty="0" smtClean="0">
                  <a:solidFill>
                    <a:srgbClr val="008080"/>
                  </a:solidFill>
                  <a:latin typeface="微軟正黑體" panose="020B0604030504040204" pitchFamily="34" charset="-120"/>
                  <a:ea typeface="微軟正黑體" panose="020B0604030504040204" pitchFamily="34" charset="-120"/>
                </a:rPr>
                <a:t>(</a:t>
              </a:r>
              <a:r>
                <a:rPr lang="en-US" altLang="zh-TW" sz="1600" b="1" dirty="0" smtClean="0">
                  <a:solidFill>
                    <a:srgbClr val="008080"/>
                  </a:solidFill>
                  <a:latin typeface="微軟正黑體" panose="020B0604030504040204" pitchFamily="34" charset="-120"/>
                  <a:ea typeface="微軟正黑體" panose="020B0604030504040204" pitchFamily="34" charset="-120"/>
                </a:rPr>
                <a:t> </a:t>
              </a:r>
              <a:r>
                <a:rPr lang="en-US" altLang="zh-TW" sz="1800" b="1" dirty="0" err="1" smtClean="0">
                  <a:solidFill>
                    <a:srgbClr val="008080"/>
                  </a:solidFill>
                  <a:latin typeface="微軟正黑體" panose="020B0604030504040204" pitchFamily="34" charset="-120"/>
                  <a:ea typeface="微軟正黑體" panose="020B0604030504040204" pitchFamily="34" charset="-120"/>
                </a:rPr>
                <a:t>Patinet</a:t>
              </a:r>
              <a:r>
                <a:rPr lang="en-US" altLang="zh-TW" sz="1800" b="1" dirty="0" smtClean="0">
                  <a:solidFill>
                    <a:srgbClr val="008080"/>
                  </a:solidFill>
                  <a:latin typeface="微軟正黑體" panose="020B0604030504040204" pitchFamily="34" charset="-120"/>
                  <a:ea typeface="微軟正黑體" panose="020B0604030504040204" pitchFamily="34" charset="-120"/>
                </a:rPr>
                <a:t>  Self-Determination  Act  )</a:t>
              </a:r>
            </a:p>
            <a:p>
              <a:pPr eaLnBrk="0" hangingPunct="0">
                <a:spcBef>
                  <a:spcPct val="50000"/>
                </a:spcBef>
              </a:pPr>
              <a:r>
                <a:rPr lang="zh-TW" altLang="en-US" sz="2400" dirty="0" smtClean="0">
                  <a:solidFill>
                    <a:schemeClr val="bg1">
                      <a:lumMod val="50000"/>
                    </a:schemeClr>
                  </a:solidFill>
                  <a:latin typeface="微軟正黑體" panose="020B0604030504040204" pitchFamily="34" charset="-120"/>
                  <a:ea typeface="微軟正黑體" panose="020B0604030504040204" pitchFamily="34" charset="-120"/>
                </a:rPr>
                <a:t>確保病人的拒絕醫療權，建立預立一屬</a:t>
              </a:r>
              <a:r>
                <a:rPr lang="en-US" altLang="zh-TW" sz="1800" dirty="0" smtClean="0">
                  <a:solidFill>
                    <a:schemeClr val="bg1">
                      <a:lumMod val="50000"/>
                    </a:schemeClr>
                  </a:solidFill>
                  <a:latin typeface="微軟正黑體" panose="020B0604030504040204" pitchFamily="34" charset="-120"/>
                  <a:ea typeface="微軟正黑體" panose="020B0604030504040204" pitchFamily="34" charset="-120"/>
                </a:rPr>
                <a:t>(AD)</a:t>
              </a:r>
              <a:r>
                <a:rPr lang="zh-TW" altLang="en-US" sz="2400" dirty="0">
                  <a:solidFill>
                    <a:schemeClr val="bg1">
                      <a:lumMod val="50000"/>
                    </a:schemeClr>
                  </a:solidFill>
                  <a:latin typeface="微軟正黑體" panose="020B0604030504040204" pitchFamily="34" charset="-120"/>
                  <a:ea typeface="微軟正黑體" panose="020B0604030504040204" pitchFamily="34" charset="-120"/>
                </a:rPr>
                <a:t>法律</a:t>
              </a:r>
              <a:r>
                <a:rPr lang="zh-TW" altLang="en-US" sz="2400" dirty="0" smtClean="0">
                  <a:solidFill>
                    <a:schemeClr val="bg1">
                      <a:lumMod val="50000"/>
                    </a:schemeClr>
                  </a:solidFill>
                  <a:latin typeface="微軟正黑體" panose="020B0604030504040204" pitchFamily="34" charset="-120"/>
                  <a:ea typeface="微軟正黑體" panose="020B0604030504040204" pitchFamily="34" charset="-120"/>
                </a:rPr>
                <a:t>地位。</a:t>
              </a:r>
              <a:endParaRPr lang="en-US" altLang="zh-TW" sz="2400" dirty="0" smtClean="0">
                <a:solidFill>
                  <a:schemeClr val="bg1">
                    <a:lumMod val="50000"/>
                  </a:schemeClr>
                </a:solidFill>
                <a:latin typeface="微軟正黑體" panose="020B0604030504040204" pitchFamily="34" charset="-120"/>
                <a:ea typeface="微軟正黑體" panose="020B0604030504040204" pitchFamily="34" charset="-120"/>
              </a:endParaRPr>
            </a:p>
          </p:txBody>
        </p:sp>
        <p:grpSp>
          <p:nvGrpSpPr>
            <p:cNvPr id="578" name="群組 577"/>
            <p:cNvGrpSpPr/>
            <p:nvPr/>
          </p:nvGrpSpPr>
          <p:grpSpPr>
            <a:xfrm>
              <a:off x="735204" y="1316859"/>
              <a:ext cx="1797629" cy="653117"/>
              <a:chOff x="735204" y="1316859"/>
              <a:chExt cx="1797629" cy="653117"/>
            </a:xfrm>
          </p:grpSpPr>
          <p:pic>
            <p:nvPicPr>
              <p:cNvPr id="579" name="圖片 5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5204" y="1316859"/>
                <a:ext cx="1797629" cy="653117"/>
              </a:xfrm>
              <a:prstGeom prst="rect">
                <a:avLst/>
              </a:prstGeom>
              <a:effectLst>
                <a:outerShdw blurRad="50800" dist="38100" dir="2700000" algn="tl" rotWithShape="0">
                  <a:schemeClr val="bg1">
                    <a:lumMod val="65000"/>
                    <a:alpha val="40000"/>
                  </a:schemeClr>
                </a:outerShdw>
              </a:effectLst>
            </p:spPr>
          </p:pic>
          <p:sp>
            <p:nvSpPr>
              <p:cNvPr id="580" name="文字方塊 579"/>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1990</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spTree>
    <p:extLst>
      <p:ext uri="{BB962C8B-B14F-4D97-AF65-F5344CB8AC3E}">
        <p14:creationId xmlns:p14="http://schemas.microsoft.com/office/powerpoint/2010/main" val="302009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76"/>
                                        </p:tgtEl>
                                        <p:attrNameLst>
                                          <p:attrName>style.visibility</p:attrName>
                                        </p:attrNameLst>
                                      </p:cBhvr>
                                      <p:to>
                                        <p:strVal val="visible"/>
                                      </p:to>
                                    </p:set>
                                    <p:animEffect transition="in" filter="fade">
                                      <p:cBhvr>
                                        <p:cTn id="7" dur="1000"/>
                                        <p:tgtEl>
                                          <p:spTgt spid="576"/>
                                        </p:tgtEl>
                                      </p:cBhvr>
                                    </p:animEffect>
                                    <p:anim calcmode="lin" valueType="num">
                                      <p:cBhvr>
                                        <p:cTn id="8" dur="1000" fill="hold"/>
                                        <p:tgtEl>
                                          <p:spTgt spid="576"/>
                                        </p:tgtEl>
                                        <p:attrNameLst>
                                          <p:attrName>ppt_x</p:attrName>
                                        </p:attrNameLst>
                                      </p:cBhvr>
                                      <p:tavLst>
                                        <p:tav tm="0">
                                          <p:val>
                                            <p:strVal val="#ppt_x"/>
                                          </p:val>
                                        </p:tav>
                                        <p:tav tm="100000">
                                          <p:val>
                                            <p:strVal val="#ppt_x"/>
                                          </p:val>
                                        </p:tav>
                                      </p:tavLst>
                                    </p:anim>
                                    <p:anim calcmode="lin" valueType="num">
                                      <p:cBhvr>
                                        <p:cTn id="9" dur="1000" fill="hold"/>
                                        <p:tgtEl>
                                          <p:spTgt spid="57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14838"/>
          <a:stretch/>
        </p:blipFill>
        <p:spPr>
          <a:xfrm>
            <a:off x="-55437" y="1037844"/>
            <a:ext cx="9199437" cy="4677156"/>
          </a:xfrm>
          <a:prstGeom prst="rect">
            <a:avLst/>
          </a:prstGeom>
        </p:spPr>
      </p:pic>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pic>
        <p:nvPicPr>
          <p:cNvPr id="24" name="Picture 2" descr="C:\Users\Administrator\Desktop\思辨ppt公版\底板\補充-1.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89</a:t>
            </a:fld>
            <a:endParaRPr lang="zh-TW" altLang="en-US" b="1" dirty="0">
              <a:solidFill>
                <a:schemeClr val="bg1"/>
              </a:solidFill>
              <a:latin typeface="+mj-lt"/>
            </a:endParaRPr>
          </a:p>
        </p:txBody>
      </p:sp>
      <p:sp>
        <p:nvSpPr>
          <p:cNvPr id="276" name="文字版面配置區 2"/>
          <p:cNvSpPr txBox="1">
            <a:spLocks/>
          </p:cNvSpPr>
          <p:nvPr/>
        </p:nvSpPr>
        <p:spPr>
          <a:xfrm>
            <a:off x="1619672" y="329889"/>
            <a:ext cx="2376264"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b="1" dirty="0">
                <a:solidFill>
                  <a:srgbClr val="008080"/>
                </a:solidFill>
                <a:latin typeface="微軟正黑體" panose="020B0604030504040204" pitchFamily="34" charset="-120"/>
                <a:ea typeface="微軟正黑體" panose="020B0604030504040204" pitchFamily="34" charset="-120"/>
              </a:rPr>
              <a:t>病人</a:t>
            </a:r>
            <a:r>
              <a:rPr lang="zh-TW" altLang="en-US" b="1" dirty="0" smtClean="0">
                <a:solidFill>
                  <a:srgbClr val="008080"/>
                </a:solidFill>
                <a:latin typeface="微軟正黑體" panose="020B0604030504040204" pitchFamily="34" charset="-120"/>
                <a:ea typeface="微軟正黑體" panose="020B0604030504040204" pitchFamily="34" charset="-120"/>
              </a:rPr>
              <a:t>自主權利法</a:t>
            </a:r>
            <a:endParaRPr lang="zh-TW" altLang="zh-TW" b="1" dirty="0">
              <a:solidFill>
                <a:srgbClr val="008080"/>
              </a:solidFill>
              <a:latin typeface="微軟正黑體" panose="020B0604030504040204" pitchFamily="34" charset="-120"/>
              <a:ea typeface="微軟正黑體" panose="020B0604030504040204" pitchFamily="34" charset="-120"/>
            </a:endParaRPr>
          </a:p>
        </p:txBody>
      </p:sp>
      <p:grpSp>
        <p:nvGrpSpPr>
          <p:cNvPr id="14" name="群組 13"/>
          <p:cNvGrpSpPr/>
          <p:nvPr/>
        </p:nvGrpSpPr>
        <p:grpSpPr>
          <a:xfrm>
            <a:off x="383470" y="923743"/>
            <a:ext cx="8509010" cy="1657935"/>
            <a:chOff x="383470" y="923743"/>
            <a:chExt cx="8509010" cy="1657935"/>
          </a:xfrm>
        </p:grpSpPr>
        <p:grpSp>
          <p:nvGrpSpPr>
            <p:cNvPr id="576" name="群組 575"/>
            <p:cNvGrpSpPr/>
            <p:nvPr/>
          </p:nvGrpSpPr>
          <p:grpSpPr>
            <a:xfrm>
              <a:off x="1604523" y="923743"/>
              <a:ext cx="7287957" cy="1657935"/>
              <a:chOff x="735205" y="1316859"/>
              <a:chExt cx="7287957" cy="1657935"/>
            </a:xfrm>
          </p:grpSpPr>
          <p:sp>
            <p:nvSpPr>
              <p:cNvPr id="577" name="文字版面配置區 2"/>
              <p:cNvSpPr txBox="1">
                <a:spLocks/>
              </p:cNvSpPr>
              <p:nvPr/>
            </p:nvSpPr>
            <p:spPr>
              <a:xfrm>
                <a:off x="807212" y="1967521"/>
                <a:ext cx="7215950" cy="1007273"/>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en-US" altLang="zh-TW" sz="2400" b="1" dirty="0">
                    <a:solidFill>
                      <a:srgbClr val="008080"/>
                    </a:solidFill>
                    <a:latin typeface="微軟正黑體" panose="020B0604030504040204" pitchFamily="34" charset="-120"/>
                    <a:ea typeface="微軟正黑體" panose="020B0604030504040204" pitchFamily="34" charset="-120"/>
                  </a:rPr>
                  <a:t>Rossiter</a:t>
                </a:r>
                <a:r>
                  <a:rPr lang="zh-TW" altLang="en-US" sz="2400" b="1" dirty="0" smtClean="0">
                    <a:solidFill>
                      <a:srgbClr val="008080"/>
                    </a:solidFill>
                    <a:latin typeface="微軟正黑體" panose="020B0604030504040204" pitchFamily="34" charset="-120"/>
                    <a:ea typeface="微軟正黑體" panose="020B0604030504040204" pitchFamily="34" charset="-120"/>
                  </a:rPr>
                  <a:t>案</a:t>
                </a:r>
                <a:endParaRPr lang="en-US" altLang="zh-TW" sz="2400" b="1" dirty="0" smtClean="0">
                  <a:solidFill>
                    <a:srgbClr val="008080"/>
                  </a:solidFill>
                  <a:latin typeface="微軟正黑體" panose="020B0604030504040204" pitchFamily="34" charset="-120"/>
                  <a:ea typeface="微軟正黑體" panose="020B0604030504040204" pitchFamily="34" charset="-120"/>
                </a:endParaRPr>
              </a:p>
              <a:p>
                <a:pPr eaLnBrk="0" hangingPunct="0">
                  <a:spcBef>
                    <a:spcPct val="50000"/>
                  </a:spcBef>
                </a:pPr>
                <a:r>
                  <a:rPr lang="zh-TW" altLang="en-US" dirty="0" smtClean="0">
                    <a:solidFill>
                      <a:schemeClr val="bg1">
                        <a:lumMod val="50000"/>
                      </a:schemeClr>
                    </a:solidFill>
                    <a:latin typeface="微軟正黑體" panose="020B0604030504040204" pitchFamily="34" charset="-120"/>
                    <a:ea typeface="微軟正黑體" panose="020B0604030504040204" pitchFamily="34" charset="-120"/>
                  </a:rPr>
                  <a:t>最高法院判決：「神智清楚病人知情下傭有拒絕醫療權」。</a:t>
                </a:r>
                <a:endParaRPr lang="en-US" altLang="zh-TW" dirty="0" smtClean="0">
                  <a:solidFill>
                    <a:schemeClr val="bg1">
                      <a:lumMod val="50000"/>
                    </a:schemeClr>
                  </a:solidFill>
                  <a:latin typeface="微軟正黑體" panose="020B0604030504040204" pitchFamily="34" charset="-120"/>
                  <a:ea typeface="微軟正黑體" panose="020B0604030504040204" pitchFamily="34" charset="-120"/>
                </a:endParaRPr>
              </a:p>
            </p:txBody>
          </p:sp>
          <p:grpSp>
            <p:nvGrpSpPr>
              <p:cNvPr id="578" name="群組 577"/>
              <p:cNvGrpSpPr/>
              <p:nvPr/>
            </p:nvGrpSpPr>
            <p:grpSpPr>
              <a:xfrm>
                <a:off x="735205" y="1316859"/>
                <a:ext cx="1797626" cy="653117"/>
                <a:chOff x="735205" y="1316859"/>
                <a:chExt cx="1797626" cy="653117"/>
              </a:xfrm>
            </p:grpSpPr>
            <p:pic>
              <p:nvPicPr>
                <p:cNvPr id="579" name="圖片 5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205" y="1316859"/>
                  <a:ext cx="1797626" cy="653117"/>
                </a:xfrm>
                <a:prstGeom prst="rect">
                  <a:avLst/>
                </a:prstGeom>
                <a:effectLst>
                  <a:outerShdw blurRad="50800" dist="38100" dir="2700000" algn="tl" rotWithShape="0">
                    <a:schemeClr val="bg1">
                      <a:lumMod val="65000"/>
                      <a:alpha val="40000"/>
                    </a:schemeClr>
                  </a:outerShdw>
                </a:effectLst>
              </p:spPr>
            </p:pic>
            <p:sp>
              <p:nvSpPr>
                <p:cNvPr id="580" name="文字方塊 579"/>
                <p:cNvSpPr txBox="1"/>
                <p:nvPr/>
              </p:nvSpPr>
              <p:spPr>
                <a:xfrm>
                  <a:off x="1213984" y="1417340"/>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2009</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533" name="群組 532"/>
            <p:cNvGrpSpPr/>
            <p:nvPr/>
          </p:nvGrpSpPr>
          <p:grpSpPr>
            <a:xfrm>
              <a:off x="383470" y="1119403"/>
              <a:ext cx="1229789" cy="1462275"/>
              <a:chOff x="317875" y="1057300"/>
              <a:chExt cx="1229789" cy="1462275"/>
            </a:xfrm>
          </p:grpSpPr>
          <p:pic>
            <p:nvPicPr>
              <p:cNvPr id="534" name="圖片 5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875" y="1057300"/>
                <a:ext cx="1229789" cy="1462275"/>
              </a:xfrm>
              <a:prstGeom prst="rect">
                <a:avLst/>
              </a:prstGeom>
              <a:effectLst>
                <a:outerShdw sx="102000" sy="102000" algn="ctr" rotWithShape="0">
                  <a:schemeClr val="bg1">
                    <a:lumMod val="85000"/>
                    <a:alpha val="40000"/>
                  </a:schemeClr>
                </a:outerShdw>
              </a:effectLst>
            </p:spPr>
          </p:pic>
          <p:sp>
            <p:nvSpPr>
              <p:cNvPr id="535" name="矩形 534"/>
              <p:cNvSpPr/>
              <p:nvPr/>
            </p:nvSpPr>
            <p:spPr>
              <a:xfrm>
                <a:off x="452515" y="2056121"/>
                <a:ext cx="646331" cy="369332"/>
              </a:xfrm>
              <a:prstGeom prst="rect">
                <a:avLst/>
              </a:prstGeom>
            </p:spPr>
            <p:txBody>
              <a:bodyPr wrap="none">
                <a:spAutoFit/>
              </a:bodyPr>
              <a:lstStyle/>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澳洲</a:t>
                </a:r>
              </a:p>
            </p:txBody>
          </p:sp>
          <p:pic>
            <p:nvPicPr>
              <p:cNvPr id="536" name="圖片 535"/>
              <p:cNvPicPr>
                <a:picLocks noChangeAspect="1"/>
              </p:cNvPicPr>
              <p:nvPr/>
            </p:nvPicPr>
            <p:blipFill rotWithShape="1">
              <a:blip r:embed="rId8" cstate="print">
                <a:extLst>
                  <a:ext uri="{28A0092B-C50C-407E-A947-70E740481C1C}">
                    <a14:useLocalDpi xmlns:a14="http://schemas.microsoft.com/office/drawing/2010/main" val="0"/>
                  </a:ext>
                </a:extLst>
              </a:blip>
              <a:srcRect l="6928" t="9988" r="5006" b="10099"/>
              <a:stretch/>
            </p:blipFill>
            <p:spPr>
              <a:xfrm>
                <a:off x="549654" y="1281871"/>
                <a:ext cx="291119" cy="160931"/>
              </a:xfrm>
              <a:prstGeom prst="rect">
                <a:avLst/>
              </a:prstGeom>
              <a:effectLst>
                <a:outerShdw sx="107000" sy="107000" algn="ctr" rotWithShape="0">
                  <a:schemeClr val="bg1">
                    <a:lumMod val="65000"/>
                    <a:alpha val="40000"/>
                  </a:schemeClr>
                </a:outerShdw>
              </a:effectLst>
            </p:spPr>
          </p:pic>
          <p:grpSp>
            <p:nvGrpSpPr>
              <p:cNvPr id="537" name="Group 1"/>
              <p:cNvGrpSpPr/>
              <p:nvPr/>
            </p:nvGrpSpPr>
            <p:grpSpPr>
              <a:xfrm>
                <a:off x="499830" y="1444425"/>
                <a:ext cx="815331" cy="688833"/>
                <a:chOff x="215516" y="288637"/>
                <a:chExt cx="5052798" cy="4268856"/>
              </a:xfrm>
            </p:grpSpPr>
            <p:sp>
              <p:nvSpPr>
                <p:cNvPr id="548" name="Freeform 5"/>
                <p:cNvSpPr>
                  <a:spLocks/>
                </p:cNvSpPr>
                <p:nvPr/>
              </p:nvSpPr>
              <p:spPr bwMode="auto">
                <a:xfrm>
                  <a:off x="3651768" y="2661212"/>
                  <a:ext cx="1575040" cy="1146267"/>
                </a:xfrm>
                <a:custGeom>
                  <a:avLst/>
                  <a:gdLst>
                    <a:gd name="T0" fmla="*/ 494 w 500"/>
                    <a:gd name="T1" fmla="*/ 17 h 402"/>
                    <a:gd name="T2" fmla="*/ 474 w 500"/>
                    <a:gd name="T3" fmla="*/ 24 h 402"/>
                    <a:gd name="T4" fmla="*/ 463 w 500"/>
                    <a:gd name="T5" fmla="*/ 22 h 402"/>
                    <a:gd name="T6" fmla="*/ 452 w 500"/>
                    <a:gd name="T7" fmla="*/ 20 h 402"/>
                    <a:gd name="T8" fmla="*/ 434 w 500"/>
                    <a:gd name="T9" fmla="*/ 25 h 402"/>
                    <a:gd name="T10" fmla="*/ 433 w 500"/>
                    <a:gd name="T11" fmla="*/ 37 h 402"/>
                    <a:gd name="T12" fmla="*/ 423 w 500"/>
                    <a:gd name="T13" fmla="*/ 43 h 402"/>
                    <a:gd name="T14" fmla="*/ 420 w 500"/>
                    <a:gd name="T15" fmla="*/ 43 h 402"/>
                    <a:gd name="T16" fmla="*/ 412 w 500"/>
                    <a:gd name="T17" fmla="*/ 47 h 402"/>
                    <a:gd name="T18" fmla="*/ 405 w 500"/>
                    <a:gd name="T19" fmla="*/ 51 h 402"/>
                    <a:gd name="T20" fmla="*/ 402 w 500"/>
                    <a:gd name="T21" fmla="*/ 44 h 402"/>
                    <a:gd name="T22" fmla="*/ 393 w 500"/>
                    <a:gd name="T23" fmla="*/ 30 h 402"/>
                    <a:gd name="T24" fmla="*/ 367 w 500"/>
                    <a:gd name="T25" fmla="*/ 21 h 402"/>
                    <a:gd name="T26" fmla="*/ 341 w 500"/>
                    <a:gd name="T27" fmla="*/ 17 h 402"/>
                    <a:gd name="T28" fmla="*/ 308 w 500"/>
                    <a:gd name="T29" fmla="*/ 29 h 402"/>
                    <a:gd name="T30" fmla="*/ 282 w 500"/>
                    <a:gd name="T31" fmla="*/ 26 h 402"/>
                    <a:gd name="T32" fmla="*/ 188 w 500"/>
                    <a:gd name="T33" fmla="*/ 17 h 402"/>
                    <a:gd name="T34" fmla="*/ 113 w 500"/>
                    <a:gd name="T35" fmla="*/ 10 h 402"/>
                    <a:gd name="T36" fmla="*/ 18 w 500"/>
                    <a:gd name="T37" fmla="*/ 0 h 402"/>
                    <a:gd name="T38" fmla="*/ 0 w 500"/>
                    <a:gd name="T39" fmla="*/ 222 h 402"/>
                    <a:gd name="T40" fmla="*/ 18 w 500"/>
                    <a:gd name="T41" fmla="*/ 228 h 402"/>
                    <a:gd name="T42" fmla="*/ 31 w 500"/>
                    <a:gd name="T43" fmla="*/ 229 h 402"/>
                    <a:gd name="T44" fmla="*/ 37 w 500"/>
                    <a:gd name="T45" fmla="*/ 228 h 402"/>
                    <a:gd name="T46" fmla="*/ 49 w 500"/>
                    <a:gd name="T47" fmla="*/ 243 h 402"/>
                    <a:gd name="T48" fmla="*/ 57 w 500"/>
                    <a:gd name="T49" fmla="*/ 259 h 402"/>
                    <a:gd name="T50" fmla="*/ 66 w 500"/>
                    <a:gd name="T51" fmla="*/ 253 h 402"/>
                    <a:gd name="T52" fmla="*/ 78 w 500"/>
                    <a:gd name="T53" fmla="*/ 260 h 402"/>
                    <a:gd name="T54" fmla="*/ 84 w 500"/>
                    <a:gd name="T55" fmla="*/ 283 h 402"/>
                    <a:gd name="T56" fmla="*/ 103 w 500"/>
                    <a:gd name="T57" fmla="*/ 296 h 402"/>
                    <a:gd name="T58" fmla="*/ 130 w 500"/>
                    <a:gd name="T59" fmla="*/ 325 h 402"/>
                    <a:gd name="T60" fmla="*/ 136 w 500"/>
                    <a:gd name="T61" fmla="*/ 320 h 402"/>
                    <a:gd name="T62" fmla="*/ 147 w 500"/>
                    <a:gd name="T63" fmla="*/ 314 h 402"/>
                    <a:gd name="T64" fmla="*/ 172 w 500"/>
                    <a:gd name="T65" fmla="*/ 321 h 402"/>
                    <a:gd name="T66" fmla="*/ 218 w 500"/>
                    <a:gd name="T67" fmla="*/ 332 h 402"/>
                    <a:gd name="T68" fmla="*/ 234 w 500"/>
                    <a:gd name="T69" fmla="*/ 328 h 402"/>
                    <a:gd name="T70" fmla="*/ 245 w 500"/>
                    <a:gd name="T71" fmla="*/ 347 h 402"/>
                    <a:gd name="T72" fmla="*/ 281 w 500"/>
                    <a:gd name="T73" fmla="*/ 385 h 402"/>
                    <a:gd name="T74" fmla="*/ 297 w 500"/>
                    <a:gd name="T75" fmla="*/ 395 h 402"/>
                    <a:gd name="T76" fmla="*/ 309 w 500"/>
                    <a:gd name="T77" fmla="*/ 402 h 402"/>
                    <a:gd name="T78" fmla="*/ 310 w 500"/>
                    <a:gd name="T79" fmla="*/ 393 h 402"/>
                    <a:gd name="T80" fmla="*/ 316 w 500"/>
                    <a:gd name="T81" fmla="*/ 363 h 402"/>
                    <a:gd name="T82" fmla="*/ 318 w 500"/>
                    <a:gd name="T83" fmla="*/ 352 h 402"/>
                    <a:gd name="T84" fmla="*/ 323 w 500"/>
                    <a:gd name="T85" fmla="*/ 342 h 402"/>
                    <a:gd name="T86" fmla="*/ 330 w 500"/>
                    <a:gd name="T87" fmla="*/ 327 h 402"/>
                    <a:gd name="T88" fmla="*/ 340 w 500"/>
                    <a:gd name="T89" fmla="*/ 316 h 402"/>
                    <a:gd name="T90" fmla="*/ 353 w 500"/>
                    <a:gd name="T91" fmla="*/ 288 h 402"/>
                    <a:gd name="T92" fmla="*/ 365 w 500"/>
                    <a:gd name="T93" fmla="*/ 268 h 402"/>
                    <a:gd name="T94" fmla="*/ 373 w 500"/>
                    <a:gd name="T95" fmla="*/ 257 h 402"/>
                    <a:gd name="T96" fmla="*/ 373 w 500"/>
                    <a:gd name="T97" fmla="*/ 247 h 402"/>
                    <a:gd name="T98" fmla="*/ 385 w 500"/>
                    <a:gd name="T99" fmla="*/ 227 h 402"/>
                    <a:gd name="T100" fmla="*/ 396 w 500"/>
                    <a:gd name="T101" fmla="*/ 219 h 402"/>
                    <a:gd name="T102" fmla="*/ 411 w 500"/>
                    <a:gd name="T103" fmla="*/ 215 h 402"/>
                    <a:gd name="T104" fmla="*/ 429 w 500"/>
                    <a:gd name="T105" fmla="*/ 192 h 402"/>
                    <a:gd name="T106" fmla="*/ 448 w 500"/>
                    <a:gd name="T107" fmla="*/ 168 h 402"/>
                    <a:gd name="T108" fmla="*/ 470 w 500"/>
                    <a:gd name="T109" fmla="*/ 102 h 402"/>
                    <a:gd name="T110" fmla="*/ 482 w 500"/>
                    <a:gd name="T111" fmla="*/ 73 h 402"/>
                    <a:gd name="T112" fmla="*/ 495 w 500"/>
                    <a:gd name="T113" fmla="*/ 2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402">
                      <a:moveTo>
                        <a:pt x="495" y="21"/>
                      </a:moveTo>
                      <a:cubicBezTo>
                        <a:pt x="494" y="17"/>
                        <a:pt x="494" y="17"/>
                        <a:pt x="494" y="17"/>
                      </a:cubicBezTo>
                      <a:cubicBezTo>
                        <a:pt x="491" y="19"/>
                        <a:pt x="491" y="19"/>
                        <a:pt x="491" y="19"/>
                      </a:cubicBezTo>
                      <a:cubicBezTo>
                        <a:pt x="485" y="23"/>
                        <a:pt x="480" y="24"/>
                        <a:pt x="474" y="24"/>
                      </a:cubicBezTo>
                      <a:cubicBezTo>
                        <a:pt x="473" y="24"/>
                        <a:pt x="471" y="24"/>
                        <a:pt x="469" y="24"/>
                      </a:cubicBezTo>
                      <a:cubicBezTo>
                        <a:pt x="467" y="23"/>
                        <a:pt x="465" y="22"/>
                        <a:pt x="463" y="22"/>
                      </a:cubicBezTo>
                      <a:cubicBezTo>
                        <a:pt x="460" y="20"/>
                        <a:pt x="458" y="19"/>
                        <a:pt x="455" y="19"/>
                      </a:cubicBezTo>
                      <a:cubicBezTo>
                        <a:pt x="454" y="19"/>
                        <a:pt x="453" y="19"/>
                        <a:pt x="452" y="20"/>
                      </a:cubicBezTo>
                      <a:cubicBezTo>
                        <a:pt x="446" y="21"/>
                        <a:pt x="439" y="23"/>
                        <a:pt x="436" y="24"/>
                      </a:cubicBezTo>
                      <a:cubicBezTo>
                        <a:pt x="434" y="25"/>
                        <a:pt x="434" y="25"/>
                        <a:pt x="434" y="25"/>
                      </a:cubicBezTo>
                      <a:cubicBezTo>
                        <a:pt x="434" y="27"/>
                        <a:pt x="434" y="27"/>
                        <a:pt x="434" y="27"/>
                      </a:cubicBezTo>
                      <a:cubicBezTo>
                        <a:pt x="435" y="30"/>
                        <a:pt x="434" y="34"/>
                        <a:pt x="433" y="37"/>
                      </a:cubicBezTo>
                      <a:cubicBezTo>
                        <a:pt x="431" y="40"/>
                        <a:pt x="429" y="42"/>
                        <a:pt x="426" y="42"/>
                      </a:cubicBezTo>
                      <a:cubicBezTo>
                        <a:pt x="425" y="43"/>
                        <a:pt x="424" y="43"/>
                        <a:pt x="423" y="43"/>
                      </a:cubicBezTo>
                      <a:cubicBezTo>
                        <a:pt x="423" y="43"/>
                        <a:pt x="422" y="43"/>
                        <a:pt x="422" y="43"/>
                      </a:cubicBezTo>
                      <a:cubicBezTo>
                        <a:pt x="421" y="43"/>
                        <a:pt x="421" y="43"/>
                        <a:pt x="420" y="43"/>
                      </a:cubicBezTo>
                      <a:cubicBezTo>
                        <a:pt x="419" y="43"/>
                        <a:pt x="417" y="43"/>
                        <a:pt x="415" y="44"/>
                      </a:cubicBezTo>
                      <a:cubicBezTo>
                        <a:pt x="414" y="45"/>
                        <a:pt x="413" y="46"/>
                        <a:pt x="412" y="47"/>
                      </a:cubicBezTo>
                      <a:cubicBezTo>
                        <a:pt x="410" y="48"/>
                        <a:pt x="408" y="51"/>
                        <a:pt x="405" y="51"/>
                      </a:cubicBezTo>
                      <a:cubicBezTo>
                        <a:pt x="405" y="51"/>
                        <a:pt x="405" y="51"/>
                        <a:pt x="405" y="51"/>
                      </a:cubicBezTo>
                      <a:cubicBezTo>
                        <a:pt x="404" y="51"/>
                        <a:pt x="403" y="50"/>
                        <a:pt x="403" y="49"/>
                      </a:cubicBezTo>
                      <a:cubicBezTo>
                        <a:pt x="402" y="48"/>
                        <a:pt x="402" y="46"/>
                        <a:pt x="402" y="44"/>
                      </a:cubicBezTo>
                      <a:cubicBezTo>
                        <a:pt x="403" y="42"/>
                        <a:pt x="403" y="41"/>
                        <a:pt x="402" y="40"/>
                      </a:cubicBezTo>
                      <a:cubicBezTo>
                        <a:pt x="401" y="36"/>
                        <a:pt x="398" y="33"/>
                        <a:pt x="393" y="30"/>
                      </a:cubicBezTo>
                      <a:cubicBezTo>
                        <a:pt x="386" y="26"/>
                        <a:pt x="378" y="24"/>
                        <a:pt x="370" y="22"/>
                      </a:cubicBezTo>
                      <a:cubicBezTo>
                        <a:pt x="367" y="21"/>
                        <a:pt x="367" y="21"/>
                        <a:pt x="367" y="21"/>
                      </a:cubicBezTo>
                      <a:cubicBezTo>
                        <a:pt x="360" y="19"/>
                        <a:pt x="353" y="17"/>
                        <a:pt x="345" y="17"/>
                      </a:cubicBezTo>
                      <a:cubicBezTo>
                        <a:pt x="344" y="17"/>
                        <a:pt x="342" y="17"/>
                        <a:pt x="341" y="17"/>
                      </a:cubicBezTo>
                      <a:cubicBezTo>
                        <a:pt x="335" y="18"/>
                        <a:pt x="330" y="21"/>
                        <a:pt x="325" y="23"/>
                      </a:cubicBezTo>
                      <a:cubicBezTo>
                        <a:pt x="320" y="26"/>
                        <a:pt x="314" y="29"/>
                        <a:pt x="308" y="29"/>
                      </a:cubicBezTo>
                      <a:cubicBezTo>
                        <a:pt x="306" y="29"/>
                        <a:pt x="305" y="29"/>
                        <a:pt x="303" y="29"/>
                      </a:cubicBezTo>
                      <a:cubicBezTo>
                        <a:pt x="296" y="27"/>
                        <a:pt x="289" y="27"/>
                        <a:pt x="282" y="26"/>
                      </a:cubicBezTo>
                      <a:cubicBezTo>
                        <a:pt x="279" y="26"/>
                        <a:pt x="277" y="26"/>
                        <a:pt x="274" y="26"/>
                      </a:cubicBezTo>
                      <a:cubicBezTo>
                        <a:pt x="245" y="24"/>
                        <a:pt x="216" y="20"/>
                        <a:pt x="188" y="17"/>
                      </a:cubicBezTo>
                      <a:cubicBezTo>
                        <a:pt x="187" y="17"/>
                        <a:pt x="187" y="17"/>
                        <a:pt x="187" y="17"/>
                      </a:cubicBezTo>
                      <a:cubicBezTo>
                        <a:pt x="163" y="14"/>
                        <a:pt x="138" y="12"/>
                        <a:pt x="113" y="10"/>
                      </a:cubicBezTo>
                      <a:cubicBezTo>
                        <a:pt x="105" y="9"/>
                        <a:pt x="97" y="8"/>
                        <a:pt x="89" y="8"/>
                      </a:cubicBezTo>
                      <a:cubicBezTo>
                        <a:pt x="67" y="6"/>
                        <a:pt x="42" y="4"/>
                        <a:pt x="18" y="0"/>
                      </a:cubicBezTo>
                      <a:cubicBezTo>
                        <a:pt x="15" y="0"/>
                        <a:pt x="15" y="0"/>
                        <a:pt x="15" y="0"/>
                      </a:cubicBezTo>
                      <a:cubicBezTo>
                        <a:pt x="0" y="222"/>
                        <a:pt x="0" y="222"/>
                        <a:pt x="0" y="222"/>
                      </a:cubicBezTo>
                      <a:cubicBezTo>
                        <a:pt x="2" y="223"/>
                        <a:pt x="2" y="223"/>
                        <a:pt x="2" y="223"/>
                      </a:cubicBezTo>
                      <a:cubicBezTo>
                        <a:pt x="7" y="224"/>
                        <a:pt x="12" y="226"/>
                        <a:pt x="18" y="228"/>
                      </a:cubicBezTo>
                      <a:cubicBezTo>
                        <a:pt x="21" y="230"/>
                        <a:pt x="23" y="230"/>
                        <a:pt x="25" y="230"/>
                      </a:cubicBezTo>
                      <a:cubicBezTo>
                        <a:pt x="27" y="230"/>
                        <a:pt x="29" y="230"/>
                        <a:pt x="31" y="229"/>
                      </a:cubicBezTo>
                      <a:cubicBezTo>
                        <a:pt x="32" y="229"/>
                        <a:pt x="33" y="229"/>
                        <a:pt x="35" y="229"/>
                      </a:cubicBezTo>
                      <a:cubicBezTo>
                        <a:pt x="36" y="228"/>
                        <a:pt x="37" y="228"/>
                        <a:pt x="37" y="228"/>
                      </a:cubicBezTo>
                      <a:cubicBezTo>
                        <a:pt x="44" y="228"/>
                        <a:pt x="47" y="235"/>
                        <a:pt x="48" y="241"/>
                      </a:cubicBezTo>
                      <a:cubicBezTo>
                        <a:pt x="48" y="242"/>
                        <a:pt x="49" y="243"/>
                        <a:pt x="49" y="243"/>
                      </a:cubicBezTo>
                      <a:cubicBezTo>
                        <a:pt x="51" y="254"/>
                        <a:pt x="53" y="258"/>
                        <a:pt x="57" y="259"/>
                      </a:cubicBezTo>
                      <a:cubicBezTo>
                        <a:pt x="57" y="259"/>
                        <a:pt x="57" y="259"/>
                        <a:pt x="57" y="259"/>
                      </a:cubicBezTo>
                      <a:cubicBezTo>
                        <a:pt x="59" y="259"/>
                        <a:pt x="60" y="257"/>
                        <a:pt x="62" y="256"/>
                      </a:cubicBezTo>
                      <a:cubicBezTo>
                        <a:pt x="63" y="255"/>
                        <a:pt x="64" y="254"/>
                        <a:pt x="66" y="253"/>
                      </a:cubicBezTo>
                      <a:cubicBezTo>
                        <a:pt x="66" y="253"/>
                        <a:pt x="66" y="253"/>
                        <a:pt x="66" y="253"/>
                      </a:cubicBezTo>
                      <a:cubicBezTo>
                        <a:pt x="71" y="253"/>
                        <a:pt x="77" y="257"/>
                        <a:pt x="78" y="260"/>
                      </a:cubicBezTo>
                      <a:cubicBezTo>
                        <a:pt x="81" y="263"/>
                        <a:pt x="81" y="268"/>
                        <a:pt x="81" y="272"/>
                      </a:cubicBezTo>
                      <a:cubicBezTo>
                        <a:pt x="82" y="276"/>
                        <a:pt x="82" y="280"/>
                        <a:pt x="84" y="283"/>
                      </a:cubicBezTo>
                      <a:cubicBezTo>
                        <a:pt x="86" y="287"/>
                        <a:pt x="91" y="289"/>
                        <a:pt x="95" y="292"/>
                      </a:cubicBezTo>
                      <a:cubicBezTo>
                        <a:pt x="98" y="293"/>
                        <a:pt x="101" y="294"/>
                        <a:pt x="103" y="296"/>
                      </a:cubicBezTo>
                      <a:cubicBezTo>
                        <a:pt x="110" y="301"/>
                        <a:pt x="116" y="308"/>
                        <a:pt x="120" y="315"/>
                      </a:cubicBezTo>
                      <a:cubicBezTo>
                        <a:pt x="122" y="318"/>
                        <a:pt x="126" y="325"/>
                        <a:pt x="130" y="325"/>
                      </a:cubicBezTo>
                      <a:cubicBezTo>
                        <a:pt x="131" y="325"/>
                        <a:pt x="131" y="325"/>
                        <a:pt x="131" y="325"/>
                      </a:cubicBezTo>
                      <a:cubicBezTo>
                        <a:pt x="134" y="325"/>
                        <a:pt x="135" y="323"/>
                        <a:pt x="136" y="320"/>
                      </a:cubicBezTo>
                      <a:cubicBezTo>
                        <a:pt x="137" y="319"/>
                        <a:pt x="137" y="318"/>
                        <a:pt x="138" y="317"/>
                      </a:cubicBezTo>
                      <a:cubicBezTo>
                        <a:pt x="141" y="314"/>
                        <a:pt x="144" y="314"/>
                        <a:pt x="147" y="314"/>
                      </a:cubicBezTo>
                      <a:cubicBezTo>
                        <a:pt x="148" y="314"/>
                        <a:pt x="148" y="314"/>
                        <a:pt x="148" y="314"/>
                      </a:cubicBezTo>
                      <a:cubicBezTo>
                        <a:pt x="156" y="314"/>
                        <a:pt x="164" y="318"/>
                        <a:pt x="172" y="321"/>
                      </a:cubicBezTo>
                      <a:cubicBezTo>
                        <a:pt x="173" y="321"/>
                        <a:pt x="174" y="322"/>
                        <a:pt x="176" y="322"/>
                      </a:cubicBezTo>
                      <a:cubicBezTo>
                        <a:pt x="191" y="329"/>
                        <a:pt x="203" y="331"/>
                        <a:pt x="218" y="332"/>
                      </a:cubicBezTo>
                      <a:cubicBezTo>
                        <a:pt x="220" y="332"/>
                        <a:pt x="223" y="331"/>
                        <a:pt x="226" y="330"/>
                      </a:cubicBezTo>
                      <a:cubicBezTo>
                        <a:pt x="228" y="329"/>
                        <a:pt x="231" y="328"/>
                        <a:pt x="234" y="328"/>
                      </a:cubicBezTo>
                      <a:cubicBezTo>
                        <a:pt x="235" y="328"/>
                        <a:pt x="237" y="329"/>
                        <a:pt x="238" y="329"/>
                      </a:cubicBezTo>
                      <a:cubicBezTo>
                        <a:pt x="243" y="332"/>
                        <a:pt x="244" y="341"/>
                        <a:pt x="245" y="347"/>
                      </a:cubicBezTo>
                      <a:cubicBezTo>
                        <a:pt x="245" y="348"/>
                        <a:pt x="245" y="350"/>
                        <a:pt x="246" y="351"/>
                      </a:cubicBezTo>
                      <a:cubicBezTo>
                        <a:pt x="248" y="367"/>
                        <a:pt x="266" y="376"/>
                        <a:pt x="281" y="385"/>
                      </a:cubicBezTo>
                      <a:cubicBezTo>
                        <a:pt x="285" y="387"/>
                        <a:pt x="288" y="389"/>
                        <a:pt x="292" y="390"/>
                      </a:cubicBezTo>
                      <a:cubicBezTo>
                        <a:pt x="293" y="392"/>
                        <a:pt x="295" y="393"/>
                        <a:pt x="297" y="395"/>
                      </a:cubicBezTo>
                      <a:cubicBezTo>
                        <a:pt x="300" y="397"/>
                        <a:pt x="303" y="400"/>
                        <a:pt x="306" y="401"/>
                      </a:cubicBezTo>
                      <a:cubicBezTo>
                        <a:pt x="309" y="402"/>
                        <a:pt x="309" y="402"/>
                        <a:pt x="309" y="402"/>
                      </a:cubicBezTo>
                      <a:cubicBezTo>
                        <a:pt x="310" y="399"/>
                        <a:pt x="310" y="399"/>
                        <a:pt x="310" y="399"/>
                      </a:cubicBezTo>
                      <a:cubicBezTo>
                        <a:pt x="310" y="396"/>
                        <a:pt x="311" y="394"/>
                        <a:pt x="310" y="393"/>
                      </a:cubicBezTo>
                      <a:cubicBezTo>
                        <a:pt x="309" y="386"/>
                        <a:pt x="311" y="380"/>
                        <a:pt x="313" y="373"/>
                      </a:cubicBezTo>
                      <a:cubicBezTo>
                        <a:pt x="314" y="370"/>
                        <a:pt x="315" y="367"/>
                        <a:pt x="316" y="363"/>
                      </a:cubicBezTo>
                      <a:cubicBezTo>
                        <a:pt x="316" y="362"/>
                        <a:pt x="316" y="360"/>
                        <a:pt x="317" y="359"/>
                      </a:cubicBezTo>
                      <a:cubicBezTo>
                        <a:pt x="317" y="356"/>
                        <a:pt x="317" y="354"/>
                        <a:pt x="318" y="352"/>
                      </a:cubicBezTo>
                      <a:cubicBezTo>
                        <a:pt x="318" y="350"/>
                        <a:pt x="319" y="349"/>
                        <a:pt x="320" y="348"/>
                      </a:cubicBezTo>
                      <a:cubicBezTo>
                        <a:pt x="321" y="346"/>
                        <a:pt x="323" y="344"/>
                        <a:pt x="323" y="342"/>
                      </a:cubicBezTo>
                      <a:cubicBezTo>
                        <a:pt x="324" y="341"/>
                        <a:pt x="324" y="340"/>
                        <a:pt x="325" y="338"/>
                      </a:cubicBezTo>
                      <a:cubicBezTo>
                        <a:pt x="326" y="334"/>
                        <a:pt x="327" y="330"/>
                        <a:pt x="330" y="327"/>
                      </a:cubicBezTo>
                      <a:cubicBezTo>
                        <a:pt x="331" y="326"/>
                        <a:pt x="332" y="325"/>
                        <a:pt x="334" y="324"/>
                      </a:cubicBezTo>
                      <a:cubicBezTo>
                        <a:pt x="336" y="322"/>
                        <a:pt x="339" y="320"/>
                        <a:pt x="340" y="316"/>
                      </a:cubicBezTo>
                      <a:cubicBezTo>
                        <a:pt x="343" y="310"/>
                        <a:pt x="346" y="304"/>
                        <a:pt x="349" y="297"/>
                      </a:cubicBezTo>
                      <a:cubicBezTo>
                        <a:pt x="350" y="294"/>
                        <a:pt x="352" y="291"/>
                        <a:pt x="353" y="288"/>
                      </a:cubicBezTo>
                      <a:cubicBezTo>
                        <a:pt x="354" y="287"/>
                        <a:pt x="354" y="285"/>
                        <a:pt x="355" y="284"/>
                      </a:cubicBezTo>
                      <a:cubicBezTo>
                        <a:pt x="358" y="278"/>
                        <a:pt x="360" y="272"/>
                        <a:pt x="365" y="268"/>
                      </a:cubicBezTo>
                      <a:cubicBezTo>
                        <a:pt x="365" y="267"/>
                        <a:pt x="366" y="267"/>
                        <a:pt x="367" y="266"/>
                      </a:cubicBezTo>
                      <a:cubicBezTo>
                        <a:pt x="369" y="264"/>
                        <a:pt x="373" y="261"/>
                        <a:pt x="373" y="257"/>
                      </a:cubicBezTo>
                      <a:cubicBezTo>
                        <a:pt x="373" y="254"/>
                        <a:pt x="373" y="253"/>
                        <a:pt x="373" y="251"/>
                      </a:cubicBezTo>
                      <a:cubicBezTo>
                        <a:pt x="372" y="249"/>
                        <a:pt x="372" y="249"/>
                        <a:pt x="373" y="247"/>
                      </a:cubicBezTo>
                      <a:cubicBezTo>
                        <a:pt x="373" y="246"/>
                        <a:pt x="373" y="246"/>
                        <a:pt x="373" y="246"/>
                      </a:cubicBezTo>
                      <a:cubicBezTo>
                        <a:pt x="377" y="240"/>
                        <a:pt x="381" y="232"/>
                        <a:pt x="385" y="227"/>
                      </a:cubicBezTo>
                      <a:cubicBezTo>
                        <a:pt x="387" y="226"/>
                        <a:pt x="389" y="224"/>
                        <a:pt x="391" y="223"/>
                      </a:cubicBezTo>
                      <a:cubicBezTo>
                        <a:pt x="393" y="222"/>
                        <a:pt x="394" y="221"/>
                        <a:pt x="396" y="219"/>
                      </a:cubicBezTo>
                      <a:cubicBezTo>
                        <a:pt x="399" y="217"/>
                        <a:pt x="402" y="216"/>
                        <a:pt x="406" y="216"/>
                      </a:cubicBezTo>
                      <a:cubicBezTo>
                        <a:pt x="407" y="215"/>
                        <a:pt x="409" y="215"/>
                        <a:pt x="411" y="215"/>
                      </a:cubicBezTo>
                      <a:cubicBezTo>
                        <a:pt x="421" y="212"/>
                        <a:pt x="424" y="204"/>
                        <a:pt x="427" y="197"/>
                      </a:cubicBezTo>
                      <a:cubicBezTo>
                        <a:pt x="428" y="195"/>
                        <a:pt x="428" y="194"/>
                        <a:pt x="429" y="192"/>
                      </a:cubicBezTo>
                      <a:cubicBezTo>
                        <a:pt x="431" y="188"/>
                        <a:pt x="434" y="184"/>
                        <a:pt x="438" y="180"/>
                      </a:cubicBezTo>
                      <a:cubicBezTo>
                        <a:pt x="442" y="176"/>
                        <a:pt x="445" y="173"/>
                        <a:pt x="448" y="168"/>
                      </a:cubicBezTo>
                      <a:cubicBezTo>
                        <a:pt x="453" y="158"/>
                        <a:pt x="454" y="147"/>
                        <a:pt x="456" y="137"/>
                      </a:cubicBezTo>
                      <a:cubicBezTo>
                        <a:pt x="458" y="124"/>
                        <a:pt x="464" y="114"/>
                        <a:pt x="470" y="102"/>
                      </a:cubicBezTo>
                      <a:cubicBezTo>
                        <a:pt x="471" y="101"/>
                        <a:pt x="472" y="99"/>
                        <a:pt x="473" y="97"/>
                      </a:cubicBezTo>
                      <a:cubicBezTo>
                        <a:pt x="477" y="89"/>
                        <a:pt x="480" y="82"/>
                        <a:pt x="482" y="73"/>
                      </a:cubicBezTo>
                      <a:cubicBezTo>
                        <a:pt x="483" y="65"/>
                        <a:pt x="484" y="62"/>
                        <a:pt x="490" y="57"/>
                      </a:cubicBezTo>
                      <a:cubicBezTo>
                        <a:pt x="500" y="46"/>
                        <a:pt x="497" y="31"/>
                        <a:pt x="495" y="21"/>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49" name="Freeform 6"/>
                <p:cNvSpPr>
                  <a:spLocks/>
                </p:cNvSpPr>
                <p:nvPr/>
              </p:nvSpPr>
              <p:spPr bwMode="auto">
                <a:xfrm>
                  <a:off x="2172847" y="394370"/>
                  <a:ext cx="1229886" cy="1879483"/>
                </a:xfrm>
                <a:custGeom>
                  <a:avLst/>
                  <a:gdLst>
                    <a:gd name="T0" fmla="*/ 380 w 390"/>
                    <a:gd name="T1" fmla="*/ 233 h 659"/>
                    <a:gd name="T2" fmla="*/ 360 w 390"/>
                    <a:gd name="T3" fmla="*/ 220 h 659"/>
                    <a:gd name="T4" fmla="*/ 342 w 390"/>
                    <a:gd name="T5" fmla="*/ 214 h 659"/>
                    <a:gd name="T6" fmla="*/ 334 w 390"/>
                    <a:gd name="T7" fmla="*/ 213 h 659"/>
                    <a:gd name="T8" fmla="*/ 323 w 390"/>
                    <a:gd name="T9" fmla="*/ 202 h 659"/>
                    <a:gd name="T10" fmla="*/ 304 w 390"/>
                    <a:gd name="T11" fmla="*/ 183 h 659"/>
                    <a:gd name="T12" fmla="*/ 292 w 390"/>
                    <a:gd name="T13" fmla="*/ 175 h 659"/>
                    <a:gd name="T14" fmla="*/ 288 w 390"/>
                    <a:gd name="T15" fmla="*/ 155 h 659"/>
                    <a:gd name="T16" fmla="*/ 306 w 390"/>
                    <a:gd name="T17" fmla="*/ 117 h 659"/>
                    <a:gd name="T18" fmla="*/ 304 w 390"/>
                    <a:gd name="T19" fmla="*/ 100 h 659"/>
                    <a:gd name="T20" fmla="*/ 318 w 390"/>
                    <a:gd name="T21" fmla="*/ 99 h 659"/>
                    <a:gd name="T22" fmla="*/ 331 w 390"/>
                    <a:gd name="T23" fmla="*/ 86 h 659"/>
                    <a:gd name="T24" fmla="*/ 338 w 390"/>
                    <a:gd name="T25" fmla="*/ 71 h 659"/>
                    <a:gd name="T26" fmla="*/ 343 w 390"/>
                    <a:gd name="T27" fmla="*/ 48 h 659"/>
                    <a:gd name="T28" fmla="*/ 335 w 390"/>
                    <a:gd name="T29" fmla="*/ 51 h 659"/>
                    <a:gd name="T30" fmla="*/ 333 w 390"/>
                    <a:gd name="T31" fmla="*/ 40 h 659"/>
                    <a:gd name="T32" fmla="*/ 318 w 390"/>
                    <a:gd name="T33" fmla="*/ 49 h 659"/>
                    <a:gd name="T34" fmla="*/ 312 w 390"/>
                    <a:gd name="T35" fmla="*/ 58 h 659"/>
                    <a:gd name="T36" fmla="*/ 299 w 390"/>
                    <a:gd name="T37" fmla="*/ 48 h 659"/>
                    <a:gd name="T38" fmla="*/ 286 w 390"/>
                    <a:gd name="T39" fmla="*/ 42 h 659"/>
                    <a:gd name="T40" fmla="*/ 272 w 390"/>
                    <a:gd name="T41" fmla="*/ 46 h 659"/>
                    <a:gd name="T42" fmla="*/ 264 w 390"/>
                    <a:gd name="T43" fmla="*/ 45 h 659"/>
                    <a:gd name="T44" fmla="*/ 239 w 390"/>
                    <a:gd name="T45" fmla="*/ 41 h 659"/>
                    <a:gd name="T46" fmla="*/ 228 w 390"/>
                    <a:gd name="T47" fmla="*/ 37 h 659"/>
                    <a:gd name="T48" fmla="*/ 219 w 390"/>
                    <a:gd name="T49" fmla="*/ 32 h 659"/>
                    <a:gd name="T50" fmla="*/ 206 w 390"/>
                    <a:gd name="T51" fmla="*/ 26 h 659"/>
                    <a:gd name="T52" fmla="*/ 200 w 390"/>
                    <a:gd name="T53" fmla="*/ 28 h 659"/>
                    <a:gd name="T54" fmla="*/ 189 w 390"/>
                    <a:gd name="T55" fmla="*/ 25 h 659"/>
                    <a:gd name="T56" fmla="*/ 172 w 390"/>
                    <a:gd name="T57" fmla="*/ 8 h 659"/>
                    <a:gd name="T58" fmla="*/ 161 w 390"/>
                    <a:gd name="T59" fmla="*/ 15 h 659"/>
                    <a:gd name="T60" fmla="*/ 146 w 390"/>
                    <a:gd name="T61" fmla="*/ 0 h 659"/>
                    <a:gd name="T62" fmla="*/ 129 w 390"/>
                    <a:gd name="T63" fmla="*/ 13 h 659"/>
                    <a:gd name="T64" fmla="*/ 147 w 390"/>
                    <a:gd name="T65" fmla="*/ 18 h 659"/>
                    <a:gd name="T66" fmla="*/ 115 w 390"/>
                    <a:gd name="T67" fmla="*/ 50 h 659"/>
                    <a:gd name="T68" fmla="*/ 96 w 390"/>
                    <a:gd name="T69" fmla="*/ 47 h 659"/>
                    <a:gd name="T70" fmla="*/ 77 w 390"/>
                    <a:gd name="T71" fmla="*/ 50 h 659"/>
                    <a:gd name="T72" fmla="*/ 65 w 390"/>
                    <a:gd name="T73" fmla="*/ 58 h 659"/>
                    <a:gd name="T74" fmla="*/ 56 w 390"/>
                    <a:gd name="T75" fmla="*/ 69 h 659"/>
                    <a:gd name="T76" fmla="*/ 51 w 390"/>
                    <a:gd name="T77" fmla="*/ 79 h 659"/>
                    <a:gd name="T78" fmla="*/ 48 w 390"/>
                    <a:gd name="T79" fmla="*/ 102 h 659"/>
                    <a:gd name="T80" fmla="*/ 31 w 390"/>
                    <a:gd name="T81" fmla="*/ 118 h 659"/>
                    <a:gd name="T82" fmla="*/ 13 w 390"/>
                    <a:gd name="T83" fmla="*/ 150 h 659"/>
                    <a:gd name="T84" fmla="*/ 25 w 390"/>
                    <a:gd name="T85" fmla="*/ 162 h 659"/>
                    <a:gd name="T86" fmla="*/ 24 w 390"/>
                    <a:gd name="T87" fmla="*/ 163 h 659"/>
                    <a:gd name="T88" fmla="*/ 13 w 390"/>
                    <a:gd name="T89" fmla="*/ 166 h 659"/>
                    <a:gd name="T90" fmla="*/ 5 w 390"/>
                    <a:gd name="T91" fmla="*/ 169 h 659"/>
                    <a:gd name="T92" fmla="*/ 20 w 390"/>
                    <a:gd name="T93" fmla="*/ 659 h 659"/>
                    <a:gd name="T94" fmla="*/ 374 w 390"/>
                    <a:gd name="T95"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0" h="659">
                      <a:moveTo>
                        <a:pt x="390" y="246"/>
                      </a:moveTo>
                      <a:cubicBezTo>
                        <a:pt x="389" y="245"/>
                        <a:pt x="388" y="243"/>
                        <a:pt x="387" y="242"/>
                      </a:cubicBezTo>
                      <a:cubicBezTo>
                        <a:pt x="385" y="239"/>
                        <a:pt x="383" y="236"/>
                        <a:pt x="380" y="233"/>
                      </a:cubicBezTo>
                      <a:cubicBezTo>
                        <a:pt x="377" y="231"/>
                        <a:pt x="374" y="229"/>
                        <a:pt x="371" y="228"/>
                      </a:cubicBezTo>
                      <a:cubicBezTo>
                        <a:pt x="367" y="227"/>
                        <a:pt x="365" y="225"/>
                        <a:pt x="362" y="223"/>
                      </a:cubicBezTo>
                      <a:cubicBezTo>
                        <a:pt x="361" y="222"/>
                        <a:pt x="360" y="221"/>
                        <a:pt x="360" y="220"/>
                      </a:cubicBezTo>
                      <a:cubicBezTo>
                        <a:pt x="358" y="216"/>
                        <a:pt x="355" y="213"/>
                        <a:pt x="350" y="212"/>
                      </a:cubicBezTo>
                      <a:cubicBezTo>
                        <a:pt x="350" y="212"/>
                        <a:pt x="349" y="212"/>
                        <a:pt x="349" y="212"/>
                      </a:cubicBezTo>
                      <a:cubicBezTo>
                        <a:pt x="347" y="212"/>
                        <a:pt x="344" y="213"/>
                        <a:pt x="342" y="214"/>
                      </a:cubicBezTo>
                      <a:cubicBezTo>
                        <a:pt x="339" y="214"/>
                        <a:pt x="337" y="215"/>
                        <a:pt x="335" y="215"/>
                      </a:cubicBezTo>
                      <a:cubicBezTo>
                        <a:pt x="334" y="215"/>
                        <a:pt x="334" y="215"/>
                        <a:pt x="334" y="215"/>
                      </a:cubicBezTo>
                      <a:cubicBezTo>
                        <a:pt x="334" y="215"/>
                        <a:pt x="334" y="214"/>
                        <a:pt x="334" y="213"/>
                      </a:cubicBezTo>
                      <a:cubicBezTo>
                        <a:pt x="334" y="211"/>
                        <a:pt x="334" y="208"/>
                        <a:pt x="332" y="206"/>
                      </a:cubicBezTo>
                      <a:cubicBezTo>
                        <a:pt x="330" y="205"/>
                        <a:pt x="328" y="204"/>
                        <a:pt x="326" y="203"/>
                      </a:cubicBezTo>
                      <a:cubicBezTo>
                        <a:pt x="325" y="203"/>
                        <a:pt x="324" y="202"/>
                        <a:pt x="323" y="202"/>
                      </a:cubicBezTo>
                      <a:cubicBezTo>
                        <a:pt x="321" y="200"/>
                        <a:pt x="320" y="199"/>
                        <a:pt x="319" y="196"/>
                      </a:cubicBezTo>
                      <a:cubicBezTo>
                        <a:pt x="318" y="194"/>
                        <a:pt x="317" y="192"/>
                        <a:pt x="314" y="189"/>
                      </a:cubicBezTo>
                      <a:cubicBezTo>
                        <a:pt x="311" y="186"/>
                        <a:pt x="308" y="184"/>
                        <a:pt x="304" y="183"/>
                      </a:cubicBezTo>
                      <a:cubicBezTo>
                        <a:pt x="301" y="181"/>
                        <a:pt x="298" y="179"/>
                        <a:pt x="296" y="178"/>
                      </a:cubicBezTo>
                      <a:cubicBezTo>
                        <a:pt x="293" y="176"/>
                        <a:pt x="293" y="176"/>
                        <a:pt x="293" y="176"/>
                      </a:cubicBezTo>
                      <a:cubicBezTo>
                        <a:pt x="292" y="175"/>
                        <a:pt x="292" y="175"/>
                        <a:pt x="292" y="175"/>
                      </a:cubicBezTo>
                      <a:cubicBezTo>
                        <a:pt x="287" y="173"/>
                        <a:pt x="280" y="168"/>
                        <a:pt x="280" y="164"/>
                      </a:cubicBezTo>
                      <a:cubicBezTo>
                        <a:pt x="280" y="163"/>
                        <a:pt x="283" y="160"/>
                        <a:pt x="285" y="158"/>
                      </a:cubicBezTo>
                      <a:cubicBezTo>
                        <a:pt x="286" y="157"/>
                        <a:pt x="287" y="156"/>
                        <a:pt x="288" y="155"/>
                      </a:cubicBezTo>
                      <a:cubicBezTo>
                        <a:pt x="292" y="150"/>
                        <a:pt x="296" y="143"/>
                        <a:pt x="299" y="137"/>
                      </a:cubicBezTo>
                      <a:cubicBezTo>
                        <a:pt x="300" y="136"/>
                        <a:pt x="301" y="135"/>
                        <a:pt x="302" y="133"/>
                      </a:cubicBezTo>
                      <a:cubicBezTo>
                        <a:pt x="305" y="129"/>
                        <a:pt x="309" y="123"/>
                        <a:pt x="306" y="117"/>
                      </a:cubicBezTo>
                      <a:cubicBezTo>
                        <a:pt x="305" y="115"/>
                        <a:pt x="304" y="114"/>
                        <a:pt x="302" y="113"/>
                      </a:cubicBezTo>
                      <a:cubicBezTo>
                        <a:pt x="301" y="112"/>
                        <a:pt x="300" y="112"/>
                        <a:pt x="300" y="111"/>
                      </a:cubicBezTo>
                      <a:cubicBezTo>
                        <a:pt x="298" y="106"/>
                        <a:pt x="302" y="101"/>
                        <a:pt x="304" y="100"/>
                      </a:cubicBezTo>
                      <a:cubicBezTo>
                        <a:pt x="307" y="97"/>
                        <a:pt x="309" y="96"/>
                        <a:pt x="312" y="95"/>
                      </a:cubicBezTo>
                      <a:cubicBezTo>
                        <a:pt x="312" y="95"/>
                        <a:pt x="315" y="94"/>
                        <a:pt x="317" y="94"/>
                      </a:cubicBezTo>
                      <a:cubicBezTo>
                        <a:pt x="317" y="96"/>
                        <a:pt x="317" y="98"/>
                        <a:pt x="318" y="99"/>
                      </a:cubicBezTo>
                      <a:cubicBezTo>
                        <a:pt x="319" y="101"/>
                        <a:pt x="321" y="102"/>
                        <a:pt x="322" y="102"/>
                      </a:cubicBezTo>
                      <a:cubicBezTo>
                        <a:pt x="324" y="102"/>
                        <a:pt x="325" y="101"/>
                        <a:pt x="326" y="101"/>
                      </a:cubicBezTo>
                      <a:cubicBezTo>
                        <a:pt x="332" y="98"/>
                        <a:pt x="331" y="90"/>
                        <a:pt x="331" y="86"/>
                      </a:cubicBezTo>
                      <a:cubicBezTo>
                        <a:pt x="330" y="85"/>
                        <a:pt x="330" y="84"/>
                        <a:pt x="330" y="83"/>
                      </a:cubicBezTo>
                      <a:cubicBezTo>
                        <a:pt x="329" y="80"/>
                        <a:pt x="329" y="78"/>
                        <a:pt x="330" y="77"/>
                      </a:cubicBezTo>
                      <a:cubicBezTo>
                        <a:pt x="332" y="74"/>
                        <a:pt x="335" y="73"/>
                        <a:pt x="338" y="71"/>
                      </a:cubicBezTo>
                      <a:cubicBezTo>
                        <a:pt x="343" y="68"/>
                        <a:pt x="349" y="65"/>
                        <a:pt x="351" y="59"/>
                      </a:cubicBezTo>
                      <a:cubicBezTo>
                        <a:pt x="352" y="55"/>
                        <a:pt x="351" y="53"/>
                        <a:pt x="350" y="51"/>
                      </a:cubicBezTo>
                      <a:cubicBezTo>
                        <a:pt x="348" y="49"/>
                        <a:pt x="346" y="48"/>
                        <a:pt x="343" y="48"/>
                      </a:cubicBezTo>
                      <a:cubicBezTo>
                        <a:pt x="343" y="48"/>
                        <a:pt x="342" y="48"/>
                        <a:pt x="342" y="48"/>
                      </a:cubicBezTo>
                      <a:cubicBezTo>
                        <a:pt x="340" y="49"/>
                        <a:pt x="339" y="49"/>
                        <a:pt x="337" y="50"/>
                      </a:cubicBezTo>
                      <a:cubicBezTo>
                        <a:pt x="337" y="50"/>
                        <a:pt x="336" y="51"/>
                        <a:pt x="335" y="51"/>
                      </a:cubicBezTo>
                      <a:cubicBezTo>
                        <a:pt x="335" y="51"/>
                        <a:pt x="335" y="51"/>
                        <a:pt x="335" y="50"/>
                      </a:cubicBezTo>
                      <a:cubicBezTo>
                        <a:pt x="335" y="50"/>
                        <a:pt x="335" y="49"/>
                        <a:pt x="335" y="48"/>
                      </a:cubicBezTo>
                      <a:cubicBezTo>
                        <a:pt x="335" y="46"/>
                        <a:pt x="335" y="43"/>
                        <a:pt x="333" y="40"/>
                      </a:cubicBezTo>
                      <a:cubicBezTo>
                        <a:pt x="332" y="39"/>
                        <a:pt x="329" y="38"/>
                        <a:pt x="326" y="38"/>
                      </a:cubicBezTo>
                      <a:cubicBezTo>
                        <a:pt x="324" y="38"/>
                        <a:pt x="321" y="39"/>
                        <a:pt x="320" y="41"/>
                      </a:cubicBezTo>
                      <a:cubicBezTo>
                        <a:pt x="316" y="44"/>
                        <a:pt x="318" y="47"/>
                        <a:pt x="318" y="49"/>
                      </a:cubicBezTo>
                      <a:cubicBezTo>
                        <a:pt x="319" y="50"/>
                        <a:pt x="319" y="50"/>
                        <a:pt x="319" y="51"/>
                      </a:cubicBezTo>
                      <a:cubicBezTo>
                        <a:pt x="319" y="52"/>
                        <a:pt x="318" y="54"/>
                        <a:pt x="317" y="56"/>
                      </a:cubicBezTo>
                      <a:cubicBezTo>
                        <a:pt x="316" y="57"/>
                        <a:pt x="314" y="58"/>
                        <a:pt x="312" y="58"/>
                      </a:cubicBezTo>
                      <a:cubicBezTo>
                        <a:pt x="311" y="58"/>
                        <a:pt x="310" y="58"/>
                        <a:pt x="309" y="57"/>
                      </a:cubicBezTo>
                      <a:cubicBezTo>
                        <a:pt x="308" y="57"/>
                        <a:pt x="307" y="55"/>
                        <a:pt x="306" y="53"/>
                      </a:cubicBezTo>
                      <a:cubicBezTo>
                        <a:pt x="305" y="51"/>
                        <a:pt x="303" y="48"/>
                        <a:pt x="299" y="48"/>
                      </a:cubicBezTo>
                      <a:cubicBezTo>
                        <a:pt x="298" y="48"/>
                        <a:pt x="297" y="48"/>
                        <a:pt x="297" y="48"/>
                      </a:cubicBezTo>
                      <a:cubicBezTo>
                        <a:pt x="296" y="47"/>
                        <a:pt x="296" y="47"/>
                        <a:pt x="295" y="46"/>
                      </a:cubicBezTo>
                      <a:cubicBezTo>
                        <a:pt x="293" y="43"/>
                        <a:pt x="290" y="42"/>
                        <a:pt x="286" y="42"/>
                      </a:cubicBezTo>
                      <a:cubicBezTo>
                        <a:pt x="286" y="42"/>
                        <a:pt x="286" y="42"/>
                        <a:pt x="285" y="42"/>
                      </a:cubicBezTo>
                      <a:cubicBezTo>
                        <a:pt x="281" y="42"/>
                        <a:pt x="277" y="44"/>
                        <a:pt x="274" y="45"/>
                      </a:cubicBezTo>
                      <a:cubicBezTo>
                        <a:pt x="273" y="46"/>
                        <a:pt x="272" y="46"/>
                        <a:pt x="272" y="46"/>
                      </a:cubicBezTo>
                      <a:cubicBezTo>
                        <a:pt x="271" y="47"/>
                        <a:pt x="268" y="48"/>
                        <a:pt x="268" y="48"/>
                      </a:cubicBezTo>
                      <a:cubicBezTo>
                        <a:pt x="267" y="48"/>
                        <a:pt x="266" y="47"/>
                        <a:pt x="265" y="46"/>
                      </a:cubicBezTo>
                      <a:cubicBezTo>
                        <a:pt x="264" y="45"/>
                        <a:pt x="264" y="45"/>
                        <a:pt x="264" y="45"/>
                      </a:cubicBezTo>
                      <a:cubicBezTo>
                        <a:pt x="262" y="42"/>
                        <a:pt x="258" y="38"/>
                        <a:pt x="252" y="38"/>
                      </a:cubicBezTo>
                      <a:cubicBezTo>
                        <a:pt x="249" y="38"/>
                        <a:pt x="247" y="39"/>
                        <a:pt x="245" y="40"/>
                      </a:cubicBezTo>
                      <a:cubicBezTo>
                        <a:pt x="243" y="40"/>
                        <a:pt x="241" y="41"/>
                        <a:pt x="239" y="41"/>
                      </a:cubicBezTo>
                      <a:cubicBezTo>
                        <a:pt x="239" y="41"/>
                        <a:pt x="239" y="41"/>
                        <a:pt x="239" y="41"/>
                      </a:cubicBezTo>
                      <a:cubicBezTo>
                        <a:pt x="237" y="41"/>
                        <a:pt x="231" y="39"/>
                        <a:pt x="229" y="38"/>
                      </a:cubicBezTo>
                      <a:cubicBezTo>
                        <a:pt x="228" y="38"/>
                        <a:pt x="228" y="37"/>
                        <a:pt x="228" y="37"/>
                      </a:cubicBezTo>
                      <a:cubicBezTo>
                        <a:pt x="227" y="36"/>
                        <a:pt x="227" y="35"/>
                        <a:pt x="225" y="34"/>
                      </a:cubicBezTo>
                      <a:cubicBezTo>
                        <a:pt x="224" y="32"/>
                        <a:pt x="222" y="32"/>
                        <a:pt x="220" y="32"/>
                      </a:cubicBezTo>
                      <a:cubicBezTo>
                        <a:pt x="220" y="32"/>
                        <a:pt x="219" y="32"/>
                        <a:pt x="219" y="32"/>
                      </a:cubicBezTo>
                      <a:cubicBezTo>
                        <a:pt x="218" y="31"/>
                        <a:pt x="217" y="30"/>
                        <a:pt x="217" y="29"/>
                      </a:cubicBezTo>
                      <a:cubicBezTo>
                        <a:pt x="216" y="28"/>
                        <a:pt x="214" y="25"/>
                        <a:pt x="210" y="25"/>
                      </a:cubicBezTo>
                      <a:cubicBezTo>
                        <a:pt x="209" y="25"/>
                        <a:pt x="208" y="25"/>
                        <a:pt x="206" y="26"/>
                      </a:cubicBezTo>
                      <a:cubicBezTo>
                        <a:pt x="205" y="26"/>
                        <a:pt x="204" y="27"/>
                        <a:pt x="203" y="27"/>
                      </a:cubicBezTo>
                      <a:cubicBezTo>
                        <a:pt x="202" y="28"/>
                        <a:pt x="201" y="28"/>
                        <a:pt x="200" y="28"/>
                      </a:cubicBezTo>
                      <a:cubicBezTo>
                        <a:pt x="200" y="28"/>
                        <a:pt x="200" y="28"/>
                        <a:pt x="200" y="28"/>
                      </a:cubicBezTo>
                      <a:cubicBezTo>
                        <a:pt x="200" y="28"/>
                        <a:pt x="199" y="28"/>
                        <a:pt x="199" y="27"/>
                      </a:cubicBezTo>
                      <a:cubicBezTo>
                        <a:pt x="198" y="27"/>
                        <a:pt x="197" y="26"/>
                        <a:pt x="195" y="26"/>
                      </a:cubicBezTo>
                      <a:cubicBezTo>
                        <a:pt x="193" y="25"/>
                        <a:pt x="191" y="25"/>
                        <a:pt x="189" y="25"/>
                      </a:cubicBezTo>
                      <a:cubicBezTo>
                        <a:pt x="184" y="25"/>
                        <a:pt x="182" y="25"/>
                        <a:pt x="181" y="23"/>
                      </a:cubicBezTo>
                      <a:cubicBezTo>
                        <a:pt x="180" y="22"/>
                        <a:pt x="179" y="20"/>
                        <a:pt x="179" y="18"/>
                      </a:cubicBezTo>
                      <a:cubicBezTo>
                        <a:pt x="178" y="14"/>
                        <a:pt x="176" y="10"/>
                        <a:pt x="172" y="8"/>
                      </a:cubicBezTo>
                      <a:cubicBezTo>
                        <a:pt x="171" y="8"/>
                        <a:pt x="170" y="8"/>
                        <a:pt x="169" y="8"/>
                      </a:cubicBezTo>
                      <a:cubicBezTo>
                        <a:pt x="165" y="8"/>
                        <a:pt x="163" y="11"/>
                        <a:pt x="162" y="14"/>
                      </a:cubicBezTo>
                      <a:cubicBezTo>
                        <a:pt x="162" y="14"/>
                        <a:pt x="161" y="15"/>
                        <a:pt x="161" y="15"/>
                      </a:cubicBezTo>
                      <a:cubicBezTo>
                        <a:pt x="161" y="15"/>
                        <a:pt x="161" y="15"/>
                        <a:pt x="160" y="15"/>
                      </a:cubicBezTo>
                      <a:cubicBezTo>
                        <a:pt x="159" y="13"/>
                        <a:pt x="158" y="12"/>
                        <a:pt x="157" y="10"/>
                      </a:cubicBezTo>
                      <a:cubicBezTo>
                        <a:pt x="155" y="6"/>
                        <a:pt x="153" y="2"/>
                        <a:pt x="146" y="0"/>
                      </a:cubicBezTo>
                      <a:cubicBezTo>
                        <a:pt x="146" y="0"/>
                        <a:pt x="145" y="0"/>
                        <a:pt x="145" y="0"/>
                      </a:cubicBezTo>
                      <a:cubicBezTo>
                        <a:pt x="139" y="0"/>
                        <a:pt x="130" y="5"/>
                        <a:pt x="129" y="12"/>
                      </a:cubicBezTo>
                      <a:cubicBezTo>
                        <a:pt x="129" y="13"/>
                        <a:pt x="129" y="13"/>
                        <a:pt x="129" y="13"/>
                      </a:cubicBezTo>
                      <a:cubicBezTo>
                        <a:pt x="131" y="14"/>
                        <a:pt x="131" y="14"/>
                        <a:pt x="131" y="14"/>
                      </a:cubicBezTo>
                      <a:cubicBezTo>
                        <a:pt x="134" y="16"/>
                        <a:pt x="138" y="17"/>
                        <a:pt x="141" y="17"/>
                      </a:cubicBezTo>
                      <a:cubicBezTo>
                        <a:pt x="143" y="17"/>
                        <a:pt x="145" y="17"/>
                        <a:pt x="147" y="18"/>
                      </a:cubicBezTo>
                      <a:cubicBezTo>
                        <a:pt x="152" y="20"/>
                        <a:pt x="154" y="28"/>
                        <a:pt x="155" y="31"/>
                      </a:cubicBezTo>
                      <a:cubicBezTo>
                        <a:pt x="156" y="34"/>
                        <a:pt x="155" y="37"/>
                        <a:pt x="153" y="40"/>
                      </a:cubicBezTo>
                      <a:cubicBezTo>
                        <a:pt x="147" y="47"/>
                        <a:pt x="129" y="50"/>
                        <a:pt x="115" y="50"/>
                      </a:cubicBezTo>
                      <a:cubicBezTo>
                        <a:pt x="112" y="50"/>
                        <a:pt x="112" y="50"/>
                        <a:pt x="112" y="50"/>
                      </a:cubicBezTo>
                      <a:cubicBezTo>
                        <a:pt x="108" y="50"/>
                        <a:pt x="104" y="50"/>
                        <a:pt x="101" y="49"/>
                      </a:cubicBezTo>
                      <a:cubicBezTo>
                        <a:pt x="99" y="48"/>
                        <a:pt x="98" y="48"/>
                        <a:pt x="96" y="47"/>
                      </a:cubicBezTo>
                      <a:cubicBezTo>
                        <a:pt x="94" y="45"/>
                        <a:pt x="91" y="44"/>
                        <a:pt x="88" y="44"/>
                      </a:cubicBezTo>
                      <a:cubicBezTo>
                        <a:pt x="86" y="44"/>
                        <a:pt x="85" y="44"/>
                        <a:pt x="83" y="45"/>
                      </a:cubicBezTo>
                      <a:cubicBezTo>
                        <a:pt x="80" y="46"/>
                        <a:pt x="79" y="48"/>
                        <a:pt x="77" y="50"/>
                      </a:cubicBezTo>
                      <a:cubicBezTo>
                        <a:pt x="76" y="51"/>
                        <a:pt x="76" y="52"/>
                        <a:pt x="75" y="52"/>
                      </a:cubicBezTo>
                      <a:cubicBezTo>
                        <a:pt x="74" y="53"/>
                        <a:pt x="73" y="53"/>
                        <a:pt x="72" y="53"/>
                      </a:cubicBezTo>
                      <a:cubicBezTo>
                        <a:pt x="70" y="54"/>
                        <a:pt x="67" y="55"/>
                        <a:pt x="65" y="58"/>
                      </a:cubicBezTo>
                      <a:cubicBezTo>
                        <a:pt x="64" y="61"/>
                        <a:pt x="64" y="63"/>
                        <a:pt x="64" y="66"/>
                      </a:cubicBezTo>
                      <a:cubicBezTo>
                        <a:pt x="64" y="66"/>
                        <a:pt x="63" y="66"/>
                        <a:pt x="63" y="66"/>
                      </a:cubicBezTo>
                      <a:cubicBezTo>
                        <a:pt x="60" y="66"/>
                        <a:pt x="57" y="67"/>
                        <a:pt x="56" y="69"/>
                      </a:cubicBezTo>
                      <a:cubicBezTo>
                        <a:pt x="53" y="71"/>
                        <a:pt x="53" y="74"/>
                        <a:pt x="53" y="76"/>
                      </a:cubicBezTo>
                      <a:cubicBezTo>
                        <a:pt x="53" y="77"/>
                        <a:pt x="54" y="78"/>
                        <a:pt x="53" y="79"/>
                      </a:cubicBezTo>
                      <a:cubicBezTo>
                        <a:pt x="53" y="79"/>
                        <a:pt x="52" y="79"/>
                        <a:pt x="51" y="79"/>
                      </a:cubicBezTo>
                      <a:cubicBezTo>
                        <a:pt x="49" y="79"/>
                        <a:pt x="47" y="79"/>
                        <a:pt x="45" y="81"/>
                      </a:cubicBezTo>
                      <a:cubicBezTo>
                        <a:pt x="42" y="85"/>
                        <a:pt x="42" y="90"/>
                        <a:pt x="45" y="94"/>
                      </a:cubicBezTo>
                      <a:cubicBezTo>
                        <a:pt x="47" y="97"/>
                        <a:pt x="49" y="100"/>
                        <a:pt x="48" y="102"/>
                      </a:cubicBezTo>
                      <a:cubicBezTo>
                        <a:pt x="48" y="103"/>
                        <a:pt x="47" y="104"/>
                        <a:pt x="45" y="105"/>
                      </a:cubicBezTo>
                      <a:cubicBezTo>
                        <a:pt x="43" y="106"/>
                        <a:pt x="42" y="107"/>
                        <a:pt x="41" y="107"/>
                      </a:cubicBezTo>
                      <a:cubicBezTo>
                        <a:pt x="37" y="109"/>
                        <a:pt x="33" y="111"/>
                        <a:pt x="31" y="118"/>
                      </a:cubicBezTo>
                      <a:cubicBezTo>
                        <a:pt x="31" y="119"/>
                        <a:pt x="31" y="120"/>
                        <a:pt x="30" y="121"/>
                      </a:cubicBezTo>
                      <a:cubicBezTo>
                        <a:pt x="29" y="126"/>
                        <a:pt x="29" y="127"/>
                        <a:pt x="24" y="130"/>
                      </a:cubicBezTo>
                      <a:cubicBezTo>
                        <a:pt x="16" y="134"/>
                        <a:pt x="12" y="142"/>
                        <a:pt x="13" y="150"/>
                      </a:cubicBezTo>
                      <a:cubicBezTo>
                        <a:pt x="14" y="158"/>
                        <a:pt x="21" y="159"/>
                        <a:pt x="25" y="160"/>
                      </a:cubicBezTo>
                      <a:cubicBezTo>
                        <a:pt x="25" y="160"/>
                        <a:pt x="26" y="160"/>
                        <a:pt x="26" y="160"/>
                      </a:cubicBezTo>
                      <a:cubicBezTo>
                        <a:pt x="26" y="160"/>
                        <a:pt x="25" y="161"/>
                        <a:pt x="25" y="162"/>
                      </a:cubicBezTo>
                      <a:cubicBezTo>
                        <a:pt x="25" y="162"/>
                        <a:pt x="25" y="162"/>
                        <a:pt x="25" y="162"/>
                      </a:cubicBezTo>
                      <a:cubicBezTo>
                        <a:pt x="25" y="163"/>
                        <a:pt x="25" y="163"/>
                        <a:pt x="25" y="164"/>
                      </a:cubicBezTo>
                      <a:cubicBezTo>
                        <a:pt x="24" y="163"/>
                        <a:pt x="24" y="163"/>
                        <a:pt x="24" y="163"/>
                      </a:cubicBezTo>
                      <a:cubicBezTo>
                        <a:pt x="22" y="165"/>
                        <a:pt x="22" y="165"/>
                        <a:pt x="22" y="165"/>
                      </a:cubicBezTo>
                      <a:cubicBezTo>
                        <a:pt x="21" y="166"/>
                        <a:pt x="21" y="168"/>
                        <a:pt x="20" y="170"/>
                      </a:cubicBezTo>
                      <a:cubicBezTo>
                        <a:pt x="19" y="168"/>
                        <a:pt x="16" y="166"/>
                        <a:pt x="13" y="166"/>
                      </a:cubicBezTo>
                      <a:cubicBezTo>
                        <a:pt x="12" y="166"/>
                        <a:pt x="11" y="167"/>
                        <a:pt x="10" y="167"/>
                      </a:cubicBezTo>
                      <a:cubicBezTo>
                        <a:pt x="9" y="168"/>
                        <a:pt x="9" y="169"/>
                        <a:pt x="8" y="171"/>
                      </a:cubicBezTo>
                      <a:cubicBezTo>
                        <a:pt x="7" y="170"/>
                        <a:pt x="6" y="170"/>
                        <a:pt x="5" y="169"/>
                      </a:cubicBezTo>
                      <a:cubicBezTo>
                        <a:pt x="0" y="166"/>
                        <a:pt x="0" y="166"/>
                        <a:pt x="0" y="166"/>
                      </a:cubicBezTo>
                      <a:cubicBezTo>
                        <a:pt x="17" y="659"/>
                        <a:pt x="17" y="659"/>
                        <a:pt x="17" y="659"/>
                      </a:cubicBezTo>
                      <a:cubicBezTo>
                        <a:pt x="20" y="659"/>
                        <a:pt x="20" y="659"/>
                        <a:pt x="20" y="659"/>
                      </a:cubicBezTo>
                      <a:cubicBezTo>
                        <a:pt x="36" y="659"/>
                        <a:pt x="117" y="658"/>
                        <a:pt x="208" y="658"/>
                      </a:cubicBezTo>
                      <a:cubicBezTo>
                        <a:pt x="272" y="658"/>
                        <a:pt x="327" y="658"/>
                        <a:pt x="371" y="659"/>
                      </a:cubicBezTo>
                      <a:cubicBezTo>
                        <a:pt x="374" y="659"/>
                        <a:pt x="374" y="659"/>
                        <a:pt x="374" y="659"/>
                      </a:cubicBezTo>
                      <a:cubicBezTo>
                        <a:pt x="390" y="247"/>
                        <a:pt x="390" y="247"/>
                        <a:pt x="390" y="247"/>
                      </a:cubicBezTo>
                      <a:lnTo>
                        <a:pt x="390" y="246"/>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0" name="Freeform 7"/>
                <p:cNvSpPr>
                  <a:spLocks/>
                </p:cNvSpPr>
                <p:nvPr/>
              </p:nvSpPr>
              <p:spPr bwMode="auto">
                <a:xfrm>
                  <a:off x="2279889" y="394370"/>
                  <a:ext cx="243574" cy="116603"/>
                </a:xfrm>
                <a:custGeom>
                  <a:avLst/>
                  <a:gdLst>
                    <a:gd name="T0" fmla="*/ 10 w 77"/>
                    <a:gd name="T1" fmla="*/ 39 h 41"/>
                    <a:gd name="T2" fmla="*/ 18 w 77"/>
                    <a:gd name="T3" fmla="*/ 36 h 41"/>
                    <a:gd name="T4" fmla="*/ 22 w 77"/>
                    <a:gd name="T5" fmla="*/ 35 h 41"/>
                    <a:gd name="T6" fmla="*/ 27 w 77"/>
                    <a:gd name="T7" fmla="*/ 36 h 41"/>
                    <a:gd name="T8" fmla="*/ 33 w 77"/>
                    <a:gd name="T9" fmla="*/ 37 h 41"/>
                    <a:gd name="T10" fmla="*/ 38 w 77"/>
                    <a:gd name="T11" fmla="*/ 35 h 41"/>
                    <a:gd name="T12" fmla="*/ 49 w 77"/>
                    <a:gd name="T13" fmla="*/ 41 h 41"/>
                    <a:gd name="T14" fmla="*/ 63 w 77"/>
                    <a:gd name="T15" fmla="*/ 34 h 41"/>
                    <a:gd name="T16" fmla="*/ 67 w 77"/>
                    <a:gd name="T17" fmla="*/ 30 h 41"/>
                    <a:gd name="T18" fmla="*/ 76 w 77"/>
                    <a:gd name="T19" fmla="*/ 14 h 41"/>
                    <a:gd name="T20" fmla="*/ 67 w 77"/>
                    <a:gd name="T21" fmla="*/ 0 h 41"/>
                    <a:gd name="T22" fmla="*/ 64 w 77"/>
                    <a:gd name="T23" fmla="*/ 0 h 41"/>
                    <a:gd name="T24" fmla="*/ 57 w 77"/>
                    <a:gd name="T25" fmla="*/ 3 h 41"/>
                    <a:gd name="T26" fmla="*/ 55 w 77"/>
                    <a:gd name="T27" fmla="*/ 5 h 41"/>
                    <a:gd name="T28" fmla="*/ 39 w 77"/>
                    <a:gd name="T29" fmla="*/ 10 h 41"/>
                    <a:gd name="T30" fmla="*/ 38 w 77"/>
                    <a:gd name="T31" fmla="*/ 10 h 41"/>
                    <a:gd name="T32" fmla="*/ 33 w 77"/>
                    <a:gd name="T33" fmla="*/ 8 h 41"/>
                    <a:gd name="T34" fmla="*/ 32 w 77"/>
                    <a:gd name="T35" fmla="*/ 7 h 41"/>
                    <a:gd name="T36" fmla="*/ 24 w 77"/>
                    <a:gd name="T37" fmla="*/ 4 h 41"/>
                    <a:gd name="T38" fmla="*/ 24 w 77"/>
                    <a:gd name="T39" fmla="*/ 4 h 41"/>
                    <a:gd name="T40" fmla="*/ 19 w 77"/>
                    <a:gd name="T41" fmla="*/ 8 h 41"/>
                    <a:gd name="T42" fmla="*/ 19 w 77"/>
                    <a:gd name="T43" fmla="*/ 9 h 41"/>
                    <a:gd name="T44" fmla="*/ 17 w 77"/>
                    <a:gd name="T45" fmla="*/ 9 h 41"/>
                    <a:gd name="T46" fmla="*/ 11 w 77"/>
                    <a:gd name="T47" fmla="*/ 11 h 41"/>
                    <a:gd name="T48" fmla="*/ 8 w 77"/>
                    <a:gd name="T49" fmla="*/ 19 h 41"/>
                    <a:gd name="T50" fmla="*/ 8 w 77"/>
                    <a:gd name="T51" fmla="*/ 21 h 41"/>
                    <a:gd name="T52" fmla="*/ 8 w 77"/>
                    <a:gd name="T53" fmla="*/ 23 h 41"/>
                    <a:gd name="T54" fmla="*/ 6 w 77"/>
                    <a:gd name="T55" fmla="*/ 25 h 41"/>
                    <a:gd name="T56" fmla="*/ 5 w 77"/>
                    <a:gd name="T57" fmla="*/ 26 h 41"/>
                    <a:gd name="T58" fmla="*/ 3 w 77"/>
                    <a:gd name="T59" fmla="*/ 35 h 41"/>
                    <a:gd name="T60" fmla="*/ 10 w 77"/>
                    <a:gd name="T61"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 h="41">
                      <a:moveTo>
                        <a:pt x="10" y="39"/>
                      </a:moveTo>
                      <a:cubicBezTo>
                        <a:pt x="13" y="39"/>
                        <a:pt x="15" y="38"/>
                        <a:pt x="18" y="36"/>
                      </a:cubicBezTo>
                      <a:cubicBezTo>
                        <a:pt x="19" y="36"/>
                        <a:pt x="21" y="35"/>
                        <a:pt x="22" y="35"/>
                      </a:cubicBezTo>
                      <a:cubicBezTo>
                        <a:pt x="24" y="35"/>
                        <a:pt x="26" y="35"/>
                        <a:pt x="27" y="36"/>
                      </a:cubicBezTo>
                      <a:cubicBezTo>
                        <a:pt x="29" y="36"/>
                        <a:pt x="31" y="37"/>
                        <a:pt x="33" y="37"/>
                      </a:cubicBezTo>
                      <a:cubicBezTo>
                        <a:pt x="35" y="37"/>
                        <a:pt x="37" y="36"/>
                        <a:pt x="38" y="35"/>
                      </a:cubicBezTo>
                      <a:cubicBezTo>
                        <a:pt x="42" y="39"/>
                        <a:pt x="45" y="41"/>
                        <a:pt x="49" y="41"/>
                      </a:cubicBezTo>
                      <a:cubicBezTo>
                        <a:pt x="54" y="41"/>
                        <a:pt x="58" y="38"/>
                        <a:pt x="63" y="34"/>
                      </a:cubicBezTo>
                      <a:cubicBezTo>
                        <a:pt x="64" y="32"/>
                        <a:pt x="65" y="31"/>
                        <a:pt x="67" y="30"/>
                      </a:cubicBezTo>
                      <a:cubicBezTo>
                        <a:pt x="71" y="26"/>
                        <a:pt x="77" y="21"/>
                        <a:pt x="76" y="14"/>
                      </a:cubicBezTo>
                      <a:cubicBezTo>
                        <a:pt x="76" y="9"/>
                        <a:pt x="73" y="2"/>
                        <a:pt x="67" y="0"/>
                      </a:cubicBezTo>
                      <a:cubicBezTo>
                        <a:pt x="66" y="0"/>
                        <a:pt x="65" y="0"/>
                        <a:pt x="64" y="0"/>
                      </a:cubicBezTo>
                      <a:cubicBezTo>
                        <a:pt x="61" y="0"/>
                        <a:pt x="59" y="2"/>
                        <a:pt x="57" y="3"/>
                      </a:cubicBezTo>
                      <a:cubicBezTo>
                        <a:pt x="57" y="4"/>
                        <a:pt x="56" y="4"/>
                        <a:pt x="55" y="5"/>
                      </a:cubicBezTo>
                      <a:cubicBezTo>
                        <a:pt x="51" y="7"/>
                        <a:pt x="44" y="10"/>
                        <a:pt x="39" y="10"/>
                      </a:cubicBezTo>
                      <a:cubicBezTo>
                        <a:pt x="38" y="10"/>
                        <a:pt x="38" y="10"/>
                        <a:pt x="38" y="10"/>
                      </a:cubicBezTo>
                      <a:cubicBezTo>
                        <a:pt x="36" y="10"/>
                        <a:pt x="35" y="9"/>
                        <a:pt x="33" y="8"/>
                      </a:cubicBezTo>
                      <a:cubicBezTo>
                        <a:pt x="33" y="8"/>
                        <a:pt x="32" y="7"/>
                        <a:pt x="32" y="7"/>
                      </a:cubicBezTo>
                      <a:cubicBezTo>
                        <a:pt x="30" y="6"/>
                        <a:pt x="27" y="4"/>
                        <a:pt x="24" y="4"/>
                      </a:cubicBezTo>
                      <a:cubicBezTo>
                        <a:pt x="24" y="4"/>
                        <a:pt x="24" y="4"/>
                        <a:pt x="24" y="4"/>
                      </a:cubicBezTo>
                      <a:cubicBezTo>
                        <a:pt x="20" y="4"/>
                        <a:pt x="19" y="7"/>
                        <a:pt x="19" y="8"/>
                      </a:cubicBezTo>
                      <a:cubicBezTo>
                        <a:pt x="19" y="8"/>
                        <a:pt x="19" y="9"/>
                        <a:pt x="19" y="9"/>
                      </a:cubicBezTo>
                      <a:cubicBezTo>
                        <a:pt x="18" y="9"/>
                        <a:pt x="17" y="9"/>
                        <a:pt x="17" y="9"/>
                      </a:cubicBezTo>
                      <a:cubicBezTo>
                        <a:pt x="14" y="9"/>
                        <a:pt x="12" y="9"/>
                        <a:pt x="11" y="11"/>
                      </a:cubicBezTo>
                      <a:cubicBezTo>
                        <a:pt x="7" y="14"/>
                        <a:pt x="8" y="17"/>
                        <a:pt x="8" y="19"/>
                      </a:cubicBezTo>
                      <a:cubicBezTo>
                        <a:pt x="8" y="20"/>
                        <a:pt x="8" y="21"/>
                        <a:pt x="8" y="21"/>
                      </a:cubicBezTo>
                      <a:cubicBezTo>
                        <a:pt x="8" y="21"/>
                        <a:pt x="8" y="23"/>
                        <a:pt x="8" y="23"/>
                      </a:cubicBezTo>
                      <a:cubicBezTo>
                        <a:pt x="8" y="24"/>
                        <a:pt x="7" y="24"/>
                        <a:pt x="6" y="25"/>
                      </a:cubicBezTo>
                      <a:cubicBezTo>
                        <a:pt x="6" y="25"/>
                        <a:pt x="5" y="26"/>
                        <a:pt x="5" y="26"/>
                      </a:cubicBezTo>
                      <a:cubicBezTo>
                        <a:pt x="3" y="27"/>
                        <a:pt x="0" y="30"/>
                        <a:pt x="3" y="35"/>
                      </a:cubicBezTo>
                      <a:cubicBezTo>
                        <a:pt x="5" y="38"/>
                        <a:pt x="8" y="39"/>
                        <a:pt x="10" y="39"/>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1" name="Freeform 8"/>
                <p:cNvSpPr>
                  <a:spLocks/>
                </p:cNvSpPr>
                <p:nvPr/>
              </p:nvSpPr>
              <p:spPr bwMode="auto">
                <a:xfrm>
                  <a:off x="3172266" y="722440"/>
                  <a:ext cx="103765" cy="93875"/>
                </a:xfrm>
                <a:custGeom>
                  <a:avLst/>
                  <a:gdLst>
                    <a:gd name="T0" fmla="*/ 24 w 33"/>
                    <a:gd name="T1" fmla="*/ 17 h 33"/>
                    <a:gd name="T2" fmla="*/ 32 w 33"/>
                    <a:gd name="T3" fmla="*/ 6 h 33"/>
                    <a:gd name="T4" fmla="*/ 28 w 33"/>
                    <a:gd name="T5" fmla="*/ 1 h 33"/>
                    <a:gd name="T6" fmla="*/ 22 w 33"/>
                    <a:gd name="T7" fmla="*/ 4 h 33"/>
                    <a:gd name="T8" fmla="*/ 21 w 33"/>
                    <a:gd name="T9" fmla="*/ 5 h 33"/>
                    <a:gd name="T10" fmla="*/ 20 w 33"/>
                    <a:gd name="T11" fmla="*/ 6 h 33"/>
                    <a:gd name="T12" fmla="*/ 19 w 33"/>
                    <a:gd name="T13" fmla="*/ 5 h 33"/>
                    <a:gd name="T14" fmla="*/ 16 w 33"/>
                    <a:gd name="T15" fmla="*/ 2 h 33"/>
                    <a:gd name="T16" fmla="*/ 10 w 33"/>
                    <a:gd name="T17" fmla="*/ 0 h 33"/>
                    <a:gd name="T18" fmla="*/ 1 w 33"/>
                    <a:gd name="T19" fmla="*/ 15 h 33"/>
                    <a:gd name="T20" fmla="*/ 1 w 33"/>
                    <a:gd name="T21" fmla="*/ 16 h 33"/>
                    <a:gd name="T22" fmla="*/ 13 w 33"/>
                    <a:gd name="T23" fmla="*/ 31 h 33"/>
                    <a:gd name="T24" fmla="*/ 15 w 33"/>
                    <a:gd name="T25" fmla="*/ 31 h 33"/>
                    <a:gd name="T26" fmla="*/ 23 w 33"/>
                    <a:gd name="T27" fmla="*/ 33 h 33"/>
                    <a:gd name="T28" fmla="*/ 23 w 33"/>
                    <a:gd name="T29" fmla="*/ 33 h 33"/>
                    <a:gd name="T30" fmla="*/ 29 w 33"/>
                    <a:gd name="T31" fmla="*/ 30 h 33"/>
                    <a:gd name="T32" fmla="*/ 30 w 33"/>
                    <a:gd name="T33" fmla="*/ 25 h 33"/>
                    <a:gd name="T34" fmla="*/ 22 w 33"/>
                    <a:gd name="T35" fmla="*/ 20 h 33"/>
                    <a:gd name="T36" fmla="*/ 20 w 33"/>
                    <a:gd name="T37" fmla="*/ 20 h 33"/>
                    <a:gd name="T38" fmla="*/ 24 w 33"/>
                    <a:gd name="T3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3">
                      <a:moveTo>
                        <a:pt x="24" y="17"/>
                      </a:moveTo>
                      <a:cubicBezTo>
                        <a:pt x="28" y="15"/>
                        <a:pt x="33" y="12"/>
                        <a:pt x="32" y="6"/>
                      </a:cubicBezTo>
                      <a:cubicBezTo>
                        <a:pt x="32" y="1"/>
                        <a:pt x="29" y="1"/>
                        <a:pt x="28" y="1"/>
                      </a:cubicBezTo>
                      <a:cubicBezTo>
                        <a:pt x="25" y="1"/>
                        <a:pt x="23" y="3"/>
                        <a:pt x="22" y="4"/>
                      </a:cubicBezTo>
                      <a:cubicBezTo>
                        <a:pt x="21" y="5"/>
                        <a:pt x="21" y="5"/>
                        <a:pt x="21" y="5"/>
                      </a:cubicBezTo>
                      <a:cubicBezTo>
                        <a:pt x="20" y="5"/>
                        <a:pt x="20" y="6"/>
                        <a:pt x="20" y="6"/>
                      </a:cubicBezTo>
                      <a:cubicBezTo>
                        <a:pt x="20" y="6"/>
                        <a:pt x="19" y="6"/>
                        <a:pt x="19" y="5"/>
                      </a:cubicBezTo>
                      <a:cubicBezTo>
                        <a:pt x="19" y="5"/>
                        <a:pt x="18" y="3"/>
                        <a:pt x="16" y="2"/>
                      </a:cubicBezTo>
                      <a:cubicBezTo>
                        <a:pt x="14" y="1"/>
                        <a:pt x="12" y="0"/>
                        <a:pt x="10" y="0"/>
                      </a:cubicBezTo>
                      <a:cubicBezTo>
                        <a:pt x="3" y="0"/>
                        <a:pt x="2" y="10"/>
                        <a:pt x="1" y="15"/>
                      </a:cubicBezTo>
                      <a:cubicBezTo>
                        <a:pt x="1" y="16"/>
                        <a:pt x="1" y="16"/>
                        <a:pt x="1" y="16"/>
                      </a:cubicBezTo>
                      <a:cubicBezTo>
                        <a:pt x="0" y="27"/>
                        <a:pt x="1" y="29"/>
                        <a:pt x="13" y="31"/>
                      </a:cubicBezTo>
                      <a:cubicBezTo>
                        <a:pt x="13" y="31"/>
                        <a:pt x="14" y="31"/>
                        <a:pt x="15" y="31"/>
                      </a:cubicBezTo>
                      <a:cubicBezTo>
                        <a:pt x="17" y="32"/>
                        <a:pt x="20" y="33"/>
                        <a:pt x="23" y="33"/>
                      </a:cubicBezTo>
                      <a:cubicBezTo>
                        <a:pt x="23" y="33"/>
                        <a:pt x="23" y="33"/>
                        <a:pt x="23" y="33"/>
                      </a:cubicBezTo>
                      <a:cubicBezTo>
                        <a:pt x="25" y="33"/>
                        <a:pt x="27" y="32"/>
                        <a:pt x="29" y="30"/>
                      </a:cubicBezTo>
                      <a:cubicBezTo>
                        <a:pt x="30" y="29"/>
                        <a:pt x="30" y="27"/>
                        <a:pt x="30" y="25"/>
                      </a:cubicBezTo>
                      <a:cubicBezTo>
                        <a:pt x="29" y="20"/>
                        <a:pt x="25" y="20"/>
                        <a:pt x="22" y="20"/>
                      </a:cubicBezTo>
                      <a:cubicBezTo>
                        <a:pt x="21" y="20"/>
                        <a:pt x="20" y="20"/>
                        <a:pt x="20" y="20"/>
                      </a:cubicBezTo>
                      <a:cubicBezTo>
                        <a:pt x="20" y="19"/>
                        <a:pt x="22" y="18"/>
                        <a:pt x="24" y="17"/>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2" name="Freeform 9"/>
                <p:cNvSpPr>
                  <a:spLocks/>
                </p:cNvSpPr>
                <p:nvPr/>
              </p:nvSpPr>
              <p:spPr bwMode="auto">
                <a:xfrm>
                  <a:off x="3613539" y="3294623"/>
                  <a:ext cx="1011433" cy="658115"/>
                </a:xfrm>
                <a:custGeom>
                  <a:avLst/>
                  <a:gdLst>
                    <a:gd name="T0" fmla="*/ 309 w 321"/>
                    <a:gd name="T1" fmla="*/ 173 h 231"/>
                    <a:gd name="T2" fmla="*/ 293 w 321"/>
                    <a:gd name="T3" fmla="*/ 162 h 231"/>
                    <a:gd name="T4" fmla="*/ 257 w 321"/>
                    <a:gd name="T5" fmla="*/ 125 h 231"/>
                    <a:gd name="T6" fmla="*/ 246 w 321"/>
                    <a:gd name="T7" fmla="*/ 106 h 231"/>
                    <a:gd name="T8" fmla="*/ 230 w 321"/>
                    <a:gd name="T9" fmla="*/ 110 h 231"/>
                    <a:gd name="T10" fmla="*/ 188 w 321"/>
                    <a:gd name="T11" fmla="*/ 100 h 231"/>
                    <a:gd name="T12" fmla="*/ 160 w 321"/>
                    <a:gd name="T13" fmla="*/ 92 h 231"/>
                    <a:gd name="T14" fmla="*/ 150 w 321"/>
                    <a:gd name="T15" fmla="*/ 95 h 231"/>
                    <a:gd name="T16" fmla="*/ 143 w 321"/>
                    <a:gd name="T17" fmla="*/ 103 h 231"/>
                    <a:gd name="T18" fmla="*/ 132 w 321"/>
                    <a:gd name="T19" fmla="*/ 93 h 231"/>
                    <a:gd name="T20" fmla="*/ 107 w 321"/>
                    <a:gd name="T21" fmla="*/ 69 h 231"/>
                    <a:gd name="T22" fmla="*/ 94 w 321"/>
                    <a:gd name="T23" fmla="*/ 50 h 231"/>
                    <a:gd name="T24" fmla="*/ 79 w 321"/>
                    <a:gd name="T25" fmla="*/ 31 h 231"/>
                    <a:gd name="T26" fmla="*/ 74 w 321"/>
                    <a:gd name="T27" fmla="*/ 34 h 231"/>
                    <a:gd name="T28" fmla="*/ 69 w 321"/>
                    <a:gd name="T29" fmla="*/ 36 h 231"/>
                    <a:gd name="T30" fmla="*/ 61 w 321"/>
                    <a:gd name="T31" fmla="*/ 19 h 231"/>
                    <a:gd name="T32" fmla="*/ 47 w 321"/>
                    <a:gd name="T33" fmla="*/ 6 h 231"/>
                    <a:gd name="T34" fmla="*/ 37 w 321"/>
                    <a:gd name="T35" fmla="*/ 8 h 231"/>
                    <a:gd name="T36" fmla="*/ 16 w 321"/>
                    <a:gd name="T37" fmla="*/ 1 h 231"/>
                    <a:gd name="T38" fmla="*/ 0 w 321"/>
                    <a:gd name="T39" fmla="*/ 178 h 231"/>
                    <a:gd name="T40" fmla="*/ 9 w 321"/>
                    <a:gd name="T41" fmla="*/ 181 h 231"/>
                    <a:gd name="T42" fmla="*/ 12 w 321"/>
                    <a:gd name="T43" fmla="*/ 194 h 231"/>
                    <a:gd name="T44" fmla="*/ 26 w 321"/>
                    <a:gd name="T45" fmla="*/ 189 h 231"/>
                    <a:gd name="T46" fmla="*/ 28 w 321"/>
                    <a:gd name="T47" fmla="*/ 186 h 231"/>
                    <a:gd name="T48" fmla="*/ 34 w 321"/>
                    <a:gd name="T49" fmla="*/ 189 h 231"/>
                    <a:gd name="T50" fmla="*/ 47 w 321"/>
                    <a:gd name="T51" fmla="*/ 195 h 231"/>
                    <a:gd name="T52" fmla="*/ 57 w 321"/>
                    <a:gd name="T53" fmla="*/ 201 h 231"/>
                    <a:gd name="T54" fmla="*/ 71 w 321"/>
                    <a:gd name="T55" fmla="*/ 211 h 231"/>
                    <a:gd name="T56" fmla="*/ 95 w 321"/>
                    <a:gd name="T57" fmla="*/ 212 h 231"/>
                    <a:gd name="T58" fmla="*/ 113 w 321"/>
                    <a:gd name="T59" fmla="*/ 202 h 231"/>
                    <a:gd name="T60" fmla="*/ 132 w 321"/>
                    <a:gd name="T61" fmla="*/ 196 h 231"/>
                    <a:gd name="T62" fmla="*/ 130 w 321"/>
                    <a:gd name="T63" fmla="*/ 186 h 231"/>
                    <a:gd name="T64" fmla="*/ 126 w 321"/>
                    <a:gd name="T65" fmla="*/ 187 h 231"/>
                    <a:gd name="T66" fmla="*/ 126 w 321"/>
                    <a:gd name="T67" fmla="*/ 181 h 231"/>
                    <a:gd name="T68" fmla="*/ 141 w 321"/>
                    <a:gd name="T69" fmla="*/ 178 h 231"/>
                    <a:gd name="T70" fmla="*/ 138 w 321"/>
                    <a:gd name="T71" fmla="*/ 194 h 231"/>
                    <a:gd name="T72" fmla="*/ 131 w 321"/>
                    <a:gd name="T73" fmla="*/ 207 h 231"/>
                    <a:gd name="T74" fmla="*/ 146 w 321"/>
                    <a:gd name="T75" fmla="*/ 206 h 231"/>
                    <a:gd name="T76" fmla="*/ 155 w 321"/>
                    <a:gd name="T77" fmla="*/ 198 h 231"/>
                    <a:gd name="T78" fmla="*/ 154 w 321"/>
                    <a:gd name="T79" fmla="*/ 207 h 231"/>
                    <a:gd name="T80" fmla="*/ 161 w 321"/>
                    <a:gd name="T81" fmla="*/ 217 h 231"/>
                    <a:gd name="T82" fmla="*/ 170 w 321"/>
                    <a:gd name="T83" fmla="*/ 231 h 231"/>
                    <a:gd name="T84" fmla="*/ 179 w 321"/>
                    <a:gd name="T85" fmla="*/ 225 h 231"/>
                    <a:gd name="T86" fmla="*/ 182 w 321"/>
                    <a:gd name="T87" fmla="*/ 223 h 231"/>
                    <a:gd name="T88" fmla="*/ 192 w 321"/>
                    <a:gd name="T89" fmla="*/ 225 h 231"/>
                    <a:gd name="T90" fmla="*/ 206 w 321"/>
                    <a:gd name="T91" fmla="*/ 219 h 231"/>
                    <a:gd name="T92" fmla="*/ 236 w 321"/>
                    <a:gd name="T93" fmla="*/ 198 h 231"/>
                    <a:gd name="T94" fmla="*/ 267 w 321"/>
                    <a:gd name="T95" fmla="*/ 189 h 231"/>
                    <a:gd name="T96" fmla="*/ 287 w 321"/>
                    <a:gd name="T97" fmla="*/ 194 h 231"/>
                    <a:gd name="T98" fmla="*/ 295 w 321"/>
                    <a:gd name="T99" fmla="*/ 192 h 231"/>
                    <a:gd name="T100" fmla="*/ 300 w 321"/>
                    <a:gd name="T101" fmla="*/ 191 h 231"/>
                    <a:gd name="T102" fmla="*/ 307 w 321"/>
                    <a:gd name="T103" fmla="*/ 192 h 231"/>
                    <a:gd name="T104" fmla="*/ 320 w 321"/>
                    <a:gd name="T105" fmla="*/ 183 h 231"/>
                    <a:gd name="T106" fmla="*/ 318 w 321"/>
                    <a:gd name="T107" fmla="*/ 179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231">
                      <a:moveTo>
                        <a:pt x="318" y="179"/>
                      </a:moveTo>
                      <a:cubicBezTo>
                        <a:pt x="315" y="177"/>
                        <a:pt x="312" y="175"/>
                        <a:pt x="309" y="173"/>
                      </a:cubicBezTo>
                      <a:cubicBezTo>
                        <a:pt x="307" y="171"/>
                        <a:pt x="305" y="169"/>
                        <a:pt x="304" y="168"/>
                      </a:cubicBezTo>
                      <a:cubicBezTo>
                        <a:pt x="301" y="166"/>
                        <a:pt x="297" y="164"/>
                        <a:pt x="293" y="162"/>
                      </a:cubicBezTo>
                      <a:cubicBezTo>
                        <a:pt x="279" y="154"/>
                        <a:pt x="261" y="144"/>
                        <a:pt x="258" y="129"/>
                      </a:cubicBezTo>
                      <a:cubicBezTo>
                        <a:pt x="258" y="127"/>
                        <a:pt x="258" y="126"/>
                        <a:pt x="257" y="125"/>
                      </a:cubicBezTo>
                      <a:cubicBezTo>
                        <a:pt x="257" y="119"/>
                        <a:pt x="255" y="110"/>
                        <a:pt x="250" y="107"/>
                      </a:cubicBezTo>
                      <a:cubicBezTo>
                        <a:pt x="249" y="107"/>
                        <a:pt x="247" y="106"/>
                        <a:pt x="246" y="106"/>
                      </a:cubicBezTo>
                      <a:cubicBezTo>
                        <a:pt x="243" y="106"/>
                        <a:pt x="240" y="107"/>
                        <a:pt x="237" y="108"/>
                      </a:cubicBezTo>
                      <a:cubicBezTo>
                        <a:pt x="235" y="109"/>
                        <a:pt x="232" y="110"/>
                        <a:pt x="230" y="110"/>
                      </a:cubicBezTo>
                      <a:cubicBezTo>
                        <a:pt x="229" y="110"/>
                        <a:pt x="229" y="110"/>
                        <a:pt x="229" y="110"/>
                      </a:cubicBezTo>
                      <a:cubicBezTo>
                        <a:pt x="215" y="109"/>
                        <a:pt x="203" y="107"/>
                        <a:pt x="188" y="100"/>
                      </a:cubicBezTo>
                      <a:cubicBezTo>
                        <a:pt x="186" y="100"/>
                        <a:pt x="185" y="99"/>
                        <a:pt x="184" y="99"/>
                      </a:cubicBezTo>
                      <a:cubicBezTo>
                        <a:pt x="176" y="95"/>
                        <a:pt x="169" y="92"/>
                        <a:pt x="160" y="92"/>
                      </a:cubicBezTo>
                      <a:cubicBezTo>
                        <a:pt x="159" y="92"/>
                        <a:pt x="159" y="92"/>
                        <a:pt x="159" y="92"/>
                      </a:cubicBezTo>
                      <a:cubicBezTo>
                        <a:pt x="156" y="92"/>
                        <a:pt x="153" y="92"/>
                        <a:pt x="150" y="95"/>
                      </a:cubicBezTo>
                      <a:cubicBezTo>
                        <a:pt x="149" y="95"/>
                        <a:pt x="149" y="97"/>
                        <a:pt x="148" y="98"/>
                      </a:cubicBezTo>
                      <a:cubicBezTo>
                        <a:pt x="146" y="101"/>
                        <a:pt x="145" y="103"/>
                        <a:pt x="143" y="103"/>
                      </a:cubicBezTo>
                      <a:cubicBezTo>
                        <a:pt x="142" y="103"/>
                        <a:pt x="142" y="103"/>
                        <a:pt x="142" y="103"/>
                      </a:cubicBezTo>
                      <a:cubicBezTo>
                        <a:pt x="139" y="103"/>
                        <a:pt x="136" y="99"/>
                        <a:pt x="132" y="93"/>
                      </a:cubicBezTo>
                      <a:cubicBezTo>
                        <a:pt x="128" y="86"/>
                        <a:pt x="122" y="79"/>
                        <a:pt x="115" y="74"/>
                      </a:cubicBezTo>
                      <a:cubicBezTo>
                        <a:pt x="113" y="72"/>
                        <a:pt x="110" y="71"/>
                        <a:pt x="107" y="69"/>
                      </a:cubicBezTo>
                      <a:cubicBezTo>
                        <a:pt x="103" y="67"/>
                        <a:pt x="98" y="65"/>
                        <a:pt x="96" y="61"/>
                      </a:cubicBezTo>
                      <a:cubicBezTo>
                        <a:pt x="94" y="58"/>
                        <a:pt x="94" y="54"/>
                        <a:pt x="94" y="50"/>
                      </a:cubicBezTo>
                      <a:cubicBezTo>
                        <a:pt x="93" y="46"/>
                        <a:pt x="93" y="41"/>
                        <a:pt x="91" y="38"/>
                      </a:cubicBezTo>
                      <a:cubicBezTo>
                        <a:pt x="88" y="35"/>
                        <a:pt x="82" y="31"/>
                        <a:pt x="79" y="31"/>
                      </a:cubicBezTo>
                      <a:cubicBezTo>
                        <a:pt x="78" y="31"/>
                        <a:pt x="78" y="31"/>
                        <a:pt x="78" y="31"/>
                      </a:cubicBezTo>
                      <a:cubicBezTo>
                        <a:pt x="76" y="31"/>
                        <a:pt x="75" y="33"/>
                        <a:pt x="74" y="34"/>
                      </a:cubicBezTo>
                      <a:cubicBezTo>
                        <a:pt x="72" y="35"/>
                        <a:pt x="71" y="37"/>
                        <a:pt x="69" y="37"/>
                      </a:cubicBezTo>
                      <a:cubicBezTo>
                        <a:pt x="69" y="37"/>
                        <a:pt x="69" y="37"/>
                        <a:pt x="69" y="36"/>
                      </a:cubicBezTo>
                      <a:cubicBezTo>
                        <a:pt x="64" y="36"/>
                        <a:pt x="62" y="26"/>
                        <a:pt x="61" y="21"/>
                      </a:cubicBezTo>
                      <a:cubicBezTo>
                        <a:pt x="61" y="21"/>
                        <a:pt x="61" y="20"/>
                        <a:pt x="61" y="19"/>
                      </a:cubicBezTo>
                      <a:cubicBezTo>
                        <a:pt x="59" y="13"/>
                        <a:pt x="57" y="6"/>
                        <a:pt x="49" y="6"/>
                      </a:cubicBezTo>
                      <a:cubicBezTo>
                        <a:pt x="49" y="6"/>
                        <a:pt x="48" y="6"/>
                        <a:pt x="47" y="6"/>
                      </a:cubicBezTo>
                      <a:cubicBezTo>
                        <a:pt x="45" y="7"/>
                        <a:pt x="44" y="7"/>
                        <a:pt x="43" y="7"/>
                      </a:cubicBezTo>
                      <a:cubicBezTo>
                        <a:pt x="41" y="8"/>
                        <a:pt x="39" y="8"/>
                        <a:pt x="37" y="8"/>
                      </a:cubicBezTo>
                      <a:cubicBezTo>
                        <a:pt x="35" y="8"/>
                        <a:pt x="33" y="7"/>
                        <a:pt x="30" y="6"/>
                      </a:cubicBezTo>
                      <a:cubicBezTo>
                        <a:pt x="24" y="4"/>
                        <a:pt x="20" y="2"/>
                        <a:pt x="16" y="1"/>
                      </a:cubicBezTo>
                      <a:cubicBezTo>
                        <a:pt x="12" y="0"/>
                        <a:pt x="12" y="0"/>
                        <a:pt x="12" y="0"/>
                      </a:cubicBezTo>
                      <a:cubicBezTo>
                        <a:pt x="0" y="178"/>
                        <a:pt x="0" y="178"/>
                        <a:pt x="0" y="178"/>
                      </a:cubicBezTo>
                      <a:cubicBezTo>
                        <a:pt x="3" y="179"/>
                        <a:pt x="3" y="179"/>
                        <a:pt x="3" y="179"/>
                      </a:cubicBezTo>
                      <a:cubicBezTo>
                        <a:pt x="6" y="179"/>
                        <a:pt x="7" y="180"/>
                        <a:pt x="9" y="181"/>
                      </a:cubicBezTo>
                      <a:cubicBezTo>
                        <a:pt x="10" y="182"/>
                        <a:pt x="10" y="184"/>
                        <a:pt x="10" y="186"/>
                      </a:cubicBezTo>
                      <a:cubicBezTo>
                        <a:pt x="10" y="189"/>
                        <a:pt x="10" y="192"/>
                        <a:pt x="12" y="194"/>
                      </a:cubicBezTo>
                      <a:cubicBezTo>
                        <a:pt x="14" y="197"/>
                        <a:pt x="16" y="197"/>
                        <a:pt x="17" y="197"/>
                      </a:cubicBezTo>
                      <a:cubicBezTo>
                        <a:pt x="23" y="197"/>
                        <a:pt x="26" y="190"/>
                        <a:pt x="26" y="189"/>
                      </a:cubicBezTo>
                      <a:cubicBezTo>
                        <a:pt x="26" y="188"/>
                        <a:pt x="26" y="188"/>
                        <a:pt x="26" y="188"/>
                      </a:cubicBezTo>
                      <a:cubicBezTo>
                        <a:pt x="27" y="187"/>
                        <a:pt x="27" y="186"/>
                        <a:pt x="28" y="186"/>
                      </a:cubicBezTo>
                      <a:cubicBezTo>
                        <a:pt x="28" y="186"/>
                        <a:pt x="29" y="186"/>
                        <a:pt x="30" y="187"/>
                      </a:cubicBezTo>
                      <a:cubicBezTo>
                        <a:pt x="31" y="187"/>
                        <a:pt x="33" y="188"/>
                        <a:pt x="34" y="189"/>
                      </a:cubicBezTo>
                      <a:cubicBezTo>
                        <a:pt x="36" y="191"/>
                        <a:pt x="38" y="193"/>
                        <a:pt x="41" y="194"/>
                      </a:cubicBezTo>
                      <a:cubicBezTo>
                        <a:pt x="43" y="194"/>
                        <a:pt x="45" y="195"/>
                        <a:pt x="47" y="195"/>
                      </a:cubicBezTo>
                      <a:cubicBezTo>
                        <a:pt x="49" y="195"/>
                        <a:pt x="51" y="195"/>
                        <a:pt x="53" y="197"/>
                      </a:cubicBezTo>
                      <a:cubicBezTo>
                        <a:pt x="55" y="198"/>
                        <a:pt x="56" y="199"/>
                        <a:pt x="57" y="201"/>
                      </a:cubicBezTo>
                      <a:cubicBezTo>
                        <a:pt x="58" y="202"/>
                        <a:pt x="59" y="203"/>
                        <a:pt x="60" y="204"/>
                      </a:cubicBezTo>
                      <a:cubicBezTo>
                        <a:pt x="63" y="208"/>
                        <a:pt x="67" y="210"/>
                        <a:pt x="71" y="211"/>
                      </a:cubicBezTo>
                      <a:cubicBezTo>
                        <a:pt x="77" y="213"/>
                        <a:pt x="81" y="214"/>
                        <a:pt x="86" y="214"/>
                      </a:cubicBezTo>
                      <a:cubicBezTo>
                        <a:pt x="89" y="214"/>
                        <a:pt x="92" y="214"/>
                        <a:pt x="95" y="212"/>
                      </a:cubicBezTo>
                      <a:cubicBezTo>
                        <a:pt x="98" y="211"/>
                        <a:pt x="100" y="209"/>
                        <a:pt x="103" y="208"/>
                      </a:cubicBezTo>
                      <a:cubicBezTo>
                        <a:pt x="106" y="205"/>
                        <a:pt x="110" y="203"/>
                        <a:pt x="113" y="202"/>
                      </a:cubicBezTo>
                      <a:cubicBezTo>
                        <a:pt x="114" y="202"/>
                        <a:pt x="115" y="202"/>
                        <a:pt x="116" y="202"/>
                      </a:cubicBezTo>
                      <a:cubicBezTo>
                        <a:pt x="122" y="201"/>
                        <a:pt x="130" y="201"/>
                        <a:pt x="132" y="196"/>
                      </a:cubicBezTo>
                      <a:cubicBezTo>
                        <a:pt x="133" y="194"/>
                        <a:pt x="133" y="191"/>
                        <a:pt x="131" y="188"/>
                      </a:cubicBezTo>
                      <a:cubicBezTo>
                        <a:pt x="130" y="186"/>
                        <a:pt x="130" y="186"/>
                        <a:pt x="130" y="186"/>
                      </a:cubicBezTo>
                      <a:cubicBezTo>
                        <a:pt x="128" y="187"/>
                        <a:pt x="128" y="187"/>
                        <a:pt x="128" y="187"/>
                      </a:cubicBezTo>
                      <a:cubicBezTo>
                        <a:pt x="128" y="187"/>
                        <a:pt x="127" y="187"/>
                        <a:pt x="126" y="187"/>
                      </a:cubicBezTo>
                      <a:cubicBezTo>
                        <a:pt x="126" y="187"/>
                        <a:pt x="125" y="187"/>
                        <a:pt x="125" y="186"/>
                      </a:cubicBezTo>
                      <a:cubicBezTo>
                        <a:pt x="124" y="185"/>
                        <a:pt x="124" y="183"/>
                        <a:pt x="126" y="181"/>
                      </a:cubicBezTo>
                      <a:cubicBezTo>
                        <a:pt x="128" y="178"/>
                        <a:pt x="131" y="176"/>
                        <a:pt x="135" y="176"/>
                      </a:cubicBezTo>
                      <a:cubicBezTo>
                        <a:pt x="137" y="176"/>
                        <a:pt x="139" y="176"/>
                        <a:pt x="141" y="178"/>
                      </a:cubicBezTo>
                      <a:cubicBezTo>
                        <a:pt x="144" y="180"/>
                        <a:pt x="144" y="186"/>
                        <a:pt x="143" y="189"/>
                      </a:cubicBezTo>
                      <a:cubicBezTo>
                        <a:pt x="142" y="191"/>
                        <a:pt x="140" y="192"/>
                        <a:pt x="138" y="194"/>
                      </a:cubicBezTo>
                      <a:cubicBezTo>
                        <a:pt x="136" y="196"/>
                        <a:pt x="133" y="197"/>
                        <a:pt x="131" y="201"/>
                      </a:cubicBezTo>
                      <a:cubicBezTo>
                        <a:pt x="131" y="202"/>
                        <a:pt x="130" y="205"/>
                        <a:pt x="131" y="207"/>
                      </a:cubicBezTo>
                      <a:cubicBezTo>
                        <a:pt x="132" y="208"/>
                        <a:pt x="133" y="209"/>
                        <a:pt x="136" y="209"/>
                      </a:cubicBezTo>
                      <a:cubicBezTo>
                        <a:pt x="140" y="209"/>
                        <a:pt x="146" y="207"/>
                        <a:pt x="146" y="206"/>
                      </a:cubicBezTo>
                      <a:cubicBezTo>
                        <a:pt x="148" y="205"/>
                        <a:pt x="150" y="203"/>
                        <a:pt x="152" y="202"/>
                      </a:cubicBezTo>
                      <a:cubicBezTo>
                        <a:pt x="152" y="200"/>
                        <a:pt x="154" y="198"/>
                        <a:pt x="155" y="198"/>
                      </a:cubicBezTo>
                      <a:cubicBezTo>
                        <a:pt x="155" y="198"/>
                        <a:pt x="155" y="199"/>
                        <a:pt x="154" y="202"/>
                      </a:cubicBezTo>
                      <a:cubicBezTo>
                        <a:pt x="154" y="203"/>
                        <a:pt x="154" y="205"/>
                        <a:pt x="154" y="207"/>
                      </a:cubicBezTo>
                      <a:cubicBezTo>
                        <a:pt x="154" y="211"/>
                        <a:pt x="156" y="213"/>
                        <a:pt x="158" y="215"/>
                      </a:cubicBezTo>
                      <a:cubicBezTo>
                        <a:pt x="159" y="215"/>
                        <a:pt x="160" y="216"/>
                        <a:pt x="161" y="217"/>
                      </a:cubicBezTo>
                      <a:cubicBezTo>
                        <a:pt x="161" y="218"/>
                        <a:pt x="162" y="220"/>
                        <a:pt x="162" y="221"/>
                      </a:cubicBezTo>
                      <a:cubicBezTo>
                        <a:pt x="163" y="225"/>
                        <a:pt x="164" y="231"/>
                        <a:pt x="170" y="231"/>
                      </a:cubicBezTo>
                      <a:cubicBezTo>
                        <a:pt x="171" y="231"/>
                        <a:pt x="172" y="230"/>
                        <a:pt x="173" y="230"/>
                      </a:cubicBezTo>
                      <a:cubicBezTo>
                        <a:pt x="176" y="229"/>
                        <a:pt x="177" y="227"/>
                        <a:pt x="179" y="225"/>
                      </a:cubicBezTo>
                      <a:cubicBezTo>
                        <a:pt x="180" y="224"/>
                        <a:pt x="181" y="223"/>
                        <a:pt x="181" y="223"/>
                      </a:cubicBezTo>
                      <a:cubicBezTo>
                        <a:pt x="181" y="223"/>
                        <a:pt x="182" y="223"/>
                        <a:pt x="182" y="223"/>
                      </a:cubicBezTo>
                      <a:cubicBezTo>
                        <a:pt x="183" y="223"/>
                        <a:pt x="184" y="223"/>
                        <a:pt x="186" y="224"/>
                      </a:cubicBezTo>
                      <a:cubicBezTo>
                        <a:pt x="188" y="224"/>
                        <a:pt x="190" y="225"/>
                        <a:pt x="192" y="225"/>
                      </a:cubicBezTo>
                      <a:cubicBezTo>
                        <a:pt x="192" y="225"/>
                        <a:pt x="193" y="225"/>
                        <a:pt x="193" y="225"/>
                      </a:cubicBezTo>
                      <a:cubicBezTo>
                        <a:pt x="199" y="225"/>
                        <a:pt x="204" y="220"/>
                        <a:pt x="206" y="219"/>
                      </a:cubicBezTo>
                      <a:cubicBezTo>
                        <a:pt x="212" y="213"/>
                        <a:pt x="217" y="209"/>
                        <a:pt x="223" y="206"/>
                      </a:cubicBezTo>
                      <a:cubicBezTo>
                        <a:pt x="228" y="204"/>
                        <a:pt x="232" y="201"/>
                        <a:pt x="236" y="198"/>
                      </a:cubicBezTo>
                      <a:cubicBezTo>
                        <a:pt x="244" y="193"/>
                        <a:pt x="251" y="188"/>
                        <a:pt x="261" y="188"/>
                      </a:cubicBezTo>
                      <a:cubicBezTo>
                        <a:pt x="263" y="188"/>
                        <a:pt x="265" y="189"/>
                        <a:pt x="267" y="189"/>
                      </a:cubicBezTo>
                      <a:cubicBezTo>
                        <a:pt x="270" y="190"/>
                        <a:pt x="271" y="190"/>
                        <a:pt x="273" y="191"/>
                      </a:cubicBezTo>
                      <a:cubicBezTo>
                        <a:pt x="277" y="192"/>
                        <a:pt x="282" y="194"/>
                        <a:pt x="287" y="194"/>
                      </a:cubicBezTo>
                      <a:cubicBezTo>
                        <a:pt x="287" y="194"/>
                        <a:pt x="288" y="194"/>
                        <a:pt x="288" y="194"/>
                      </a:cubicBezTo>
                      <a:cubicBezTo>
                        <a:pt x="291" y="194"/>
                        <a:pt x="293" y="193"/>
                        <a:pt x="295" y="192"/>
                      </a:cubicBezTo>
                      <a:cubicBezTo>
                        <a:pt x="296" y="192"/>
                        <a:pt x="298" y="192"/>
                        <a:pt x="299" y="191"/>
                      </a:cubicBezTo>
                      <a:cubicBezTo>
                        <a:pt x="300" y="191"/>
                        <a:pt x="300" y="191"/>
                        <a:pt x="300" y="191"/>
                      </a:cubicBezTo>
                      <a:cubicBezTo>
                        <a:pt x="301" y="191"/>
                        <a:pt x="302" y="191"/>
                        <a:pt x="303" y="192"/>
                      </a:cubicBezTo>
                      <a:cubicBezTo>
                        <a:pt x="304" y="192"/>
                        <a:pt x="306" y="192"/>
                        <a:pt x="307" y="192"/>
                      </a:cubicBezTo>
                      <a:cubicBezTo>
                        <a:pt x="308" y="192"/>
                        <a:pt x="309" y="192"/>
                        <a:pt x="310" y="192"/>
                      </a:cubicBezTo>
                      <a:cubicBezTo>
                        <a:pt x="314" y="191"/>
                        <a:pt x="317" y="188"/>
                        <a:pt x="320" y="183"/>
                      </a:cubicBezTo>
                      <a:cubicBezTo>
                        <a:pt x="321" y="180"/>
                        <a:pt x="321" y="180"/>
                        <a:pt x="321" y="180"/>
                      </a:cubicBezTo>
                      <a:lnTo>
                        <a:pt x="318" y="179"/>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3" name="Freeform 10"/>
                <p:cNvSpPr>
                  <a:spLocks/>
                </p:cNvSpPr>
                <p:nvPr/>
              </p:nvSpPr>
              <p:spPr bwMode="auto">
                <a:xfrm>
                  <a:off x="3887696" y="4004123"/>
                  <a:ext cx="66628" cy="83006"/>
                </a:xfrm>
                <a:custGeom>
                  <a:avLst/>
                  <a:gdLst>
                    <a:gd name="T0" fmla="*/ 12 w 21"/>
                    <a:gd name="T1" fmla="*/ 0 h 29"/>
                    <a:gd name="T2" fmla="*/ 11 w 21"/>
                    <a:gd name="T3" fmla="*/ 0 h 29"/>
                    <a:gd name="T4" fmla="*/ 4 w 21"/>
                    <a:gd name="T5" fmla="*/ 3 h 29"/>
                    <a:gd name="T6" fmla="*/ 2 w 21"/>
                    <a:gd name="T7" fmla="*/ 20 h 29"/>
                    <a:gd name="T8" fmla="*/ 5 w 21"/>
                    <a:gd name="T9" fmla="*/ 27 h 29"/>
                    <a:gd name="T10" fmla="*/ 9 w 21"/>
                    <a:gd name="T11" fmla="*/ 29 h 29"/>
                    <a:gd name="T12" fmla="*/ 20 w 21"/>
                    <a:gd name="T13" fmla="*/ 18 h 29"/>
                    <a:gd name="T14" fmla="*/ 17 w 21"/>
                    <a:gd name="T15" fmla="*/ 3 h 29"/>
                    <a:gd name="T16" fmla="*/ 12 w 21"/>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9">
                      <a:moveTo>
                        <a:pt x="12" y="0"/>
                      </a:moveTo>
                      <a:cubicBezTo>
                        <a:pt x="12" y="0"/>
                        <a:pt x="11" y="0"/>
                        <a:pt x="11" y="0"/>
                      </a:cubicBezTo>
                      <a:cubicBezTo>
                        <a:pt x="8" y="0"/>
                        <a:pt x="6" y="1"/>
                        <a:pt x="4" y="3"/>
                      </a:cubicBezTo>
                      <a:cubicBezTo>
                        <a:pt x="0" y="8"/>
                        <a:pt x="2" y="16"/>
                        <a:pt x="2" y="20"/>
                      </a:cubicBezTo>
                      <a:cubicBezTo>
                        <a:pt x="3" y="22"/>
                        <a:pt x="4" y="25"/>
                        <a:pt x="5" y="27"/>
                      </a:cubicBezTo>
                      <a:cubicBezTo>
                        <a:pt x="6" y="28"/>
                        <a:pt x="7" y="29"/>
                        <a:pt x="9" y="29"/>
                      </a:cubicBezTo>
                      <a:cubicBezTo>
                        <a:pt x="14" y="29"/>
                        <a:pt x="20" y="21"/>
                        <a:pt x="20" y="18"/>
                      </a:cubicBezTo>
                      <a:cubicBezTo>
                        <a:pt x="21" y="15"/>
                        <a:pt x="20" y="7"/>
                        <a:pt x="17" y="3"/>
                      </a:cubicBezTo>
                      <a:cubicBezTo>
                        <a:pt x="16" y="1"/>
                        <a:pt x="14" y="0"/>
                        <a:pt x="12" y="0"/>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4" name="Freeform 11"/>
                <p:cNvSpPr>
                  <a:spLocks/>
                </p:cNvSpPr>
                <p:nvPr/>
              </p:nvSpPr>
              <p:spPr bwMode="auto">
                <a:xfrm>
                  <a:off x="4316955" y="4058472"/>
                  <a:ext cx="87381" cy="88935"/>
                </a:xfrm>
                <a:custGeom>
                  <a:avLst/>
                  <a:gdLst>
                    <a:gd name="T0" fmla="*/ 21 w 28"/>
                    <a:gd name="T1" fmla="*/ 9 h 31"/>
                    <a:gd name="T2" fmla="*/ 20 w 28"/>
                    <a:gd name="T3" fmla="*/ 9 h 31"/>
                    <a:gd name="T4" fmla="*/ 18 w 28"/>
                    <a:gd name="T5" fmla="*/ 6 h 31"/>
                    <a:gd name="T6" fmla="*/ 9 w 28"/>
                    <a:gd name="T7" fmla="*/ 0 h 31"/>
                    <a:gd name="T8" fmla="*/ 3 w 28"/>
                    <a:gd name="T9" fmla="*/ 4 h 31"/>
                    <a:gd name="T10" fmla="*/ 3 w 28"/>
                    <a:gd name="T11" fmla="*/ 17 h 31"/>
                    <a:gd name="T12" fmla="*/ 14 w 28"/>
                    <a:gd name="T13" fmla="*/ 31 h 31"/>
                    <a:gd name="T14" fmla="*/ 14 w 28"/>
                    <a:gd name="T15" fmla="*/ 31 h 31"/>
                    <a:gd name="T16" fmla="*/ 25 w 28"/>
                    <a:gd name="T17" fmla="*/ 22 h 31"/>
                    <a:gd name="T18" fmla="*/ 21 w 28"/>
                    <a:gd name="T1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1">
                      <a:moveTo>
                        <a:pt x="21" y="9"/>
                      </a:moveTo>
                      <a:cubicBezTo>
                        <a:pt x="20" y="9"/>
                        <a:pt x="20" y="9"/>
                        <a:pt x="20" y="9"/>
                      </a:cubicBezTo>
                      <a:cubicBezTo>
                        <a:pt x="19" y="8"/>
                        <a:pt x="19" y="7"/>
                        <a:pt x="18" y="6"/>
                      </a:cubicBezTo>
                      <a:cubicBezTo>
                        <a:pt x="16" y="4"/>
                        <a:pt x="13" y="0"/>
                        <a:pt x="9" y="0"/>
                      </a:cubicBezTo>
                      <a:cubicBezTo>
                        <a:pt x="6" y="0"/>
                        <a:pt x="4" y="1"/>
                        <a:pt x="3" y="4"/>
                      </a:cubicBezTo>
                      <a:cubicBezTo>
                        <a:pt x="0" y="8"/>
                        <a:pt x="2" y="14"/>
                        <a:pt x="3" y="17"/>
                      </a:cubicBezTo>
                      <a:cubicBezTo>
                        <a:pt x="5" y="21"/>
                        <a:pt x="11" y="31"/>
                        <a:pt x="14" y="31"/>
                      </a:cubicBezTo>
                      <a:cubicBezTo>
                        <a:pt x="14" y="31"/>
                        <a:pt x="14" y="31"/>
                        <a:pt x="14" y="31"/>
                      </a:cubicBezTo>
                      <a:cubicBezTo>
                        <a:pt x="19" y="31"/>
                        <a:pt x="24" y="26"/>
                        <a:pt x="25" y="22"/>
                      </a:cubicBezTo>
                      <a:cubicBezTo>
                        <a:pt x="28" y="15"/>
                        <a:pt x="24" y="12"/>
                        <a:pt x="21" y="9"/>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5" name="Freeform 12"/>
                <p:cNvSpPr>
                  <a:spLocks/>
                </p:cNvSpPr>
                <p:nvPr/>
              </p:nvSpPr>
              <p:spPr bwMode="auto">
                <a:xfrm>
                  <a:off x="3972893" y="4144442"/>
                  <a:ext cx="412875" cy="413051"/>
                </a:xfrm>
                <a:custGeom>
                  <a:avLst/>
                  <a:gdLst>
                    <a:gd name="T0" fmla="*/ 56 w 131"/>
                    <a:gd name="T1" fmla="*/ 142 h 145"/>
                    <a:gd name="T2" fmla="*/ 52 w 131"/>
                    <a:gd name="T3" fmla="*/ 138 h 145"/>
                    <a:gd name="T4" fmla="*/ 48 w 131"/>
                    <a:gd name="T5" fmla="*/ 139 h 145"/>
                    <a:gd name="T6" fmla="*/ 39 w 131"/>
                    <a:gd name="T7" fmla="*/ 141 h 145"/>
                    <a:gd name="T8" fmla="*/ 34 w 131"/>
                    <a:gd name="T9" fmla="*/ 129 h 145"/>
                    <a:gd name="T10" fmla="*/ 40 w 131"/>
                    <a:gd name="T11" fmla="*/ 127 h 145"/>
                    <a:gd name="T12" fmla="*/ 31 w 131"/>
                    <a:gd name="T13" fmla="*/ 124 h 145"/>
                    <a:gd name="T14" fmla="*/ 15 w 131"/>
                    <a:gd name="T15" fmla="*/ 93 h 145"/>
                    <a:gd name="T16" fmla="*/ 14 w 131"/>
                    <a:gd name="T17" fmla="*/ 86 h 145"/>
                    <a:gd name="T18" fmla="*/ 18 w 131"/>
                    <a:gd name="T19" fmla="*/ 73 h 145"/>
                    <a:gd name="T20" fmla="*/ 12 w 131"/>
                    <a:gd name="T21" fmla="*/ 59 h 145"/>
                    <a:gd name="T22" fmla="*/ 0 w 131"/>
                    <a:gd name="T23" fmla="*/ 18 h 145"/>
                    <a:gd name="T24" fmla="*/ 10 w 131"/>
                    <a:gd name="T25" fmla="*/ 0 h 145"/>
                    <a:gd name="T26" fmla="*/ 22 w 131"/>
                    <a:gd name="T27" fmla="*/ 8 h 145"/>
                    <a:gd name="T28" fmla="*/ 36 w 131"/>
                    <a:gd name="T29" fmla="*/ 19 h 145"/>
                    <a:gd name="T30" fmla="*/ 55 w 131"/>
                    <a:gd name="T31" fmla="*/ 27 h 145"/>
                    <a:gd name="T32" fmla="*/ 60 w 131"/>
                    <a:gd name="T33" fmla="*/ 29 h 145"/>
                    <a:gd name="T34" fmla="*/ 68 w 131"/>
                    <a:gd name="T35" fmla="*/ 27 h 145"/>
                    <a:gd name="T36" fmla="*/ 75 w 131"/>
                    <a:gd name="T37" fmla="*/ 26 h 145"/>
                    <a:gd name="T38" fmla="*/ 85 w 131"/>
                    <a:gd name="T39" fmla="*/ 23 h 145"/>
                    <a:gd name="T40" fmla="*/ 91 w 131"/>
                    <a:gd name="T41" fmla="*/ 23 h 145"/>
                    <a:gd name="T42" fmla="*/ 99 w 131"/>
                    <a:gd name="T43" fmla="*/ 22 h 145"/>
                    <a:gd name="T44" fmla="*/ 108 w 131"/>
                    <a:gd name="T45" fmla="*/ 20 h 145"/>
                    <a:gd name="T46" fmla="*/ 112 w 131"/>
                    <a:gd name="T47" fmla="*/ 18 h 145"/>
                    <a:gd name="T48" fmla="*/ 116 w 131"/>
                    <a:gd name="T49" fmla="*/ 17 h 145"/>
                    <a:gd name="T50" fmla="*/ 128 w 131"/>
                    <a:gd name="T51" fmla="*/ 40 h 145"/>
                    <a:gd name="T52" fmla="*/ 126 w 131"/>
                    <a:gd name="T53" fmla="*/ 52 h 145"/>
                    <a:gd name="T54" fmla="*/ 126 w 131"/>
                    <a:gd name="T55" fmla="*/ 69 h 145"/>
                    <a:gd name="T56" fmla="*/ 119 w 131"/>
                    <a:gd name="T57" fmla="*/ 86 h 145"/>
                    <a:gd name="T58" fmla="*/ 115 w 131"/>
                    <a:gd name="T59" fmla="*/ 82 h 145"/>
                    <a:gd name="T60" fmla="*/ 108 w 131"/>
                    <a:gd name="T61" fmla="*/ 110 h 145"/>
                    <a:gd name="T62" fmla="*/ 106 w 131"/>
                    <a:gd name="T63" fmla="*/ 115 h 145"/>
                    <a:gd name="T64" fmla="*/ 104 w 131"/>
                    <a:gd name="T65" fmla="*/ 132 h 145"/>
                    <a:gd name="T66" fmla="*/ 98 w 131"/>
                    <a:gd name="T67" fmla="*/ 134 h 145"/>
                    <a:gd name="T68" fmla="*/ 87 w 131"/>
                    <a:gd name="T69" fmla="*/ 110 h 145"/>
                    <a:gd name="T70" fmla="*/ 86 w 131"/>
                    <a:gd name="T71" fmla="*/ 117 h 145"/>
                    <a:gd name="T72" fmla="*/ 78 w 131"/>
                    <a:gd name="T73" fmla="*/ 132 h 145"/>
                    <a:gd name="T74" fmla="*/ 74 w 131"/>
                    <a:gd name="T75" fmla="*/ 131 h 145"/>
                    <a:gd name="T76" fmla="*/ 64 w 131"/>
                    <a:gd name="T7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1" h="145">
                      <a:moveTo>
                        <a:pt x="64" y="145"/>
                      </a:moveTo>
                      <a:cubicBezTo>
                        <a:pt x="61" y="145"/>
                        <a:pt x="59" y="144"/>
                        <a:pt x="56" y="142"/>
                      </a:cubicBezTo>
                      <a:cubicBezTo>
                        <a:pt x="55" y="142"/>
                        <a:pt x="55" y="141"/>
                        <a:pt x="54" y="140"/>
                      </a:cubicBezTo>
                      <a:cubicBezTo>
                        <a:pt x="53" y="139"/>
                        <a:pt x="53" y="138"/>
                        <a:pt x="52" y="138"/>
                      </a:cubicBezTo>
                      <a:cubicBezTo>
                        <a:pt x="52" y="138"/>
                        <a:pt x="52" y="138"/>
                        <a:pt x="51" y="138"/>
                      </a:cubicBezTo>
                      <a:cubicBezTo>
                        <a:pt x="50" y="138"/>
                        <a:pt x="49" y="139"/>
                        <a:pt x="48" y="139"/>
                      </a:cubicBezTo>
                      <a:cubicBezTo>
                        <a:pt x="46" y="140"/>
                        <a:pt x="44" y="141"/>
                        <a:pt x="42" y="141"/>
                      </a:cubicBezTo>
                      <a:cubicBezTo>
                        <a:pt x="41" y="141"/>
                        <a:pt x="40" y="141"/>
                        <a:pt x="39" y="141"/>
                      </a:cubicBezTo>
                      <a:cubicBezTo>
                        <a:pt x="36" y="140"/>
                        <a:pt x="33" y="138"/>
                        <a:pt x="33" y="135"/>
                      </a:cubicBezTo>
                      <a:cubicBezTo>
                        <a:pt x="32" y="134"/>
                        <a:pt x="32" y="131"/>
                        <a:pt x="34" y="129"/>
                      </a:cubicBezTo>
                      <a:cubicBezTo>
                        <a:pt x="35" y="127"/>
                        <a:pt x="37" y="127"/>
                        <a:pt x="39" y="127"/>
                      </a:cubicBezTo>
                      <a:cubicBezTo>
                        <a:pt x="40" y="127"/>
                        <a:pt x="40" y="127"/>
                        <a:pt x="40" y="127"/>
                      </a:cubicBezTo>
                      <a:cubicBezTo>
                        <a:pt x="39" y="126"/>
                        <a:pt x="38" y="126"/>
                        <a:pt x="36" y="125"/>
                      </a:cubicBezTo>
                      <a:cubicBezTo>
                        <a:pt x="35" y="125"/>
                        <a:pt x="33" y="124"/>
                        <a:pt x="31" y="124"/>
                      </a:cubicBezTo>
                      <a:cubicBezTo>
                        <a:pt x="26" y="121"/>
                        <a:pt x="21" y="114"/>
                        <a:pt x="17" y="105"/>
                      </a:cubicBezTo>
                      <a:cubicBezTo>
                        <a:pt x="16" y="101"/>
                        <a:pt x="15" y="97"/>
                        <a:pt x="15" y="93"/>
                      </a:cubicBezTo>
                      <a:cubicBezTo>
                        <a:pt x="15" y="91"/>
                        <a:pt x="15" y="89"/>
                        <a:pt x="14" y="87"/>
                      </a:cubicBezTo>
                      <a:cubicBezTo>
                        <a:pt x="14" y="86"/>
                        <a:pt x="14" y="86"/>
                        <a:pt x="14" y="86"/>
                      </a:cubicBezTo>
                      <a:cubicBezTo>
                        <a:pt x="13" y="81"/>
                        <a:pt x="12" y="77"/>
                        <a:pt x="14" y="74"/>
                      </a:cubicBezTo>
                      <a:cubicBezTo>
                        <a:pt x="15" y="73"/>
                        <a:pt x="16" y="73"/>
                        <a:pt x="18" y="73"/>
                      </a:cubicBezTo>
                      <a:cubicBezTo>
                        <a:pt x="18" y="73"/>
                        <a:pt x="18" y="73"/>
                        <a:pt x="18" y="73"/>
                      </a:cubicBezTo>
                      <a:cubicBezTo>
                        <a:pt x="17" y="68"/>
                        <a:pt x="14" y="63"/>
                        <a:pt x="12" y="59"/>
                      </a:cubicBezTo>
                      <a:cubicBezTo>
                        <a:pt x="10" y="55"/>
                        <a:pt x="8" y="52"/>
                        <a:pt x="6" y="48"/>
                      </a:cubicBezTo>
                      <a:cubicBezTo>
                        <a:pt x="2" y="38"/>
                        <a:pt x="1" y="27"/>
                        <a:pt x="0" y="18"/>
                      </a:cubicBezTo>
                      <a:cubicBezTo>
                        <a:pt x="0" y="14"/>
                        <a:pt x="1" y="6"/>
                        <a:pt x="5" y="3"/>
                      </a:cubicBezTo>
                      <a:cubicBezTo>
                        <a:pt x="6" y="1"/>
                        <a:pt x="8" y="0"/>
                        <a:pt x="10" y="0"/>
                      </a:cubicBezTo>
                      <a:cubicBezTo>
                        <a:pt x="12" y="0"/>
                        <a:pt x="13" y="0"/>
                        <a:pt x="14" y="1"/>
                      </a:cubicBezTo>
                      <a:cubicBezTo>
                        <a:pt x="17" y="3"/>
                        <a:pt x="20" y="6"/>
                        <a:pt x="22" y="8"/>
                      </a:cubicBezTo>
                      <a:cubicBezTo>
                        <a:pt x="23" y="10"/>
                        <a:pt x="24" y="11"/>
                        <a:pt x="25" y="12"/>
                      </a:cubicBezTo>
                      <a:cubicBezTo>
                        <a:pt x="28" y="14"/>
                        <a:pt x="32" y="17"/>
                        <a:pt x="36" y="19"/>
                      </a:cubicBezTo>
                      <a:cubicBezTo>
                        <a:pt x="38" y="21"/>
                        <a:pt x="41" y="22"/>
                        <a:pt x="44" y="22"/>
                      </a:cubicBezTo>
                      <a:cubicBezTo>
                        <a:pt x="47" y="24"/>
                        <a:pt x="51" y="25"/>
                        <a:pt x="55" y="27"/>
                      </a:cubicBezTo>
                      <a:cubicBezTo>
                        <a:pt x="57" y="28"/>
                        <a:pt x="58" y="29"/>
                        <a:pt x="60" y="29"/>
                      </a:cubicBezTo>
                      <a:cubicBezTo>
                        <a:pt x="60" y="29"/>
                        <a:pt x="60" y="29"/>
                        <a:pt x="60" y="29"/>
                      </a:cubicBezTo>
                      <a:cubicBezTo>
                        <a:pt x="61" y="29"/>
                        <a:pt x="63" y="28"/>
                        <a:pt x="64" y="28"/>
                      </a:cubicBezTo>
                      <a:cubicBezTo>
                        <a:pt x="65" y="28"/>
                        <a:pt x="66" y="28"/>
                        <a:pt x="68" y="27"/>
                      </a:cubicBezTo>
                      <a:cubicBezTo>
                        <a:pt x="69" y="27"/>
                        <a:pt x="70" y="27"/>
                        <a:pt x="70" y="27"/>
                      </a:cubicBezTo>
                      <a:cubicBezTo>
                        <a:pt x="72" y="27"/>
                        <a:pt x="73" y="27"/>
                        <a:pt x="75" y="26"/>
                      </a:cubicBezTo>
                      <a:cubicBezTo>
                        <a:pt x="76" y="26"/>
                        <a:pt x="77" y="25"/>
                        <a:pt x="77" y="25"/>
                      </a:cubicBezTo>
                      <a:cubicBezTo>
                        <a:pt x="80" y="24"/>
                        <a:pt x="82" y="23"/>
                        <a:pt x="85" y="23"/>
                      </a:cubicBezTo>
                      <a:cubicBezTo>
                        <a:pt x="86" y="23"/>
                        <a:pt x="86" y="23"/>
                        <a:pt x="87" y="23"/>
                      </a:cubicBezTo>
                      <a:cubicBezTo>
                        <a:pt x="89" y="23"/>
                        <a:pt x="90" y="23"/>
                        <a:pt x="91" y="23"/>
                      </a:cubicBezTo>
                      <a:cubicBezTo>
                        <a:pt x="92" y="23"/>
                        <a:pt x="93" y="23"/>
                        <a:pt x="94" y="23"/>
                      </a:cubicBezTo>
                      <a:cubicBezTo>
                        <a:pt x="96" y="23"/>
                        <a:pt x="97" y="23"/>
                        <a:pt x="99" y="22"/>
                      </a:cubicBezTo>
                      <a:cubicBezTo>
                        <a:pt x="101" y="20"/>
                        <a:pt x="104" y="20"/>
                        <a:pt x="106" y="20"/>
                      </a:cubicBezTo>
                      <a:cubicBezTo>
                        <a:pt x="108" y="20"/>
                        <a:pt x="108" y="20"/>
                        <a:pt x="108" y="20"/>
                      </a:cubicBezTo>
                      <a:cubicBezTo>
                        <a:pt x="110" y="20"/>
                        <a:pt x="111" y="20"/>
                        <a:pt x="111" y="19"/>
                      </a:cubicBezTo>
                      <a:cubicBezTo>
                        <a:pt x="112" y="18"/>
                        <a:pt x="112" y="18"/>
                        <a:pt x="112" y="18"/>
                      </a:cubicBezTo>
                      <a:cubicBezTo>
                        <a:pt x="113" y="18"/>
                        <a:pt x="113" y="18"/>
                        <a:pt x="113" y="18"/>
                      </a:cubicBezTo>
                      <a:cubicBezTo>
                        <a:pt x="114" y="17"/>
                        <a:pt x="115" y="17"/>
                        <a:pt x="116" y="17"/>
                      </a:cubicBezTo>
                      <a:cubicBezTo>
                        <a:pt x="122" y="17"/>
                        <a:pt x="127" y="21"/>
                        <a:pt x="128" y="25"/>
                      </a:cubicBezTo>
                      <a:cubicBezTo>
                        <a:pt x="131" y="31"/>
                        <a:pt x="129" y="36"/>
                        <a:pt x="128" y="40"/>
                      </a:cubicBezTo>
                      <a:cubicBezTo>
                        <a:pt x="127" y="42"/>
                        <a:pt x="126" y="44"/>
                        <a:pt x="126" y="45"/>
                      </a:cubicBezTo>
                      <a:cubicBezTo>
                        <a:pt x="126" y="48"/>
                        <a:pt x="126" y="50"/>
                        <a:pt x="126" y="52"/>
                      </a:cubicBezTo>
                      <a:cubicBezTo>
                        <a:pt x="126" y="55"/>
                        <a:pt x="127" y="57"/>
                        <a:pt x="126" y="60"/>
                      </a:cubicBezTo>
                      <a:cubicBezTo>
                        <a:pt x="126" y="63"/>
                        <a:pt x="126" y="66"/>
                        <a:pt x="126" y="69"/>
                      </a:cubicBezTo>
                      <a:cubicBezTo>
                        <a:pt x="126" y="71"/>
                        <a:pt x="126" y="73"/>
                        <a:pt x="126" y="75"/>
                      </a:cubicBezTo>
                      <a:cubicBezTo>
                        <a:pt x="126" y="77"/>
                        <a:pt x="125" y="86"/>
                        <a:pt x="119" y="86"/>
                      </a:cubicBezTo>
                      <a:cubicBezTo>
                        <a:pt x="119" y="86"/>
                        <a:pt x="118" y="86"/>
                        <a:pt x="118" y="86"/>
                      </a:cubicBezTo>
                      <a:cubicBezTo>
                        <a:pt x="116" y="85"/>
                        <a:pt x="115" y="84"/>
                        <a:pt x="115" y="82"/>
                      </a:cubicBezTo>
                      <a:cubicBezTo>
                        <a:pt x="110" y="88"/>
                        <a:pt x="109" y="94"/>
                        <a:pt x="111" y="100"/>
                      </a:cubicBezTo>
                      <a:cubicBezTo>
                        <a:pt x="112" y="105"/>
                        <a:pt x="111" y="108"/>
                        <a:pt x="108" y="110"/>
                      </a:cubicBezTo>
                      <a:cubicBezTo>
                        <a:pt x="106" y="111"/>
                        <a:pt x="106" y="111"/>
                        <a:pt x="105" y="113"/>
                      </a:cubicBezTo>
                      <a:cubicBezTo>
                        <a:pt x="105" y="113"/>
                        <a:pt x="105" y="114"/>
                        <a:pt x="106" y="115"/>
                      </a:cubicBezTo>
                      <a:cubicBezTo>
                        <a:pt x="106" y="116"/>
                        <a:pt x="107" y="117"/>
                        <a:pt x="107" y="118"/>
                      </a:cubicBezTo>
                      <a:cubicBezTo>
                        <a:pt x="107" y="120"/>
                        <a:pt x="108" y="128"/>
                        <a:pt x="104" y="132"/>
                      </a:cubicBezTo>
                      <a:cubicBezTo>
                        <a:pt x="103" y="133"/>
                        <a:pt x="102" y="134"/>
                        <a:pt x="100" y="134"/>
                      </a:cubicBezTo>
                      <a:cubicBezTo>
                        <a:pt x="99" y="134"/>
                        <a:pt x="98" y="134"/>
                        <a:pt x="98" y="134"/>
                      </a:cubicBezTo>
                      <a:cubicBezTo>
                        <a:pt x="92" y="132"/>
                        <a:pt x="92" y="121"/>
                        <a:pt x="92" y="119"/>
                      </a:cubicBezTo>
                      <a:cubicBezTo>
                        <a:pt x="92" y="117"/>
                        <a:pt x="89" y="111"/>
                        <a:pt x="87" y="110"/>
                      </a:cubicBezTo>
                      <a:cubicBezTo>
                        <a:pt x="87" y="111"/>
                        <a:pt x="87" y="111"/>
                        <a:pt x="86" y="112"/>
                      </a:cubicBezTo>
                      <a:cubicBezTo>
                        <a:pt x="86" y="113"/>
                        <a:pt x="86" y="115"/>
                        <a:pt x="86" y="117"/>
                      </a:cubicBezTo>
                      <a:cubicBezTo>
                        <a:pt x="86" y="121"/>
                        <a:pt x="87" y="127"/>
                        <a:pt x="83" y="130"/>
                      </a:cubicBezTo>
                      <a:cubicBezTo>
                        <a:pt x="82" y="132"/>
                        <a:pt x="80" y="132"/>
                        <a:pt x="78" y="132"/>
                      </a:cubicBezTo>
                      <a:cubicBezTo>
                        <a:pt x="76" y="132"/>
                        <a:pt x="75" y="132"/>
                        <a:pt x="74" y="131"/>
                      </a:cubicBezTo>
                      <a:cubicBezTo>
                        <a:pt x="74" y="131"/>
                        <a:pt x="74" y="131"/>
                        <a:pt x="74" y="131"/>
                      </a:cubicBezTo>
                      <a:cubicBezTo>
                        <a:pt x="74" y="136"/>
                        <a:pt x="73" y="140"/>
                        <a:pt x="71" y="143"/>
                      </a:cubicBezTo>
                      <a:cubicBezTo>
                        <a:pt x="69" y="144"/>
                        <a:pt x="66" y="145"/>
                        <a:pt x="64" y="145"/>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6" name="Freeform 14"/>
                <p:cNvSpPr>
                  <a:spLocks noEditPoints="1"/>
                </p:cNvSpPr>
                <p:nvPr/>
              </p:nvSpPr>
              <p:spPr bwMode="auto">
                <a:xfrm>
                  <a:off x="2226368" y="2267924"/>
                  <a:ext cx="1497489" cy="1534614"/>
                </a:xfrm>
                <a:custGeom>
                  <a:avLst/>
                  <a:gdLst>
                    <a:gd name="T0" fmla="*/ 9 w 475"/>
                    <a:gd name="T1" fmla="*/ 253 h 538"/>
                    <a:gd name="T2" fmla="*/ 54 w 475"/>
                    <a:gd name="T3" fmla="*/ 251 h 538"/>
                    <a:gd name="T4" fmla="*/ 93 w 475"/>
                    <a:gd name="T5" fmla="*/ 241 h 538"/>
                    <a:gd name="T6" fmla="*/ 141 w 475"/>
                    <a:gd name="T7" fmla="*/ 263 h 538"/>
                    <a:gd name="T8" fmla="*/ 168 w 475"/>
                    <a:gd name="T9" fmla="*/ 272 h 538"/>
                    <a:gd name="T10" fmla="*/ 191 w 475"/>
                    <a:gd name="T11" fmla="*/ 279 h 538"/>
                    <a:gd name="T12" fmla="*/ 203 w 475"/>
                    <a:gd name="T13" fmla="*/ 287 h 538"/>
                    <a:gd name="T14" fmla="*/ 206 w 475"/>
                    <a:gd name="T15" fmla="*/ 314 h 538"/>
                    <a:gd name="T16" fmla="*/ 223 w 475"/>
                    <a:gd name="T17" fmla="*/ 321 h 538"/>
                    <a:gd name="T18" fmla="*/ 243 w 475"/>
                    <a:gd name="T19" fmla="*/ 368 h 538"/>
                    <a:gd name="T20" fmla="*/ 284 w 475"/>
                    <a:gd name="T21" fmla="*/ 360 h 538"/>
                    <a:gd name="T22" fmla="*/ 329 w 475"/>
                    <a:gd name="T23" fmla="*/ 314 h 538"/>
                    <a:gd name="T24" fmla="*/ 334 w 475"/>
                    <a:gd name="T25" fmla="*/ 316 h 538"/>
                    <a:gd name="T26" fmla="*/ 321 w 475"/>
                    <a:gd name="T27" fmla="*/ 372 h 538"/>
                    <a:gd name="T28" fmla="*/ 311 w 475"/>
                    <a:gd name="T29" fmla="*/ 387 h 538"/>
                    <a:gd name="T30" fmla="*/ 321 w 475"/>
                    <a:gd name="T31" fmla="*/ 406 h 538"/>
                    <a:gd name="T32" fmla="*/ 349 w 475"/>
                    <a:gd name="T33" fmla="*/ 361 h 538"/>
                    <a:gd name="T34" fmla="*/ 355 w 475"/>
                    <a:gd name="T35" fmla="*/ 394 h 538"/>
                    <a:gd name="T36" fmla="*/ 340 w 475"/>
                    <a:gd name="T37" fmla="*/ 418 h 538"/>
                    <a:gd name="T38" fmla="*/ 326 w 475"/>
                    <a:gd name="T39" fmla="*/ 422 h 538"/>
                    <a:gd name="T40" fmla="*/ 286 w 475"/>
                    <a:gd name="T41" fmla="*/ 430 h 538"/>
                    <a:gd name="T42" fmla="*/ 310 w 475"/>
                    <a:gd name="T43" fmla="*/ 441 h 538"/>
                    <a:gd name="T44" fmla="*/ 332 w 475"/>
                    <a:gd name="T45" fmla="*/ 436 h 538"/>
                    <a:gd name="T46" fmla="*/ 346 w 475"/>
                    <a:gd name="T47" fmla="*/ 436 h 538"/>
                    <a:gd name="T48" fmla="*/ 370 w 475"/>
                    <a:gd name="T49" fmla="*/ 421 h 538"/>
                    <a:gd name="T50" fmla="*/ 385 w 475"/>
                    <a:gd name="T51" fmla="*/ 427 h 538"/>
                    <a:gd name="T52" fmla="*/ 397 w 475"/>
                    <a:gd name="T53" fmla="*/ 491 h 538"/>
                    <a:gd name="T54" fmla="*/ 415 w 475"/>
                    <a:gd name="T55" fmla="*/ 526 h 538"/>
                    <a:gd name="T56" fmla="*/ 431 w 475"/>
                    <a:gd name="T57" fmla="*/ 537 h 538"/>
                    <a:gd name="T58" fmla="*/ 441 w 475"/>
                    <a:gd name="T59" fmla="*/ 538 h 538"/>
                    <a:gd name="T60" fmla="*/ 406 w 475"/>
                    <a:gd name="T61" fmla="*/ 218 h 538"/>
                    <a:gd name="T62" fmla="*/ 420 w 475"/>
                    <a:gd name="T63" fmla="*/ 211 h 538"/>
                    <a:gd name="T64" fmla="*/ 340 w 475"/>
                    <a:gd name="T65" fmla="*/ 246 h 538"/>
                    <a:gd name="T66" fmla="*/ 332 w 475"/>
                    <a:gd name="T67" fmla="*/ 225 h 538"/>
                    <a:gd name="T68" fmla="*/ 326 w 475"/>
                    <a:gd name="T69" fmla="*/ 197 h 538"/>
                    <a:gd name="T70" fmla="*/ 339 w 475"/>
                    <a:gd name="T71" fmla="*/ 201 h 538"/>
                    <a:gd name="T72" fmla="*/ 349 w 475"/>
                    <a:gd name="T73" fmla="*/ 226 h 538"/>
                    <a:gd name="T74" fmla="*/ 312 w 475"/>
                    <a:gd name="T75" fmla="*/ 108 h 538"/>
                    <a:gd name="T76" fmla="*/ 322 w 475"/>
                    <a:gd name="T77" fmla="*/ 88 h 538"/>
                    <a:gd name="T78" fmla="*/ 338 w 475"/>
                    <a:gd name="T79" fmla="*/ 123 h 538"/>
                    <a:gd name="T80" fmla="*/ 319 w 475"/>
                    <a:gd name="T81" fmla="*/ 125 h 538"/>
                    <a:gd name="T82" fmla="*/ 310 w 475"/>
                    <a:gd name="T83" fmla="*/ 113 h 538"/>
                    <a:gd name="T84" fmla="*/ 336 w 475"/>
                    <a:gd name="T85" fmla="*/ 148 h 538"/>
                    <a:gd name="T86" fmla="*/ 328 w 475"/>
                    <a:gd name="T87" fmla="*/ 150 h 538"/>
                    <a:gd name="T88" fmla="*/ 320 w 475"/>
                    <a:gd name="T89" fmla="*/ 146 h 538"/>
                    <a:gd name="T90" fmla="*/ 272 w 475"/>
                    <a:gd name="T91" fmla="*/ 262 h 538"/>
                    <a:gd name="T92" fmla="*/ 260 w 475"/>
                    <a:gd name="T93" fmla="*/ 237 h 538"/>
                    <a:gd name="T94" fmla="*/ 270 w 475"/>
                    <a:gd name="T95" fmla="*/ 230 h 538"/>
                    <a:gd name="T96" fmla="*/ 280 w 475"/>
                    <a:gd name="T97" fmla="*/ 257 h 538"/>
                    <a:gd name="T98" fmla="*/ 233 w 475"/>
                    <a:gd name="T99" fmla="*/ 243 h 538"/>
                    <a:gd name="T100" fmla="*/ 245 w 475"/>
                    <a:gd name="T101" fmla="*/ 223 h 538"/>
                    <a:gd name="T102" fmla="*/ 252 w 475"/>
                    <a:gd name="T103" fmla="*/ 22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 h="538">
                      <a:moveTo>
                        <a:pt x="472" y="9"/>
                      </a:moveTo>
                      <a:cubicBezTo>
                        <a:pt x="427" y="2"/>
                        <a:pt x="295" y="0"/>
                        <a:pt x="192" y="0"/>
                      </a:cubicBezTo>
                      <a:cubicBezTo>
                        <a:pt x="97" y="0"/>
                        <a:pt x="13" y="2"/>
                        <a:pt x="3" y="2"/>
                      </a:cubicBezTo>
                      <a:cubicBezTo>
                        <a:pt x="0" y="2"/>
                        <a:pt x="0" y="2"/>
                        <a:pt x="0" y="2"/>
                      </a:cubicBezTo>
                      <a:cubicBezTo>
                        <a:pt x="9" y="253"/>
                        <a:pt x="9" y="253"/>
                        <a:pt x="9" y="253"/>
                      </a:cubicBezTo>
                      <a:cubicBezTo>
                        <a:pt x="13" y="252"/>
                        <a:pt x="13" y="252"/>
                        <a:pt x="13" y="252"/>
                      </a:cubicBezTo>
                      <a:cubicBezTo>
                        <a:pt x="17" y="250"/>
                        <a:pt x="21" y="249"/>
                        <a:pt x="24" y="249"/>
                      </a:cubicBezTo>
                      <a:cubicBezTo>
                        <a:pt x="26" y="249"/>
                        <a:pt x="27" y="249"/>
                        <a:pt x="29" y="249"/>
                      </a:cubicBezTo>
                      <a:cubicBezTo>
                        <a:pt x="33" y="249"/>
                        <a:pt x="37" y="249"/>
                        <a:pt x="42" y="250"/>
                      </a:cubicBezTo>
                      <a:cubicBezTo>
                        <a:pt x="46" y="250"/>
                        <a:pt x="50" y="251"/>
                        <a:pt x="54" y="251"/>
                      </a:cubicBezTo>
                      <a:cubicBezTo>
                        <a:pt x="55" y="251"/>
                        <a:pt x="55" y="251"/>
                        <a:pt x="55" y="251"/>
                      </a:cubicBezTo>
                      <a:cubicBezTo>
                        <a:pt x="65" y="251"/>
                        <a:pt x="76" y="248"/>
                        <a:pt x="84" y="245"/>
                      </a:cubicBezTo>
                      <a:cubicBezTo>
                        <a:pt x="85" y="244"/>
                        <a:pt x="87" y="243"/>
                        <a:pt x="88" y="243"/>
                      </a:cubicBezTo>
                      <a:cubicBezTo>
                        <a:pt x="89" y="241"/>
                        <a:pt x="91" y="241"/>
                        <a:pt x="93" y="241"/>
                      </a:cubicBezTo>
                      <a:cubicBezTo>
                        <a:pt x="93" y="241"/>
                        <a:pt x="93" y="241"/>
                        <a:pt x="93" y="241"/>
                      </a:cubicBezTo>
                      <a:cubicBezTo>
                        <a:pt x="96" y="241"/>
                        <a:pt x="99" y="242"/>
                        <a:pt x="103" y="245"/>
                      </a:cubicBezTo>
                      <a:cubicBezTo>
                        <a:pt x="108" y="248"/>
                        <a:pt x="112" y="251"/>
                        <a:pt x="116" y="255"/>
                      </a:cubicBezTo>
                      <a:cubicBezTo>
                        <a:pt x="119" y="257"/>
                        <a:pt x="122" y="260"/>
                        <a:pt x="125" y="262"/>
                      </a:cubicBezTo>
                      <a:cubicBezTo>
                        <a:pt x="128" y="264"/>
                        <a:pt x="130" y="265"/>
                        <a:pt x="133" y="265"/>
                      </a:cubicBezTo>
                      <a:cubicBezTo>
                        <a:pt x="135" y="265"/>
                        <a:pt x="138" y="264"/>
                        <a:pt x="141" y="263"/>
                      </a:cubicBezTo>
                      <a:cubicBezTo>
                        <a:pt x="143" y="262"/>
                        <a:pt x="145" y="261"/>
                        <a:pt x="148" y="261"/>
                      </a:cubicBezTo>
                      <a:cubicBezTo>
                        <a:pt x="148" y="261"/>
                        <a:pt x="149" y="261"/>
                        <a:pt x="149" y="261"/>
                      </a:cubicBezTo>
                      <a:cubicBezTo>
                        <a:pt x="152" y="262"/>
                        <a:pt x="154" y="264"/>
                        <a:pt x="156" y="266"/>
                      </a:cubicBezTo>
                      <a:cubicBezTo>
                        <a:pt x="159" y="268"/>
                        <a:pt x="163" y="271"/>
                        <a:pt x="168" y="272"/>
                      </a:cubicBezTo>
                      <a:cubicBezTo>
                        <a:pt x="168" y="272"/>
                        <a:pt x="168" y="272"/>
                        <a:pt x="168" y="272"/>
                      </a:cubicBezTo>
                      <a:cubicBezTo>
                        <a:pt x="171" y="272"/>
                        <a:pt x="173" y="271"/>
                        <a:pt x="176" y="270"/>
                      </a:cubicBezTo>
                      <a:cubicBezTo>
                        <a:pt x="177" y="270"/>
                        <a:pt x="179" y="269"/>
                        <a:pt x="181" y="269"/>
                      </a:cubicBezTo>
                      <a:cubicBezTo>
                        <a:pt x="183" y="269"/>
                        <a:pt x="184" y="270"/>
                        <a:pt x="185" y="271"/>
                      </a:cubicBezTo>
                      <a:cubicBezTo>
                        <a:pt x="186" y="271"/>
                        <a:pt x="186" y="272"/>
                        <a:pt x="187" y="274"/>
                      </a:cubicBezTo>
                      <a:cubicBezTo>
                        <a:pt x="187" y="275"/>
                        <a:pt x="188" y="278"/>
                        <a:pt x="191" y="279"/>
                      </a:cubicBezTo>
                      <a:cubicBezTo>
                        <a:pt x="192" y="280"/>
                        <a:pt x="194" y="280"/>
                        <a:pt x="195" y="280"/>
                      </a:cubicBezTo>
                      <a:cubicBezTo>
                        <a:pt x="196" y="280"/>
                        <a:pt x="197" y="280"/>
                        <a:pt x="198" y="280"/>
                      </a:cubicBezTo>
                      <a:cubicBezTo>
                        <a:pt x="199" y="280"/>
                        <a:pt x="200" y="279"/>
                        <a:pt x="200" y="279"/>
                      </a:cubicBezTo>
                      <a:cubicBezTo>
                        <a:pt x="201" y="279"/>
                        <a:pt x="202" y="280"/>
                        <a:pt x="203" y="280"/>
                      </a:cubicBezTo>
                      <a:cubicBezTo>
                        <a:pt x="204" y="282"/>
                        <a:pt x="204" y="283"/>
                        <a:pt x="203" y="287"/>
                      </a:cubicBezTo>
                      <a:cubicBezTo>
                        <a:pt x="203" y="288"/>
                        <a:pt x="203" y="289"/>
                        <a:pt x="203" y="289"/>
                      </a:cubicBezTo>
                      <a:cubicBezTo>
                        <a:pt x="203" y="290"/>
                        <a:pt x="203" y="290"/>
                        <a:pt x="203" y="290"/>
                      </a:cubicBezTo>
                      <a:cubicBezTo>
                        <a:pt x="199" y="289"/>
                        <a:pt x="199" y="289"/>
                        <a:pt x="199" y="289"/>
                      </a:cubicBezTo>
                      <a:cubicBezTo>
                        <a:pt x="199" y="293"/>
                        <a:pt x="199" y="293"/>
                        <a:pt x="199" y="293"/>
                      </a:cubicBezTo>
                      <a:cubicBezTo>
                        <a:pt x="199" y="300"/>
                        <a:pt x="198" y="310"/>
                        <a:pt x="206" y="314"/>
                      </a:cubicBezTo>
                      <a:cubicBezTo>
                        <a:pt x="207" y="315"/>
                        <a:pt x="208" y="315"/>
                        <a:pt x="210" y="315"/>
                      </a:cubicBezTo>
                      <a:cubicBezTo>
                        <a:pt x="211" y="315"/>
                        <a:pt x="212" y="315"/>
                        <a:pt x="213" y="315"/>
                      </a:cubicBezTo>
                      <a:cubicBezTo>
                        <a:pt x="213" y="315"/>
                        <a:pt x="214" y="315"/>
                        <a:pt x="214" y="315"/>
                      </a:cubicBezTo>
                      <a:cubicBezTo>
                        <a:pt x="215" y="315"/>
                        <a:pt x="216" y="315"/>
                        <a:pt x="216" y="315"/>
                      </a:cubicBezTo>
                      <a:cubicBezTo>
                        <a:pt x="219" y="316"/>
                        <a:pt x="221" y="319"/>
                        <a:pt x="223" y="321"/>
                      </a:cubicBezTo>
                      <a:cubicBezTo>
                        <a:pt x="227" y="326"/>
                        <a:pt x="230" y="333"/>
                        <a:pt x="232" y="339"/>
                      </a:cubicBezTo>
                      <a:cubicBezTo>
                        <a:pt x="233" y="342"/>
                        <a:pt x="233" y="342"/>
                        <a:pt x="233" y="342"/>
                      </a:cubicBezTo>
                      <a:cubicBezTo>
                        <a:pt x="235" y="345"/>
                        <a:pt x="236" y="347"/>
                        <a:pt x="238" y="350"/>
                      </a:cubicBezTo>
                      <a:cubicBezTo>
                        <a:pt x="240" y="353"/>
                        <a:pt x="242" y="357"/>
                        <a:pt x="243" y="360"/>
                      </a:cubicBezTo>
                      <a:cubicBezTo>
                        <a:pt x="243" y="362"/>
                        <a:pt x="243" y="364"/>
                        <a:pt x="243" y="368"/>
                      </a:cubicBezTo>
                      <a:cubicBezTo>
                        <a:pt x="244" y="376"/>
                        <a:pt x="244" y="388"/>
                        <a:pt x="255" y="389"/>
                      </a:cubicBezTo>
                      <a:cubicBezTo>
                        <a:pt x="256" y="389"/>
                        <a:pt x="256" y="390"/>
                        <a:pt x="256" y="390"/>
                      </a:cubicBezTo>
                      <a:cubicBezTo>
                        <a:pt x="263" y="390"/>
                        <a:pt x="267" y="382"/>
                        <a:pt x="270" y="376"/>
                      </a:cubicBezTo>
                      <a:cubicBezTo>
                        <a:pt x="272" y="373"/>
                        <a:pt x="274" y="370"/>
                        <a:pt x="275" y="368"/>
                      </a:cubicBezTo>
                      <a:cubicBezTo>
                        <a:pt x="278" y="365"/>
                        <a:pt x="281" y="362"/>
                        <a:pt x="284" y="360"/>
                      </a:cubicBezTo>
                      <a:cubicBezTo>
                        <a:pt x="290" y="353"/>
                        <a:pt x="296" y="347"/>
                        <a:pt x="304" y="343"/>
                      </a:cubicBezTo>
                      <a:cubicBezTo>
                        <a:pt x="309" y="341"/>
                        <a:pt x="314" y="339"/>
                        <a:pt x="318" y="332"/>
                      </a:cubicBezTo>
                      <a:cubicBezTo>
                        <a:pt x="319" y="331"/>
                        <a:pt x="319" y="329"/>
                        <a:pt x="320" y="327"/>
                      </a:cubicBezTo>
                      <a:cubicBezTo>
                        <a:pt x="321" y="324"/>
                        <a:pt x="323" y="321"/>
                        <a:pt x="325" y="318"/>
                      </a:cubicBezTo>
                      <a:cubicBezTo>
                        <a:pt x="326" y="317"/>
                        <a:pt x="328" y="316"/>
                        <a:pt x="329" y="314"/>
                      </a:cubicBezTo>
                      <a:cubicBezTo>
                        <a:pt x="332" y="312"/>
                        <a:pt x="335" y="309"/>
                        <a:pt x="337" y="306"/>
                      </a:cubicBezTo>
                      <a:cubicBezTo>
                        <a:pt x="339" y="302"/>
                        <a:pt x="339" y="298"/>
                        <a:pt x="340" y="293"/>
                      </a:cubicBezTo>
                      <a:cubicBezTo>
                        <a:pt x="342" y="297"/>
                        <a:pt x="344" y="303"/>
                        <a:pt x="343" y="307"/>
                      </a:cubicBezTo>
                      <a:cubicBezTo>
                        <a:pt x="343" y="309"/>
                        <a:pt x="341" y="310"/>
                        <a:pt x="339" y="311"/>
                      </a:cubicBezTo>
                      <a:cubicBezTo>
                        <a:pt x="337" y="312"/>
                        <a:pt x="335" y="313"/>
                        <a:pt x="334" y="316"/>
                      </a:cubicBezTo>
                      <a:cubicBezTo>
                        <a:pt x="331" y="320"/>
                        <a:pt x="333" y="324"/>
                        <a:pt x="335" y="327"/>
                      </a:cubicBezTo>
                      <a:cubicBezTo>
                        <a:pt x="335" y="328"/>
                        <a:pt x="336" y="330"/>
                        <a:pt x="336" y="331"/>
                      </a:cubicBezTo>
                      <a:cubicBezTo>
                        <a:pt x="337" y="333"/>
                        <a:pt x="336" y="334"/>
                        <a:pt x="333" y="337"/>
                      </a:cubicBezTo>
                      <a:cubicBezTo>
                        <a:pt x="332" y="338"/>
                        <a:pt x="330" y="339"/>
                        <a:pt x="329" y="340"/>
                      </a:cubicBezTo>
                      <a:cubicBezTo>
                        <a:pt x="320" y="350"/>
                        <a:pt x="321" y="361"/>
                        <a:pt x="321" y="372"/>
                      </a:cubicBezTo>
                      <a:cubicBezTo>
                        <a:pt x="321" y="372"/>
                        <a:pt x="322" y="377"/>
                        <a:pt x="322" y="378"/>
                      </a:cubicBezTo>
                      <a:cubicBezTo>
                        <a:pt x="322" y="383"/>
                        <a:pt x="322" y="386"/>
                        <a:pt x="319" y="387"/>
                      </a:cubicBezTo>
                      <a:cubicBezTo>
                        <a:pt x="319" y="388"/>
                        <a:pt x="318" y="388"/>
                        <a:pt x="316" y="388"/>
                      </a:cubicBezTo>
                      <a:cubicBezTo>
                        <a:pt x="315" y="388"/>
                        <a:pt x="315" y="388"/>
                        <a:pt x="314" y="388"/>
                      </a:cubicBezTo>
                      <a:cubicBezTo>
                        <a:pt x="313" y="388"/>
                        <a:pt x="312" y="387"/>
                        <a:pt x="311" y="387"/>
                      </a:cubicBezTo>
                      <a:cubicBezTo>
                        <a:pt x="309" y="387"/>
                        <a:pt x="305" y="388"/>
                        <a:pt x="303" y="390"/>
                      </a:cubicBezTo>
                      <a:cubicBezTo>
                        <a:pt x="300" y="393"/>
                        <a:pt x="299" y="396"/>
                        <a:pt x="300" y="399"/>
                      </a:cubicBezTo>
                      <a:cubicBezTo>
                        <a:pt x="300" y="403"/>
                        <a:pt x="303" y="406"/>
                        <a:pt x="306" y="407"/>
                      </a:cubicBezTo>
                      <a:cubicBezTo>
                        <a:pt x="308" y="408"/>
                        <a:pt x="310" y="408"/>
                        <a:pt x="312" y="408"/>
                      </a:cubicBezTo>
                      <a:cubicBezTo>
                        <a:pt x="315" y="408"/>
                        <a:pt x="318" y="407"/>
                        <a:pt x="321" y="406"/>
                      </a:cubicBezTo>
                      <a:cubicBezTo>
                        <a:pt x="323" y="406"/>
                        <a:pt x="323" y="406"/>
                        <a:pt x="323" y="406"/>
                      </a:cubicBezTo>
                      <a:cubicBezTo>
                        <a:pt x="336" y="402"/>
                        <a:pt x="337" y="393"/>
                        <a:pt x="338" y="384"/>
                      </a:cubicBezTo>
                      <a:cubicBezTo>
                        <a:pt x="339" y="381"/>
                        <a:pt x="339" y="381"/>
                        <a:pt x="339" y="381"/>
                      </a:cubicBezTo>
                      <a:cubicBezTo>
                        <a:pt x="340" y="376"/>
                        <a:pt x="341" y="369"/>
                        <a:pt x="343" y="365"/>
                      </a:cubicBezTo>
                      <a:cubicBezTo>
                        <a:pt x="345" y="363"/>
                        <a:pt x="347" y="361"/>
                        <a:pt x="349" y="361"/>
                      </a:cubicBezTo>
                      <a:cubicBezTo>
                        <a:pt x="350" y="361"/>
                        <a:pt x="350" y="362"/>
                        <a:pt x="351" y="363"/>
                      </a:cubicBezTo>
                      <a:cubicBezTo>
                        <a:pt x="351" y="363"/>
                        <a:pt x="351" y="365"/>
                        <a:pt x="352" y="367"/>
                      </a:cubicBezTo>
                      <a:cubicBezTo>
                        <a:pt x="352" y="368"/>
                        <a:pt x="352" y="370"/>
                        <a:pt x="352" y="372"/>
                      </a:cubicBezTo>
                      <a:cubicBezTo>
                        <a:pt x="353" y="374"/>
                        <a:pt x="354" y="376"/>
                        <a:pt x="355" y="378"/>
                      </a:cubicBezTo>
                      <a:cubicBezTo>
                        <a:pt x="358" y="384"/>
                        <a:pt x="359" y="386"/>
                        <a:pt x="355" y="394"/>
                      </a:cubicBezTo>
                      <a:cubicBezTo>
                        <a:pt x="354" y="397"/>
                        <a:pt x="354" y="401"/>
                        <a:pt x="354" y="404"/>
                      </a:cubicBezTo>
                      <a:cubicBezTo>
                        <a:pt x="354" y="410"/>
                        <a:pt x="354" y="413"/>
                        <a:pt x="351" y="415"/>
                      </a:cubicBezTo>
                      <a:cubicBezTo>
                        <a:pt x="351" y="415"/>
                        <a:pt x="351" y="415"/>
                        <a:pt x="349" y="415"/>
                      </a:cubicBezTo>
                      <a:cubicBezTo>
                        <a:pt x="347" y="415"/>
                        <a:pt x="347" y="415"/>
                        <a:pt x="347" y="415"/>
                      </a:cubicBezTo>
                      <a:cubicBezTo>
                        <a:pt x="345" y="415"/>
                        <a:pt x="342" y="415"/>
                        <a:pt x="340" y="418"/>
                      </a:cubicBezTo>
                      <a:cubicBezTo>
                        <a:pt x="338" y="421"/>
                        <a:pt x="339" y="423"/>
                        <a:pt x="339" y="425"/>
                      </a:cubicBezTo>
                      <a:cubicBezTo>
                        <a:pt x="340" y="425"/>
                        <a:pt x="340" y="426"/>
                        <a:pt x="340" y="426"/>
                      </a:cubicBezTo>
                      <a:cubicBezTo>
                        <a:pt x="339" y="426"/>
                        <a:pt x="338" y="426"/>
                        <a:pt x="337" y="425"/>
                      </a:cubicBezTo>
                      <a:cubicBezTo>
                        <a:pt x="336" y="425"/>
                        <a:pt x="336" y="425"/>
                        <a:pt x="336" y="425"/>
                      </a:cubicBezTo>
                      <a:cubicBezTo>
                        <a:pt x="331" y="425"/>
                        <a:pt x="329" y="425"/>
                        <a:pt x="326" y="422"/>
                      </a:cubicBezTo>
                      <a:cubicBezTo>
                        <a:pt x="324" y="419"/>
                        <a:pt x="321" y="418"/>
                        <a:pt x="317" y="418"/>
                      </a:cubicBezTo>
                      <a:cubicBezTo>
                        <a:pt x="314" y="418"/>
                        <a:pt x="311" y="419"/>
                        <a:pt x="307" y="420"/>
                      </a:cubicBezTo>
                      <a:cubicBezTo>
                        <a:pt x="305" y="421"/>
                        <a:pt x="302" y="422"/>
                        <a:pt x="299" y="422"/>
                      </a:cubicBezTo>
                      <a:cubicBezTo>
                        <a:pt x="298" y="422"/>
                        <a:pt x="298" y="422"/>
                        <a:pt x="298" y="422"/>
                      </a:cubicBezTo>
                      <a:cubicBezTo>
                        <a:pt x="294" y="423"/>
                        <a:pt x="287" y="423"/>
                        <a:pt x="286" y="430"/>
                      </a:cubicBezTo>
                      <a:cubicBezTo>
                        <a:pt x="285" y="435"/>
                        <a:pt x="290" y="445"/>
                        <a:pt x="296" y="446"/>
                      </a:cubicBezTo>
                      <a:cubicBezTo>
                        <a:pt x="296" y="446"/>
                        <a:pt x="297" y="446"/>
                        <a:pt x="297" y="446"/>
                      </a:cubicBezTo>
                      <a:cubicBezTo>
                        <a:pt x="300" y="446"/>
                        <a:pt x="303" y="444"/>
                        <a:pt x="305" y="443"/>
                      </a:cubicBezTo>
                      <a:cubicBezTo>
                        <a:pt x="306" y="442"/>
                        <a:pt x="308" y="441"/>
                        <a:pt x="310" y="441"/>
                      </a:cubicBezTo>
                      <a:cubicBezTo>
                        <a:pt x="310" y="441"/>
                        <a:pt x="310" y="441"/>
                        <a:pt x="310" y="441"/>
                      </a:cubicBezTo>
                      <a:cubicBezTo>
                        <a:pt x="311" y="441"/>
                        <a:pt x="313" y="442"/>
                        <a:pt x="314" y="443"/>
                      </a:cubicBezTo>
                      <a:cubicBezTo>
                        <a:pt x="317" y="444"/>
                        <a:pt x="319" y="446"/>
                        <a:pt x="322" y="446"/>
                      </a:cubicBezTo>
                      <a:cubicBezTo>
                        <a:pt x="322" y="446"/>
                        <a:pt x="323" y="446"/>
                        <a:pt x="323" y="446"/>
                      </a:cubicBezTo>
                      <a:cubicBezTo>
                        <a:pt x="327" y="445"/>
                        <a:pt x="329" y="441"/>
                        <a:pt x="330" y="439"/>
                      </a:cubicBezTo>
                      <a:cubicBezTo>
                        <a:pt x="330" y="437"/>
                        <a:pt x="331" y="436"/>
                        <a:pt x="332" y="436"/>
                      </a:cubicBezTo>
                      <a:cubicBezTo>
                        <a:pt x="332" y="435"/>
                        <a:pt x="332" y="435"/>
                        <a:pt x="332" y="435"/>
                      </a:cubicBezTo>
                      <a:cubicBezTo>
                        <a:pt x="333" y="435"/>
                        <a:pt x="335" y="436"/>
                        <a:pt x="336" y="437"/>
                      </a:cubicBezTo>
                      <a:cubicBezTo>
                        <a:pt x="338" y="438"/>
                        <a:pt x="339" y="439"/>
                        <a:pt x="341" y="439"/>
                      </a:cubicBezTo>
                      <a:cubicBezTo>
                        <a:pt x="341" y="439"/>
                        <a:pt x="341" y="439"/>
                        <a:pt x="341" y="439"/>
                      </a:cubicBezTo>
                      <a:cubicBezTo>
                        <a:pt x="342" y="439"/>
                        <a:pt x="344" y="439"/>
                        <a:pt x="346" y="436"/>
                      </a:cubicBezTo>
                      <a:cubicBezTo>
                        <a:pt x="347" y="433"/>
                        <a:pt x="346" y="430"/>
                        <a:pt x="345" y="429"/>
                      </a:cubicBezTo>
                      <a:cubicBezTo>
                        <a:pt x="345" y="429"/>
                        <a:pt x="345" y="429"/>
                        <a:pt x="345" y="428"/>
                      </a:cubicBezTo>
                      <a:cubicBezTo>
                        <a:pt x="348" y="429"/>
                        <a:pt x="351" y="429"/>
                        <a:pt x="353" y="429"/>
                      </a:cubicBezTo>
                      <a:cubicBezTo>
                        <a:pt x="354" y="429"/>
                        <a:pt x="354" y="429"/>
                        <a:pt x="355" y="429"/>
                      </a:cubicBezTo>
                      <a:cubicBezTo>
                        <a:pt x="361" y="429"/>
                        <a:pt x="366" y="425"/>
                        <a:pt x="370" y="421"/>
                      </a:cubicBezTo>
                      <a:cubicBezTo>
                        <a:pt x="373" y="418"/>
                        <a:pt x="376" y="416"/>
                        <a:pt x="379" y="415"/>
                      </a:cubicBezTo>
                      <a:cubicBezTo>
                        <a:pt x="380" y="414"/>
                        <a:pt x="381" y="414"/>
                        <a:pt x="382" y="414"/>
                      </a:cubicBezTo>
                      <a:cubicBezTo>
                        <a:pt x="383" y="414"/>
                        <a:pt x="387" y="415"/>
                        <a:pt x="387" y="419"/>
                      </a:cubicBezTo>
                      <a:cubicBezTo>
                        <a:pt x="387" y="420"/>
                        <a:pt x="387" y="421"/>
                        <a:pt x="386" y="423"/>
                      </a:cubicBezTo>
                      <a:cubicBezTo>
                        <a:pt x="386" y="424"/>
                        <a:pt x="385" y="426"/>
                        <a:pt x="385" y="427"/>
                      </a:cubicBezTo>
                      <a:cubicBezTo>
                        <a:pt x="384" y="432"/>
                        <a:pt x="386" y="436"/>
                        <a:pt x="388" y="441"/>
                      </a:cubicBezTo>
                      <a:cubicBezTo>
                        <a:pt x="389" y="443"/>
                        <a:pt x="391" y="445"/>
                        <a:pt x="392" y="448"/>
                      </a:cubicBezTo>
                      <a:cubicBezTo>
                        <a:pt x="397" y="457"/>
                        <a:pt x="403" y="466"/>
                        <a:pt x="399" y="476"/>
                      </a:cubicBezTo>
                      <a:cubicBezTo>
                        <a:pt x="399" y="477"/>
                        <a:pt x="398" y="477"/>
                        <a:pt x="398" y="478"/>
                      </a:cubicBezTo>
                      <a:cubicBezTo>
                        <a:pt x="396" y="482"/>
                        <a:pt x="395" y="486"/>
                        <a:pt x="397" y="491"/>
                      </a:cubicBezTo>
                      <a:cubicBezTo>
                        <a:pt x="398" y="494"/>
                        <a:pt x="400" y="496"/>
                        <a:pt x="402" y="498"/>
                      </a:cubicBezTo>
                      <a:cubicBezTo>
                        <a:pt x="403" y="500"/>
                        <a:pt x="404" y="502"/>
                        <a:pt x="405" y="504"/>
                      </a:cubicBezTo>
                      <a:cubicBezTo>
                        <a:pt x="407" y="507"/>
                        <a:pt x="408" y="510"/>
                        <a:pt x="409" y="513"/>
                      </a:cubicBezTo>
                      <a:cubicBezTo>
                        <a:pt x="410" y="516"/>
                        <a:pt x="412" y="519"/>
                        <a:pt x="413" y="521"/>
                      </a:cubicBezTo>
                      <a:cubicBezTo>
                        <a:pt x="413" y="523"/>
                        <a:pt x="414" y="524"/>
                        <a:pt x="415" y="526"/>
                      </a:cubicBezTo>
                      <a:cubicBezTo>
                        <a:pt x="417" y="529"/>
                        <a:pt x="418" y="531"/>
                        <a:pt x="418" y="534"/>
                      </a:cubicBezTo>
                      <a:cubicBezTo>
                        <a:pt x="419" y="538"/>
                        <a:pt x="419" y="538"/>
                        <a:pt x="419" y="538"/>
                      </a:cubicBezTo>
                      <a:cubicBezTo>
                        <a:pt x="422" y="537"/>
                        <a:pt x="422" y="537"/>
                        <a:pt x="422" y="537"/>
                      </a:cubicBezTo>
                      <a:cubicBezTo>
                        <a:pt x="423" y="537"/>
                        <a:pt x="425" y="536"/>
                        <a:pt x="426" y="536"/>
                      </a:cubicBezTo>
                      <a:cubicBezTo>
                        <a:pt x="428" y="536"/>
                        <a:pt x="429" y="537"/>
                        <a:pt x="431" y="537"/>
                      </a:cubicBezTo>
                      <a:cubicBezTo>
                        <a:pt x="433" y="538"/>
                        <a:pt x="434" y="538"/>
                        <a:pt x="436" y="538"/>
                      </a:cubicBezTo>
                      <a:cubicBezTo>
                        <a:pt x="436" y="538"/>
                        <a:pt x="437" y="538"/>
                        <a:pt x="437" y="538"/>
                      </a:cubicBezTo>
                      <a:cubicBezTo>
                        <a:pt x="438" y="535"/>
                        <a:pt x="438" y="535"/>
                        <a:pt x="438" y="535"/>
                      </a:cubicBezTo>
                      <a:cubicBezTo>
                        <a:pt x="438" y="538"/>
                        <a:pt x="438" y="538"/>
                        <a:pt x="438" y="538"/>
                      </a:cubicBezTo>
                      <a:cubicBezTo>
                        <a:pt x="441" y="538"/>
                        <a:pt x="441" y="538"/>
                        <a:pt x="441" y="538"/>
                      </a:cubicBezTo>
                      <a:cubicBezTo>
                        <a:pt x="475" y="10"/>
                        <a:pt x="475" y="10"/>
                        <a:pt x="475" y="10"/>
                      </a:cubicBezTo>
                      <a:lnTo>
                        <a:pt x="472" y="9"/>
                      </a:lnTo>
                      <a:close/>
                      <a:moveTo>
                        <a:pt x="413" y="222"/>
                      </a:moveTo>
                      <a:cubicBezTo>
                        <a:pt x="411" y="220"/>
                        <a:pt x="409" y="219"/>
                        <a:pt x="408" y="219"/>
                      </a:cubicBezTo>
                      <a:cubicBezTo>
                        <a:pt x="407" y="219"/>
                        <a:pt x="406" y="218"/>
                        <a:pt x="406" y="218"/>
                      </a:cubicBezTo>
                      <a:cubicBezTo>
                        <a:pt x="406" y="218"/>
                        <a:pt x="405" y="216"/>
                        <a:pt x="411" y="209"/>
                      </a:cubicBezTo>
                      <a:cubicBezTo>
                        <a:pt x="413" y="207"/>
                        <a:pt x="415" y="206"/>
                        <a:pt x="416" y="204"/>
                      </a:cubicBezTo>
                      <a:cubicBezTo>
                        <a:pt x="418" y="202"/>
                        <a:pt x="421" y="200"/>
                        <a:pt x="423" y="197"/>
                      </a:cubicBezTo>
                      <a:cubicBezTo>
                        <a:pt x="424" y="199"/>
                        <a:pt x="423" y="201"/>
                        <a:pt x="422" y="203"/>
                      </a:cubicBezTo>
                      <a:cubicBezTo>
                        <a:pt x="421" y="206"/>
                        <a:pt x="421" y="209"/>
                        <a:pt x="420" y="211"/>
                      </a:cubicBezTo>
                      <a:cubicBezTo>
                        <a:pt x="419" y="216"/>
                        <a:pt x="418" y="220"/>
                        <a:pt x="415" y="224"/>
                      </a:cubicBezTo>
                      <a:cubicBezTo>
                        <a:pt x="415" y="224"/>
                        <a:pt x="415" y="224"/>
                        <a:pt x="415" y="224"/>
                      </a:cubicBezTo>
                      <a:cubicBezTo>
                        <a:pt x="415" y="224"/>
                        <a:pt x="415" y="224"/>
                        <a:pt x="414" y="223"/>
                      </a:cubicBezTo>
                      <a:cubicBezTo>
                        <a:pt x="414" y="223"/>
                        <a:pt x="413" y="222"/>
                        <a:pt x="413" y="222"/>
                      </a:cubicBezTo>
                      <a:close/>
                      <a:moveTo>
                        <a:pt x="340" y="246"/>
                      </a:moveTo>
                      <a:cubicBezTo>
                        <a:pt x="339" y="247"/>
                        <a:pt x="339" y="248"/>
                        <a:pt x="338" y="248"/>
                      </a:cubicBezTo>
                      <a:cubicBezTo>
                        <a:pt x="339" y="247"/>
                        <a:pt x="339" y="246"/>
                        <a:pt x="339" y="244"/>
                      </a:cubicBezTo>
                      <a:cubicBezTo>
                        <a:pt x="339" y="239"/>
                        <a:pt x="339" y="235"/>
                        <a:pt x="336" y="230"/>
                      </a:cubicBezTo>
                      <a:cubicBezTo>
                        <a:pt x="336" y="230"/>
                        <a:pt x="335" y="229"/>
                        <a:pt x="334" y="228"/>
                      </a:cubicBezTo>
                      <a:cubicBezTo>
                        <a:pt x="334" y="228"/>
                        <a:pt x="332" y="226"/>
                        <a:pt x="332" y="225"/>
                      </a:cubicBezTo>
                      <a:cubicBezTo>
                        <a:pt x="333" y="225"/>
                        <a:pt x="333" y="224"/>
                        <a:pt x="334" y="224"/>
                      </a:cubicBezTo>
                      <a:cubicBezTo>
                        <a:pt x="336" y="223"/>
                        <a:pt x="338" y="221"/>
                        <a:pt x="338" y="218"/>
                      </a:cubicBezTo>
                      <a:cubicBezTo>
                        <a:pt x="338" y="215"/>
                        <a:pt x="336" y="212"/>
                        <a:pt x="334" y="208"/>
                      </a:cubicBezTo>
                      <a:cubicBezTo>
                        <a:pt x="333" y="207"/>
                        <a:pt x="333" y="206"/>
                        <a:pt x="333" y="206"/>
                      </a:cubicBezTo>
                      <a:cubicBezTo>
                        <a:pt x="331" y="203"/>
                        <a:pt x="329" y="200"/>
                        <a:pt x="326" y="197"/>
                      </a:cubicBezTo>
                      <a:cubicBezTo>
                        <a:pt x="324" y="194"/>
                        <a:pt x="322" y="190"/>
                        <a:pt x="323" y="188"/>
                      </a:cubicBezTo>
                      <a:cubicBezTo>
                        <a:pt x="324" y="189"/>
                        <a:pt x="327" y="193"/>
                        <a:pt x="329" y="194"/>
                      </a:cubicBezTo>
                      <a:cubicBezTo>
                        <a:pt x="330" y="195"/>
                        <a:pt x="331" y="196"/>
                        <a:pt x="331" y="197"/>
                      </a:cubicBezTo>
                      <a:cubicBezTo>
                        <a:pt x="333" y="198"/>
                        <a:pt x="334" y="199"/>
                        <a:pt x="336" y="200"/>
                      </a:cubicBezTo>
                      <a:cubicBezTo>
                        <a:pt x="337" y="201"/>
                        <a:pt x="338" y="201"/>
                        <a:pt x="339" y="201"/>
                      </a:cubicBezTo>
                      <a:cubicBezTo>
                        <a:pt x="339" y="201"/>
                        <a:pt x="340" y="202"/>
                        <a:pt x="341" y="202"/>
                      </a:cubicBezTo>
                      <a:cubicBezTo>
                        <a:pt x="341" y="202"/>
                        <a:pt x="342" y="205"/>
                        <a:pt x="342" y="206"/>
                      </a:cubicBezTo>
                      <a:cubicBezTo>
                        <a:pt x="343" y="207"/>
                        <a:pt x="343" y="208"/>
                        <a:pt x="343" y="208"/>
                      </a:cubicBezTo>
                      <a:cubicBezTo>
                        <a:pt x="344" y="210"/>
                        <a:pt x="344" y="212"/>
                        <a:pt x="345" y="214"/>
                      </a:cubicBezTo>
                      <a:cubicBezTo>
                        <a:pt x="347" y="218"/>
                        <a:pt x="348" y="222"/>
                        <a:pt x="349" y="226"/>
                      </a:cubicBezTo>
                      <a:cubicBezTo>
                        <a:pt x="350" y="234"/>
                        <a:pt x="348" y="239"/>
                        <a:pt x="340" y="246"/>
                      </a:cubicBezTo>
                      <a:close/>
                      <a:moveTo>
                        <a:pt x="310" y="113"/>
                      </a:moveTo>
                      <a:cubicBezTo>
                        <a:pt x="309" y="111"/>
                        <a:pt x="309" y="110"/>
                        <a:pt x="309" y="110"/>
                      </a:cubicBezTo>
                      <a:cubicBezTo>
                        <a:pt x="309" y="110"/>
                        <a:pt x="309" y="109"/>
                        <a:pt x="311" y="108"/>
                      </a:cubicBezTo>
                      <a:cubicBezTo>
                        <a:pt x="312" y="108"/>
                        <a:pt x="312" y="108"/>
                        <a:pt x="312" y="108"/>
                      </a:cubicBezTo>
                      <a:cubicBezTo>
                        <a:pt x="316" y="106"/>
                        <a:pt x="318" y="104"/>
                        <a:pt x="317" y="98"/>
                      </a:cubicBezTo>
                      <a:cubicBezTo>
                        <a:pt x="316" y="95"/>
                        <a:pt x="315" y="94"/>
                        <a:pt x="313" y="92"/>
                      </a:cubicBezTo>
                      <a:cubicBezTo>
                        <a:pt x="312" y="90"/>
                        <a:pt x="311" y="89"/>
                        <a:pt x="311" y="88"/>
                      </a:cubicBezTo>
                      <a:cubicBezTo>
                        <a:pt x="311" y="88"/>
                        <a:pt x="312" y="86"/>
                        <a:pt x="315" y="86"/>
                      </a:cubicBezTo>
                      <a:cubicBezTo>
                        <a:pt x="318" y="86"/>
                        <a:pt x="321" y="87"/>
                        <a:pt x="322" y="88"/>
                      </a:cubicBezTo>
                      <a:cubicBezTo>
                        <a:pt x="326" y="91"/>
                        <a:pt x="329" y="94"/>
                        <a:pt x="332" y="98"/>
                      </a:cubicBezTo>
                      <a:cubicBezTo>
                        <a:pt x="333" y="99"/>
                        <a:pt x="334" y="100"/>
                        <a:pt x="335" y="102"/>
                      </a:cubicBezTo>
                      <a:cubicBezTo>
                        <a:pt x="338" y="104"/>
                        <a:pt x="338" y="106"/>
                        <a:pt x="337" y="110"/>
                      </a:cubicBezTo>
                      <a:cubicBezTo>
                        <a:pt x="337" y="112"/>
                        <a:pt x="336" y="115"/>
                        <a:pt x="337" y="118"/>
                      </a:cubicBezTo>
                      <a:cubicBezTo>
                        <a:pt x="337" y="119"/>
                        <a:pt x="338" y="121"/>
                        <a:pt x="338" y="123"/>
                      </a:cubicBezTo>
                      <a:cubicBezTo>
                        <a:pt x="339" y="125"/>
                        <a:pt x="340" y="128"/>
                        <a:pt x="339" y="129"/>
                      </a:cubicBezTo>
                      <a:cubicBezTo>
                        <a:pt x="339" y="130"/>
                        <a:pt x="338" y="130"/>
                        <a:pt x="337" y="131"/>
                      </a:cubicBezTo>
                      <a:cubicBezTo>
                        <a:pt x="336" y="131"/>
                        <a:pt x="335" y="131"/>
                        <a:pt x="334" y="131"/>
                      </a:cubicBezTo>
                      <a:cubicBezTo>
                        <a:pt x="330" y="131"/>
                        <a:pt x="326" y="129"/>
                        <a:pt x="322" y="126"/>
                      </a:cubicBezTo>
                      <a:cubicBezTo>
                        <a:pt x="319" y="125"/>
                        <a:pt x="319" y="125"/>
                        <a:pt x="319" y="125"/>
                      </a:cubicBezTo>
                      <a:cubicBezTo>
                        <a:pt x="318" y="127"/>
                        <a:pt x="318" y="127"/>
                        <a:pt x="318" y="127"/>
                      </a:cubicBezTo>
                      <a:cubicBezTo>
                        <a:pt x="316" y="130"/>
                        <a:pt x="314" y="131"/>
                        <a:pt x="314" y="131"/>
                      </a:cubicBezTo>
                      <a:cubicBezTo>
                        <a:pt x="313" y="131"/>
                        <a:pt x="312" y="130"/>
                        <a:pt x="312" y="128"/>
                      </a:cubicBezTo>
                      <a:cubicBezTo>
                        <a:pt x="312" y="127"/>
                        <a:pt x="312" y="125"/>
                        <a:pt x="312" y="123"/>
                      </a:cubicBezTo>
                      <a:cubicBezTo>
                        <a:pt x="313" y="120"/>
                        <a:pt x="313" y="116"/>
                        <a:pt x="310" y="113"/>
                      </a:cubicBezTo>
                      <a:close/>
                      <a:moveTo>
                        <a:pt x="332" y="146"/>
                      </a:moveTo>
                      <a:cubicBezTo>
                        <a:pt x="333" y="146"/>
                        <a:pt x="333" y="146"/>
                        <a:pt x="333" y="146"/>
                      </a:cubicBezTo>
                      <a:cubicBezTo>
                        <a:pt x="334" y="145"/>
                        <a:pt x="335" y="145"/>
                        <a:pt x="336" y="144"/>
                      </a:cubicBezTo>
                      <a:cubicBezTo>
                        <a:pt x="336" y="144"/>
                        <a:pt x="336" y="144"/>
                        <a:pt x="336" y="144"/>
                      </a:cubicBezTo>
                      <a:cubicBezTo>
                        <a:pt x="336" y="146"/>
                        <a:pt x="336" y="147"/>
                        <a:pt x="336" y="148"/>
                      </a:cubicBezTo>
                      <a:cubicBezTo>
                        <a:pt x="336" y="148"/>
                        <a:pt x="336" y="148"/>
                        <a:pt x="336" y="148"/>
                      </a:cubicBezTo>
                      <a:cubicBezTo>
                        <a:pt x="335" y="147"/>
                        <a:pt x="334" y="146"/>
                        <a:pt x="332" y="146"/>
                      </a:cubicBezTo>
                      <a:close/>
                      <a:moveTo>
                        <a:pt x="329" y="146"/>
                      </a:moveTo>
                      <a:cubicBezTo>
                        <a:pt x="330" y="146"/>
                        <a:pt x="330" y="146"/>
                        <a:pt x="331" y="146"/>
                      </a:cubicBezTo>
                      <a:cubicBezTo>
                        <a:pt x="329" y="147"/>
                        <a:pt x="328" y="149"/>
                        <a:pt x="328" y="150"/>
                      </a:cubicBezTo>
                      <a:cubicBezTo>
                        <a:pt x="327" y="150"/>
                        <a:pt x="327" y="151"/>
                        <a:pt x="327" y="151"/>
                      </a:cubicBezTo>
                      <a:cubicBezTo>
                        <a:pt x="326" y="152"/>
                        <a:pt x="325" y="152"/>
                        <a:pt x="324" y="152"/>
                      </a:cubicBezTo>
                      <a:cubicBezTo>
                        <a:pt x="322" y="152"/>
                        <a:pt x="320" y="151"/>
                        <a:pt x="319" y="151"/>
                      </a:cubicBezTo>
                      <a:cubicBezTo>
                        <a:pt x="319" y="150"/>
                        <a:pt x="318" y="150"/>
                        <a:pt x="318" y="149"/>
                      </a:cubicBezTo>
                      <a:cubicBezTo>
                        <a:pt x="318" y="148"/>
                        <a:pt x="319" y="147"/>
                        <a:pt x="320" y="146"/>
                      </a:cubicBezTo>
                      <a:cubicBezTo>
                        <a:pt x="321" y="146"/>
                        <a:pt x="321" y="146"/>
                        <a:pt x="323" y="146"/>
                      </a:cubicBezTo>
                      <a:cubicBezTo>
                        <a:pt x="324" y="146"/>
                        <a:pt x="325" y="146"/>
                        <a:pt x="326" y="146"/>
                      </a:cubicBezTo>
                      <a:cubicBezTo>
                        <a:pt x="327" y="146"/>
                        <a:pt x="328" y="146"/>
                        <a:pt x="329" y="146"/>
                      </a:cubicBezTo>
                      <a:close/>
                      <a:moveTo>
                        <a:pt x="272" y="268"/>
                      </a:moveTo>
                      <a:cubicBezTo>
                        <a:pt x="271" y="267"/>
                        <a:pt x="272" y="263"/>
                        <a:pt x="272" y="262"/>
                      </a:cubicBezTo>
                      <a:cubicBezTo>
                        <a:pt x="272" y="261"/>
                        <a:pt x="272" y="261"/>
                        <a:pt x="272" y="261"/>
                      </a:cubicBezTo>
                      <a:cubicBezTo>
                        <a:pt x="274" y="255"/>
                        <a:pt x="272" y="250"/>
                        <a:pt x="267" y="246"/>
                      </a:cubicBezTo>
                      <a:cubicBezTo>
                        <a:pt x="267" y="245"/>
                        <a:pt x="266" y="245"/>
                        <a:pt x="265" y="244"/>
                      </a:cubicBezTo>
                      <a:cubicBezTo>
                        <a:pt x="263" y="243"/>
                        <a:pt x="262" y="242"/>
                        <a:pt x="261" y="241"/>
                      </a:cubicBezTo>
                      <a:cubicBezTo>
                        <a:pt x="261" y="240"/>
                        <a:pt x="261" y="239"/>
                        <a:pt x="260" y="237"/>
                      </a:cubicBezTo>
                      <a:cubicBezTo>
                        <a:pt x="260" y="235"/>
                        <a:pt x="259" y="233"/>
                        <a:pt x="258" y="231"/>
                      </a:cubicBezTo>
                      <a:cubicBezTo>
                        <a:pt x="258" y="231"/>
                        <a:pt x="258" y="231"/>
                        <a:pt x="258" y="231"/>
                      </a:cubicBezTo>
                      <a:cubicBezTo>
                        <a:pt x="259" y="231"/>
                        <a:pt x="260" y="232"/>
                        <a:pt x="262" y="232"/>
                      </a:cubicBezTo>
                      <a:cubicBezTo>
                        <a:pt x="264" y="232"/>
                        <a:pt x="266" y="231"/>
                        <a:pt x="267" y="231"/>
                      </a:cubicBezTo>
                      <a:cubicBezTo>
                        <a:pt x="268" y="230"/>
                        <a:pt x="270" y="230"/>
                        <a:pt x="270" y="230"/>
                      </a:cubicBezTo>
                      <a:cubicBezTo>
                        <a:pt x="271" y="230"/>
                        <a:pt x="271" y="230"/>
                        <a:pt x="272" y="231"/>
                      </a:cubicBezTo>
                      <a:cubicBezTo>
                        <a:pt x="273" y="233"/>
                        <a:pt x="273" y="235"/>
                        <a:pt x="273" y="238"/>
                      </a:cubicBezTo>
                      <a:cubicBezTo>
                        <a:pt x="274" y="240"/>
                        <a:pt x="274" y="242"/>
                        <a:pt x="275" y="245"/>
                      </a:cubicBezTo>
                      <a:cubicBezTo>
                        <a:pt x="275" y="246"/>
                        <a:pt x="276" y="247"/>
                        <a:pt x="277" y="249"/>
                      </a:cubicBezTo>
                      <a:cubicBezTo>
                        <a:pt x="278" y="252"/>
                        <a:pt x="279" y="254"/>
                        <a:pt x="280" y="257"/>
                      </a:cubicBezTo>
                      <a:cubicBezTo>
                        <a:pt x="281" y="264"/>
                        <a:pt x="279" y="266"/>
                        <a:pt x="274" y="267"/>
                      </a:cubicBezTo>
                      <a:cubicBezTo>
                        <a:pt x="273" y="268"/>
                        <a:pt x="273" y="268"/>
                        <a:pt x="272" y="268"/>
                      </a:cubicBezTo>
                      <a:cubicBezTo>
                        <a:pt x="272" y="268"/>
                        <a:pt x="272" y="268"/>
                        <a:pt x="272" y="268"/>
                      </a:cubicBezTo>
                      <a:cubicBezTo>
                        <a:pt x="272" y="268"/>
                        <a:pt x="272" y="268"/>
                        <a:pt x="272" y="268"/>
                      </a:cubicBezTo>
                      <a:close/>
                      <a:moveTo>
                        <a:pt x="233" y="243"/>
                      </a:moveTo>
                      <a:cubicBezTo>
                        <a:pt x="233" y="242"/>
                        <a:pt x="234" y="241"/>
                        <a:pt x="234" y="240"/>
                      </a:cubicBezTo>
                      <a:cubicBezTo>
                        <a:pt x="235" y="238"/>
                        <a:pt x="236" y="236"/>
                        <a:pt x="237" y="235"/>
                      </a:cubicBezTo>
                      <a:cubicBezTo>
                        <a:pt x="237" y="236"/>
                        <a:pt x="238" y="237"/>
                        <a:pt x="239" y="238"/>
                      </a:cubicBezTo>
                      <a:cubicBezTo>
                        <a:pt x="236" y="238"/>
                        <a:pt x="234" y="241"/>
                        <a:pt x="233" y="243"/>
                      </a:cubicBezTo>
                      <a:close/>
                      <a:moveTo>
                        <a:pt x="245" y="223"/>
                      </a:moveTo>
                      <a:cubicBezTo>
                        <a:pt x="244" y="223"/>
                        <a:pt x="243" y="223"/>
                        <a:pt x="241" y="224"/>
                      </a:cubicBezTo>
                      <a:cubicBezTo>
                        <a:pt x="243" y="220"/>
                        <a:pt x="244" y="220"/>
                        <a:pt x="245" y="220"/>
                      </a:cubicBezTo>
                      <a:cubicBezTo>
                        <a:pt x="246" y="220"/>
                        <a:pt x="246" y="220"/>
                        <a:pt x="246" y="220"/>
                      </a:cubicBezTo>
                      <a:cubicBezTo>
                        <a:pt x="248" y="220"/>
                        <a:pt x="250" y="222"/>
                        <a:pt x="252" y="225"/>
                      </a:cubicBezTo>
                      <a:cubicBezTo>
                        <a:pt x="252" y="225"/>
                        <a:pt x="252" y="225"/>
                        <a:pt x="252" y="225"/>
                      </a:cubicBezTo>
                      <a:cubicBezTo>
                        <a:pt x="250" y="224"/>
                        <a:pt x="248" y="223"/>
                        <a:pt x="245" y="223"/>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7" name="Freeform 15"/>
                <p:cNvSpPr>
                  <a:spLocks/>
                </p:cNvSpPr>
                <p:nvPr/>
              </p:nvSpPr>
              <p:spPr bwMode="auto">
                <a:xfrm>
                  <a:off x="417584" y="1752104"/>
                  <a:ext cx="43690" cy="45455"/>
                </a:xfrm>
                <a:custGeom>
                  <a:avLst/>
                  <a:gdLst>
                    <a:gd name="T0" fmla="*/ 3 w 14"/>
                    <a:gd name="T1" fmla="*/ 15 h 16"/>
                    <a:gd name="T2" fmla="*/ 7 w 14"/>
                    <a:gd name="T3" fmla="*/ 16 h 16"/>
                    <a:gd name="T4" fmla="*/ 11 w 14"/>
                    <a:gd name="T5" fmla="*/ 15 h 16"/>
                    <a:gd name="T6" fmla="*/ 14 w 14"/>
                    <a:gd name="T7" fmla="*/ 5 h 16"/>
                    <a:gd name="T8" fmla="*/ 10 w 14"/>
                    <a:gd name="T9" fmla="*/ 0 h 16"/>
                    <a:gd name="T10" fmla="*/ 9 w 14"/>
                    <a:gd name="T11" fmla="*/ 0 h 16"/>
                    <a:gd name="T12" fmla="*/ 4 w 14"/>
                    <a:gd name="T13" fmla="*/ 4 h 16"/>
                    <a:gd name="T14" fmla="*/ 2 w 14"/>
                    <a:gd name="T15" fmla="*/ 7 h 16"/>
                    <a:gd name="T16" fmla="*/ 1 w 14"/>
                    <a:gd name="T17" fmla="*/ 13 h 16"/>
                    <a:gd name="T18" fmla="*/ 3 w 14"/>
                    <a:gd name="T1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6">
                      <a:moveTo>
                        <a:pt x="3" y="15"/>
                      </a:moveTo>
                      <a:cubicBezTo>
                        <a:pt x="4" y="16"/>
                        <a:pt x="5" y="16"/>
                        <a:pt x="7" y="16"/>
                      </a:cubicBezTo>
                      <a:cubicBezTo>
                        <a:pt x="8" y="16"/>
                        <a:pt x="10" y="16"/>
                        <a:pt x="11" y="15"/>
                      </a:cubicBezTo>
                      <a:cubicBezTo>
                        <a:pt x="13" y="12"/>
                        <a:pt x="14" y="8"/>
                        <a:pt x="14" y="5"/>
                      </a:cubicBezTo>
                      <a:cubicBezTo>
                        <a:pt x="13" y="1"/>
                        <a:pt x="12" y="0"/>
                        <a:pt x="10" y="0"/>
                      </a:cubicBezTo>
                      <a:cubicBezTo>
                        <a:pt x="9" y="0"/>
                        <a:pt x="9" y="0"/>
                        <a:pt x="9" y="0"/>
                      </a:cubicBezTo>
                      <a:cubicBezTo>
                        <a:pt x="7" y="0"/>
                        <a:pt x="5" y="2"/>
                        <a:pt x="4" y="4"/>
                      </a:cubicBezTo>
                      <a:cubicBezTo>
                        <a:pt x="3" y="5"/>
                        <a:pt x="3" y="6"/>
                        <a:pt x="2" y="7"/>
                      </a:cubicBezTo>
                      <a:cubicBezTo>
                        <a:pt x="1" y="8"/>
                        <a:pt x="0" y="10"/>
                        <a:pt x="1" y="13"/>
                      </a:cubicBezTo>
                      <a:cubicBezTo>
                        <a:pt x="1" y="14"/>
                        <a:pt x="2" y="15"/>
                        <a:pt x="3" y="15"/>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8" name="Freeform 16"/>
                <p:cNvSpPr>
                  <a:spLocks/>
                </p:cNvSpPr>
                <p:nvPr/>
              </p:nvSpPr>
              <p:spPr bwMode="auto">
                <a:xfrm>
                  <a:off x="1356928" y="982326"/>
                  <a:ext cx="63351" cy="48420"/>
                </a:xfrm>
                <a:custGeom>
                  <a:avLst/>
                  <a:gdLst>
                    <a:gd name="T0" fmla="*/ 4 w 20"/>
                    <a:gd name="T1" fmla="*/ 14 h 17"/>
                    <a:gd name="T2" fmla="*/ 6 w 20"/>
                    <a:gd name="T3" fmla="*/ 16 h 17"/>
                    <a:gd name="T4" fmla="*/ 6 w 20"/>
                    <a:gd name="T5" fmla="*/ 14 h 17"/>
                    <a:gd name="T6" fmla="*/ 9 w 20"/>
                    <a:gd name="T7" fmla="*/ 15 h 17"/>
                    <a:gd name="T8" fmla="*/ 11 w 20"/>
                    <a:gd name="T9" fmla="*/ 17 h 17"/>
                    <a:gd name="T10" fmla="*/ 20 w 20"/>
                    <a:gd name="T11" fmla="*/ 7 h 17"/>
                    <a:gd name="T12" fmla="*/ 18 w 20"/>
                    <a:gd name="T13" fmla="*/ 2 h 17"/>
                    <a:gd name="T14" fmla="*/ 12 w 20"/>
                    <a:gd name="T15" fmla="*/ 0 h 17"/>
                    <a:gd name="T16" fmla="*/ 2 w 20"/>
                    <a:gd name="T17" fmla="*/ 4 h 17"/>
                    <a:gd name="T18" fmla="*/ 0 w 20"/>
                    <a:gd name="T19" fmla="*/ 8 h 17"/>
                    <a:gd name="T20" fmla="*/ 4 w 20"/>
                    <a:gd name="T21"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17">
                      <a:moveTo>
                        <a:pt x="4" y="14"/>
                      </a:moveTo>
                      <a:cubicBezTo>
                        <a:pt x="5" y="14"/>
                        <a:pt x="6" y="15"/>
                        <a:pt x="6" y="16"/>
                      </a:cubicBezTo>
                      <a:cubicBezTo>
                        <a:pt x="6" y="16"/>
                        <a:pt x="6" y="15"/>
                        <a:pt x="6" y="14"/>
                      </a:cubicBezTo>
                      <a:cubicBezTo>
                        <a:pt x="9" y="15"/>
                        <a:pt x="9" y="15"/>
                        <a:pt x="9" y="15"/>
                      </a:cubicBezTo>
                      <a:cubicBezTo>
                        <a:pt x="11" y="17"/>
                        <a:pt x="11" y="17"/>
                        <a:pt x="11" y="17"/>
                      </a:cubicBezTo>
                      <a:cubicBezTo>
                        <a:pt x="17" y="14"/>
                        <a:pt x="20" y="10"/>
                        <a:pt x="20" y="7"/>
                      </a:cubicBezTo>
                      <a:cubicBezTo>
                        <a:pt x="20" y="5"/>
                        <a:pt x="20" y="3"/>
                        <a:pt x="18" y="2"/>
                      </a:cubicBezTo>
                      <a:cubicBezTo>
                        <a:pt x="16" y="0"/>
                        <a:pt x="14" y="0"/>
                        <a:pt x="12" y="0"/>
                      </a:cubicBezTo>
                      <a:cubicBezTo>
                        <a:pt x="9" y="0"/>
                        <a:pt x="4" y="1"/>
                        <a:pt x="2" y="4"/>
                      </a:cubicBezTo>
                      <a:cubicBezTo>
                        <a:pt x="0" y="5"/>
                        <a:pt x="0" y="6"/>
                        <a:pt x="0" y="8"/>
                      </a:cubicBezTo>
                      <a:cubicBezTo>
                        <a:pt x="0" y="10"/>
                        <a:pt x="1" y="11"/>
                        <a:pt x="4" y="14"/>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59" name="Freeform 17"/>
                <p:cNvSpPr>
                  <a:spLocks/>
                </p:cNvSpPr>
                <p:nvPr/>
              </p:nvSpPr>
              <p:spPr bwMode="auto">
                <a:xfrm>
                  <a:off x="231900" y="742203"/>
                  <a:ext cx="2026144" cy="2768828"/>
                </a:xfrm>
                <a:custGeom>
                  <a:avLst/>
                  <a:gdLst>
                    <a:gd name="T0" fmla="*/ 605 w 643"/>
                    <a:gd name="T1" fmla="*/ 44 h 971"/>
                    <a:gd name="T2" fmla="*/ 587 w 643"/>
                    <a:gd name="T3" fmla="*/ 47 h 971"/>
                    <a:gd name="T4" fmla="*/ 579 w 643"/>
                    <a:gd name="T5" fmla="*/ 54 h 971"/>
                    <a:gd name="T6" fmla="*/ 551 w 643"/>
                    <a:gd name="T7" fmla="*/ 11 h 971"/>
                    <a:gd name="T8" fmla="*/ 526 w 643"/>
                    <a:gd name="T9" fmla="*/ 1 h 971"/>
                    <a:gd name="T10" fmla="*/ 508 w 643"/>
                    <a:gd name="T11" fmla="*/ 20 h 971"/>
                    <a:gd name="T12" fmla="*/ 492 w 643"/>
                    <a:gd name="T13" fmla="*/ 23 h 971"/>
                    <a:gd name="T14" fmla="*/ 480 w 643"/>
                    <a:gd name="T15" fmla="*/ 38 h 971"/>
                    <a:gd name="T16" fmla="*/ 458 w 643"/>
                    <a:gd name="T17" fmla="*/ 40 h 971"/>
                    <a:gd name="T18" fmla="*/ 457 w 643"/>
                    <a:gd name="T19" fmla="*/ 66 h 971"/>
                    <a:gd name="T20" fmla="*/ 442 w 643"/>
                    <a:gd name="T21" fmla="*/ 66 h 971"/>
                    <a:gd name="T22" fmla="*/ 446 w 643"/>
                    <a:gd name="T23" fmla="*/ 78 h 971"/>
                    <a:gd name="T24" fmla="*/ 425 w 643"/>
                    <a:gd name="T25" fmla="*/ 84 h 971"/>
                    <a:gd name="T26" fmla="*/ 423 w 643"/>
                    <a:gd name="T27" fmla="*/ 113 h 971"/>
                    <a:gd name="T28" fmla="*/ 401 w 643"/>
                    <a:gd name="T29" fmla="*/ 123 h 971"/>
                    <a:gd name="T30" fmla="*/ 387 w 643"/>
                    <a:gd name="T31" fmla="*/ 131 h 971"/>
                    <a:gd name="T32" fmla="*/ 397 w 643"/>
                    <a:gd name="T33" fmla="*/ 152 h 971"/>
                    <a:gd name="T34" fmla="*/ 397 w 643"/>
                    <a:gd name="T35" fmla="*/ 156 h 971"/>
                    <a:gd name="T36" fmla="*/ 388 w 643"/>
                    <a:gd name="T37" fmla="*/ 176 h 971"/>
                    <a:gd name="T38" fmla="*/ 357 w 643"/>
                    <a:gd name="T39" fmla="*/ 137 h 971"/>
                    <a:gd name="T40" fmla="*/ 345 w 643"/>
                    <a:gd name="T41" fmla="*/ 149 h 971"/>
                    <a:gd name="T42" fmla="*/ 330 w 643"/>
                    <a:gd name="T43" fmla="*/ 168 h 971"/>
                    <a:gd name="T44" fmla="*/ 326 w 643"/>
                    <a:gd name="T45" fmla="*/ 221 h 971"/>
                    <a:gd name="T46" fmla="*/ 310 w 643"/>
                    <a:gd name="T47" fmla="*/ 255 h 971"/>
                    <a:gd name="T48" fmla="*/ 232 w 643"/>
                    <a:gd name="T49" fmla="*/ 302 h 971"/>
                    <a:gd name="T50" fmla="*/ 194 w 643"/>
                    <a:gd name="T51" fmla="*/ 320 h 971"/>
                    <a:gd name="T52" fmla="*/ 153 w 643"/>
                    <a:gd name="T53" fmla="*/ 343 h 971"/>
                    <a:gd name="T54" fmla="*/ 131 w 643"/>
                    <a:gd name="T55" fmla="*/ 344 h 971"/>
                    <a:gd name="T56" fmla="*/ 115 w 643"/>
                    <a:gd name="T57" fmla="*/ 350 h 971"/>
                    <a:gd name="T58" fmla="*/ 87 w 643"/>
                    <a:gd name="T59" fmla="*/ 371 h 971"/>
                    <a:gd name="T60" fmla="*/ 52 w 643"/>
                    <a:gd name="T61" fmla="*/ 401 h 971"/>
                    <a:gd name="T62" fmla="*/ 30 w 643"/>
                    <a:gd name="T63" fmla="*/ 440 h 971"/>
                    <a:gd name="T64" fmla="*/ 21 w 643"/>
                    <a:gd name="T65" fmla="*/ 409 h 971"/>
                    <a:gd name="T66" fmla="*/ 7 w 643"/>
                    <a:gd name="T67" fmla="*/ 455 h 971"/>
                    <a:gd name="T68" fmla="*/ 16 w 643"/>
                    <a:gd name="T69" fmla="*/ 490 h 971"/>
                    <a:gd name="T70" fmla="*/ 28 w 643"/>
                    <a:gd name="T71" fmla="*/ 561 h 971"/>
                    <a:gd name="T72" fmla="*/ 53 w 643"/>
                    <a:gd name="T73" fmla="*/ 601 h 971"/>
                    <a:gd name="T74" fmla="*/ 43 w 643"/>
                    <a:gd name="T75" fmla="*/ 598 h 971"/>
                    <a:gd name="T76" fmla="*/ 27 w 643"/>
                    <a:gd name="T77" fmla="*/ 577 h 971"/>
                    <a:gd name="T78" fmla="*/ 34 w 643"/>
                    <a:gd name="T79" fmla="*/ 602 h 971"/>
                    <a:gd name="T80" fmla="*/ 40 w 643"/>
                    <a:gd name="T81" fmla="*/ 613 h 971"/>
                    <a:gd name="T82" fmla="*/ 29 w 643"/>
                    <a:gd name="T83" fmla="*/ 604 h 971"/>
                    <a:gd name="T84" fmla="*/ 29 w 643"/>
                    <a:gd name="T85" fmla="*/ 627 h 971"/>
                    <a:gd name="T86" fmla="*/ 59 w 643"/>
                    <a:gd name="T87" fmla="*/ 667 h 971"/>
                    <a:gd name="T88" fmla="*/ 103 w 643"/>
                    <a:gd name="T89" fmla="*/ 729 h 971"/>
                    <a:gd name="T90" fmla="*/ 128 w 643"/>
                    <a:gd name="T91" fmla="*/ 809 h 971"/>
                    <a:gd name="T92" fmla="*/ 149 w 643"/>
                    <a:gd name="T93" fmla="*/ 866 h 971"/>
                    <a:gd name="T94" fmla="*/ 141 w 643"/>
                    <a:gd name="T95" fmla="*/ 913 h 971"/>
                    <a:gd name="T96" fmla="*/ 133 w 643"/>
                    <a:gd name="T97" fmla="*/ 931 h 971"/>
                    <a:gd name="T98" fmla="*/ 156 w 643"/>
                    <a:gd name="T99" fmla="*/ 950 h 971"/>
                    <a:gd name="T100" fmla="*/ 208 w 643"/>
                    <a:gd name="T101" fmla="*/ 971 h 971"/>
                    <a:gd name="T102" fmla="*/ 284 w 643"/>
                    <a:gd name="T103" fmla="*/ 937 h 971"/>
                    <a:gd name="T104" fmla="*/ 306 w 643"/>
                    <a:gd name="T105" fmla="*/ 926 h 971"/>
                    <a:gd name="T106" fmla="*/ 336 w 643"/>
                    <a:gd name="T107" fmla="*/ 912 h 971"/>
                    <a:gd name="T108" fmla="*/ 385 w 643"/>
                    <a:gd name="T109" fmla="*/ 902 h 971"/>
                    <a:gd name="T110" fmla="*/ 426 w 643"/>
                    <a:gd name="T111" fmla="*/ 897 h 971"/>
                    <a:gd name="T112" fmla="*/ 448 w 643"/>
                    <a:gd name="T113" fmla="*/ 896 h 971"/>
                    <a:gd name="T114" fmla="*/ 477 w 643"/>
                    <a:gd name="T115" fmla="*/ 853 h 971"/>
                    <a:gd name="T116" fmla="*/ 507 w 643"/>
                    <a:gd name="T117" fmla="*/ 837 h 971"/>
                    <a:gd name="T118" fmla="*/ 570 w 643"/>
                    <a:gd name="T119" fmla="*/ 819 h 971"/>
                    <a:gd name="T120" fmla="*/ 624 w 643"/>
                    <a:gd name="T121" fmla="*/ 797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3" h="971">
                      <a:moveTo>
                        <a:pt x="616" y="45"/>
                      </a:moveTo>
                      <a:cubicBezTo>
                        <a:pt x="614" y="44"/>
                        <a:pt x="614" y="44"/>
                        <a:pt x="614" y="44"/>
                      </a:cubicBezTo>
                      <a:cubicBezTo>
                        <a:pt x="613" y="44"/>
                        <a:pt x="612" y="44"/>
                        <a:pt x="611" y="44"/>
                      </a:cubicBezTo>
                      <a:cubicBezTo>
                        <a:pt x="610" y="44"/>
                        <a:pt x="609" y="44"/>
                        <a:pt x="608" y="44"/>
                      </a:cubicBezTo>
                      <a:cubicBezTo>
                        <a:pt x="608" y="44"/>
                        <a:pt x="605" y="44"/>
                        <a:pt x="605" y="44"/>
                      </a:cubicBezTo>
                      <a:cubicBezTo>
                        <a:pt x="604" y="44"/>
                        <a:pt x="603" y="44"/>
                        <a:pt x="602" y="44"/>
                      </a:cubicBezTo>
                      <a:cubicBezTo>
                        <a:pt x="602" y="44"/>
                        <a:pt x="601" y="43"/>
                        <a:pt x="600" y="43"/>
                      </a:cubicBezTo>
                      <a:cubicBezTo>
                        <a:pt x="599" y="42"/>
                        <a:pt x="597" y="41"/>
                        <a:pt x="595" y="41"/>
                      </a:cubicBezTo>
                      <a:cubicBezTo>
                        <a:pt x="594" y="41"/>
                        <a:pt x="593" y="42"/>
                        <a:pt x="593" y="42"/>
                      </a:cubicBezTo>
                      <a:cubicBezTo>
                        <a:pt x="590" y="43"/>
                        <a:pt x="589" y="45"/>
                        <a:pt x="587" y="47"/>
                      </a:cubicBezTo>
                      <a:cubicBezTo>
                        <a:pt x="587" y="48"/>
                        <a:pt x="586" y="49"/>
                        <a:pt x="586" y="49"/>
                      </a:cubicBezTo>
                      <a:cubicBezTo>
                        <a:pt x="585" y="50"/>
                        <a:pt x="585" y="50"/>
                        <a:pt x="584" y="50"/>
                      </a:cubicBezTo>
                      <a:cubicBezTo>
                        <a:pt x="583" y="52"/>
                        <a:pt x="581" y="53"/>
                        <a:pt x="580" y="56"/>
                      </a:cubicBezTo>
                      <a:cubicBezTo>
                        <a:pt x="580" y="57"/>
                        <a:pt x="580" y="58"/>
                        <a:pt x="580" y="59"/>
                      </a:cubicBezTo>
                      <a:cubicBezTo>
                        <a:pt x="579" y="57"/>
                        <a:pt x="579" y="55"/>
                        <a:pt x="579" y="54"/>
                      </a:cubicBezTo>
                      <a:cubicBezTo>
                        <a:pt x="580" y="53"/>
                        <a:pt x="581" y="51"/>
                        <a:pt x="581" y="50"/>
                      </a:cubicBezTo>
                      <a:cubicBezTo>
                        <a:pt x="583" y="48"/>
                        <a:pt x="584" y="46"/>
                        <a:pt x="583" y="43"/>
                      </a:cubicBezTo>
                      <a:cubicBezTo>
                        <a:pt x="583" y="40"/>
                        <a:pt x="580" y="39"/>
                        <a:pt x="577" y="38"/>
                      </a:cubicBezTo>
                      <a:cubicBezTo>
                        <a:pt x="571" y="36"/>
                        <a:pt x="567" y="30"/>
                        <a:pt x="563" y="24"/>
                      </a:cubicBezTo>
                      <a:cubicBezTo>
                        <a:pt x="560" y="20"/>
                        <a:pt x="556" y="15"/>
                        <a:pt x="551" y="11"/>
                      </a:cubicBezTo>
                      <a:cubicBezTo>
                        <a:pt x="547" y="9"/>
                        <a:pt x="543" y="8"/>
                        <a:pt x="540" y="7"/>
                      </a:cubicBezTo>
                      <a:cubicBezTo>
                        <a:pt x="539" y="7"/>
                        <a:pt x="538" y="7"/>
                        <a:pt x="537" y="7"/>
                      </a:cubicBezTo>
                      <a:cubicBezTo>
                        <a:pt x="535" y="7"/>
                        <a:pt x="534" y="7"/>
                        <a:pt x="533" y="6"/>
                      </a:cubicBezTo>
                      <a:cubicBezTo>
                        <a:pt x="533" y="6"/>
                        <a:pt x="532" y="5"/>
                        <a:pt x="532" y="5"/>
                      </a:cubicBezTo>
                      <a:cubicBezTo>
                        <a:pt x="531" y="3"/>
                        <a:pt x="529" y="1"/>
                        <a:pt x="526" y="1"/>
                      </a:cubicBezTo>
                      <a:cubicBezTo>
                        <a:pt x="526" y="1"/>
                        <a:pt x="525" y="0"/>
                        <a:pt x="524" y="0"/>
                      </a:cubicBezTo>
                      <a:cubicBezTo>
                        <a:pt x="517" y="0"/>
                        <a:pt x="517" y="8"/>
                        <a:pt x="517" y="11"/>
                      </a:cubicBezTo>
                      <a:cubicBezTo>
                        <a:pt x="517" y="12"/>
                        <a:pt x="517" y="13"/>
                        <a:pt x="517" y="14"/>
                      </a:cubicBezTo>
                      <a:cubicBezTo>
                        <a:pt x="516" y="16"/>
                        <a:pt x="513" y="21"/>
                        <a:pt x="511" y="22"/>
                      </a:cubicBezTo>
                      <a:cubicBezTo>
                        <a:pt x="510" y="21"/>
                        <a:pt x="509" y="20"/>
                        <a:pt x="508" y="20"/>
                      </a:cubicBezTo>
                      <a:cubicBezTo>
                        <a:pt x="504" y="16"/>
                        <a:pt x="502" y="15"/>
                        <a:pt x="500" y="15"/>
                      </a:cubicBezTo>
                      <a:cubicBezTo>
                        <a:pt x="499" y="15"/>
                        <a:pt x="498" y="16"/>
                        <a:pt x="497" y="17"/>
                      </a:cubicBezTo>
                      <a:cubicBezTo>
                        <a:pt x="497" y="18"/>
                        <a:pt x="497" y="19"/>
                        <a:pt x="496" y="20"/>
                      </a:cubicBezTo>
                      <a:cubicBezTo>
                        <a:pt x="496" y="22"/>
                        <a:pt x="496" y="22"/>
                        <a:pt x="495" y="23"/>
                      </a:cubicBezTo>
                      <a:cubicBezTo>
                        <a:pt x="494" y="23"/>
                        <a:pt x="493" y="23"/>
                        <a:pt x="492" y="23"/>
                      </a:cubicBezTo>
                      <a:cubicBezTo>
                        <a:pt x="490" y="24"/>
                        <a:pt x="487" y="24"/>
                        <a:pt x="485" y="29"/>
                      </a:cubicBezTo>
                      <a:cubicBezTo>
                        <a:pt x="485" y="31"/>
                        <a:pt x="485" y="33"/>
                        <a:pt x="485" y="35"/>
                      </a:cubicBezTo>
                      <a:cubicBezTo>
                        <a:pt x="485" y="36"/>
                        <a:pt x="484" y="40"/>
                        <a:pt x="484" y="41"/>
                      </a:cubicBezTo>
                      <a:cubicBezTo>
                        <a:pt x="484" y="41"/>
                        <a:pt x="483" y="41"/>
                        <a:pt x="483" y="40"/>
                      </a:cubicBezTo>
                      <a:cubicBezTo>
                        <a:pt x="482" y="40"/>
                        <a:pt x="481" y="39"/>
                        <a:pt x="480" y="38"/>
                      </a:cubicBezTo>
                      <a:cubicBezTo>
                        <a:pt x="478" y="36"/>
                        <a:pt x="474" y="33"/>
                        <a:pt x="470" y="33"/>
                      </a:cubicBezTo>
                      <a:cubicBezTo>
                        <a:pt x="469" y="33"/>
                        <a:pt x="468" y="34"/>
                        <a:pt x="466" y="34"/>
                      </a:cubicBezTo>
                      <a:cubicBezTo>
                        <a:pt x="465" y="35"/>
                        <a:pt x="464" y="36"/>
                        <a:pt x="463" y="37"/>
                      </a:cubicBezTo>
                      <a:cubicBezTo>
                        <a:pt x="462" y="38"/>
                        <a:pt x="462" y="39"/>
                        <a:pt x="461" y="39"/>
                      </a:cubicBezTo>
                      <a:cubicBezTo>
                        <a:pt x="460" y="39"/>
                        <a:pt x="459" y="40"/>
                        <a:pt x="458" y="40"/>
                      </a:cubicBezTo>
                      <a:cubicBezTo>
                        <a:pt x="457" y="40"/>
                        <a:pt x="454" y="41"/>
                        <a:pt x="452" y="42"/>
                      </a:cubicBezTo>
                      <a:cubicBezTo>
                        <a:pt x="444" y="49"/>
                        <a:pt x="448" y="55"/>
                        <a:pt x="451" y="60"/>
                      </a:cubicBezTo>
                      <a:cubicBezTo>
                        <a:pt x="452" y="61"/>
                        <a:pt x="452" y="61"/>
                        <a:pt x="452" y="61"/>
                      </a:cubicBezTo>
                      <a:cubicBezTo>
                        <a:pt x="452" y="61"/>
                        <a:pt x="453" y="62"/>
                        <a:pt x="454" y="63"/>
                      </a:cubicBezTo>
                      <a:cubicBezTo>
                        <a:pt x="455" y="64"/>
                        <a:pt x="456" y="66"/>
                        <a:pt x="457" y="66"/>
                      </a:cubicBezTo>
                      <a:cubicBezTo>
                        <a:pt x="456" y="66"/>
                        <a:pt x="456" y="66"/>
                        <a:pt x="456" y="66"/>
                      </a:cubicBezTo>
                      <a:cubicBezTo>
                        <a:pt x="455" y="66"/>
                        <a:pt x="455" y="65"/>
                        <a:pt x="454" y="65"/>
                      </a:cubicBezTo>
                      <a:cubicBezTo>
                        <a:pt x="453" y="64"/>
                        <a:pt x="451" y="62"/>
                        <a:pt x="448" y="62"/>
                      </a:cubicBezTo>
                      <a:cubicBezTo>
                        <a:pt x="448" y="62"/>
                        <a:pt x="447" y="62"/>
                        <a:pt x="447" y="62"/>
                      </a:cubicBezTo>
                      <a:cubicBezTo>
                        <a:pt x="444" y="63"/>
                        <a:pt x="442" y="64"/>
                        <a:pt x="442" y="66"/>
                      </a:cubicBezTo>
                      <a:cubicBezTo>
                        <a:pt x="441" y="68"/>
                        <a:pt x="442" y="71"/>
                        <a:pt x="444" y="74"/>
                      </a:cubicBezTo>
                      <a:cubicBezTo>
                        <a:pt x="444" y="75"/>
                        <a:pt x="445" y="76"/>
                        <a:pt x="446" y="76"/>
                      </a:cubicBezTo>
                      <a:cubicBezTo>
                        <a:pt x="447" y="77"/>
                        <a:pt x="448" y="78"/>
                        <a:pt x="448" y="80"/>
                      </a:cubicBezTo>
                      <a:cubicBezTo>
                        <a:pt x="449" y="80"/>
                        <a:pt x="448" y="82"/>
                        <a:pt x="448" y="82"/>
                      </a:cubicBezTo>
                      <a:cubicBezTo>
                        <a:pt x="447" y="82"/>
                        <a:pt x="446" y="80"/>
                        <a:pt x="446" y="78"/>
                      </a:cubicBezTo>
                      <a:cubicBezTo>
                        <a:pt x="444" y="75"/>
                        <a:pt x="442" y="71"/>
                        <a:pt x="437" y="71"/>
                      </a:cubicBezTo>
                      <a:cubicBezTo>
                        <a:pt x="436" y="71"/>
                        <a:pt x="436" y="71"/>
                        <a:pt x="435" y="71"/>
                      </a:cubicBezTo>
                      <a:cubicBezTo>
                        <a:pt x="430" y="72"/>
                        <a:pt x="429" y="76"/>
                        <a:pt x="428" y="79"/>
                      </a:cubicBezTo>
                      <a:cubicBezTo>
                        <a:pt x="428" y="81"/>
                        <a:pt x="428" y="82"/>
                        <a:pt x="427" y="83"/>
                      </a:cubicBezTo>
                      <a:cubicBezTo>
                        <a:pt x="426" y="83"/>
                        <a:pt x="426" y="84"/>
                        <a:pt x="425" y="84"/>
                      </a:cubicBezTo>
                      <a:cubicBezTo>
                        <a:pt x="423" y="84"/>
                        <a:pt x="422" y="85"/>
                        <a:pt x="420" y="87"/>
                      </a:cubicBezTo>
                      <a:cubicBezTo>
                        <a:pt x="418" y="90"/>
                        <a:pt x="416" y="97"/>
                        <a:pt x="417" y="101"/>
                      </a:cubicBezTo>
                      <a:cubicBezTo>
                        <a:pt x="418" y="104"/>
                        <a:pt x="420" y="106"/>
                        <a:pt x="422" y="107"/>
                      </a:cubicBezTo>
                      <a:cubicBezTo>
                        <a:pt x="424" y="108"/>
                        <a:pt x="424" y="109"/>
                        <a:pt x="425" y="110"/>
                      </a:cubicBezTo>
                      <a:cubicBezTo>
                        <a:pt x="425" y="112"/>
                        <a:pt x="425" y="112"/>
                        <a:pt x="423" y="113"/>
                      </a:cubicBezTo>
                      <a:cubicBezTo>
                        <a:pt x="422" y="114"/>
                        <a:pt x="419" y="115"/>
                        <a:pt x="418" y="118"/>
                      </a:cubicBezTo>
                      <a:cubicBezTo>
                        <a:pt x="417" y="119"/>
                        <a:pt x="417" y="121"/>
                        <a:pt x="417" y="122"/>
                      </a:cubicBezTo>
                      <a:cubicBezTo>
                        <a:pt x="416" y="121"/>
                        <a:pt x="413" y="119"/>
                        <a:pt x="410" y="119"/>
                      </a:cubicBezTo>
                      <a:cubicBezTo>
                        <a:pt x="409" y="119"/>
                        <a:pt x="408" y="119"/>
                        <a:pt x="408" y="120"/>
                      </a:cubicBezTo>
                      <a:cubicBezTo>
                        <a:pt x="405" y="120"/>
                        <a:pt x="403" y="122"/>
                        <a:pt x="401" y="123"/>
                      </a:cubicBezTo>
                      <a:cubicBezTo>
                        <a:pt x="401" y="124"/>
                        <a:pt x="400" y="124"/>
                        <a:pt x="400" y="124"/>
                      </a:cubicBezTo>
                      <a:cubicBezTo>
                        <a:pt x="398" y="120"/>
                        <a:pt x="394" y="115"/>
                        <a:pt x="390" y="115"/>
                      </a:cubicBezTo>
                      <a:cubicBezTo>
                        <a:pt x="388" y="115"/>
                        <a:pt x="386" y="116"/>
                        <a:pt x="384" y="118"/>
                      </a:cubicBezTo>
                      <a:cubicBezTo>
                        <a:pt x="379" y="124"/>
                        <a:pt x="384" y="129"/>
                        <a:pt x="387" y="131"/>
                      </a:cubicBezTo>
                      <a:cubicBezTo>
                        <a:pt x="387" y="131"/>
                        <a:pt x="387" y="131"/>
                        <a:pt x="387" y="131"/>
                      </a:cubicBezTo>
                      <a:cubicBezTo>
                        <a:pt x="385" y="133"/>
                        <a:pt x="383" y="136"/>
                        <a:pt x="384" y="139"/>
                      </a:cubicBezTo>
                      <a:cubicBezTo>
                        <a:pt x="385" y="141"/>
                        <a:pt x="387" y="142"/>
                        <a:pt x="389" y="143"/>
                      </a:cubicBezTo>
                      <a:cubicBezTo>
                        <a:pt x="389" y="144"/>
                        <a:pt x="391" y="144"/>
                        <a:pt x="391" y="145"/>
                      </a:cubicBezTo>
                      <a:cubicBezTo>
                        <a:pt x="391" y="145"/>
                        <a:pt x="391" y="145"/>
                        <a:pt x="391" y="145"/>
                      </a:cubicBezTo>
                      <a:cubicBezTo>
                        <a:pt x="393" y="148"/>
                        <a:pt x="395" y="150"/>
                        <a:pt x="397" y="152"/>
                      </a:cubicBezTo>
                      <a:cubicBezTo>
                        <a:pt x="398" y="152"/>
                        <a:pt x="398" y="152"/>
                        <a:pt x="398" y="152"/>
                      </a:cubicBezTo>
                      <a:cubicBezTo>
                        <a:pt x="399" y="153"/>
                        <a:pt x="399" y="153"/>
                        <a:pt x="399" y="155"/>
                      </a:cubicBezTo>
                      <a:cubicBezTo>
                        <a:pt x="399" y="157"/>
                        <a:pt x="399" y="158"/>
                        <a:pt x="399" y="159"/>
                      </a:cubicBezTo>
                      <a:cubicBezTo>
                        <a:pt x="399" y="159"/>
                        <a:pt x="399" y="159"/>
                        <a:pt x="399" y="158"/>
                      </a:cubicBezTo>
                      <a:cubicBezTo>
                        <a:pt x="398" y="158"/>
                        <a:pt x="398" y="157"/>
                        <a:pt x="397" y="156"/>
                      </a:cubicBezTo>
                      <a:cubicBezTo>
                        <a:pt x="395" y="153"/>
                        <a:pt x="394" y="152"/>
                        <a:pt x="392" y="152"/>
                      </a:cubicBezTo>
                      <a:cubicBezTo>
                        <a:pt x="390" y="152"/>
                        <a:pt x="389" y="153"/>
                        <a:pt x="388" y="154"/>
                      </a:cubicBezTo>
                      <a:cubicBezTo>
                        <a:pt x="386" y="156"/>
                        <a:pt x="386" y="159"/>
                        <a:pt x="386" y="162"/>
                      </a:cubicBezTo>
                      <a:cubicBezTo>
                        <a:pt x="386" y="163"/>
                        <a:pt x="387" y="164"/>
                        <a:pt x="387" y="165"/>
                      </a:cubicBezTo>
                      <a:cubicBezTo>
                        <a:pt x="387" y="167"/>
                        <a:pt x="389" y="174"/>
                        <a:pt x="388" y="176"/>
                      </a:cubicBezTo>
                      <a:cubicBezTo>
                        <a:pt x="388" y="175"/>
                        <a:pt x="386" y="174"/>
                        <a:pt x="383" y="169"/>
                      </a:cubicBezTo>
                      <a:cubicBezTo>
                        <a:pt x="383" y="169"/>
                        <a:pt x="382" y="168"/>
                        <a:pt x="382" y="168"/>
                      </a:cubicBezTo>
                      <a:cubicBezTo>
                        <a:pt x="380" y="165"/>
                        <a:pt x="379" y="162"/>
                        <a:pt x="377" y="158"/>
                      </a:cubicBezTo>
                      <a:cubicBezTo>
                        <a:pt x="374" y="151"/>
                        <a:pt x="371" y="144"/>
                        <a:pt x="366" y="140"/>
                      </a:cubicBezTo>
                      <a:cubicBezTo>
                        <a:pt x="365" y="139"/>
                        <a:pt x="361" y="137"/>
                        <a:pt x="357" y="137"/>
                      </a:cubicBezTo>
                      <a:cubicBezTo>
                        <a:pt x="356" y="137"/>
                        <a:pt x="355" y="137"/>
                        <a:pt x="354" y="137"/>
                      </a:cubicBezTo>
                      <a:cubicBezTo>
                        <a:pt x="352" y="139"/>
                        <a:pt x="351" y="141"/>
                        <a:pt x="351" y="143"/>
                      </a:cubicBezTo>
                      <a:cubicBezTo>
                        <a:pt x="350" y="143"/>
                        <a:pt x="350" y="144"/>
                        <a:pt x="350" y="145"/>
                      </a:cubicBezTo>
                      <a:cubicBezTo>
                        <a:pt x="349" y="145"/>
                        <a:pt x="349" y="145"/>
                        <a:pt x="348" y="146"/>
                      </a:cubicBezTo>
                      <a:cubicBezTo>
                        <a:pt x="347" y="147"/>
                        <a:pt x="346" y="147"/>
                        <a:pt x="345" y="149"/>
                      </a:cubicBezTo>
                      <a:cubicBezTo>
                        <a:pt x="344" y="150"/>
                        <a:pt x="344" y="152"/>
                        <a:pt x="344" y="154"/>
                      </a:cubicBezTo>
                      <a:cubicBezTo>
                        <a:pt x="343" y="155"/>
                        <a:pt x="343" y="155"/>
                        <a:pt x="343" y="156"/>
                      </a:cubicBezTo>
                      <a:cubicBezTo>
                        <a:pt x="343" y="156"/>
                        <a:pt x="342" y="157"/>
                        <a:pt x="341" y="157"/>
                      </a:cubicBezTo>
                      <a:cubicBezTo>
                        <a:pt x="340" y="157"/>
                        <a:pt x="338" y="158"/>
                        <a:pt x="337" y="159"/>
                      </a:cubicBezTo>
                      <a:cubicBezTo>
                        <a:pt x="334" y="161"/>
                        <a:pt x="332" y="164"/>
                        <a:pt x="330" y="168"/>
                      </a:cubicBezTo>
                      <a:cubicBezTo>
                        <a:pt x="329" y="174"/>
                        <a:pt x="330" y="180"/>
                        <a:pt x="331" y="185"/>
                      </a:cubicBezTo>
                      <a:cubicBezTo>
                        <a:pt x="331" y="187"/>
                        <a:pt x="331" y="188"/>
                        <a:pt x="331" y="189"/>
                      </a:cubicBezTo>
                      <a:cubicBezTo>
                        <a:pt x="332" y="193"/>
                        <a:pt x="334" y="197"/>
                        <a:pt x="336" y="200"/>
                      </a:cubicBezTo>
                      <a:cubicBezTo>
                        <a:pt x="337" y="201"/>
                        <a:pt x="338" y="203"/>
                        <a:pt x="338" y="205"/>
                      </a:cubicBezTo>
                      <a:cubicBezTo>
                        <a:pt x="341" y="210"/>
                        <a:pt x="332" y="218"/>
                        <a:pt x="326" y="221"/>
                      </a:cubicBezTo>
                      <a:cubicBezTo>
                        <a:pt x="320" y="225"/>
                        <a:pt x="319" y="226"/>
                        <a:pt x="317" y="232"/>
                      </a:cubicBezTo>
                      <a:cubicBezTo>
                        <a:pt x="317" y="233"/>
                        <a:pt x="317" y="233"/>
                        <a:pt x="317" y="233"/>
                      </a:cubicBezTo>
                      <a:cubicBezTo>
                        <a:pt x="317" y="234"/>
                        <a:pt x="316" y="235"/>
                        <a:pt x="315" y="237"/>
                      </a:cubicBezTo>
                      <a:cubicBezTo>
                        <a:pt x="314" y="239"/>
                        <a:pt x="312" y="241"/>
                        <a:pt x="312" y="245"/>
                      </a:cubicBezTo>
                      <a:cubicBezTo>
                        <a:pt x="312" y="249"/>
                        <a:pt x="311" y="251"/>
                        <a:pt x="310" y="255"/>
                      </a:cubicBezTo>
                      <a:cubicBezTo>
                        <a:pt x="307" y="263"/>
                        <a:pt x="302" y="269"/>
                        <a:pt x="294" y="275"/>
                      </a:cubicBezTo>
                      <a:cubicBezTo>
                        <a:pt x="283" y="284"/>
                        <a:pt x="269" y="290"/>
                        <a:pt x="256" y="297"/>
                      </a:cubicBezTo>
                      <a:cubicBezTo>
                        <a:pt x="252" y="298"/>
                        <a:pt x="248" y="300"/>
                        <a:pt x="244" y="302"/>
                      </a:cubicBezTo>
                      <a:cubicBezTo>
                        <a:pt x="242" y="303"/>
                        <a:pt x="241" y="303"/>
                        <a:pt x="239" y="303"/>
                      </a:cubicBezTo>
                      <a:cubicBezTo>
                        <a:pt x="237" y="303"/>
                        <a:pt x="235" y="303"/>
                        <a:pt x="232" y="302"/>
                      </a:cubicBezTo>
                      <a:cubicBezTo>
                        <a:pt x="230" y="302"/>
                        <a:pt x="227" y="301"/>
                        <a:pt x="224" y="301"/>
                      </a:cubicBezTo>
                      <a:cubicBezTo>
                        <a:pt x="222" y="301"/>
                        <a:pt x="220" y="301"/>
                        <a:pt x="218" y="302"/>
                      </a:cubicBezTo>
                      <a:cubicBezTo>
                        <a:pt x="213" y="304"/>
                        <a:pt x="210" y="308"/>
                        <a:pt x="207" y="312"/>
                      </a:cubicBezTo>
                      <a:cubicBezTo>
                        <a:pt x="204" y="314"/>
                        <a:pt x="202" y="317"/>
                        <a:pt x="199" y="319"/>
                      </a:cubicBezTo>
                      <a:cubicBezTo>
                        <a:pt x="198" y="319"/>
                        <a:pt x="196" y="320"/>
                        <a:pt x="194" y="320"/>
                      </a:cubicBezTo>
                      <a:cubicBezTo>
                        <a:pt x="192" y="320"/>
                        <a:pt x="190" y="320"/>
                        <a:pt x="187" y="321"/>
                      </a:cubicBezTo>
                      <a:cubicBezTo>
                        <a:pt x="182" y="323"/>
                        <a:pt x="177" y="326"/>
                        <a:pt x="173" y="330"/>
                      </a:cubicBezTo>
                      <a:cubicBezTo>
                        <a:pt x="172" y="331"/>
                        <a:pt x="171" y="332"/>
                        <a:pt x="170" y="333"/>
                      </a:cubicBezTo>
                      <a:cubicBezTo>
                        <a:pt x="166" y="337"/>
                        <a:pt x="162" y="340"/>
                        <a:pt x="157" y="342"/>
                      </a:cubicBezTo>
                      <a:cubicBezTo>
                        <a:pt x="156" y="343"/>
                        <a:pt x="154" y="343"/>
                        <a:pt x="153" y="343"/>
                      </a:cubicBezTo>
                      <a:cubicBezTo>
                        <a:pt x="151" y="343"/>
                        <a:pt x="149" y="343"/>
                        <a:pt x="147" y="342"/>
                      </a:cubicBezTo>
                      <a:cubicBezTo>
                        <a:pt x="145" y="342"/>
                        <a:pt x="143" y="341"/>
                        <a:pt x="140" y="341"/>
                      </a:cubicBezTo>
                      <a:cubicBezTo>
                        <a:pt x="140" y="341"/>
                        <a:pt x="140" y="341"/>
                        <a:pt x="139" y="341"/>
                      </a:cubicBezTo>
                      <a:cubicBezTo>
                        <a:pt x="137" y="341"/>
                        <a:pt x="135" y="342"/>
                        <a:pt x="133" y="343"/>
                      </a:cubicBezTo>
                      <a:cubicBezTo>
                        <a:pt x="132" y="343"/>
                        <a:pt x="132" y="344"/>
                        <a:pt x="131" y="344"/>
                      </a:cubicBezTo>
                      <a:cubicBezTo>
                        <a:pt x="130" y="344"/>
                        <a:pt x="129" y="345"/>
                        <a:pt x="128" y="345"/>
                      </a:cubicBezTo>
                      <a:cubicBezTo>
                        <a:pt x="125" y="345"/>
                        <a:pt x="122" y="346"/>
                        <a:pt x="120" y="348"/>
                      </a:cubicBezTo>
                      <a:cubicBezTo>
                        <a:pt x="119" y="348"/>
                        <a:pt x="118" y="349"/>
                        <a:pt x="118" y="349"/>
                      </a:cubicBezTo>
                      <a:cubicBezTo>
                        <a:pt x="117" y="350"/>
                        <a:pt x="117" y="350"/>
                        <a:pt x="116" y="350"/>
                      </a:cubicBezTo>
                      <a:cubicBezTo>
                        <a:pt x="116" y="350"/>
                        <a:pt x="116" y="350"/>
                        <a:pt x="115" y="350"/>
                      </a:cubicBezTo>
                      <a:cubicBezTo>
                        <a:pt x="114" y="350"/>
                        <a:pt x="114" y="350"/>
                        <a:pt x="114" y="350"/>
                      </a:cubicBezTo>
                      <a:cubicBezTo>
                        <a:pt x="113" y="350"/>
                        <a:pt x="112" y="350"/>
                        <a:pt x="112" y="351"/>
                      </a:cubicBezTo>
                      <a:cubicBezTo>
                        <a:pt x="108" y="352"/>
                        <a:pt x="104" y="354"/>
                        <a:pt x="101" y="357"/>
                      </a:cubicBezTo>
                      <a:cubicBezTo>
                        <a:pt x="100" y="358"/>
                        <a:pt x="99" y="358"/>
                        <a:pt x="99" y="359"/>
                      </a:cubicBezTo>
                      <a:cubicBezTo>
                        <a:pt x="94" y="362"/>
                        <a:pt x="91" y="366"/>
                        <a:pt x="87" y="371"/>
                      </a:cubicBezTo>
                      <a:cubicBezTo>
                        <a:pt x="85" y="374"/>
                        <a:pt x="83" y="377"/>
                        <a:pt x="80" y="380"/>
                      </a:cubicBezTo>
                      <a:cubicBezTo>
                        <a:pt x="78" y="382"/>
                        <a:pt x="76" y="384"/>
                        <a:pt x="74" y="387"/>
                      </a:cubicBezTo>
                      <a:cubicBezTo>
                        <a:pt x="70" y="392"/>
                        <a:pt x="66" y="396"/>
                        <a:pt x="61" y="399"/>
                      </a:cubicBezTo>
                      <a:cubicBezTo>
                        <a:pt x="60" y="399"/>
                        <a:pt x="58" y="399"/>
                        <a:pt x="57" y="400"/>
                      </a:cubicBezTo>
                      <a:cubicBezTo>
                        <a:pt x="55" y="400"/>
                        <a:pt x="54" y="400"/>
                        <a:pt x="52" y="401"/>
                      </a:cubicBezTo>
                      <a:cubicBezTo>
                        <a:pt x="47" y="403"/>
                        <a:pt x="44" y="407"/>
                        <a:pt x="42" y="411"/>
                      </a:cubicBezTo>
                      <a:cubicBezTo>
                        <a:pt x="40" y="414"/>
                        <a:pt x="39" y="417"/>
                        <a:pt x="39" y="420"/>
                      </a:cubicBezTo>
                      <a:cubicBezTo>
                        <a:pt x="39" y="421"/>
                        <a:pt x="39" y="423"/>
                        <a:pt x="39" y="424"/>
                      </a:cubicBezTo>
                      <a:cubicBezTo>
                        <a:pt x="38" y="428"/>
                        <a:pt x="36" y="436"/>
                        <a:pt x="32" y="439"/>
                      </a:cubicBezTo>
                      <a:cubicBezTo>
                        <a:pt x="31" y="440"/>
                        <a:pt x="30" y="440"/>
                        <a:pt x="30" y="440"/>
                      </a:cubicBezTo>
                      <a:cubicBezTo>
                        <a:pt x="30" y="440"/>
                        <a:pt x="29" y="440"/>
                        <a:pt x="29" y="438"/>
                      </a:cubicBezTo>
                      <a:cubicBezTo>
                        <a:pt x="27" y="433"/>
                        <a:pt x="26" y="427"/>
                        <a:pt x="27" y="422"/>
                      </a:cubicBezTo>
                      <a:cubicBezTo>
                        <a:pt x="27" y="422"/>
                        <a:pt x="27" y="421"/>
                        <a:pt x="27" y="420"/>
                      </a:cubicBezTo>
                      <a:cubicBezTo>
                        <a:pt x="28" y="417"/>
                        <a:pt x="29" y="412"/>
                        <a:pt x="23" y="410"/>
                      </a:cubicBezTo>
                      <a:cubicBezTo>
                        <a:pt x="23" y="409"/>
                        <a:pt x="22" y="409"/>
                        <a:pt x="21" y="409"/>
                      </a:cubicBezTo>
                      <a:cubicBezTo>
                        <a:pt x="15" y="409"/>
                        <a:pt x="12" y="418"/>
                        <a:pt x="12" y="423"/>
                      </a:cubicBezTo>
                      <a:cubicBezTo>
                        <a:pt x="12" y="424"/>
                        <a:pt x="12" y="426"/>
                        <a:pt x="12" y="427"/>
                      </a:cubicBezTo>
                      <a:cubicBezTo>
                        <a:pt x="12" y="431"/>
                        <a:pt x="12" y="435"/>
                        <a:pt x="10" y="438"/>
                      </a:cubicBezTo>
                      <a:cubicBezTo>
                        <a:pt x="10" y="439"/>
                        <a:pt x="10" y="440"/>
                        <a:pt x="9" y="441"/>
                      </a:cubicBezTo>
                      <a:cubicBezTo>
                        <a:pt x="7" y="445"/>
                        <a:pt x="4" y="451"/>
                        <a:pt x="7" y="455"/>
                      </a:cubicBezTo>
                      <a:cubicBezTo>
                        <a:pt x="8" y="457"/>
                        <a:pt x="9" y="459"/>
                        <a:pt x="11" y="460"/>
                      </a:cubicBezTo>
                      <a:cubicBezTo>
                        <a:pt x="13" y="462"/>
                        <a:pt x="14" y="462"/>
                        <a:pt x="14" y="464"/>
                      </a:cubicBezTo>
                      <a:cubicBezTo>
                        <a:pt x="15" y="466"/>
                        <a:pt x="15" y="469"/>
                        <a:pt x="15" y="471"/>
                      </a:cubicBezTo>
                      <a:cubicBezTo>
                        <a:pt x="16" y="474"/>
                        <a:pt x="16" y="476"/>
                        <a:pt x="16" y="478"/>
                      </a:cubicBezTo>
                      <a:cubicBezTo>
                        <a:pt x="17" y="483"/>
                        <a:pt x="18" y="487"/>
                        <a:pt x="16" y="490"/>
                      </a:cubicBezTo>
                      <a:cubicBezTo>
                        <a:pt x="12" y="499"/>
                        <a:pt x="0" y="523"/>
                        <a:pt x="11" y="534"/>
                      </a:cubicBezTo>
                      <a:cubicBezTo>
                        <a:pt x="13" y="535"/>
                        <a:pt x="14" y="536"/>
                        <a:pt x="16" y="537"/>
                      </a:cubicBezTo>
                      <a:cubicBezTo>
                        <a:pt x="18" y="539"/>
                        <a:pt x="19" y="540"/>
                        <a:pt x="20" y="542"/>
                      </a:cubicBezTo>
                      <a:cubicBezTo>
                        <a:pt x="22" y="544"/>
                        <a:pt x="23" y="547"/>
                        <a:pt x="23" y="550"/>
                      </a:cubicBezTo>
                      <a:cubicBezTo>
                        <a:pt x="24" y="553"/>
                        <a:pt x="25" y="557"/>
                        <a:pt x="28" y="561"/>
                      </a:cubicBezTo>
                      <a:cubicBezTo>
                        <a:pt x="30" y="563"/>
                        <a:pt x="32" y="566"/>
                        <a:pt x="34" y="568"/>
                      </a:cubicBezTo>
                      <a:cubicBezTo>
                        <a:pt x="37" y="571"/>
                        <a:pt x="39" y="573"/>
                        <a:pt x="41" y="576"/>
                      </a:cubicBezTo>
                      <a:cubicBezTo>
                        <a:pt x="42" y="578"/>
                        <a:pt x="44" y="580"/>
                        <a:pt x="46" y="582"/>
                      </a:cubicBezTo>
                      <a:cubicBezTo>
                        <a:pt x="48" y="583"/>
                        <a:pt x="50" y="585"/>
                        <a:pt x="51" y="588"/>
                      </a:cubicBezTo>
                      <a:cubicBezTo>
                        <a:pt x="53" y="591"/>
                        <a:pt x="53" y="597"/>
                        <a:pt x="53" y="601"/>
                      </a:cubicBezTo>
                      <a:cubicBezTo>
                        <a:pt x="53" y="603"/>
                        <a:pt x="53" y="603"/>
                        <a:pt x="53" y="603"/>
                      </a:cubicBezTo>
                      <a:cubicBezTo>
                        <a:pt x="53" y="606"/>
                        <a:pt x="52" y="607"/>
                        <a:pt x="52" y="607"/>
                      </a:cubicBezTo>
                      <a:cubicBezTo>
                        <a:pt x="52" y="607"/>
                        <a:pt x="52" y="607"/>
                        <a:pt x="50" y="605"/>
                      </a:cubicBezTo>
                      <a:cubicBezTo>
                        <a:pt x="50" y="605"/>
                        <a:pt x="49" y="604"/>
                        <a:pt x="49" y="604"/>
                      </a:cubicBezTo>
                      <a:cubicBezTo>
                        <a:pt x="48" y="602"/>
                        <a:pt x="46" y="599"/>
                        <a:pt x="43" y="598"/>
                      </a:cubicBezTo>
                      <a:cubicBezTo>
                        <a:pt x="43" y="598"/>
                        <a:pt x="42" y="598"/>
                        <a:pt x="41" y="598"/>
                      </a:cubicBezTo>
                      <a:cubicBezTo>
                        <a:pt x="40" y="598"/>
                        <a:pt x="38" y="598"/>
                        <a:pt x="37" y="599"/>
                      </a:cubicBezTo>
                      <a:cubicBezTo>
                        <a:pt x="37" y="599"/>
                        <a:pt x="37" y="598"/>
                        <a:pt x="37" y="598"/>
                      </a:cubicBezTo>
                      <a:cubicBezTo>
                        <a:pt x="37" y="595"/>
                        <a:pt x="37" y="590"/>
                        <a:pt x="36" y="586"/>
                      </a:cubicBezTo>
                      <a:cubicBezTo>
                        <a:pt x="34" y="579"/>
                        <a:pt x="30" y="577"/>
                        <a:pt x="27" y="577"/>
                      </a:cubicBezTo>
                      <a:cubicBezTo>
                        <a:pt x="27" y="580"/>
                        <a:pt x="27" y="580"/>
                        <a:pt x="27" y="580"/>
                      </a:cubicBezTo>
                      <a:cubicBezTo>
                        <a:pt x="26" y="580"/>
                        <a:pt x="26" y="580"/>
                        <a:pt x="25" y="580"/>
                      </a:cubicBezTo>
                      <a:cubicBezTo>
                        <a:pt x="18" y="583"/>
                        <a:pt x="25" y="597"/>
                        <a:pt x="31" y="601"/>
                      </a:cubicBezTo>
                      <a:cubicBezTo>
                        <a:pt x="31" y="602"/>
                        <a:pt x="31" y="602"/>
                        <a:pt x="31" y="602"/>
                      </a:cubicBezTo>
                      <a:cubicBezTo>
                        <a:pt x="34" y="602"/>
                        <a:pt x="34" y="602"/>
                        <a:pt x="34" y="602"/>
                      </a:cubicBezTo>
                      <a:cubicBezTo>
                        <a:pt x="34" y="605"/>
                        <a:pt x="34" y="605"/>
                        <a:pt x="34" y="605"/>
                      </a:cubicBezTo>
                      <a:cubicBezTo>
                        <a:pt x="35" y="605"/>
                        <a:pt x="35" y="605"/>
                        <a:pt x="35" y="605"/>
                      </a:cubicBezTo>
                      <a:cubicBezTo>
                        <a:pt x="35" y="605"/>
                        <a:pt x="35" y="606"/>
                        <a:pt x="36" y="606"/>
                      </a:cubicBezTo>
                      <a:cubicBezTo>
                        <a:pt x="36" y="608"/>
                        <a:pt x="37" y="609"/>
                        <a:pt x="38" y="610"/>
                      </a:cubicBezTo>
                      <a:cubicBezTo>
                        <a:pt x="39" y="611"/>
                        <a:pt x="40" y="612"/>
                        <a:pt x="40" y="613"/>
                      </a:cubicBezTo>
                      <a:cubicBezTo>
                        <a:pt x="40" y="616"/>
                        <a:pt x="40" y="618"/>
                        <a:pt x="39" y="619"/>
                      </a:cubicBezTo>
                      <a:cubicBezTo>
                        <a:pt x="39" y="619"/>
                        <a:pt x="38" y="619"/>
                        <a:pt x="38" y="619"/>
                      </a:cubicBezTo>
                      <a:cubicBezTo>
                        <a:pt x="36" y="618"/>
                        <a:pt x="33" y="612"/>
                        <a:pt x="32" y="610"/>
                      </a:cubicBezTo>
                      <a:cubicBezTo>
                        <a:pt x="31" y="608"/>
                        <a:pt x="30" y="607"/>
                        <a:pt x="29" y="606"/>
                      </a:cubicBezTo>
                      <a:cubicBezTo>
                        <a:pt x="29" y="605"/>
                        <a:pt x="29" y="605"/>
                        <a:pt x="29" y="604"/>
                      </a:cubicBezTo>
                      <a:cubicBezTo>
                        <a:pt x="27" y="601"/>
                        <a:pt x="25" y="597"/>
                        <a:pt x="22" y="597"/>
                      </a:cubicBezTo>
                      <a:cubicBezTo>
                        <a:pt x="21" y="597"/>
                        <a:pt x="21" y="597"/>
                        <a:pt x="21" y="597"/>
                      </a:cubicBezTo>
                      <a:cubicBezTo>
                        <a:pt x="20" y="597"/>
                        <a:pt x="18" y="598"/>
                        <a:pt x="17" y="599"/>
                      </a:cubicBezTo>
                      <a:cubicBezTo>
                        <a:pt x="15" y="601"/>
                        <a:pt x="14" y="605"/>
                        <a:pt x="14" y="607"/>
                      </a:cubicBezTo>
                      <a:cubicBezTo>
                        <a:pt x="15" y="616"/>
                        <a:pt x="23" y="622"/>
                        <a:pt x="29" y="627"/>
                      </a:cubicBezTo>
                      <a:cubicBezTo>
                        <a:pt x="29" y="627"/>
                        <a:pt x="32" y="629"/>
                        <a:pt x="33" y="630"/>
                      </a:cubicBezTo>
                      <a:cubicBezTo>
                        <a:pt x="38" y="633"/>
                        <a:pt x="41" y="636"/>
                        <a:pt x="45" y="640"/>
                      </a:cubicBezTo>
                      <a:cubicBezTo>
                        <a:pt x="46" y="642"/>
                        <a:pt x="48" y="644"/>
                        <a:pt x="49" y="645"/>
                      </a:cubicBezTo>
                      <a:cubicBezTo>
                        <a:pt x="53" y="650"/>
                        <a:pt x="57" y="654"/>
                        <a:pt x="58" y="659"/>
                      </a:cubicBezTo>
                      <a:cubicBezTo>
                        <a:pt x="58" y="662"/>
                        <a:pt x="58" y="664"/>
                        <a:pt x="59" y="667"/>
                      </a:cubicBezTo>
                      <a:cubicBezTo>
                        <a:pt x="59" y="675"/>
                        <a:pt x="60" y="682"/>
                        <a:pt x="70" y="690"/>
                      </a:cubicBezTo>
                      <a:cubicBezTo>
                        <a:pt x="74" y="693"/>
                        <a:pt x="77" y="697"/>
                        <a:pt x="80" y="702"/>
                      </a:cubicBezTo>
                      <a:cubicBezTo>
                        <a:pt x="81" y="703"/>
                        <a:pt x="81" y="704"/>
                        <a:pt x="82" y="706"/>
                      </a:cubicBezTo>
                      <a:cubicBezTo>
                        <a:pt x="87" y="712"/>
                        <a:pt x="93" y="715"/>
                        <a:pt x="99" y="718"/>
                      </a:cubicBezTo>
                      <a:cubicBezTo>
                        <a:pt x="102" y="720"/>
                        <a:pt x="103" y="723"/>
                        <a:pt x="103" y="729"/>
                      </a:cubicBezTo>
                      <a:cubicBezTo>
                        <a:pt x="102" y="735"/>
                        <a:pt x="103" y="740"/>
                        <a:pt x="104" y="744"/>
                      </a:cubicBezTo>
                      <a:cubicBezTo>
                        <a:pt x="105" y="747"/>
                        <a:pt x="106" y="749"/>
                        <a:pt x="106" y="752"/>
                      </a:cubicBezTo>
                      <a:cubicBezTo>
                        <a:pt x="106" y="755"/>
                        <a:pt x="106" y="755"/>
                        <a:pt x="106" y="755"/>
                      </a:cubicBezTo>
                      <a:cubicBezTo>
                        <a:pt x="109" y="771"/>
                        <a:pt x="111" y="790"/>
                        <a:pt x="123" y="802"/>
                      </a:cubicBezTo>
                      <a:cubicBezTo>
                        <a:pt x="126" y="804"/>
                        <a:pt x="127" y="806"/>
                        <a:pt x="128" y="809"/>
                      </a:cubicBezTo>
                      <a:cubicBezTo>
                        <a:pt x="130" y="811"/>
                        <a:pt x="131" y="813"/>
                        <a:pt x="132" y="815"/>
                      </a:cubicBezTo>
                      <a:cubicBezTo>
                        <a:pt x="134" y="817"/>
                        <a:pt x="135" y="819"/>
                        <a:pt x="137" y="821"/>
                      </a:cubicBezTo>
                      <a:cubicBezTo>
                        <a:pt x="139" y="824"/>
                        <a:pt x="142" y="827"/>
                        <a:pt x="143" y="830"/>
                      </a:cubicBezTo>
                      <a:cubicBezTo>
                        <a:pt x="148" y="838"/>
                        <a:pt x="150" y="848"/>
                        <a:pt x="150" y="859"/>
                      </a:cubicBezTo>
                      <a:cubicBezTo>
                        <a:pt x="150" y="861"/>
                        <a:pt x="149" y="863"/>
                        <a:pt x="149" y="866"/>
                      </a:cubicBezTo>
                      <a:cubicBezTo>
                        <a:pt x="148" y="873"/>
                        <a:pt x="148" y="879"/>
                        <a:pt x="151" y="887"/>
                      </a:cubicBezTo>
                      <a:cubicBezTo>
                        <a:pt x="155" y="894"/>
                        <a:pt x="156" y="905"/>
                        <a:pt x="151" y="911"/>
                      </a:cubicBezTo>
                      <a:cubicBezTo>
                        <a:pt x="148" y="913"/>
                        <a:pt x="146" y="915"/>
                        <a:pt x="144" y="915"/>
                      </a:cubicBezTo>
                      <a:cubicBezTo>
                        <a:pt x="144" y="915"/>
                        <a:pt x="143" y="915"/>
                        <a:pt x="143" y="915"/>
                      </a:cubicBezTo>
                      <a:cubicBezTo>
                        <a:pt x="142" y="915"/>
                        <a:pt x="141" y="913"/>
                        <a:pt x="141" y="913"/>
                      </a:cubicBezTo>
                      <a:cubicBezTo>
                        <a:pt x="139" y="911"/>
                        <a:pt x="137" y="909"/>
                        <a:pt x="134" y="909"/>
                      </a:cubicBezTo>
                      <a:cubicBezTo>
                        <a:pt x="134" y="909"/>
                        <a:pt x="133" y="910"/>
                        <a:pt x="132" y="910"/>
                      </a:cubicBezTo>
                      <a:cubicBezTo>
                        <a:pt x="128" y="912"/>
                        <a:pt x="130" y="918"/>
                        <a:pt x="131" y="921"/>
                      </a:cubicBezTo>
                      <a:cubicBezTo>
                        <a:pt x="131" y="922"/>
                        <a:pt x="131" y="922"/>
                        <a:pt x="131" y="922"/>
                      </a:cubicBezTo>
                      <a:cubicBezTo>
                        <a:pt x="132" y="925"/>
                        <a:pt x="133" y="928"/>
                        <a:pt x="133" y="931"/>
                      </a:cubicBezTo>
                      <a:cubicBezTo>
                        <a:pt x="134" y="934"/>
                        <a:pt x="135" y="938"/>
                        <a:pt x="136" y="941"/>
                      </a:cubicBezTo>
                      <a:cubicBezTo>
                        <a:pt x="138" y="949"/>
                        <a:pt x="144" y="950"/>
                        <a:pt x="148" y="950"/>
                      </a:cubicBezTo>
                      <a:cubicBezTo>
                        <a:pt x="149" y="950"/>
                        <a:pt x="150" y="950"/>
                        <a:pt x="151" y="950"/>
                      </a:cubicBezTo>
                      <a:cubicBezTo>
                        <a:pt x="151" y="949"/>
                        <a:pt x="152" y="949"/>
                        <a:pt x="153" y="949"/>
                      </a:cubicBezTo>
                      <a:cubicBezTo>
                        <a:pt x="154" y="949"/>
                        <a:pt x="155" y="949"/>
                        <a:pt x="156" y="950"/>
                      </a:cubicBezTo>
                      <a:cubicBezTo>
                        <a:pt x="161" y="950"/>
                        <a:pt x="164" y="954"/>
                        <a:pt x="167" y="958"/>
                      </a:cubicBezTo>
                      <a:cubicBezTo>
                        <a:pt x="169" y="960"/>
                        <a:pt x="171" y="963"/>
                        <a:pt x="174" y="965"/>
                      </a:cubicBezTo>
                      <a:cubicBezTo>
                        <a:pt x="179" y="969"/>
                        <a:pt x="188" y="970"/>
                        <a:pt x="195" y="970"/>
                      </a:cubicBezTo>
                      <a:cubicBezTo>
                        <a:pt x="196" y="970"/>
                        <a:pt x="198" y="971"/>
                        <a:pt x="199" y="971"/>
                      </a:cubicBezTo>
                      <a:cubicBezTo>
                        <a:pt x="202" y="971"/>
                        <a:pt x="205" y="971"/>
                        <a:pt x="208" y="971"/>
                      </a:cubicBezTo>
                      <a:cubicBezTo>
                        <a:pt x="215" y="971"/>
                        <a:pt x="222" y="970"/>
                        <a:pt x="229" y="969"/>
                      </a:cubicBezTo>
                      <a:cubicBezTo>
                        <a:pt x="232" y="969"/>
                        <a:pt x="235" y="969"/>
                        <a:pt x="238" y="969"/>
                      </a:cubicBezTo>
                      <a:cubicBezTo>
                        <a:pt x="245" y="969"/>
                        <a:pt x="253" y="968"/>
                        <a:pt x="260" y="965"/>
                      </a:cubicBezTo>
                      <a:cubicBezTo>
                        <a:pt x="265" y="962"/>
                        <a:pt x="269" y="956"/>
                        <a:pt x="272" y="950"/>
                      </a:cubicBezTo>
                      <a:cubicBezTo>
                        <a:pt x="275" y="945"/>
                        <a:pt x="278" y="939"/>
                        <a:pt x="284" y="937"/>
                      </a:cubicBezTo>
                      <a:cubicBezTo>
                        <a:pt x="284" y="937"/>
                        <a:pt x="285" y="937"/>
                        <a:pt x="285" y="937"/>
                      </a:cubicBezTo>
                      <a:cubicBezTo>
                        <a:pt x="287" y="937"/>
                        <a:pt x="288" y="938"/>
                        <a:pt x="290" y="938"/>
                      </a:cubicBezTo>
                      <a:cubicBezTo>
                        <a:pt x="292" y="939"/>
                        <a:pt x="294" y="940"/>
                        <a:pt x="296" y="940"/>
                      </a:cubicBezTo>
                      <a:cubicBezTo>
                        <a:pt x="299" y="940"/>
                        <a:pt x="301" y="939"/>
                        <a:pt x="303" y="936"/>
                      </a:cubicBezTo>
                      <a:cubicBezTo>
                        <a:pt x="305" y="934"/>
                        <a:pt x="306" y="930"/>
                        <a:pt x="306" y="926"/>
                      </a:cubicBezTo>
                      <a:cubicBezTo>
                        <a:pt x="306" y="924"/>
                        <a:pt x="307" y="922"/>
                        <a:pt x="307" y="921"/>
                      </a:cubicBezTo>
                      <a:cubicBezTo>
                        <a:pt x="309" y="918"/>
                        <a:pt x="313" y="910"/>
                        <a:pt x="319" y="910"/>
                      </a:cubicBezTo>
                      <a:cubicBezTo>
                        <a:pt x="319" y="910"/>
                        <a:pt x="320" y="910"/>
                        <a:pt x="320" y="910"/>
                      </a:cubicBezTo>
                      <a:cubicBezTo>
                        <a:pt x="322" y="910"/>
                        <a:pt x="324" y="911"/>
                        <a:pt x="325" y="911"/>
                      </a:cubicBezTo>
                      <a:cubicBezTo>
                        <a:pt x="329" y="912"/>
                        <a:pt x="332" y="912"/>
                        <a:pt x="336" y="912"/>
                      </a:cubicBezTo>
                      <a:cubicBezTo>
                        <a:pt x="337" y="912"/>
                        <a:pt x="337" y="912"/>
                        <a:pt x="337" y="912"/>
                      </a:cubicBezTo>
                      <a:cubicBezTo>
                        <a:pt x="342" y="912"/>
                        <a:pt x="345" y="910"/>
                        <a:pt x="348" y="908"/>
                      </a:cubicBezTo>
                      <a:cubicBezTo>
                        <a:pt x="349" y="907"/>
                        <a:pt x="350" y="907"/>
                        <a:pt x="351" y="906"/>
                      </a:cubicBezTo>
                      <a:cubicBezTo>
                        <a:pt x="356" y="903"/>
                        <a:pt x="363" y="901"/>
                        <a:pt x="371" y="901"/>
                      </a:cubicBezTo>
                      <a:cubicBezTo>
                        <a:pt x="375" y="901"/>
                        <a:pt x="380" y="901"/>
                        <a:pt x="385" y="902"/>
                      </a:cubicBezTo>
                      <a:cubicBezTo>
                        <a:pt x="387" y="903"/>
                        <a:pt x="389" y="903"/>
                        <a:pt x="390" y="903"/>
                      </a:cubicBezTo>
                      <a:cubicBezTo>
                        <a:pt x="394" y="904"/>
                        <a:pt x="397" y="905"/>
                        <a:pt x="400" y="905"/>
                      </a:cubicBezTo>
                      <a:cubicBezTo>
                        <a:pt x="403" y="905"/>
                        <a:pt x="406" y="904"/>
                        <a:pt x="409" y="903"/>
                      </a:cubicBezTo>
                      <a:cubicBezTo>
                        <a:pt x="414" y="902"/>
                        <a:pt x="418" y="900"/>
                        <a:pt x="423" y="898"/>
                      </a:cubicBezTo>
                      <a:cubicBezTo>
                        <a:pt x="424" y="897"/>
                        <a:pt x="425" y="897"/>
                        <a:pt x="426" y="897"/>
                      </a:cubicBezTo>
                      <a:cubicBezTo>
                        <a:pt x="430" y="900"/>
                        <a:pt x="434" y="903"/>
                        <a:pt x="438" y="903"/>
                      </a:cubicBezTo>
                      <a:cubicBezTo>
                        <a:pt x="438" y="903"/>
                        <a:pt x="439" y="903"/>
                        <a:pt x="439" y="903"/>
                      </a:cubicBezTo>
                      <a:cubicBezTo>
                        <a:pt x="442" y="902"/>
                        <a:pt x="443" y="900"/>
                        <a:pt x="444" y="898"/>
                      </a:cubicBezTo>
                      <a:cubicBezTo>
                        <a:pt x="444" y="898"/>
                        <a:pt x="444" y="898"/>
                        <a:pt x="445" y="897"/>
                      </a:cubicBezTo>
                      <a:cubicBezTo>
                        <a:pt x="445" y="897"/>
                        <a:pt x="447" y="896"/>
                        <a:pt x="448" y="896"/>
                      </a:cubicBezTo>
                      <a:cubicBezTo>
                        <a:pt x="450" y="895"/>
                        <a:pt x="452" y="895"/>
                        <a:pt x="454" y="893"/>
                      </a:cubicBezTo>
                      <a:cubicBezTo>
                        <a:pt x="460" y="887"/>
                        <a:pt x="467" y="877"/>
                        <a:pt x="468" y="867"/>
                      </a:cubicBezTo>
                      <a:cubicBezTo>
                        <a:pt x="468" y="866"/>
                        <a:pt x="468" y="864"/>
                        <a:pt x="468" y="863"/>
                      </a:cubicBezTo>
                      <a:cubicBezTo>
                        <a:pt x="468" y="860"/>
                        <a:pt x="468" y="858"/>
                        <a:pt x="470" y="855"/>
                      </a:cubicBezTo>
                      <a:cubicBezTo>
                        <a:pt x="472" y="853"/>
                        <a:pt x="474" y="853"/>
                        <a:pt x="477" y="853"/>
                      </a:cubicBezTo>
                      <a:cubicBezTo>
                        <a:pt x="480" y="853"/>
                        <a:pt x="480" y="853"/>
                        <a:pt x="480" y="853"/>
                      </a:cubicBezTo>
                      <a:cubicBezTo>
                        <a:pt x="481" y="853"/>
                        <a:pt x="482" y="853"/>
                        <a:pt x="483" y="853"/>
                      </a:cubicBezTo>
                      <a:cubicBezTo>
                        <a:pt x="485" y="853"/>
                        <a:pt x="485" y="853"/>
                        <a:pt x="485" y="853"/>
                      </a:cubicBezTo>
                      <a:cubicBezTo>
                        <a:pt x="489" y="853"/>
                        <a:pt x="494" y="852"/>
                        <a:pt x="498" y="846"/>
                      </a:cubicBezTo>
                      <a:cubicBezTo>
                        <a:pt x="501" y="840"/>
                        <a:pt x="501" y="840"/>
                        <a:pt x="507" y="837"/>
                      </a:cubicBezTo>
                      <a:cubicBezTo>
                        <a:pt x="512" y="835"/>
                        <a:pt x="516" y="831"/>
                        <a:pt x="520" y="828"/>
                      </a:cubicBezTo>
                      <a:cubicBezTo>
                        <a:pt x="527" y="823"/>
                        <a:pt x="533" y="818"/>
                        <a:pt x="540" y="817"/>
                      </a:cubicBezTo>
                      <a:cubicBezTo>
                        <a:pt x="542" y="817"/>
                        <a:pt x="543" y="817"/>
                        <a:pt x="545" y="817"/>
                      </a:cubicBezTo>
                      <a:cubicBezTo>
                        <a:pt x="549" y="817"/>
                        <a:pt x="553" y="818"/>
                        <a:pt x="557" y="818"/>
                      </a:cubicBezTo>
                      <a:cubicBezTo>
                        <a:pt x="561" y="818"/>
                        <a:pt x="566" y="819"/>
                        <a:pt x="570" y="819"/>
                      </a:cubicBezTo>
                      <a:cubicBezTo>
                        <a:pt x="570" y="819"/>
                        <a:pt x="570" y="819"/>
                        <a:pt x="570" y="819"/>
                      </a:cubicBezTo>
                      <a:cubicBezTo>
                        <a:pt x="575" y="819"/>
                        <a:pt x="579" y="818"/>
                        <a:pt x="583" y="817"/>
                      </a:cubicBezTo>
                      <a:cubicBezTo>
                        <a:pt x="588" y="815"/>
                        <a:pt x="591" y="813"/>
                        <a:pt x="595" y="811"/>
                      </a:cubicBezTo>
                      <a:cubicBezTo>
                        <a:pt x="599" y="808"/>
                        <a:pt x="602" y="806"/>
                        <a:pt x="606" y="805"/>
                      </a:cubicBezTo>
                      <a:cubicBezTo>
                        <a:pt x="613" y="803"/>
                        <a:pt x="619" y="800"/>
                        <a:pt x="624" y="797"/>
                      </a:cubicBezTo>
                      <a:cubicBezTo>
                        <a:pt x="626" y="796"/>
                        <a:pt x="627" y="795"/>
                        <a:pt x="629" y="794"/>
                      </a:cubicBezTo>
                      <a:cubicBezTo>
                        <a:pt x="633" y="793"/>
                        <a:pt x="637" y="791"/>
                        <a:pt x="641" y="789"/>
                      </a:cubicBezTo>
                      <a:cubicBezTo>
                        <a:pt x="643" y="788"/>
                        <a:pt x="643" y="788"/>
                        <a:pt x="643" y="788"/>
                      </a:cubicBezTo>
                      <a:lnTo>
                        <a:pt x="616" y="45"/>
                      </a:ln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60" name="Freeform 18"/>
                <p:cNvSpPr>
                  <a:spLocks/>
                </p:cNvSpPr>
                <p:nvPr/>
              </p:nvSpPr>
              <p:spPr bwMode="auto">
                <a:xfrm>
                  <a:off x="215516" y="2387491"/>
                  <a:ext cx="66628" cy="68183"/>
                </a:xfrm>
                <a:custGeom>
                  <a:avLst/>
                  <a:gdLst>
                    <a:gd name="T0" fmla="*/ 20 w 21"/>
                    <a:gd name="T1" fmla="*/ 16 h 24"/>
                    <a:gd name="T2" fmla="*/ 8 w 21"/>
                    <a:gd name="T3" fmla="*/ 0 h 24"/>
                    <a:gd name="T4" fmla="*/ 4 w 21"/>
                    <a:gd name="T5" fmla="*/ 2 h 24"/>
                    <a:gd name="T6" fmla="*/ 8 w 21"/>
                    <a:gd name="T7" fmla="*/ 19 h 24"/>
                    <a:gd name="T8" fmla="*/ 15 w 21"/>
                    <a:gd name="T9" fmla="*/ 24 h 24"/>
                    <a:gd name="T10" fmla="*/ 19 w 21"/>
                    <a:gd name="T11" fmla="*/ 22 h 24"/>
                    <a:gd name="T12" fmla="*/ 20 w 21"/>
                    <a:gd name="T13" fmla="*/ 16 h 24"/>
                  </a:gdLst>
                  <a:ahLst/>
                  <a:cxnLst>
                    <a:cxn ang="0">
                      <a:pos x="T0" y="T1"/>
                    </a:cxn>
                    <a:cxn ang="0">
                      <a:pos x="T2" y="T3"/>
                    </a:cxn>
                    <a:cxn ang="0">
                      <a:pos x="T4" y="T5"/>
                    </a:cxn>
                    <a:cxn ang="0">
                      <a:pos x="T6" y="T7"/>
                    </a:cxn>
                    <a:cxn ang="0">
                      <a:pos x="T8" y="T9"/>
                    </a:cxn>
                    <a:cxn ang="0">
                      <a:pos x="T10" y="T11"/>
                    </a:cxn>
                    <a:cxn ang="0">
                      <a:pos x="T12" y="T13"/>
                    </a:cxn>
                  </a:cxnLst>
                  <a:rect l="0" t="0" r="r" b="b"/>
                  <a:pathLst>
                    <a:path w="21" h="24">
                      <a:moveTo>
                        <a:pt x="20" y="16"/>
                      </a:moveTo>
                      <a:cubicBezTo>
                        <a:pt x="20" y="15"/>
                        <a:pt x="15" y="0"/>
                        <a:pt x="8" y="0"/>
                      </a:cubicBezTo>
                      <a:cubicBezTo>
                        <a:pt x="7" y="0"/>
                        <a:pt x="5" y="1"/>
                        <a:pt x="4" y="2"/>
                      </a:cubicBezTo>
                      <a:cubicBezTo>
                        <a:pt x="0" y="7"/>
                        <a:pt x="4" y="15"/>
                        <a:pt x="8" y="19"/>
                      </a:cubicBezTo>
                      <a:cubicBezTo>
                        <a:pt x="9" y="21"/>
                        <a:pt x="12" y="24"/>
                        <a:pt x="15" y="24"/>
                      </a:cubicBezTo>
                      <a:cubicBezTo>
                        <a:pt x="17" y="24"/>
                        <a:pt x="18" y="23"/>
                        <a:pt x="19" y="22"/>
                      </a:cubicBezTo>
                      <a:cubicBezTo>
                        <a:pt x="20" y="21"/>
                        <a:pt x="21" y="18"/>
                        <a:pt x="20" y="16"/>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61" name="Freeform 19"/>
                <p:cNvSpPr>
                  <a:spLocks/>
                </p:cNvSpPr>
                <p:nvPr/>
              </p:nvSpPr>
              <p:spPr bwMode="auto">
                <a:xfrm>
                  <a:off x="392462" y="2761016"/>
                  <a:ext cx="68812" cy="69171"/>
                </a:xfrm>
                <a:custGeom>
                  <a:avLst/>
                  <a:gdLst>
                    <a:gd name="T0" fmla="*/ 17 w 22"/>
                    <a:gd name="T1" fmla="*/ 11 h 24"/>
                    <a:gd name="T2" fmla="*/ 14 w 22"/>
                    <a:gd name="T3" fmla="*/ 10 h 24"/>
                    <a:gd name="T4" fmla="*/ 12 w 22"/>
                    <a:gd name="T5" fmla="*/ 11 h 24"/>
                    <a:gd name="T6" fmla="*/ 13 w 22"/>
                    <a:gd name="T7" fmla="*/ 5 h 24"/>
                    <a:gd name="T8" fmla="*/ 8 w 22"/>
                    <a:gd name="T9" fmla="*/ 0 h 24"/>
                    <a:gd name="T10" fmla="*/ 4 w 22"/>
                    <a:gd name="T11" fmla="*/ 1 h 24"/>
                    <a:gd name="T12" fmla="*/ 1 w 22"/>
                    <a:gd name="T13" fmla="*/ 13 h 24"/>
                    <a:gd name="T14" fmla="*/ 5 w 22"/>
                    <a:gd name="T15" fmla="*/ 17 h 24"/>
                    <a:gd name="T16" fmla="*/ 7 w 22"/>
                    <a:gd name="T17" fmla="*/ 16 h 24"/>
                    <a:gd name="T18" fmla="*/ 9 w 22"/>
                    <a:gd name="T19" fmla="*/ 15 h 24"/>
                    <a:gd name="T20" fmla="*/ 9 w 22"/>
                    <a:gd name="T21" fmla="*/ 16 h 24"/>
                    <a:gd name="T22" fmla="*/ 10 w 22"/>
                    <a:gd name="T23" fmla="*/ 18 h 24"/>
                    <a:gd name="T24" fmla="*/ 13 w 22"/>
                    <a:gd name="T25" fmla="*/ 23 h 24"/>
                    <a:gd name="T26" fmla="*/ 18 w 22"/>
                    <a:gd name="T27" fmla="*/ 24 h 24"/>
                    <a:gd name="T28" fmla="*/ 19 w 22"/>
                    <a:gd name="T29" fmla="*/ 24 h 24"/>
                    <a:gd name="T30" fmla="*/ 21 w 22"/>
                    <a:gd name="T31" fmla="*/ 23 h 24"/>
                    <a:gd name="T32" fmla="*/ 22 w 22"/>
                    <a:gd name="T33" fmla="*/ 22 h 24"/>
                    <a:gd name="T34" fmla="*/ 22 w 22"/>
                    <a:gd name="T35" fmla="*/ 17 h 24"/>
                    <a:gd name="T36" fmla="*/ 17 w 22"/>
                    <a:gd name="T3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24">
                      <a:moveTo>
                        <a:pt x="17" y="11"/>
                      </a:moveTo>
                      <a:cubicBezTo>
                        <a:pt x="16" y="11"/>
                        <a:pt x="15" y="10"/>
                        <a:pt x="14" y="10"/>
                      </a:cubicBezTo>
                      <a:cubicBezTo>
                        <a:pt x="13" y="10"/>
                        <a:pt x="13" y="11"/>
                        <a:pt x="12" y="11"/>
                      </a:cubicBezTo>
                      <a:cubicBezTo>
                        <a:pt x="13" y="9"/>
                        <a:pt x="13" y="7"/>
                        <a:pt x="13" y="5"/>
                      </a:cubicBezTo>
                      <a:cubicBezTo>
                        <a:pt x="13" y="2"/>
                        <a:pt x="11" y="0"/>
                        <a:pt x="8" y="0"/>
                      </a:cubicBezTo>
                      <a:cubicBezTo>
                        <a:pt x="7" y="0"/>
                        <a:pt x="5" y="0"/>
                        <a:pt x="4" y="1"/>
                      </a:cubicBezTo>
                      <a:cubicBezTo>
                        <a:pt x="1" y="3"/>
                        <a:pt x="0" y="9"/>
                        <a:pt x="1" y="13"/>
                      </a:cubicBezTo>
                      <a:cubicBezTo>
                        <a:pt x="1" y="15"/>
                        <a:pt x="3" y="17"/>
                        <a:pt x="5" y="17"/>
                      </a:cubicBezTo>
                      <a:cubicBezTo>
                        <a:pt x="6" y="17"/>
                        <a:pt x="6" y="17"/>
                        <a:pt x="7" y="16"/>
                      </a:cubicBezTo>
                      <a:cubicBezTo>
                        <a:pt x="8" y="16"/>
                        <a:pt x="9" y="16"/>
                        <a:pt x="9" y="15"/>
                      </a:cubicBezTo>
                      <a:cubicBezTo>
                        <a:pt x="9" y="15"/>
                        <a:pt x="9" y="16"/>
                        <a:pt x="9" y="16"/>
                      </a:cubicBezTo>
                      <a:cubicBezTo>
                        <a:pt x="9" y="17"/>
                        <a:pt x="10" y="17"/>
                        <a:pt x="10" y="18"/>
                      </a:cubicBezTo>
                      <a:cubicBezTo>
                        <a:pt x="10" y="19"/>
                        <a:pt x="11" y="22"/>
                        <a:pt x="13" y="23"/>
                      </a:cubicBezTo>
                      <a:cubicBezTo>
                        <a:pt x="15" y="23"/>
                        <a:pt x="16" y="24"/>
                        <a:pt x="18" y="24"/>
                      </a:cubicBezTo>
                      <a:cubicBezTo>
                        <a:pt x="18" y="24"/>
                        <a:pt x="19" y="24"/>
                        <a:pt x="19" y="24"/>
                      </a:cubicBezTo>
                      <a:cubicBezTo>
                        <a:pt x="21" y="23"/>
                        <a:pt x="21" y="23"/>
                        <a:pt x="21" y="23"/>
                      </a:cubicBezTo>
                      <a:cubicBezTo>
                        <a:pt x="22" y="22"/>
                        <a:pt x="22" y="22"/>
                        <a:pt x="22" y="22"/>
                      </a:cubicBezTo>
                      <a:cubicBezTo>
                        <a:pt x="22" y="20"/>
                        <a:pt x="22" y="19"/>
                        <a:pt x="22" y="17"/>
                      </a:cubicBezTo>
                      <a:cubicBezTo>
                        <a:pt x="21" y="15"/>
                        <a:pt x="19" y="12"/>
                        <a:pt x="17" y="11"/>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62" name="Freeform 20"/>
                <p:cNvSpPr>
                  <a:spLocks/>
                </p:cNvSpPr>
                <p:nvPr/>
              </p:nvSpPr>
              <p:spPr bwMode="auto">
                <a:xfrm>
                  <a:off x="3982723" y="288637"/>
                  <a:ext cx="62259" cy="108698"/>
                </a:xfrm>
                <a:custGeom>
                  <a:avLst/>
                  <a:gdLst>
                    <a:gd name="T0" fmla="*/ 4 w 20"/>
                    <a:gd name="T1" fmla="*/ 27 h 38"/>
                    <a:gd name="T2" fmla="*/ 1 w 20"/>
                    <a:gd name="T3" fmla="*/ 33 h 38"/>
                    <a:gd name="T4" fmla="*/ 7 w 20"/>
                    <a:gd name="T5" fmla="*/ 38 h 38"/>
                    <a:gd name="T6" fmla="*/ 15 w 20"/>
                    <a:gd name="T7" fmla="*/ 34 h 38"/>
                    <a:gd name="T8" fmla="*/ 18 w 20"/>
                    <a:gd name="T9" fmla="*/ 24 h 38"/>
                    <a:gd name="T10" fmla="*/ 15 w 20"/>
                    <a:gd name="T11" fmla="*/ 21 h 38"/>
                    <a:gd name="T12" fmla="*/ 15 w 20"/>
                    <a:gd name="T13" fmla="*/ 13 h 38"/>
                    <a:gd name="T14" fmla="*/ 15 w 20"/>
                    <a:gd name="T15" fmla="*/ 3 h 38"/>
                    <a:gd name="T16" fmla="*/ 15 w 20"/>
                    <a:gd name="T17" fmla="*/ 1 h 38"/>
                    <a:gd name="T18" fmla="*/ 13 w 20"/>
                    <a:gd name="T19" fmla="*/ 0 h 38"/>
                    <a:gd name="T20" fmla="*/ 10 w 20"/>
                    <a:gd name="T21" fmla="*/ 0 h 38"/>
                    <a:gd name="T22" fmla="*/ 7 w 20"/>
                    <a:gd name="T23" fmla="*/ 0 h 38"/>
                    <a:gd name="T24" fmla="*/ 5 w 20"/>
                    <a:gd name="T25" fmla="*/ 1 h 38"/>
                    <a:gd name="T26" fmla="*/ 4 w 20"/>
                    <a:gd name="T27" fmla="*/ 3 h 38"/>
                    <a:gd name="T28" fmla="*/ 5 w 20"/>
                    <a:gd name="T29" fmla="*/ 9 h 38"/>
                    <a:gd name="T30" fmla="*/ 5 w 20"/>
                    <a:gd name="T31" fmla="*/ 17 h 38"/>
                    <a:gd name="T32" fmla="*/ 4 w 20"/>
                    <a:gd name="T33" fmla="*/ 17 h 38"/>
                    <a:gd name="T34" fmla="*/ 1 w 20"/>
                    <a:gd name="T35" fmla="*/ 24 h 38"/>
                    <a:gd name="T36" fmla="*/ 4 w 20"/>
                    <a:gd name="T3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38">
                      <a:moveTo>
                        <a:pt x="4" y="27"/>
                      </a:moveTo>
                      <a:cubicBezTo>
                        <a:pt x="2" y="28"/>
                        <a:pt x="1" y="30"/>
                        <a:pt x="1" y="33"/>
                      </a:cubicBezTo>
                      <a:cubicBezTo>
                        <a:pt x="1" y="36"/>
                        <a:pt x="4" y="38"/>
                        <a:pt x="7" y="38"/>
                      </a:cubicBezTo>
                      <a:cubicBezTo>
                        <a:pt x="10" y="38"/>
                        <a:pt x="14" y="36"/>
                        <a:pt x="15" y="34"/>
                      </a:cubicBezTo>
                      <a:cubicBezTo>
                        <a:pt x="16" y="34"/>
                        <a:pt x="20" y="28"/>
                        <a:pt x="18" y="24"/>
                      </a:cubicBezTo>
                      <a:cubicBezTo>
                        <a:pt x="18" y="23"/>
                        <a:pt x="17" y="22"/>
                        <a:pt x="15" y="21"/>
                      </a:cubicBezTo>
                      <a:cubicBezTo>
                        <a:pt x="15" y="18"/>
                        <a:pt x="15" y="16"/>
                        <a:pt x="15" y="13"/>
                      </a:cubicBezTo>
                      <a:cubicBezTo>
                        <a:pt x="15" y="10"/>
                        <a:pt x="16" y="7"/>
                        <a:pt x="15" y="3"/>
                      </a:cubicBezTo>
                      <a:cubicBezTo>
                        <a:pt x="15" y="1"/>
                        <a:pt x="15" y="1"/>
                        <a:pt x="15" y="1"/>
                      </a:cubicBezTo>
                      <a:cubicBezTo>
                        <a:pt x="13" y="0"/>
                        <a:pt x="13" y="0"/>
                        <a:pt x="13" y="0"/>
                      </a:cubicBezTo>
                      <a:cubicBezTo>
                        <a:pt x="12" y="0"/>
                        <a:pt x="11" y="0"/>
                        <a:pt x="10" y="0"/>
                      </a:cubicBezTo>
                      <a:cubicBezTo>
                        <a:pt x="9" y="0"/>
                        <a:pt x="8" y="0"/>
                        <a:pt x="7" y="0"/>
                      </a:cubicBezTo>
                      <a:cubicBezTo>
                        <a:pt x="5" y="1"/>
                        <a:pt x="5" y="1"/>
                        <a:pt x="5" y="1"/>
                      </a:cubicBezTo>
                      <a:cubicBezTo>
                        <a:pt x="4" y="3"/>
                        <a:pt x="4" y="3"/>
                        <a:pt x="4" y="3"/>
                      </a:cubicBezTo>
                      <a:cubicBezTo>
                        <a:pt x="4" y="5"/>
                        <a:pt x="5" y="7"/>
                        <a:pt x="5" y="9"/>
                      </a:cubicBezTo>
                      <a:cubicBezTo>
                        <a:pt x="5" y="12"/>
                        <a:pt x="5" y="15"/>
                        <a:pt x="5" y="17"/>
                      </a:cubicBezTo>
                      <a:cubicBezTo>
                        <a:pt x="4" y="17"/>
                        <a:pt x="4" y="17"/>
                        <a:pt x="4" y="17"/>
                      </a:cubicBezTo>
                      <a:cubicBezTo>
                        <a:pt x="3" y="18"/>
                        <a:pt x="0" y="20"/>
                        <a:pt x="1" y="24"/>
                      </a:cubicBezTo>
                      <a:cubicBezTo>
                        <a:pt x="2" y="25"/>
                        <a:pt x="2" y="26"/>
                        <a:pt x="4" y="27"/>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63" name="Freeform 21"/>
                <p:cNvSpPr>
                  <a:spLocks/>
                </p:cNvSpPr>
                <p:nvPr/>
              </p:nvSpPr>
              <p:spPr bwMode="auto">
                <a:xfrm>
                  <a:off x="3352489" y="368678"/>
                  <a:ext cx="1915825" cy="2437794"/>
                </a:xfrm>
                <a:custGeom>
                  <a:avLst/>
                  <a:gdLst>
                    <a:gd name="T0" fmla="*/ 599 w 608"/>
                    <a:gd name="T1" fmla="*/ 670 h 855"/>
                    <a:gd name="T2" fmla="*/ 590 w 608"/>
                    <a:gd name="T3" fmla="*/ 689 h 855"/>
                    <a:gd name="T4" fmla="*/ 577 w 608"/>
                    <a:gd name="T5" fmla="*/ 684 h 855"/>
                    <a:gd name="T6" fmla="*/ 559 w 608"/>
                    <a:gd name="T7" fmla="*/ 650 h 855"/>
                    <a:gd name="T8" fmla="*/ 535 w 608"/>
                    <a:gd name="T9" fmla="*/ 618 h 855"/>
                    <a:gd name="T10" fmla="*/ 520 w 608"/>
                    <a:gd name="T11" fmla="*/ 606 h 855"/>
                    <a:gd name="T12" fmla="*/ 515 w 608"/>
                    <a:gd name="T13" fmla="*/ 603 h 855"/>
                    <a:gd name="T14" fmla="*/ 521 w 608"/>
                    <a:gd name="T15" fmla="*/ 562 h 855"/>
                    <a:gd name="T16" fmla="*/ 506 w 608"/>
                    <a:gd name="T17" fmla="*/ 561 h 855"/>
                    <a:gd name="T18" fmla="*/ 500 w 608"/>
                    <a:gd name="T19" fmla="*/ 549 h 855"/>
                    <a:gd name="T20" fmla="*/ 484 w 608"/>
                    <a:gd name="T21" fmla="*/ 550 h 855"/>
                    <a:gd name="T22" fmla="*/ 476 w 608"/>
                    <a:gd name="T23" fmla="*/ 549 h 855"/>
                    <a:gd name="T24" fmla="*/ 467 w 608"/>
                    <a:gd name="T25" fmla="*/ 495 h 855"/>
                    <a:gd name="T26" fmla="*/ 454 w 608"/>
                    <a:gd name="T27" fmla="*/ 467 h 855"/>
                    <a:gd name="T28" fmla="*/ 447 w 608"/>
                    <a:gd name="T29" fmla="*/ 448 h 855"/>
                    <a:gd name="T30" fmla="*/ 418 w 608"/>
                    <a:gd name="T31" fmla="*/ 430 h 855"/>
                    <a:gd name="T32" fmla="*/ 399 w 608"/>
                    <a:gd name="T33" fmla="*/ 409 h 855"/>
                    <a:gd name="T34" fmla="*/ 383 w 608"/>
                    <a:gd name="T35" fmla="*/ 401 h 855"/>
                    <a:gd name="T36" fmla="*/ 358 w 608"/>
                    <a:gd name="T37" fmla="*/ 384 h 855"/>
                    <a:gd name="T38" fmla="*/ 350 w 608"/>
                    <a:gd name="T39" fmla="*/ 351 h 855"/>
                    <a:gd name="T40" fmla="*/ 352 w 608"/>
                    <a:gd name="T41" fmla="*/ 312 h 855"/>
                    <a:gd name="T42" fmla="*/ 334 w 608"/>
                    <a:gd name="T43" fmla="*/ 270 h 855"/>
                    <a:gd name="T44" fmla="*/ 330 w 608"/>
                    <a:gd name="T45" fmla="*/ 231 h 855"/>
                    <a:gd name="T46" fmla="*/ 317 w 608"/>
                    <a:gd name="T47" fmla="*/ 188 h 855"/>
                    <a:gd name="T48" fmla="*/ 297 w 608"/>
                    <a:gd name="T49" fmla="*/ 166 h 855"/>
                    <a:gd name="T50" fmla="*/ 262 w 608"/>
                    <a:gd name="T51" fmla="*/ 127 h 855"/>
                    <a:gd name="T52" fmla="*/ 251 w 608"/>
                    <a:gd name="T53" fmla="*/ 74 h 855"/>
                    <a:gd name="T54" fmla="*/ 238 w 608"/>
                    <a:gd name="T55" fmla="*/ 30 h 855"/>
                    <a:gd name="T56" fmla="*/ 226 w 608"/>
                    <a:gd name="T57" fmla="*/ 0 h 855"/>
                    <a:gd name="T58" fmla="*/ 211 w 608"/>
                    <a:gd name="T59" fmla="*/ 13 h 855"/>
                    <a:gd name="T60" fmla="*/ 182 w 608"/>
                    <a:gd name="T61" fmla="*/ 65 h 855"/>
                    <a:gd name="T62" fmla="*/ 178 w 608"/>
                    <a:gd name="T63" fmla="*/ 99 h 855"/>
                    <a:gd name="T64" fmla="*/ 174 w 608"/>
                    <a:gd name="T65" fmla="*/ 119 h 855"/>
                    <a:gd name="T66" fmla="*/ 164 w 608"/>
                    <a:gd name="T67" fmla="*/ 172 h 855"/>
                    <a:gd name="T68" fmla="*/ 165 w 608"/>
                    <a:gd name="T69" fmla="*/ 207 h 855"/>
                    <a:gd name="T70" fmla="*/ 132 w 608"/>
                    <a:gd name="T71" fmla="*/ 296 h 855"/>
                    <a:gd name="T72" fmla="*/ 114 w 608"/>
                    <a:gd name="T73" fmla="*/ 307 h 855"/>
                    <a:gd name="T74" fmla="*/ 68 w 608"/>
                    <a:gd name="T75" fmla="*/ 287 h 855"/>
                    <a:gd name="T76" fmla="*/ 36 w 608"/>
                    <a:gd name="T77" fmla="*/ 264 h 855"/>
                    <a:gd name="T78" fmla="*/ 3 w 608"/>
                    <a:gd name="T79" fmla="*/ 668 h 855"/>
                    <a:gd name="T80" fmla="*/ 184 w 608"/>
                    <a:gd name="T81" fmla="*/ 812 h 855"/>
                    <a:gd name="T82" fmla="*/ 369 w 608"/>
                    <a:gd name="T83" fmla="*/ 830 h 855"/>
                    <a:gd name="T84" fmla="*/ 403 w 608"/>
                    <a:gd name="T85" fmla="*/ 833 h 855"/>
                    <a:gd name="T86" fmla="*/ 462 w 608"/>
                    <a:gd name="T87" fmla="*/ 825 h 855"/>
                    <a:gd name="T88" fmla="*/ 497 w 608"/>
                    <a:gd name="T89" fmla="*/ 848 h 855"/>
                    <a:gd name="T90" fmla="*/ 500 w 608"/>
                    <a:gd name="T91" fmla="*/ 855 h 855"/>
                    <a:gd name="T92" fmla="*/ 515 w 608"/>
                    <a:gd name="T93" fmla="*/ 847 h 855"/>
                    <a:gd name="T94" fmla="*/ 528 w 608"/>
                    <a:gd name="T95" fmla="*/ 841 h 855"/>
                    <a:gd name="T96" fmla="*/ 558 w 608"/>
                    <a:gd name="T97" fmla="*/ 826 h 855"/>
                    <a:gd name="T98" fmla="*/ 589 w 608"/>
                    <a:gd name="T99" fmla="*/ 821 h 855"/>
                    <a:gd name="T100" fmla="*/ 580 w 608"/>
                    <a:gd name="T101" fmla="*/ 784 h 855"/>
                    <a:gd name="T102" fmla="*/ 587 w 608"/>
                    <a:gd name="T103" fmla="*/ 754 h 855"/>
                    <a:gd name="T104" fmla="*/ 593 w 608"/>
                    <a:gd name="T105" fmla="*/ 727 h 855"/>
                    <a:gd name="T106" fmla="*/ 605 w 608"/>
                    <a:gd name="T107" fmla="*/ 695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855">
                      <a:moveTo>
                        <a:pt x="606" y="684"/>
                      </a:moveTo>
                      <a:cubicBezTo>
                        <a:pt x="606" y="683"/>
                        <a:pt x="606" y="683"/>
                        <a:pt x="606" y="682"/>
                      </a:cubicBezTo>
                      <a:cubicBezTo>
                        <a:pt x="605" y="681"/>
                        <a:pt x="605" y="680"/>
                        <a:pt x="605" y="680"/>
                      </a:cubicBezTo>
                      <a:cubicBezTo>
                        <a:pt x="605" y="677"/>
                        <a:pt x="605" y="670"/>
                        <a:pt x="599" y="670"/>
                      </a:cubicBezTo>
                      <a:cubicBezTo>
                        <a:pt x="599" y="670"/>
                        <a:pt x="596" y="670"/>
                        <a:pt x="596" y="670"/>
                      </a:cubicBezTo>
                      <a:cubicBezTo>
                        <a:pt x="596" y="674"/>
                        <a:pt x="596" y="674"/>
                        <a:pt x="596" y="674"/>
                      </a:cubicBezTo>
                      <a:cubicBezTo>
                        <a:pt x="595" y="684"/>
                        <a:pt x="594" y="689"/>
                        <a:pt x="591" y="689"/>
                      </a:cubicBezTo>
                      <a:cubicBezTo>
                        <a:pt x="590" y="689"/>
                        <a:pt x="590" y="689"/>
                        <a:pt x="590" y="689"/>
                      </a:cubicBezTo>
                      <a:cubicBezTo>
                        <a:pt x="587" y="689"/>
                        <a:pt x="586" y="694"/>
                        <a:pt x="585" y="698"/>
                      </a:cubicBezTo>
                      <a:cubicBezTo>
                        <a:pt x="584" y="696"/>
                        <a:pt x="582" y="695"/>
                        <a:pt x="581" y="693"/>
                      </a:cubicBezTo>
                      <a:cubicBezTo>
                        <a:pt x="580" y="693"/>
                        <a:pt x="580" y="692"/>
                        <a:pt x="579" y="691"/>
                      </a:cubicBezTo>
                      <a:cubicBezTo>
                        <a:pt x="577" y="689"/>
                        <a:pt x="577" y="687"/>
                        <a:pt x="577" y="684"/>
                      </a:cubicBezTo>
                      <a:cubicBezTo>
                        <a:pt x="577" y="682"/>
                        <a:pt x="576" y="680"/>
                        <a:pt x="576" y="678"/>
                      </a:cubicBezTo>
                      <a:cubicBezTo>
                        <a:pt x="574" y="673"/>
                        <a:pt x="571" y="670"/>
                        <a:pt x="567" y="667"/>
                      </a:cubicBezTo>
                      <a:cubicBezTo>
                        <a:pt x="565" y="665"/>
                        <a:pt x="563" y="664"/>
                        <a:pt x="561" y="661"/>
                      </a:cubicBezTo>
                      <a:cubicBezTo>
                        <a:pt x="559" y="658"/>
                        <a:pt x="559" y="654"/>
                        <a:pt x="559" y="650"/>
                      </a:cubicBezTo>
                      <a:cubicBezTo>
                        <a:pt x="558" y="647"/>
                        <a:pt x="558" y="643"/>
                        <a:pt x="556" y="639"/>
                      </a:cubicBezTo>
                      <a:cubicBezTo>
                        <a:pt x="554" y="634"/>
                        <a:pt x="550" y="632"/>
                        <a:pt x="547" y="631"/>
                      </a:cubicBezTo>
                      <a:cubicBezTo>
                        <a:pt x="545" y="631"/>
                        <a:pt x="543" y="630"/>
                        <a:pt x="542" y="629"/>
                      </a:cubicBezTo>
                      <a:cubicBezTo>
                        <a:pt x="538" y="625"/>
                        <a:pt x="535" y="622"/>
                        <a:pt x="535" y="618"/>
                      </a:cubicBezTo>
                      <a:cubicBezTo>
                        <a:pt x="535" y="616"/>
                        <a:pt x="535" y="616"/>
                        <a:pt x="535" y="616"/>
                      </a:cubicBezTo>
                      <a:cubicBezTo>
                        <a:pt x="534" y="612"/>
                        <a:pt x="534" y="603"/>
                        <a:pt x="526" y="603"/>
                      </a:cubicBezTo>
                      <a:cubicBezTo>
                        <a:pt x="525" y="603"/>
                        <a:pt x="525" y="604"/>
                        <a:pt x="524" y="604"/>
                      </a:cubicBezTo>
                      <a:cubicBezTo>
                        <a:pt x="522" y="604"/>
                        <a:pt x="521" y="605"/>
                        <a:pt x="520" y="606"/>
                      </a:cubicBezTo>
                      <a:cubicBezTo>
                        <a:pt x="519" y="606"/>
                        <a:pt x="519" y="606"/>
                        <a:pt x="519" y="606"/>
                      </a:cubicBezTo>
                      <a:cubicBezTo>
                        <a:pt x="519" y="606"/>
                        <a:pt x="519" y="606"/>
                        <a:pt x="519" y="606"/>
                      </a:cubicBezTo>
                      <a:cubicBezTo>
                        <a:pt x="518" y="606"/>
                        <a:pt x="516" y="604"/>
                        <a:pt x="516" y="604"/>
                      </a:cubicBezTo>
                      <a:cubicBezTo>
                        <a:pt x="515" y="603"/>
                        <a:pt x="515" y="603"/>
                        <a:pt x="515" y="603"/>
                      </a:cubicBezTo>
                      <a:cubicBezTo>
                        <a:pt x="510" y="598"/>
                        <a:pt x="511" y="595"/>
                        <a:pt x="512" y="592"/>
                      </a:cubicBezTo>
                      <a:cubicBezTo>
                        <a:pt x="513" y="590"/>
                        <a:pt x="515" y="589"/>
                        <a:pt x="516" y="588"/>
                      </a:cubicBezTo>
                      <a:cubicBezTo>
                        <a:pt x="519" y="587"/>
                        <a:pt x="522" y="585"/>
                        <a:pt x="523" y="580"/>
                      </a:cubicBezTo>
                      <a:cubicBezTo>
                        <a:pt x="525" y="575"/>
                        <a:pt x="524" y="567"/>
                        <a:pt x="521" y="562"/>
                      </a:cubicBezTo>
                      <a:cubicBezTo>
                        <a:pt x="521" y="562"/>
                        <a:pt x="516" y="554"/>
                        <a:pt x="511" y="554"/>
                      </a:cubicBezTo>
                      <a:cubicBezTo>
                        <a:pt x="511" y="554"/>
                        <a:pt x="511" y="554"/>
                        <a:pt x="511" y="554"/>
                      </a:cubicBezTo>
                      <a:cubicBezTo>
                        <a:pt x="510" y="555"/>
                        <a:pt x="510" y="555"/>
                        <a:pt x="510" y="555"/>
                      </a:cubicBezTo>
                      <a:cubicBezTo>
                        <a:pt x="507" y="555"/>
                        <a:pt x="506" y="557"/>
                        <a:pt x="506" y="561"/>
                      </a:cubicBezTo>
                      <a:cubicBezTo>
                        <a:pt x="506" y="561"/>
                        <a:pt x="506" y="561"/>
                        <a:pt x="506" y="561"/>
                      </a:cubicBezTo>
                      <a:cubicBezTo>
                        <a:pt x="506" y="561"/>
                        <a:pt x="506" y="561"/>
                        <a:pt x="506" y="561"/>
                      </a:cubicBezTo>
                      <a:cubicBezTo>
                        <a:pt x="504" y="561"/>
                        <a:pt x="501" y="555"/>
                        <a:pt x="500" y="551"/>
                      </a:cubicBezTo>
                      <a:cubicBezTo>
                        <a:pt x="500" y="550"/>
                        <a:pt x="500" y="550"/>
                        <a:pt x="500" y="549"/>
                      </a:cubicBezTo>
                      <a:cubicBezTo>
                        <a:pt x="499" y="547"/>
                        <a:pt x="499" y="543"/>
                        <a:pt x="494" y="542"/>
                      </a:cubicBezTo>
                      <a:cubicBezTo>
                        <a:pt x="493" y="541"/>
                        <a:pt x="492" y="541"/>
                        <a:pt x="491" y="541"/>
                      </a:cubicBezTo>
                      <a:cubicBezTo>
                        <a:pt x="487" y="541"/>
                        <a:pt x="485" y="543"/>
                        <a:pt x="484" y="547"/>
                      </a:cubicBezTo>
                      <a:cubicBezTo>
                        <a:pt x="484" y="548"/>
                        <a:pt x="484" y="549"/>
                        <a:pt x="484" y="550"/>
                      </a:cubicBezTo>
                      <a:cubicBezTo>
                        <a:pt x="483" y="549"/>
                        <a:pt x="481" y="548"/>
                        <a:pt x="479" y="548"/>
                      </a:cubicBezTo>
                      <a:cubicBezTo>
                        <a:pt x="479" y="548"/>
                        <a:pt x="479" y="548"/>
                        <a:pt x="478" y="548"/>
                      </a:cubicBezTo>
                      <a:cubicBezTo>
                        <a:pt x="477" y="548"/>
                        <a:pt x="477" y="548"/>
                        <a:pt x="477" y="548"/>
                      </a:cubicBezTo>
                      <a:cubicBezTo>
                        <a:pt x="476" y="549"/>
                        <a:pt x="476" y="549"/>
                        <a:pt x="476" y="549"/>
                      </a:cubicBezTo>
                      <a:cubicBezTo>
                        <a:pt x="476" y="545"/>
                        <a:pt x="476" y="540"/>
                        <a:pt x="474" y="535"/>
                      </a:cubicBezTo>
                      <a:cubicBezTo>
                        <a:pt x="472" y="528"/>
                        <a:pt x="472" y="521"/>
                        <a:pt x="472" y="516"/>
                      </a:cubicBezTo>
                      <a:cubicBezTo>
                        <a:pt x="472" y="510"/>
                        <a:pt x="470" y="506"/>
                        <a:pt x="469" y="501"/>
                      </a:cubicBezTo>
                      <a:cubicBezTo>
                        <a:pt x="468" y="499"/>
                        <a:pt x="467" y="497"/>
                        <a:pt x="467" y="495"/>
                      </a:cubicBezTo>
                      <a:cubicBezTo>
                        <a:pt x="465" y="490"/>
                        <a:pt x="461" y="485"/>
                        <a:pt x="457" y="481"/>
                      </a:cubicBezTo>
                      <a:cubicBezTo>
                        <a:pt x="453" y="477"/>
                        <a:pt x="449" y="473"/>
                        <a:pt x="449" y="469"/>
                      </a:cubicBezTo>
                      <a:cubicBezTo>
                        <a:pt x="449" y="468"/>
                        <a:pt x="449" y="468"/>
                        <a:pt x="449" y="468"/>
                      </a:cubicBezTo>
                      <a:cubicBezTo>
                        <a:pt x="451" y="468"/>
                        <a:pt x="452" y="467"/>
                        <a:pt x="454" y="467"/>
                      </a:cubicBezTo>
                      <a:cubicBezTo>
                        <a:pt x="457" y="467"/>
                        <a:pt x="457" y="467"/>
                        <a:pt x="457" y="467"/>
                      </a:cubicBezTo>
                      <a:cubicBezTo>
                        <a:pt x="456" y="464"/>
                        <a:pt x="456" y="464"/>
                        <a:pt x="456" y="464"/>
                      </a:cubicBezTo>
                      <a:cubicBezTo>
                        <a:pt x="455" y="457"/>
                        <a:pt x="452" y="454"/>
                        <a:pt x="449" y="450"/>
                      </a:cubicBezTo>
                      <a:cubicBezTo>
                        <a:pt x="448" y="450"/>
                        <a:pt x="447" y="449"/>
                        <a:pt x="447" y="448"/>
                      </a:cubicBezTo>
                      <a:cubicBezTo>
                        <a:pt x="445" y="445"/>
                        <a:pt x="442" y="442"/>
                        <a:pt x="438" y="441"/>
                      </a:cubicBezTo>
                      <a:cubicBezTo>
                        <a:pt x="436" y="441"/>
                        <a:pt x="436" y="441"/>
                        <a:pt x="436" y="441"/>
                      </a:cubicBezTo>
                      <a:cubicBezTo>
                        <a:pt x="432" y="438"/>
                        <a:pt x="428" y="435"/>
                        <a:pt x="423" y="432"/>
                      </a:cubicBezTo>
                      <a:cubicBezTo>
                        <a:pt x="421" y="431"/>
                        <a:pt x="420" y="431"/>
                        <a:pt x="418" y="430"/>
                      </a:cubicBezTo>
                      <a:cubicBezTo>
                        <a:pt x="414" y="428"/>
                        <a:pt x="411" y="427"/>
                        <a:pt x="409" y="423"/>
                      </a:cubicBezTo>
                      <a:cubicBezTo>
                        <a:pt x="409" y="422"/>
                        <a:pt x="409" y="420"/>
                        <a:pt x="408" y="419"/>
                      </a:cubicBezTo>
                      <a:cubicBezTo>
                        <a:pt x="408" y="418"/>
                        <a:pt x="408" y="416"/>
                        <a:pt x="407" y="415"/>
                      </a:cubicBezTo>
                      <a:cubicBezTo>
                        <a:pt x="405" y="411"/>
                        <a:pt x="403" y="409"/>
                        <a:pt x="399" y="409"/>
                      </a:cubicBezTo>
                      <a:cubicBezTo>
                        <a:pt x="398" y="409"/>
                        <a:pt x="396" y="409"/>
                        <a:pt x="395" y="410"/>
                      </a:cubicBezTo>
                      <a:cubicBezTo>
                        <a:pt x="394" y="410"/>
                        <a:pt x="393" y="410"/>
                        <a:pt x="392" y="410"/>
                      </a:cubicBezTo>
                      <a:cubicBezTo>
                        <a:pt x="391" y="408"/>
                        <a:pt x="389" y="406"/>
                        <a:pt x="387" y="405"/>
                      </a:cubicBezTo>
                      <a:cubicBezTo>
                        <a:pt x="385" y="404"/>
                        <a:pt x="383" y="403"/>
                        <a:pt x="383" y="401"/>
                      </a:cubicBezTo>
                      <a:cubicBezTo>
                        <a:pt x="379" y="397"/>
                        <a:pt x="376" y="396"/>
                        <a:pt x="373" y="395"/>
                      </a:cubicBezTo>
                      <a:cubicBezTo>
                        <a:pt x="372" y="394"/>
                        <a:pt x="370" y="394"/>
                        <a:pt x="369" y="393"/>
                      </a:cubicBezTo>
                      <a:cubicBezTo>
                        <a:pt x="365" y="391"/>
                        <a:pt x="363" y="389"/>
                        <a:pt x="360" y="386"/>
                      </a:cubicBezTo>
                      <a:cubicBezTo>
                        <a:pt x="358" y="384"/>
                        <a:pt x="358" y="384"/>
                        <a:pt x="358" y="384"/>
                      </a:cubicBezTo>
                      <a:cubicBezTo>
                        <a:pt x="356" y="381"/>
                        <a:pt x="356" y="378"/>
                        <a:pt x="356" y="375"/>
                      </a:cubicBezTo>
                      <a:cubicBezTo>
                        <a:pt x="356" y="373"/>
                        <a:pt x="356" y="372"/>
                        <a:pt x="356" y="370"/>
                      </a:cubicBezTo>
                      <a:cubicBezTo>
                        <a:pt x="356" y="364"/>
                        <a:pt x="353" y="358"/>
                        <a:pt x="350" y="353"/>
                      </a:cubicBezTo>
                      <a:cubicBezTo>
                        <a:pt x="350" y="351"/>
                        <a:pt x="350" y="351"/>
                        <a:pt x="350" y="351"/>
                      </a:cubicBezTo>
                      <a:cubicBezTo>
                        <a:pt x="348" y="348"/>
                        <a:pt x="350" y="344"/>
                        <a:pt x="352" y="340"/>
                      </a:cubicBezTo>
                      <a:cubicBezTo>
                        <a:pt x="352" y="338"/>
                        <a:pt x="353" y="336"/>
                        <a:pt x="354" y="334"/>
                      </a:cubicBezTo>
                      <a:cubicBezTo>
                        <a:pt x="355" y="329"/>
                        <a:pt x="354" y="325"/>
                        <a:pt x="353" y="321"/>
                      </a:cubicBezTo>
                      <a:cubicBezTo>
                        <a:pt x="352" y="318"/>
                        <a:pt x="352" y="315"/>
                        <a:pt x="352" y="312"/>
                      </a:cubicBezTo>
                      <a:cubicBezTo>
                        <a:pt x="352" y="301"/>
                        <a:pt x="351" y="298"/>
                        <a:pt x="345" y="290"/>
                      </a:cubicBezTo>
                      <a:cubicBezTo>
                        <a:pt x="343" y="287"/>
                        <a:pt x="343" y="287"/>
                        <a:pt x="343" y="287"/>
                      </a:cubicBezTo>
                      <a:cubicBezTo>
                        <a:pt x="340" y="284"/>
                        <a:pt x="337" y="280"/>
                        <a:pt x="335" y="277"/>
                      </a:cubicBezTo>
                      <a:cubicBezTo>
                        <a:pt x="334" y="274"/>
                        <a:pt x="334" y="273"/>
                        <a:pt x="334" y="270"/>
                      </a:cubicBezTo>
                      <a:cubicBezTo>
                        <a:pt x="334" y="269"/>
                        <a:pt x="334" y="267"/>
                        <a:pt x="334" y="266"/>
                      </a:cubicBezTo>
                      <a:cubicBezTo>
                        <a:pt x="334" y="261"/>
                        <a:pt x="333" y="255"/>
                        <a:pt x="332" y="250"/>
                      </a:cubicBezTo>
                      <a:cubicBezTo>
                        <a:pt x="331" y="245"/>
                        <a:pt x="331" y="241"/>
                        <a:pt x="330" y="236"/>
                      </a:cubicBezTo>
                      <a:cubicBezTo>
                        <a:pt x="330" y="234"/>
                        <a:pt x="330" y="233"/>
                        <a:pt x="330" y="231"/>
                      </a:cubicBezTo>
                      <a:cubicBezTo>
                        <a:pt x="330" y="227"/>
                        <a:pt x="330" y="223"/>
                        <a:pt x="331" y="219"/>
                      </a:cubicBezTo>
                      <a:cubicBezTo>
                        <a:pt x="331" y="218"/>
                        <a:pt x="331" y="217"/>
                        <a:pt x="331" y="216"/>
                      </a:cubicBezTo>
                      <a:cubicBezTo>
                        <a:pt x="332" y="212"/>
                        <a:pt x="333" y="207"/>
                        <a:pt x="330" y="202"/>
                      </a:cubicBezTo>
                      <a:cubicBezTo>
                        <a:pt x="327" y="197"/>
                        <a:pt x="321" y="192"/>
                        <a:pt x="317" y="188"/>
                      </a:cubicBezTo>
                      <a:cubicBezTo>
                        <a:pt x="315" y="187"/>
                        <a:pt x="313" y="186"/>
                        <a:pt x="312" y="186"/>
                      </a:cubicBezTo>
                      <a:cubicBezTo>
                        <a:pt x="308" y="184"/>
                        <a:pt x="307" y="183"/>
                        <a:pt x="306" y="181"/>
                      </a:cubicBezTo>
                      <a:cubicBezTo>
                        <a:pt x="306" y="179"/>
                        <a:pt x="306" y="178"/>
                        <a:pt x="306" y="176"/>
                      </a:cubicBezTo>
                      <a:cubicBezTo>
                        <a:pt x="306" y="173"/>
                        <a:pt x="306" y="167"/>
                        <a:pt x="297" y="166"/>
                      </a:cubicBezTo>
                      <a:cubicBezTo>
                        <a:pt x="292" y="166"/>
                        <a:pt x="286" y="169"/>
                        <a:pt x="281" y="173"/>
                      </a:cubicBezTo>
                      <a:cubicBezTo>
                        <a:pt x="279" y="174"/>
                        <a:pt x="277" y="175"/>
                        <a:pt x="275" y="175"/>
                      </a:cubicBezTo>
                      <a:cubicBezTo>
                        <a:pt x="272" y="175"/>
                        <a:pt x="269" y="172"/>
                        <a:pt x="266" y="163"/>
                      </a:cubicBezTo>
                      <a:cubicBezTo>
                        <a:pt x="263" y="152"/>
                        <a:pt x="261" y="140"/>
                        <a:pt x="262" y="127"/>
                      </a:cubicBezTo>
                      <a:cubicBezTo>
                        <a:pt x="262" y="118"/>
                        <a:pt x="262" y="110"/>
                        <a:pt x="259" y="103"/>
                      </a:cubicBezTo>
                      <a:cubicBezTo>
                        <a:pt x="259" y="102"/>
                        <a:pt x="258" y="100"/>
                        <a:pt x="258" y="98"/>
                      </a:cubicBezTo>
                      <a:cubicBezTo>
                        <a:pt x="257" y="94"/>
                        <a:pt x="255" y="89"/>
                        <a:pt x="252" y="86"/>
                      </a:cubicBezTo>
                      <a:cubicBezTo>
                        <a:pt x="248" y="81"/>
                        <a:pt x="248" y="81"/>
                        <a:pt x="251" y="74"/>
                      </a:cubicBezTo>
                      <a:cubicBezTo>
                        <a:pt x="253" y="66"/>
                        <a:pt x="251" y="64"/>
                        <a:pt x="246" y="60"/>
                      </a:cubicBezTo>
                      <a:cubicBezTo>
                        <a:pt x="245" y="60"/>
                        <a:pt x="244" y="59"/>
                        <a:pt x="243" y="58"/>
                      </a:cubicBezTo>
                      <a:cubicBezTo>
                        <a:pt x="238" y="54"/>
                        <a:pt x="238" y="44"/>
                        <a:pt x="238" y="36"/>
                      </a:cubicBezTo>
                      <a:cubicBezTo>
                        <a:pt x="238" y="34"/>
                        <a:pt x="238" y="32"/>
                        <a:pt x="238" y="30"/>
                      </a:cubicBezTo>
                      <a:cubicBezTo>
                        <a:pt x="238" y="25"/>
                        <a:pt x="235" y="22"/>
                        <a:pt x="233" y="18"/>
                      </a:cubicBezTo>
                      <a:cubicBezTo>
                        <a:pt x="233" y="17"/>
                        <a:pt x="233" y="17"/>
                        <a:pt x="233" y="17"/>
                      </a:cubicBezTo>
                      <a:cubicBezTo>
                        <a:pt x="232" y="16"/>
                        <a:pt x="232" y="14"/>
                        <a:pt x="232" y="12"/>
                      </a:cubicBezTo>
                      <a:cubicBezTo>
                        <a:pt x="232" y="8"/>
                        <a:pt x="232" y="1"/>
                        <a:pt x="226" y="0"/>
                      </a:cubicBezTo>
                      <a:cubicBezTo>
                        <a:pt x="225" y="0"/>
                        <a:pt x="225" y="0"/>
                        <a:pt x="225" y="0"/>
                      </a:cubicBezTo>
                      <a:cubicBezTo>
                        <a:pt x="220" y="0"/>
                        <a:pt x="217" y="4"/>
                        <a:pt x="216" y="7"/>
                      </a:cubicBezTo>
                      <a:cubicBezTo>
                        <a:pt x="215" y="9"/>
                        <a:pt x="214" y="11"/>
                        <a:pt x="213" y="12"/>
                      </a:cubicBezTo>
                      <a:cubicBezTo>
                        <a:pt x="212" y="12"/>
                        <a:pt x="211" y="12"/>
                        <a:pt x="211" y="13"/>
                      </a:cubicBezTo>
                      <a:cubicBezTo>
                        <a:pt x="208" y="14"/>
                        <a:pt x="204" y="15"/>
                        <a:pt x="202" y="19"/>
                      </a:cubicBezTo>
                      <a:cubicBezTo>
                        <a:pt x="201" y="22"/>
                        <a:pt x="201" y="24"/>
                        <a:pt x="202" y="27"/>
                      </a:cubicBezTo>
                      <a:cubicBezTo>
                        <a:pt x="202" y="29"/>
                        <a:pt x="202" y="31"/>
                        <a:pt x="202" y="32"/>
                      </a:cubicBezTo>
                      <a:cubicBezTo>
                        <a:pt x="199" y="44"/>
                        <a:pt x="192" y="55"/>
                        <a:pt x="182" y="65"/>
                      </a:cubicBezTo>
                      <a:cubicBezTo>
                        <a:pt x="176" y="70"/>
                        <a:pt x="178" y="75"/>
                        <a:pt x="181" y="80"/>
                      </a:cubicBezTo>
                      <a:cubicBezTo>
                        <a:pt x="184" y="87"/>
                        <a:pt x="184" y="88"/>
                        <a:pt x="181" y="94"/>
                      </a:cubicBezTo>
                      <a:cubicBezTo>
                        <a:pt x="180" y="95"/>
                        <a:pt x="180" y="95"/>
                        <a:pt x="180" y="95"/>
                      </a:cubicBezTo>
                      <a:cubicBezTo>
                        <a:pt x="180" y="97"/>
                        <a:pt x="179" y="98"/>
                        <a:pt x="178" y="99"/>
                      </a:cubicBezTo>
                      <a:cubicBezTo>
                        <a:pt x="178" y="99"/>
                        <a:pt x="177" y="100"/>
                        <a:pt x="177" y="100"/>
                      </a:cubicBezTo>
                      <a:cubicBezTo>
                        <a:pt x="175" y="101"/>
                        <a:pt x="173" y="102"/>
                        <a:pt x="173" y="106"/>
                      </a:cubicBezTo>
                      <a:cubicBezTo>
                        <a:pt x="173" y="108"/>
                        <a:pt x="173" y="111"/>
                        <a:pt x="174" y="113"/>
                      </a:cubicBezTo>
                      <a:cubicBezTo>
                        <a:pt x="174" y="115"/>
                        <a:pt x="175" y="117"/>
                        <a:pt x="174" y="119"/>
                      </a:cubicBezTo>
                      <a:cubicBezTo>
                        <a:pt x="174" y="121"/>
                        <a:pt x="172" y="125"/>
                        <a:pt x="170" y="130"/>
                      </a:cubicBezTo>
                      <a:cubicBezTo>
                        <a:pt x="166" y="137"/>
                        <a:pt x="161" y="145"/>
                        <a:pt x="168" y="154"/>
                      </a:cubicBezTo>
                      <a:cubicBezTo>
                        <a:pt x="170" y="157"/>
                        <a:pt x="170" y="158"/>
                        <a:pt x="167" y="162"/>
                      </a:cubicBezTo>
                      <a:cubicBezTo>
                        <a:pt x="166" y="165"/>
                        <a:pt x="164" y="168"/>
                        <a:pt x="164" y="172"/>
                      </a:cubicBezTo>
                      <a:cubicBezTo>
                        <a:pt x="163" y="177"/>
                        <a:pt x="164" y="182"/>
                        <a:pt x="165" y="185"/>
                      </a:cubicBezTo>
                      <a:cubicBezTo>
                        <a:pt x="166" y="187"/>
                        <a:pt x="167" y="188"/>
                        <a:pt x="168" y="189"/>
                      </a:cubicBezTo>
                      <a:cubicBezTo>
                        <a:pt x="169" y="191"/>
                        <a:pt x="170" y="193"/>
                        <a:pt x="170" y="194"/>
                      </a:cubicBezTo>
                      <a:cubicBezTo>
                        <a:pt x="170" y="199"/>
                        <a:pt x="167" y="203"/>
                        <a:pt x="165" y="207"/>
                      </a:cubicBezTo>
                      <a:cubicBezTo>
                        <a:pt x="163" y="212"/>
                        <a:pt x="160" y="217"/>
                        <a:pt x="160" y="223"/>
                      </a:cubicBezTo>
                      <a:cubicBezTo>
                        <a:pt x="158" y="240"/>
                        <a:pt x="151" y="259"/>
                        <a:pt x="139" y="274"/>
                      </a:cubicBezTo>
                      <a:cubicBezTo>
                        <a:pt x="136" y="278"/>
                        <a:pt x="136" y="282"/>
                        <a:pt x="135" y="286"/>
                      </a:cubicBezTo>
                      <a:cubicBezTo>
                        <a:pt x="135" y="290"/>
                        <a:pt x="134" y="294"/>
                        <a:pt x="132" y="296"/>
                      </a:cubicBezTo>
                      <a:cubicBezTo>
                        <a:pt x="131" y="296"/>
                        <a:pt x="130" y="297"/>
                        <a:pt x="129" y="297"/>
                      </a:cubicBezTo>
                      <a:cubicBezTo>
                        <a:pt x="128" y="298"/>
                        <a:pt x="126" y="298"/>
                        <a:pt x="125" y="299"/>
                      </a:cubicBezTo>
                      <a:cubicBezTo>
                        <a:pt x="124" y="300"/>
                        <a:pt x="123" y="301"/>
                        <a:pt x="122" y="302"/>
                      </a:cubicBezTo>
                      <a:cubicBezTo>
                        <a:pt x="119" y="304"/>
                        <a:pt x="117" y="306"/>
                        <a:pt x="114" y="307"/>
                      </a:cubicBezTo>
                      <a:cubicBezTo>
                        <a:pt x="112" y="307"/>
                        <a:pt x="110" y="308"/>
                        <a:pt x="108" y="308"/>
                      </a:cubicBezTo>
                      <a:cubicBezTo>
                        <a:pt x="97" y="308"/>
                        <a:pt x="88" y="301"/>
                        <a:pt x="79" y="294"/>
                      </a:cubicBezTo>
                      <a:cubicBezTo>
                        <a:pt x="76" y="292"/>
                        <a:pt x="74" y="290"/>
                        <a:pt x="72" y="289"/>
                      </a:cubicBezTo>
                      <a:cubicBezTo>
                        <a:pt x="70" y="288"/>
                        <a:pt x="69" y="287"/>
                        <a:pt x="68" y="287"/>
                      </a:cubicBezTo>
                      <a:cubicBezTo>
                        <a:pt x="66" y="285"/>
                        <a:pt x="64" y="285"/>
                        <a:pt x="63" y="282"/>
                      </a:cubicBezTo>
                      <a:cubicBezTo>
                        <a:pt x="62" y="281"/>
                        <a:pt x="62" y="280"/>
                        <a:pt x="62" y="279"/>
                      </a:cubicBezTo>
                      <a:cubicBezTo>
                        <a:pt x="60" y="274"/>
                        <a:pt x="58" y="271"/>
                        <a:pt x="52" y="267"/>
                      </a:cubicBezTo>
                      <a:cubicBezTo>
                        <a:pt x="47" y="265"/>
                        <a:pt x="41" y="264"/>
                        <a:pt x="36" y="264"/>
                      </a:cubicBezTo>
                      <a:cubicBezTo>
                        <a:pt x="30" y="263"/>
                        <a:pt x="25" y="263"/>
                        <a:pt x="20" y="260"/>
                      </a:cubicBezTo>
                      <a:cubicBezTo>
                        <a:pt x="16" y="257"/>
                        <a:pt x="16" y="257"/>
                        <a:pt x="16" y="257"/>
                      </a:cubicBezTo>
                      <a:cubicBezTo>
                        <a:pt x="0" y="668"/>
                        <a:pt x="0" y="668"/>
                        <a:pt x="0" y="668"/>
                      </a:cubicBezTo>
                      <a:cubicBezTo>
                        <a:pt x="3" y="668"/>
                        <a:pt x="3" y="668"/>
                        <a:pt x="3" y="668"/>
                      </a:cubicBezTo>
                      <a:cubicBezTo>
                        <a:pt x="60" y="670"/>
                        <a:pt x="99" y="672"/>
                        <a:pt x="118" y="676"/>
                      </a:cubicBezTo>
                      <a:cubicBezTo>
                        <a:pt x="110" y="804"/>
                        <a:pt x="110" y="804"/>
                        <a:pt x="110" y="804"/>
                      </a:cubicBezTo>
                      <a:cubicBezTo>
                        <a:pt x="112" y="805"/>
                        <a:pt x="112" y="805"/>
                        <a:pt x="112" y="805"/>
                      </a:cubicBezTo>
                      <a:cubicBezTo>
                        <a:pt x="137" y="808"/>
                        <a:pt x="162" y="810"/>
                        <a:pt x="184" y="812"/>
                      </a:cubicBezTo>
                      <a:cubicBezTo>
                        <a:pt x="185" y="812"/>
                        <a:pt x="185" y="812"/>
                        <a:pt x="185" y="812"/>
                      </a:cubicBezTo>
                      <a:cubicBezTo>
                        <a:pt x="193" y="812"/>
                        <a:pt x="200" y="813"/>
                        <a:pt x="208" y="814"/>
                      </a:cubicBezTo>
                      <a:cubicBezTo>
                        <a:pt x="233" y="816"/>
                        <a:pt x="258" y="819"/>
                        <a:pt x="282" y="821"/>
                      </a:cubicBezTo>
                      <a:cubicBezTo>
                        <a:pt x="311" y="825"/>
                        <a:pt x="340" y="828"/>
                        <a:pt x="369" y="830"/>
                      </a:cubicBezTo>
                      <a:cubicBezTo>
                        <a:pt x="371" y="830"/>
                        <a:pt x="373" y="830"/>
                        <a:pt x="376" y="830"/>
                      </a:cubicBezTo>
                      <a:cubicBezTo>
                        <a:pt x="377" y="831"/>
                        <a:pt x="377" y="831"/>
                        <a:pt x="377" y="831"/>
                      </a:cubicBezTo>
                      <a:cubicBezTo>
                        <a:pt x="384" y="831"/>
                        <a:pt x="391" y="831"/>
                        <a:pt x="398" y="833"/>
                      </a:cubicBezTo>
                      <a:cubicBezTo>
                        <a:pt x="400" y="833"/>
                        <a:pt x="401" y="833"/>
                        <a:pt x="403" y="833"/>
                      </a:cubicBezTo>
                      <a:cubicBezTo>
                        <a:pt x="409" y="833"/>
                        <a:pt x="415" y="830"/>
                        <a:pt x="420" y="827"/>
                      </a:cubicBezTo>
                      <a:cubicBezTo>
                        <a:pt x="425" y="825"/>
                        <a:pt x="430" y="822"/>
                        <a:pt x="436" y="821"/>
                      </a:cubicBezTo>
                      <a:cubicBezTo>
                        <a:pt x="437" y="821"/>
                        <a:pt x="439" y="821"/>
                        <a:pt x="440" y="821"/>
                      </a:cubicBezTo>
                      <a:cubicBezTo>
                        <a:pt x="448" y="821"/>
                        <a:pt x="455" y="823"/>
                        <a:pt x="462" y="825"/>
                      </a:cubicBezTo>
                      <a:cubicBezTo>
                        <a:pt x="465" y="826"/>
                        <a:pt x="465" y="826"/>
                        <a:pt x="465" y="826"/>
                      </a:cubicBezTo>
                      <a:cubicBezTo>
                        <a:pt x="473" y="828"/>
                        <a:pt x="481" y="830"/>
                        <a:pt x="488" y="835"/>
                      </a:cubicBezTo>
                      <a:cubicBezTo>
                        <a:pt x="490" y="836"/>
                        <a:pt x="496" y="839"/>
                        <a:pt x="497" y="844"/>
                      </a:cubicBezTo>
                      <a:cubicBezTo>
                        <a:pt x="498" y="845"/>
                        <a:pt x="497" y="846"/>
                        <a:pt x="497" y="848"/>
                      </a:cubicBezTo>
                      <a:cubicBezTo>
                        <a:pt x="497" y="850"/>
                        <a:pt x="497" y="851"/>
                        <a:pt x="497" y="852"/>
                      </a:cubicBezTo>
                      <a:cubicBezTo>
                        <a:pt x="497" y="853"/>
                        <a:pt x="497" y="853"/>
                        <a:pt x="497" y="853"/>
                      </a:cubicBezTo>
                      <a:cubicBezTo>
                        <a:pt x="498" y="854"/>
                        <a:pt x="498" y="854"/>
                        <a:pt x="498" y="854"/>
                      </a:cubicBezTo>
                      <a:cubicBezTo>
                        <a:pt x="498" y="854"/>
                        <a:pt x="499" y="855"/>
                        <a:pt x="500" y="855"/>
                      </a:cubicBezTo>
                      <a:cubicBezTo>
                        <a:pt x="501" y="855"/>
                        <a:pt x="501" y="855"/>
                        <a:pt x="501" y="855"/>
                      </a:cubicBezTo>
                      <a:cubicBezTo>
                        <a:pt x="502" y="855"/>
                        <a:pt x="504" y="854"/>
                        <a:pt x="507" y="851"/>
                      </a:cubicBezTo>
                      <a:cubicBezTo>
                        <a:pt x="508" y="850"/>
                        <a:pt x="509" y="849"/>
                        <a:pt x="510" y="849"/>
                      </a:cubicBezTo>
                      <a:cubicBezTo>
                        <a:pt x="512" y="847"/>
                        <a:pt x="514" y="847"/>
                        <a:pt x="515" y="847"/>
                      </a:cubicBezTo>
                      <a:cubicBezTo>
                        <a:pt x="516" y="847"/>
                        <a:pt x="516" y="847"/>
                        <a:pt x="517" y="847"/>
                      </a:cubicBezTo>
                      <a:cubicBezTo>
                        <a:pt x="517" y="847"/>
                        <a:pt x="518" y="847"/>
                        <a:pt x="518" y="847"/>
                      </a:cubicBezTo>
                      <a:cubicBezTo>
                        <a:pt x="519" y="847"/>
                        <a:pt x="520" y="847"/>
                        <a:pt x="521" y="847"/>
                      </a:cubicBezTo>
                      <a:cubicBezTo>
                        <a:pt x="524" y="846"/>
                        <a:pt x="526" y="844"/>
                        <a:pt x="528" y="841"/>
                      </a:cubicBezTo>
                      <a:cubicBezTo>
                        <a:pt x="530" y="837"/>
                        <a:pt x="530" y="833"/>
                        <a:pt x="529" y="829"/>
                      </a:cubicBezTo>
                      <a:cubicBezTo>
                        <a:pt x="534" y="827"/>
                        <a:pt x="541" y="825"/>
                        <a:pt x="547" y="824"/>
                      </a:cubicBezTo>
                      <a:cubicBezTo>
                        <a:pt x="548" y="824"/>
                        <a:pt x="549" y="824"/>
                        <a:pt x="550" y="824"/>
                      </a:cubicBezTo>
                      <a:cubicBezTo>
                        <a:pt x="553" y="824"/>
                        <a:pt x="556" y="825"/>
                        <a:pt x="558" y="826"/>
                      </a:cubicBezTo>
                      <a:cubicBezTo>
                        <a:pt x="560" y="827"/>
                        <a:pt x="562" y="827"/>
                        <a:pt x="564" y="828"/>
                      </a:cubicBezTo>
                      <a:cubicBezTo>
                        <a:pt x="566" y="828"/>
                        <a:pt x="568" y="828"/>
                        <a:pt x="569" y="828"/>
                      </a:cubicBezTo>
                      <a:cubicBezTo>
                        <a:pt x="577" y="828"/>
                        <a:pt x="583" y="825"/>
                        <a:pt x="588" y="823"/>
                      </a:cubicBezTo>
                      <a:cubicBezTo>
                        <a:pt x="589" y="821"/>
                        <a:pt x="589" y="821"/>
                        <a:pt x="589" y="821"/>
                      </a:cubicBezTo>
                      <a:cubicBezTo>
                        <a:pt x="589" y="819"/>
                        <a:pt x="589" y="819"/>
                        <a:pt x="589" y="819"/>
                      </a:cubicBezTo>
                      <a:cubicBezTo>
                        <a:pt x="589" y="818"/>
                        <a:pt x="588" y="816"/>
                        <a:pt x="588" y="814"/>
                      </a:cubicBezTo>
                      <a:cubicBezTo>
                        <a:pt x="587" y="810"/>
                        <a:pt x="586" y="805"/>
                        <a:pt x="584" y="801"/>
                      </a:cubicBezTo>
                      <a:cubicBezTo>
                        <a:pt x="582" y="795"/>
                        <a:pt x="580" y="790"/>
                        <a:pt x="580" y="784"/>
                      </a:cubicBezTo>
                      <a:cubicBezTo>
                        <a:pt x="580" y="782"/>
                        <a:pt x="582" y="780"/>
                        <a:pt x="583" y="777"/>
                      </a:cubicBezTo>
                      <a:cubicBezTo>
                        <a:pt x="584" y="776"/>
                        <a:pt x="585" y="774"/>
                        <a:pt x="586" y="772"/>
                      </a:cubicBezTo>
                      <a:cubicBezTo>
                        <a:pt x="587" y="767"/>
                        <a:pt x="587" y="763"/>
                        <a:pt x="587" y="758"/>
                      </a:cubicBezTo>
                      <a:cubicBezTo>
                        <a:pt x="587" y="757"/>
                        <a:pt x="587" y="755"/>
                        <a:pt x="587" y="754"/>
                      </a:cubicBezTo>
                      <a:cubicBezTo>
                        <a:pt x="587" y="753"/>
                        <a:pt x="587" y="752"/>
                        <a:pt x="587" y="751"/>
                      </a:cubicBezTo>
                      <a:cubicBezTo>
                        <a:pt x="587" y="748"/>
                        <a:pt x="587" y="744"/>
                        <a:pt x="588" y="742"/>
                      </a:cubicBezTo>
                      <a:cubicBezTo>
                        <a:pt x="588" y="740"/>
                        <a:pt x="589" y="739"/>
                        <a:pt x="590" y="738"/>
                      </a:cubicBezTo>
                      <a:cubicBezTo>
                        <a:pt x="592" y="735"/>
                        <a:pt x="594" y="732"/>
                        <a:pt x="593" y="727"/>
                      </a:cubicBezTo>
                      <a:cubicBezTo>
                        <a:pt x="593" y="723"/>
                        <a:pt x="591" y="719"/>
                        <a:pt x="590" y="715"/>
                      </a:cubicBezTo>
                      <a:cubicBezTo>
                        <a:pt x="592" y="714"/>
                        <a:pt x="594" y="711"/>
                        <a:pt x="598" y="703"/>
                      </a:cubicBezTo>
                      <a:cubicBezTo>
                        <a:pt x="599" y="701"/>
                        <a:pt x="600" y="700"/>
                        <a:pt x="601" y="698"/>
                      </a:cubicBezTo>
                      <a:cubicBezTo>
                        <a:pt x="602" y="697"/>
                        <a:pt x="603" y="696"/>
                        <a:pt x="605" y="695"/>
                      </a:cubicBezTo>
                      <a:cubicBezTo>
                        <a:pt x="608" y="691"/>
                        <a:pt x="607" y="687"/>
                        <a:pt x="606" y="684"/>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64" name="Freeform 22"/>
                <p:cNvSpPr>
                  <a:spLocks/>
                </p:cNvSpPr>
                <p:nvPr/>
              </p:nvSpPr>
              <p:spPr bwMode="auto">
                <a:xfrm>
                  <a:off x="3538173" y="1070273"/>
                  <a:ext cx="103765" cy="68183"/>
                </a:xfrm>
                <a:custGeom>
                  <a:avLst/>
                  <a:gdLst>
                    <a:gd name="T0" fmla="*/ 5 w 33"/>
                    <a:gd name="T1" fmla="*/ 24 h 24"/>
                    <a:gd name="T2" fmla="*/ 16 w 33"/>
                    <a:gd name="T3" fmla="*/ 18 h 24"/>
                    <a:gd name="T4" fmla="*/ 19 w 33"/>
                    <a:gd name="T5" fmla="*/ 15 h 24"/>
                    <a:gd name="T6" fmla="*/ 22 w 33"/>
                    <a:gd name="T7" fmla="*/ 14 h 24"/>
                    <a:gd name="T8" fmla="*/ 32 w 33"/>
                    <a:gd name="T9" fmla="*/ 10 h 24"/>
                    <a:gd name="T10" fmla="*/ 30 w 33"/>
                    <a:gd name="T11" fmla="*/ 3 h 24"/>
                    <a:gd name="T12" fmla="*/ 23 w 33"/>
                    <a:gd name="T13" fmla="*/ 0 h 24"/>
                    <a:gd name="T14" fmla="*/ 9 w 33"/>
                    <a:gd name="T15" fmla="*/ 5 h 24"/>
                    <a:gd name="T16" fmla="*/ 0 w 33"/>
                    <a:gd name="T17" fmla="*/ 18 h 24"/>
                    <a:gd name="T18" fmla="*/ 1 w 33"/>
                    <a:gd name="T19" fmla="*/ 23 h 24"/>
                    <a:gd name="T20" fmla="*/ 5 w 33"/>
                    <a:gd name="T21"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4">
                      <a:moveTo>
                        <a:pt x="5" y="24"/>
                      </a:moveTo>
                      <a:cubicBezTo>
                        <a:pt x="9" y="24"/>
                        <a:pt x="13" y="21"/>
                        <a:pt x="16" y="18"/>
                      </a:cubicBezTo>
                      <a:cubicBezTo>
                        <a:pt x="17" y="17"/>
                        <a:pt x="18" y="15"/>
                        <a:pt x="19" y="15"/>
                      </a:cubicBezTo>
                      <a:cubicBezTo>
                        <a:pt x="19" y="15"/>
                        <a:pt x="21" y="15"/>
                        <a:pt x="22" y="14"/>
                      </a:cubicBezTo>
                      <a:cubicBezTo>
                        <a:pt x="26" y="14"/>
                        <a:pt x="31" y="13"/>
                        <a:pt x="32" y="10"/>
                      </a:cubicBezTo>
                      <a:cubicBezTo>
                        <a:pt x="33" y="8"/>
                        <a:pt x="32" y="5"/>
                        <a:pt x="30" y="3"/>
                      </a:cubicBezTo>
                      <a:cubicBezTo>
                        <a:pt x="29" y="1"/>
                        <a:pt x="27" y="0"/>
                        <a:pt x="23" y="0"/>
                      </a:cubicBezTo>
                      <a:cubicBezTo>
                        <a:pt x="17" y="0"/>
                        <a:pt x="10" y="4"/>
                        <a:pt x="9" y="5"/>
                      </a:cubicBezTo>
                      <a:cubicBezTo>
                        <a:pt x="7" y="6"/>
                        <a:pt x="0" y="13"/>
                        <a:pt x="0" y="18"/>
                      </a:cubicBezTo>
                      <a:cubicBezTo>
                        <a:pt x="0" y="20"/>
                        <a:pt x="0" y="22"/>
                        <a:pt x="1" y="23"/>
                      </a:cubicBezTo>
                      <a:cubicBezTo>
                        <a:pt x="2" y="24"/>
                        <a:pt x="4" y="24"/>
                        <a:pt x="5" y="24"/>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sp>
              <p:nvSpPr>
                <p:cNvPr id="565" name="Freeform 23"/>
                <p:cNvSpPr>
                  <a:spLocks/>
                </p:cNvSpPr>
                <p:nvPr/>
              </p:nvSpPr>
              <p:spPr bwMode="auto">
                <a:xfrm>
                  <a:off x="5192948" y="2595993"/>
                  <a:ext cx="50244" cy="65219"/>
                </a:xfrm>
                <a:custGeom>
                  <a:avLst/>
                  <a:gdLst>
                    <a:gd name="T0" fmla="*/ 13 w 16"/>
                    <a:gd name="T1" fmla="*/ 11 h 23"/>
                    <a:gd name="T2" fmla="*/ 13 w 16"/>
                    <a:gd name="T3" fmla="*/ 9 h 23"/>
                    <a:gd name="T4" fmla="*/ 11 w 16"/>
                    <a:gd name="T5" fmla="*/ 2 h 23"/>
                    <a:gd name="T6" fmla="*/ 8 w 16"/>
                    <a:gd name="T7" fmla="*/ 0 h 23"/>
                    <a:gd name="T8" fmla="*/ 2 w 16"/>
                    <a:gd name="T9" fmla="*/ 9 h 23"/>
                    <a:gd name="T10" fmla="*/ 3 w 16"/>
                    <a:gd name="T11" fmla="*/ 21 h 23"/>
                    <a:gd name="T12" fmla="*/ 7 w 16"/>
                    <a:gd name="T13" fmla="*/ 23 h 23"/>
                    <a:gd name="T14" fmla="*/ 9 w 16"/>
                    <a:gd name="T15" fmla="*/ 22 h 23"/>
                    <a:gd name="T16" fmla="*/ 13 w 16"/>
                    <a:gd name="T17" fmla="*/ 12 h 23"/>
                    <a:gd name="T18" fmla="*/ 13 w 16"/>
                    <a:gd name="T19"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3">
                      <a:moveTo>
                        <a:pt x="13" y="11"/>
                      </a:moveTo>
                      <a:cubicBezTo>
                        <a:pt x="13" y="10"/>
                        <a:pt x="13" y="10"/>
                        <a:pt x="13" y="9"/>
                      </a:cubicBezTo>
                      <a:cubicBezTo>
                        <a:pt x="13" y="7"/>
                        <a:pt x="13" y="4"/>
                        <a:pt x="11" y="2"/>
                      </a:cubicBezTo>
                      <a:cubicBezTo>
                        <a:pt x="10" y="1"/>
                        <a:pt x="9" y="0"/>
                        <a:pt x="8" y="0"/>
                      </a:cubicBezTo>
                      <a:cubicBezTo>
                        <a:pt x="3" y="0"/>
                        <a:pt x="2" y="6"/>
                        <a:pt x="2" y="9"/>
                      </a:cubicBezTo>
                      <a:cubicBezTo>
                        <a:pt x="2" y="9"/>
                        <a:pt x="0" y="17"/>
                        <a:pt x="3" y="21"/>
                      </a:cubicBezTo>
                      <a:cubicBezTo>
                        <a:pt x="4" y="22"/>
                        <a:pt x="5" y="23"/>
                        <a:pt x="7" y="23"/>
                      </a:cubicBezTo>
                      <a:cubicBezTo>
                        <a:pt x="8" y="23"/>
                        <a:pt x="9" y="23"/>
                        <a:pt x="9" y="22"/>
                      </a:cubicBezTo>
                      <a:cubicBezTo>
                        <a:pt x="16" y="20"/>
                        <a:pt x="14" y="15"/>
                        <a:pt x="13" y="12"/>
                      </a:cubicBezTo>
                      <a:cubicBezTo>
                        <a:pt x="13" y="12"/>
                        <a:pt x="13" y="11"/>
                        <a:pt x="13" y="11"/>
                      </a:cubicBezTo>
                      <a:close/>
                    </a:path>
                  </a:pathLst>
                </a:custGeom>
                <a:solidFill>
                  <a:schemeClr val="tx1">
                    <a:alpha val="15000"/>
                  </a:schemeClr>
                </a:solidFill>
                <a:ln w="3175" cap="rnd">
                  <a:solidFill>
                    <a:schemeClr val="bg1">
                      <a:lumMod val="50000"/>
                      <a:lumOff val="50000"/>
                    </a:schemeClr>
                  </a:solidFill>
                </a:ln>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微软雅黑" pitchFamily="34" charset="-122"/>
                    <a:ea typeface="+mn-ea"/>
                    <a:cs typeface="+mn-cs"/>
                  </a:endParaRPr>
                </a:p>
              </p:txBody>
            </p:sp>
          </p:grpSp>
        </p:grpSp>
      </p:grpSp>
      <p:grpSp>
        <p:nvGrpSpPr>
          <p:cNvPr id="12" name="群組 11"/>
          <p:cNvGrpSpPr/>
          <p:nvPr/>
        </p:nvGrpSpPr>
        <p:grpSpPr>
          <a:xfrm>
            <a:off x="398216" y="2852455"/>
            <a:ext cx="8745784" cy="2862545"/>
            <a:chOff x="398216" y="2852455"/>
            <a:chExt cx="8745784" cy="2862545"/>
          </a:xfrm>
        </p:grpSpPr>
        <p:grpSp>
          <p:nvGrpSpPr>
            <p:cNvPr id="571" name="群組 570"/>
            <p:cNvGrpSpPr/>
            <p:nvPr/>
          </p:nvGrpSpPr>
          <p:grpSpPr>
            <a:xfrm>
              <a:off x="1604523" y="2852455"/>
              <a:ext cx="7539477" cy="2862545"/>
              <a:chOff x="735205" y="1527838"/>
              <a:chExt cx="7539477" cy="2862545"/>
            </a:xfrm>
          </p:grpSpPr>
          <p:sp>
            <p:nvSpPr>
              <p:cNvPr id="572" name="文字版面配置區 2"/>
              <p:cNvSpPr txBox="1">
                <a:spLocks/>
              </p:cNvSpPr>
              <p:nvPr/>
            </p:nvSpPr>
            <p:spPr>
              <a:xfrm>
                <a:off x="807212" y="2147667"/>
                <a:ext cx="7467470" cy="2242716"/>
              </a:xfrm>
              <a:prstGeom prst="rect">
                <a:avLst/>
              </a:prstGeom>
            </p:spPr>
            <p:txBody>
              <a:bodyPr vert="horz" lIns="91440" tIns="45720" rIns="91440" bIns="45720" rtlCol="0" anchor="t" anchorCtr="0">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eaLnBrk="0" hangingPunct="0">
                  <a:spcBef>
                    <a:spcPct val="50000"/>
                  </a:spcBef>
                </a:pP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zh-TW" altLang="en-US" sz="2400" b="1" dirty="0" smtClean="0">
                    <a:solidFill>
                      <a:srgbClr val="008080"/>
                    </a:solidFill>
                    <a:latin typeface="微軟正黑體" panose="020B0604030504040204" pitchFamily="34" charset="-120"/>
                    <a:ea typeface="微軟正黑體" panose="020B0604030504040204" pitchFamily="34" charset="-120"/>
                  </a:rPr>
                  <a:t>香港註冊醫師專業守則</a:t>
                </a:r>
                <a:r>
                  <a:rPr lang="en-US" altLang="zh-TW" sz="2400" b="1" dirty="0" smtClean="0">
                    <a:solidFill>
                      <a:srgbClr val="008080"/>
                    </a:solidFill>
                    <a:latin typeface="微軟正黑體" panose="020B0604030504040204" pitchFamily="34" charset="-120"/>
                    <a:ea typeface="微軟正黑體" panose="020B0604030504040204" pitchFamily="34" charset="-120"/>
                  </a:rPr>
                  <a:t>》</a:t>
                </a:r>
                <a:r>
                  <a:rPr lang="zh-TW" altLang="en-US" sz="1800" b="1" dirty="0">
                    <a:solidFill>
                      <a:srgbClr val="008080"/>
                    </a:solidFill>
                    <a:latin typeface="微軟正黑體" panose="020B0604030504040204" pitchFamily="34" charset="-120"/>
                    <a:ea typeface="微軟正黑體" panose="020B0604030504040204" pitchFamily="34" charset="-120"/>
                  </a:rPr>
                  <a:t>第</a:t>
                </a:r>
                <a:r>
                  <a:rPr lang="en-US" altLang="zh-TW" sz="1800" b="1" dirty="0">
                    <a:solidFill>
                      <a:srgbClr val="008080"/>
                    </a:solidFill>
                    <a:latin typeface="微軟正黑體" panose="020B0604030504040204" pitchFamily="34" charset="-120"/>
                    <a:ea typeface="微軟正黑體" panose="020B0604030504040204" pitchFamily="34" charset="-120"/>
                  </a:rPr>
                  <a:t>34.4</a:t>
                </a:r>
                <a:r>
                  <a:rPr lang="zh-TW" altLang="en-US" sz="1800" b="1" dirty="0">
                    <a:solidFill>
                      <a:srgbClr val="008080"/>
                    </a:solidFill>
                    <a:latin typeface="微軟正黑體" panose="020B0604030504040204" pitchFamily="34" charset="-120"/>
                    <a:ea typeface="微軟正黑體" panose="020B0604030504040204" pitchFamily="34" charset="-120"/>
                  </a:rPr>
                  <a:t>條</a:t>
                </a:r>
                <a:r>
                  <a:rPr lang="en-US" altLang="zh-TW" sz="1800" b="1" dirty="0">
                    <a:solidFill>
                      <a:srgbClr val="008080"/>
                    </a:solidFill>
                    <a:latin typeface="微軟正黑體" panose="020B0604030504040204" pitchFamily="34" charset="-120"/>
                    <a:ea typeface="微軟正黑體" panose="020B0604030504040204" pitchFamily="34" charset="-120"/>
                  </a:rPr>
                  <a:t>&amp;</a:t>
                </a:r>
                <a:r>
                  <a:rPr lang="zh-TW" altLang="en-US" sz="1800" b="1" dirty="0">
                    <a:solidFill>
                      <a:srgbClr val="008080"/>
                    </a:solidFill>
                    <a:latin typeface="微軟正黑體" panose="020B0604030504040204" pitchFamily="34" charset="-120"/>
                    <a:ea typeface="微軟正黑體" panose="020B0604030504040204" pitchFamily="34" charset="-120"/>
                  </a:rPr>
                  <a:t>香港醫院</a:t>
                </a:r>
                <a:r>
                  <a:rPr lang="zh-TW" altLang="en-US" sz="1800" b="1" dirty="0" smtClean="0">
                    <a:solidFill>
                      <a:srgbClr val="008080"/>
                    </a:solidFill>
                    <a:latin typeface="微軟正黑體" panose="020B0604030504040204" pitchFamily="34" charset="-120"/>
                    <a:ea typeface="微軟正黑體" panose="020B0604030504040204" pitchFamily="34" charset="-120"/>
                  </a:rPr>
                  <a:t>管理局</a:t>
                </a:r>
                <a:endParaRPr lang="en-US" altLang="zh-TW" sz="1800" b="1" dirty="0" smtClean="0">
                  <a:solidFill>
                    <a:srgbClr val="008080"/>
                  </a:solidFill>
                  <a:latin typeface="微軟正黑體" panose="020B0604030504040204" pitchFamily="34" charset="-120"/>
                  <a:ea typeface="微軟正黑體" panose="020B0604030504040204" pitchFamily="34" charset="-120"/>
                </a:endParaRPr>
              </a:p>
              <a:p>
                <a:pPr eaLnBrk="0" hangingPunct="0">
                  <a:spcBef>
                    <a:spcPct val="50000"/>
                  </a:spcBef>
                </a:pPr>
                <a:r>
                  <a:rPr lang="en-US" altLang="zh-TW" b="1" dirty="0" smtClean="0">
                    <a:solidFill>
                      <a:srgbClr val="008080"/>
                    </a:solidFill>
                    <a:latin typeface="微軟正黑體" panose="020B0604030504040204" pitchFamily="34" charset="-120"/>
                    <a:ea typeface="微軟正黑體" panose="020B0604030504040204" pitchFamily="34" charset="-120"/>
                  </a:rPr>
                  <a:t>(</a:t>
                </a:r>
                <a:r>
                  <a:rPr lang="en-US" altLang="zh-TW" sz="1800" b="1" dirty="0" smtClean="0">
                    <a:solidFill>
                      <a:srgbClr val="008080"/>
                    </a:solidFill>
                    <a:latin typeface="微軟正黑體" panose="020B0604030504040204" pitchFamily="34" charset="-120"/>
                    <a:ea typeface="微軟正黑體" panose="020B0604030504040204" pitchFamily="34" charset="-120"/>
                  </a:rPr>
                  <a:t>Guidance  for   HA  Clinicians  on  Advance  Directives  in  Adults )</a:t>
                </a:r>
              </a:p>
              <a:p>
                <a:pPr eaLnBrk="0" hangingPunct="0">
                  <a:spcBef>
                    <a:spcPct val="50000"/>
                  </a:spcBef>
                </a:pPr>
                <a:r>
                  <a:rPr lang="zh-TW" altLang="en-US" sz="2400" dirty="0" smtClean="0">
                    <a:solidFill>
                      <a:schemeClr val="bg1">
                        <a:lumMod val="50000"/>
                      </a:schemeClr>
                    </a:solidFill>
                    <a:latin typeface="微軟正黑體" panose="020B0604030504040204" pitchFamily="34" charset="-120"/>
                    <a:ea typeface="微軟正黑體" panose="020B0604030504040204" pitchFamily="34" charset="-120"/>
                  </a:rPr>
                  <a:t>適用的臨床條件、預設醫療指示內容之範圍都較台灣廣。</a:t>
                </a:r>
                <a:endParaRPr lang="en-US" altLang="zh-TW" sz="2400" dirty="0" smtClean="0">
                  <a:solidFill>
                    <a:schemeClr val="bg1">
                      <a:lumMod val="50000"/>
                    </a:schemeClr>
                  </a:solidFill>
                  <a:latin typeface="微軟正黑體" panose="020B0604030504040204" pitchFamily="34" charset="-120"/>
                  <a:ea typeface="微軟正黑體" panose="020B0604030504040204" pitchFamily="34" charset="-120"/>
                </a:endParaRPr>
              </a:p>
            </p:txBody>
          </p:sp>
          <p:grpSp>
            <p:nvGrpSpPr>
              <p:cNvPr id="573" name="群組 572"/>
              <p:cNvGrpSpPr/>
              <p:nvPr/>
            </p:nvGrpSpPr>
            <p:grpSpPr>
              <a:xfrm>
                <a:off x="735205" y="1527838"/>
                <a:ext cx="1797626" cy="653116"/>
                <a:chOff x="735205" y="1527838"/>
                <a:chExt cx="1797626" cy="653116"/>
              </a:xfrm>
            </p:grpSpPr>
            <p:pic>
              <p:nvPicPr>
                <p:cNvPr id="574" name="圖片 5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205" y="1527838"/>
                  <a:ext cx="1797626" cy="653116"/>
                </a:xfrm>
                <a:prstGeom prst="rect">
                  <a:avLst/>
                </a:prstGeom>
                <a:effectLst>
                  <a:outerShdw blurRad="50800" dist="38100" dir="2700000" algn="tl" rotWithShape="0">
                    <a:schemeClr val="bg1">
                      <a:lumMod val="65000"/>
                      <a:alpha val="40000"/>
                    </a:schemeClr>
                  </a:outerShdw>
                </a:effectLst>
              </p:spPr>
            </p:pic>
            <p:sp>
              <p:nvSpPr>
                <p:cNvPr id="575" name="文字方塊 574"/>
                <p:cNvSpPr txBox="1"/>
                <p:nvPr/>
              </p:nvSpPr>
              <p:spPr>
                <a:xfrm>
                  <a:off x="1213984" y="1628319"/>
                  <a:ext cx="1197776" cy="461665"/>
                </a:xfrm>
                <a:prstGeom prst="rect">
                  <a:avLst/>
                </a:prstGeom>
                <a:noFill/>
              </p:spPr>
              <p:txBody>
                <a:bodyPr wrap="square" rtlCol="0">
                  <a:spAutoFit/>
                </a:bodyPr>
                <a:lstStyle/>
                <a:p>
                  <a:r>
                    <a:rPr lang="en-US" altLang="zh-TW" sz="2400" b="1" dirty="0" smtClean="0">
                      <a:solidFill>
                        <a:schemeClr val="bg1">
                          <a:lumMod val="50000"/>
                        </a:schemeClr>
                      </a:solidFill>
                      <a:latin typeface="微軟正黑體" panose="020B0604030504040204" pitchFamily="34" charset="-120"/>
                      <a:ea typeface="微軟正黑體" panose="020B0604030504040204" pitchFamily="34" charset="-120"/>
                    </a:rPr>
                    <a:t>2014</a:t>
                  </a:r>
                  <a:r>
                    <a:rPr lang="zh-TW" altLang="en-US" b="1" dirty="0" smtClean="0">
                      <a:solidFill>
                        <a:schemeClr val="bg1">
                          <a:lumMod val="50000"/>
                        </a:schemeClr>
                      </a:solidFill>
                      <a:latin typeface="微軟正黑體" panose="020B0604030504040204" pitchFamily="34" charset="-120"/>
                      <a:ea typeface="微軟正黑體" panose="020B0604030504040204" pitchFamily="34" charset="-120"/>
                    </a:rPr>
                    <a:t>年</a:t>
                  </a:r>
                  <a:endParaRPr lang="zh-TW" altLang="en-US" b="1" dirty="0">
                    <a:solidFill>
                      <a:schemeClr val="bg1">
                        <a:lumMod val="50000"/>
                      </a:schemeClr>
                    </a:solidFill>
                    <a:latin typeface="微軟正黑體" panose="020B0604030504040204" pitchFamily="34" charset="-120"/>
                    <a:ea typeface="微軟正黑體" panose="020B0604030504040204" pitchFamily="34" charset="-120"/>
                  </a:endParaRPr>
                </a:p>
              </p:txBody>
            </p:sp>
          </p:grpSp>
        </p:grpSp>
        <p:grpSp>
          <p:nvGrpSpPr>
            <p:cNvPr id="11" name="群組 10"/>
            <p:cNvGrpSpPr/>
            <p:nvPr/>
          </p:nvGrpSpPr>
          <p:grpSpPr>
            <a:xfrm>
              <a:off x="398216" y="3387836"/>
              <a:ext cx="1229789" cy="1462275"/>
              <a:chOff x="398216" y="3387836"/>
              <a:chExt cx="1229789" cy="1462275"/>
            </a:xfrm>
          </p:grpSpPr>
          <p:pic>
            <p:nvPicPr>
              <p:cNvPr id="264" name="圖片 2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216" y="3387836"/>
                <a:ext cx="1229789" cy="1462275"/>
              </a:xfrm>
              <a:prstGeom prst="rect">
                <a:avLst/>
              </a:prstGeom>
              <a:effectLst>
                <a:outerShdw sx="102000" sy="102000" algn="ctr" rotWithShape="0">
                  <a:schemeClr val="bg1">
                    <a:lumMod val="85000"/>
                    <a:alpha val="40000"/>
                  </a:schemeClr>
                </a:outerShdw>
              </a:effectLst>
            </p:spPr>
          </p:pic>
          <p:sp>
            <p:nvSpPr>
              <p:cNvPr id="266" name="矩形 265"/>
              <p:cNvSpPr/>
              <p:nvPr/>
            </p:nvSpPr>
            <p:spPr>
              <a:xfrm>
                <a:off x="532856" y="4386657"/>
                <a:ext cx="646331" cy="369332"/>
              </a:xfrm>
              <a:prstGeom prst="rect">
                <a:avLst/>
              </a:prstGeom>
            </p:spPr>
            <p:txBody>
              <a:bodyPr wrap="none">
                <a:spAutoFit/>
              </a:bodyPr>
              <a:lstStyle/>
              <a:p>
                <a:r>
                  <a:rPr lang="zh-TW" altLang="en-US" b="1" dirty="0" smtClean="0">
                    <a:solidFill>
                      <a:schemeClr val="tx1">
                        <a:lumMod val="65000"/>
                        <a:lumOff val="35000"/>
                      </a:schemeClr>
                    </a:solidFill>
                    <a:latin typeface="微軟正黑體" panose="020B0604030504040204" pitchFamily="34" charset="-120"/>
                    <a:ea typeface="微軟正黑體" panose="020B0604030504040204" pitchFamily="34" charset="-120"/>
                  </a:rPr>
                  <a:t>香港</a:t>
                </a:r>
                <a:endPar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267" name="圖片 2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9629" y="3596174"/>
                <a:ext cx="268668" cy="178787"/>
              </a:xfrm>
              <a:prstGeom prst="rect">
                <a:avLst/>
              </a:prstGeom>
              <a:effectLst>
                <a:outerShdw sx="107000" sy="107000" algn="ctr" rotWithShape="0">
                  <a:schemeClr val="bg1">
                    <a:lumMod val="65000"/>
                    <a:alpha val="40000"/>
                  </a:schemeClr>
                </a:outerShdw>
              </a:effectLst>
            </p:spPr>
          </p:pic>
          <p:pic>
            <p:nvPicPr>
              <p:cNvPr id="10" name="圖片 9"/>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1741" y="3685567"/>
                <a:ext cx="788836" cy="788836"/>
              </a:xfrm>
              <a:prstGeom prst="rect">
                <a:avLst/>
              </a:prstGeom>
            </p:spPr>
          </p:pic>
        </p:grpSp>
      </p:grpSp>
      <p:grpSp>
        <p:nvGrpSpPr>
          <p:cNvPr id="566" name="群組 565"/>
          <p:cNvGrpSpPr/>
          <p:nvPr/>
        </p:nvGrpSpPr>
        <p:grpSpPr>
          <a:xfrm rot="159298">
            <a:off x="1730776" y="3874315"/>
            <a:ext cx="8181297" cy="1371436"/>
            <a:chOff x="1360013" y="3430906"/>
            <a:chExt cx="8181297" cy="1800199"/>
          </a:xfrm>
        </p:grpSpPr>
        <p:pic>
          <p:nvPicPr>
            <p:cNvPr id="567" name="圖片 566"/>
            <p:cNvPicPr>
              <a:picLocks noChangeAspect="1"/>
            </p:cNvPicPr>
            <p:nvPr/>
          </p:nvPicPr>
          <p:blipFill rotWithShape="1">
            <a:blip r:embed="rId12">
              <a:extLst>
                <a:ext uri="{28A0092B-C50C-407E-A947-70E740481C1C}">
                  <a14:useLocalDpi xmlns:a14="http://schemas.microsoft.com/office/drawing/2010/main" val="0"/>
                </a:ext>
              </a:extLst>
            </a:blip>
            <a:srcRect l="9747" r="31247"/>
            <a:stretch/>
          </p:blipFill>
          <p:spPr>
            <a:xfrm rot="5400000">
              <a:off x="4597977" y="192942"/>
              <a:ext cx="1705370" cy="8181297"/>
            </a:xfrm>
            <a:prstGeom prst="rect">
              <a:avLst/>
            </a:prstGeom>
            <a:effectLst>
              <a:outerShdw blurRad="50800" dist="38100" dir="5400000" algn="t" rotWithShape="0">
                <a:prstClr val="black">
                  <a:alpha val="40000"/>
                </a:prstClr>
              </a:outerShdw>
            </a:effectLst>
          </p:spPr>
        </p:pic>
        <p:sp>
          <p:nvSpPr>
            <p:cNvPr id="568" name="文字版面配置區 2"/>
            <p:cNvSpPr txBox="1">
              <a:spLocks/>
            </p:cNvSpPr>
            <p:nvPr/>
          </p:nvSpPr>
          <p:spPr>
            <a:xfrm>
              <a:off x="1785769" y="3651557"/>
              <a:ext cx="7335349" cy="157954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sz="2400" dirty="0" smtClean="0">
                  <a:latin typeface="微軟正黑體" panose="020B0604030504040204" pitchFamily="34" charset="-120"/>
                  <a:ea typeface="微軟正黑體" panose="020B0604030504040204" pitchFamily="34" charset="-120"/>
                </a:rPr>
                <a:t>世界醫學會</a:t>
              </a:r>
              <a:r>
                <a:rPr lang="en-US" altLang="zh-TW" sz="2400" dirty="0" smtClean="0">
                  <a:latin typeface="微軟正黑體" panose="020B0604030504040204" pitchFamily="34" charset="-120"/>
                  <a:ea typeface="微軟正黑體" panose="020B0604030504040204" pitchFamily="34" charset="-120"/>
                </a:rPr>
                <a:t>WMA</a:t>
              </a:r>
              <a:r>
                <a:rPr lang="zh-TW" altLang="en-US" sz="2400" dirty="0" smtClean="0">
                  <a:latin typeface="微軟正黑體" panose="020B0604030504040204" pitchFamily="34" charset="-120"/>
                  <a:ea typeface="微軟正黑體" panose="020B0604030504040204" pitchFamily="34" charset="-120"/>
                </a:rPr>
                <a:t>意見：</a:t>
              </a:r>
              <a:endParaRPr lang="en-US" altLang="zh-TW" sz="2400" dirty="0" smtClean="0">
                <a:latin typeface="微軟正黑體" panose="020B0604030504040204" pitchFamily="34" charset="-120"/>
                <a:ea typeface="微軟正黑體" panose="020B0604030504040204" pitchFamily="34" charset="-120"/>
              </a:endParaRPr>
            </a:p>
            <a:p>
              <a:pPr marL="0" indent="0" algn="ctr">
                <a:buNone/>
              </a:pPr>
              <a:r>
                <a:rPr lang="zh-TW" altLang="en-US" sz="2400" dirty="0" smtClean="0">
                  <a:latin typeface="微軟正黑體" panose="020B0604030504040204" pitchFamily="34" charset="-120"/>
                  <a:ea typeface="微軟正黑體" panose="020B0604030504040204" pitchFamily="34" charset="-120"/>
                </a:rPr>
                <a:t>「拒絕醫療是病人的基本權利，也符合醫學倫理」</a:t>
              </a:r>
              <a:endParaRPr lang="zh-TW" altLang="en-US" sz="2400" dirty="0">
                <a:latin typeface="微軟正黑體" panose="020B0604030504040204" pitchFamily="34" charset="-120"/>
                <a:ea typeface="微軟正黑體" panose="020B0604030504040204" pitchFamily="34" charset="-120"/>
              </a:endParaRPr>
            </a:p>
          </p:txBody>
        </p:sp>
      </p:grpSp>
      <p:grpSp>
        <p:nvGrpSpPr>
          <p:cNvPr id="569" name="群組 568"/>
          <p:cNvGrpSpPr/>
          <p:nvPr/>
        </p:nvGrpSpPr>
        <p:grpSpPr>
          <a:xfrm rot="21423800">
            <a:off x="5010718" y="-48312"/>
            <a:ext cx="4651922" cy="975254"/>
            <a:chOff x="6284607" y="4396469"/>
            <a:chExt cx="4614838" cy="967480"/>
          </a:xfrm>
        </p:grpSpPr>
        <p:pic>
          <p:nvPicPr>
            <p:cNvPr id="570" name="圖片 56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06959">
              <a:off x="6430634" y="4584671"/>
              <a:ext cx="4468811" cy="779278"/>
            </a:xfrm>
            <a:prstGeom prst="rect">
              <a:avLst/>
            </a:prstGeom>
          </p:spPr>
        </p:pic>
        <p:sp>
          <p:nvSpPr>
            <p:cNvPr id="581" name="矩形 580"/>
            <p:cNvSpPr/>
            <p:nvPr/>
          </p:nvSpPr>
          <p:spPr>
            <a:xfrm rot="38310">
              <a:off x="7009639" y="4858838"/>
              <a:ext cx="3385823" cy="305324"/>
            </a:xfrm>
            <a:prstGeom prst="rect">
              <a:avLst/>
            </a:prstGeom>
          </p:spPr>
          <p:txBody>
            <a:bodyPr wrap="square">
              <a:spAutoFit/>
            </a:bodyPr>
            <a:lstStyle/>
            <a:p>
              <a:r>
                <a:rPr lang="zh-TW" altLang="en-US" sz="1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安寧緩和</a:t>
              </a:r>
              <a:r>
                <a:rPr lang="zh-TW" altLang="en-US" sz="1400" b="1"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醫療</a:t>
              </a:r>
              <a:r>
                <a:rPr lang="en-US" altLang="zh-TW" sz="1400" b="1" kern="1000" spc="-50" dirty="0" err="1" smtClean="0">
                  <a:solidFill>
                    <a:schemeClr val="tx1">
                      <a:lumMod val="65000"/>
                      <a:lumOff val="35000"/>
                    </a:schemeClr>
                  </a:solidFill>
                  <a:latin typeface="微軟正黑體" panose="020B0604030504040204" pitchFamily="34" charset="-120"/>
                  <a:ea typeface="微軟正黑體" panose="020B0604030504040204" pitchFamily="34" charset="-120"/>
                </a:rPr>
                <a:t>V.S</a:t>
              </a:r>
              <a:r>
                <a:rPr lang="zh-TW" altLang="en-US" sz="1400" b="1"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病人</a:t>
              </a:r>
              <a:r>
                <a:rPr lang="zh-TW" altLang="en-US" sz="1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自主權立法之比較</a:t>
              </a:r>
            </a:p>
          </p:txBody>
        </p:sp>
        <p:pic>
          <p:nvPicPr>
            <p:cNvPr id="582" name="圖片 581"/>
            <p:cNvPicPr>
              <a:picLocks noChangeAspect="1"/>
            </p:cNvPicPr>
            <p:nvPr/>
          </p:nvPicPr>
          <p:blipFill>
            <a:blip r:embed="rId16" cstate="print">
              <a:duotone>
                <a:prstClr val="black"/>
                <a:schemeClr val="accent2">
                  <a:tint val="45000"/>
                  <a:satMod val="400000"/>
                </a:schemeClr>
              </a:duotone>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84607" y="4396469"/>
              <a:ext cx="864096" cy="864096"/>
            </a:xfrm>
            <a:prstGeom prst="rect">
              <a:avLst/>
            </a:prstGeom>
          </p:spPr>
        </p:pic>
        <p:sp>
          <p:nvSpPr>
            <p:cNvPr id="583" name="矩形 582"/>
            <p:cNvSpPr/>
            <p:nvPr/>
          </p:nvSpPr>
          <p:spPr>
            <a:xfrm rot="291254">
              <a:off x="6433082" y="4486192"/>
              <a:ext cx="838609" cy="702243"/>
            </a:xfrm>
            <a:prstGeom prst="rect">
              <a:avLst/>
            </a:prstGeom>
            <a:effectLst>
              <a:outerShdw blurRad="622300" dist="800100" sx="114000" sy="114000" algn="ctr" rotWithShape="0">
                <a:prstClr val="black">
                  <a:alpha val="40000"/>
                </a:prstClr>
              </a:outerShdw>
            </a:effectLst>
          </p:spPr>
          <p:txBody>
            <a:bodyPr wrap="square">
              <a:spAutoFit/>
            </a:bodyPr>
            <a:lstStyle/>
            <a:p>
              <a:r>
                <a:rPr lang="zh-TW" altLang="en-US" sz="4000" b="1" kern="1000" spc="-300" dirty="0" smtClean="0">
                  <a:solidFill>
                    <a:schemeClr val="accent2"/>
                  </a:solidFill>
                  <a:latin typeface="微軟正黑體" panose="020B0604030504040204" pitchFamily="34" charset="-120"/>
                  <a:ea typeface="微軟正黑體" panose="020B0604030504040204" pitchFamily="34" charset="-120"/>
                </a:rPr>
                <a:t>補</a:t>
              </a:r>
              <a:endParaRPr lang="zh-TW" altLang="en-US" sz="3200" b="1" kern="1000" spc="-300" dirty="0">
                <a:solidFill>
                  <a:schemeClr val="accent2"/>
                </a:solidFill>
                <a:latin typeface="微軟正黑體" panose="020B0604030504040204" pitchFamily="34" charset="-120"/>
                <a:ea typeface="微軟正黑體" panose="020B0604030504040204" pitchFamily="34" charset="-120"/>
              </a:endParaRPr>
            </a:p>
          </p:txBody>
        </p:sp>
      </p:grpSp>
      <p:sp>
        <p:nvSpPr>
          <p:cNvPr id="15" name="矩形 14">
            <a:hlinkClick r:id="rId18" action="ppaction://hlinksldjump"/>
          </p:cNvPr>
          <p:cNvSpPr/>
          <p:nvPr/>
        </p:nvSpPr>
        <p:spPr>
          <a:xfrm>
            <a:off x="5743411" y="118084"/>
            <a:ext cx="3293085" cy="651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919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66"/>
                                        </p:tgtEl>
                                        <p:attrNameLst>
                                          <p:attrName>style.visibility</p:attrName>
                                        </p:attrNameLst>
                                      </p:cBhvr>
                                      <p:to>
                                        <p:strVal val="visible"/>
                                      </p:to>
                                    </p:set>
                                    <p:animEffect transition="in" filter="fade">
                                      <p:cBhvr>
                                        <p:cTn id="16" dur="500"/>
                                        <p:tgtEl>
                                          <p:spTgt spid="566"/>
                                        </p:tgtEl>
                                      </p:cBhvr>
                                    </p:animEffect>
                                    <p:anim calcmode="lin" valueType="num">
                                      <p:cBhvr>
                                        <p:cTn id="17" dur="500" fill="hold"/>
                                        <p:tgtEl>
                                          <p:spTgt spid="566"/>
                                        </p:tgtEl>
                                        <p:attrNameLst>
                                          <p:attrName>ppt_x</p:attrName>
                                        </p:attrNameLst>
                                      </p:cBhvr>
                                      <p:tavLst>
                                        <p:tav tm="0">
                                          <p:val>
                                            <p:strVal val="#ppt_x"/>
                                          </p:val>
                                        </p:tav>
                                        <p:tav tm="100000">
                                          <p:val>
                                            <p:strVal val="#ppt_x"/>
                                          </p:val>
                                        </p:tav>
                                      </p:tavLst>
                                    </p:anim>
                                    <p:anim calcmode="lin" valueType="num">
                                      <p:cBhvr>
                                        <p:cTn id="18" dur="500" fill="hold"/>
                                        <p:tgtEl>
                                          <p:spTgt spid="5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版面配置區 2"/>
          <p:cNvSpPr txBox="1">
            <a:spLocks/>
          </p:cNvSpPr>
          <p:nvPr/>
        </p:nvSpPr>
        <p:spPr>
          <a:xfrm>
            <a:off x="1024320" y="2425452"/>
            <a:ext cx="7292096" cy="2376264"/>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50000"/>
              </a:lnSpc>
            </a:pPr>
            <a:r>
              <a:rPr lang="zh-TW" altLang="en-US" sz="2400" dirty="0">
                <a:latin typeface="微軟正黑體" panose="020B0604030504040204" pitchFamily="34" charset="-120"/>
                <a:ea typeface="微軟正黑體" panose="020B0604030504040204" pitchFamily="34" charset="-120"/>
              </a:rPr>
              <a:t>沈翁兒子發現雙親數週聯繫不到人，擔心發生意外前往查看，發現父母已經陳屍房內多時，悲痛之餘報警處理。檢察官今日上午相驗之後，認定兩人無他殺嫌疑，將遺體發還給家屬辦理後事。</a:t>
            </a:r>
            <a:endParaRPr lang="en-US" altLang="zh-TW" sz="2400" dirty="0">
              <a:latin typeface="微軟正黑體" panose="020B0604030504040204" pitchFamily="34" charset="-120"/>
              <a:ea typeface="微軟正黑體" panose="020B0604030504040204" pitchFamily="34" charset="-120"/>
            </a:endParaRPr>
          </a:p>
        </p:txBody>
      </p:sp>
      <p:sp>
        <p:nvSpPr>
          <p:cNvPr id="3" name="標題 1"/>
          <p:cNvSpPr>
            <a:spLocks noGrp="1"/>
          </p:cNvSpPr>
          <p:nvPr>
            <p:ph type="title"/>
          </p:nvPr>
        </p:nvSpPr>
        <p:spPr>
          <a:xfrm>
            <a:off x="685800" y="1201316"/>
            <a:ext cx="7772400" cy="792088"/>
          </a:xfrm>
        </p:spPr>
        <p:txBody>
          <a:bodyPr>
            <a:noAutofit/>
          </a:bodyPr>
          <a:lstStyle/>
          <a:p>
            <a:r>
              <a:rPr lang="en-US" altLang="zh-TW" sz="3600" b="1" dirty="0">
                <a:solidFill>
                  <a:srgbClr val="008080"/>
                </a:solidFill>
                <a:latin typeface="微軟正黑體" panose="020B0604030504040204" pitchFamily="34" charset="-120"/>
                <a:ea typeface="微軟正黑體" panose="020B0604030504040204" pitchFamily="34" charset="-120"/>
              </a:rPr>
              <a:t>8</a:t>
            </a:r>
            <a:r>
              <a:rPr lang="zh-TW" altLang="en-US" sz="3600" b="1" dirty="0">
                <a:solidFill>
                  <a:srgbClr val="008080"/>
                </a:solidFill>
                <a:latin typeface="微軟正黑體" panose="020B0604030504040204" pitchFamily="34" charset="-120"/>
                <a:ea typeface="微軟正黑體" panose="020B0604030504040204" pitchFamily="34" charset="-120"/>
              </a:rPr>
              <a:t>旬老翁久病厭世 </a:t>
            </a:r>
            <a:r>
              <a:rPr lang="en-US" altLang="zh-TW" sz="3600" b="1" dirty="0">
                <a:solidFill>
                  <a:srgbClr val="008080"/>
                </a:solidFill>
                <a:latin typeface="微軟正黑體" panose="020B0604030504040204" pitchFamily="34" charset="-120"/>
                <a:ea typeface="微軟正黑體" panose="020B0604030504040204" pitchFamily="34" charset="-120"/>
              </a:rPr>
              <a:t/>
            </a:r>
            <a:br>
              <a:rPr lang="en-US" altLang="zh-TW" sz="3600" b="1" dirty="0">
                <a:solidFill>
                  <a:srgbClr val="008080"/>
                </a:solidFill>
                <a:latin typeface="微軟正黑體" panose="020B0604030504040204" pitchFamily="34" charset="-120"/>
                <a:ea typeface="微軟正黑體" panose="020B0604030504040204" pitchFamily="34" charset="-120"/>
              </a:rPr>
            </a:br>
            <a:r>
              <a:rPr lang="zh-TW" altLang="en-US" sz="3600" b="1" dirty="0">
                <a:solidFill>
                  <a:srgbClr val="008080"/>
                </a:solidFill>
                <a:latin typeface="微軟正黑體" panose="020B0604030504040204" pitchFamily="34" charset="-120"/>
                <a:ea typeface="微軟正黑體" panose="020B0604030504040204" pitchFamily="34" charset="-120"/>
              </a:rPr>
              <a:t>結縭近</a:t>
            </a:r>
            <a:r>
              <a:rPr lang="en-US" altLang="zh-TW" sz="3600" b="1" dirty="0">
                <a:solidFill>
                  <a:srgbClr val="008080"/>
                </a:solidFill>
                <a:latin typeface="微軟正黑體" panose="020B0604030504040204" pitchFamily="34" charset="-120"/>
                <a:ea typeface="微軟正黑體" panose="020B0604030504040204" pitchFamily="34" charset="-120"/>
              </a:rPr>
              <a:t>50</a:t>
            </a:r>
            <a:r>
              <a:rPr lang="zh-TW" altLang="en-US" sz="3600" b="1" dirty="0">
                <a:solidFill>
                  <a:srgbClr val="008080"/>
                </a:solidFill>
                <a:latin typeface="微軟正黑體" panose="020B0604030504040204" pitchFamily="34" charset="-120"/>
                <a:ea typeface="微軟正黑體" panose="020B0604030504040204" pitchFamily="34" charset="-120"/>
              </a:rPr>
              <a:t>年愛妻竟跟著一起</a:t>
            </a:r>
            <a:r>
              <a:rPr lang="zh-TW" altLang="en-US" sz="3600" b="1" dirty="0" smtClean="0">
                <a:solidFill>
                  <a:srgbClr val="008080"/>
                </a:solidFill>
                <a:latin typeface="微軟正黑體" panose="020B0604030504040204" pitchFamily="34" charset="-120"/>
                <a:ea typeface="微軟正黑體" panose="020B0604030504040204" pitchFamily="34" charset="-120"/>
              </a:rPr>
              <a:t>走</a:t>
            </a:r>
            <a:endParaRPr lang="zh-TW" altLang="en-US" sz="3600" b="0" dirty="0">
              <a:solidFill>
                <a:srgbClr val="008080"/>
              </a:solidFill>
              <a:latin typeface="華康雅風體 Std W3" pitchFamily="18" charset="-120"/>
              <a:ea typeface="華康雅風體 Std W3" pitchFamily="18" charset="-120"/>
            </a:endParaRPr>
          </a:p>
        </p:txBody>
      </p:sp>
      <p:sp>
        <p:nvSpPr>
          <p:cNvPr id="12" name="投影片編號版面配置區 2"/>
          <p:cNvSpPr>
            <a:spLocks noGrp="1"/>
          </p:cNvSpPr>
          <p:nvPr>
            <p:ph type="sldNum" sz="quarter" idx="12"/>
          </p:nvPr>
        </p:nvSpPr>
        <p:spPr>
          <a:xfrm>
            <a:off x="4339536" y="5316352"/>
            <a:ext cx="477416" cy="304271"/>
          </a:xfrm>
        </p:spPr>
        <p:txBody>
          <a:bodyPr/>
          <a:lstStyle/>
          <a:p>
            <a:pPr algn="ctr"/>
            <a:fld id="{F9400D1A-F827-48F4-B67B-FDF4A829A6DB}" type="slidenum">
              <a:rPr lang="zh-TW" altLang="en-US" b="1" smtClean="0">
                <a:solidFill>
                  <a:schemeClr val="bg1"/>
                </a:solidFill>
                <a:latin typeface="+mj-lt"/>
              </a:rPr>
              <a:pPr algn="ctr"/>
              <a:t>9</a:t>
            </a:fld>
            <a:endParaRPr lang="zh-TW" altLang="en-US" b="1" dirty="0">
              <a:solidFill>
                <a:schemeClr val="bg1"/>
              </a:solidFill>
              <a:latin typeface="+mj-lt"/>
            </a:endParaRPr>
          </a:p>
        </p:txBody>
      </p:sp>
      <p:grpSp>
        <p:nvGrpSpPr>
          <p:cNvPr id="4" name="群組 3"/>
          <p:cNvGrpSpPr/>
          <p:nvPr/>
        </p:nvGrpSpPr>
        <p:grpSpPr>
          <a:xfrm rot="20771005">
            <a:off x="101907" y="-150067"/>
            <a:ext cx="1494032" cy="1217509"/>
            <a:chOff x="2467992" y="240184"/>
            <a:chExt cx="4307207" cy="3510010"/>
          </a:xfrm>
        </p:grpSpPr>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6"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7" name="矩形 6"/>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10" name="文字版面配置區 2"/>
          <p:cNvSpPr txBox="1">
            <a:spLocks/>
          </p:cNvSpPr>
          <p:nvPr/>
        </p:nvSpPr>
        <p:spPr>
          <a:xfrm>
            <a:off x="1619672" y="329889"/>
            <a:ext cx="4104456" cy="43937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r>
              <a:rPr lang="zh-TW" altLang="en-US" sz="2400" b="1" dirty="0" smtClean="0">
                <a:solidFill>
                  <a:schemeClr val="tx1">
                    <a:lumMod val="65000"/>
                    <a:lumOff val="35000"/>
                  </a:schemeClr>
                </a:solidFill>
                <a:latin typeface="微軟正黑體" panose="020B0604030504040204" pitchFamily="34" charset="-120"/>
                <a:ea typeface="微軟正黑體" panose="020B0604030504040204" pitchFamily="34" charset="-120"/>
              </a:rPr>
              <a:t>新聞事件</a:t>
            </a:r>
            <a:endParaRPr lang="zh-TW" altLang="zh-TW" sz="24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pic>
        <p:nvPicPr>
          <p:cNvPr id="11" name="Picture 2" descr="C:\Users\Administrator\Desktop\思辨ppt公版\底板\補充-1.png"/>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327048" y="5221976"/>
            <a:ext cx="489904" cy="493024"/>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9691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62838">
            <a:off x="251520" y="146182"/>
            <a:ext cx="9144000" cy="5735654"/>
          </a:xfrm>
          <a:prstGeom prst="rect">
            <a:avLst/>
          </a:prstGeom>
        </p:spPr>
      </p:pic>
      <p:pic>
        <p:nvPicPr>
          <p:cNvPr id="20" name="圖片 19">
            <a:hlinkClick r:id="rId3" action="ppaction://hlinksldjump"/>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7698796" y="4706236"/>
            <a:ext cx="609550" cy="761937"/>
          </a:xfrm>
          <a:prstGeom prst="rect">
            <a:avLst/>
          </a:prstGeom>
        </p:spPr>
      </p:pic>
      <p:pic>
        <p:nvPicPr>
          <p:cNvPr id="21" name="圖片 20">
            <a:hlinkClick r:id="rId5" action="ppaction://hlinksldjump"/>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rot="21351179">
            <a:off x="7117939" y="4769473"/>
            <a:ext cx="603454" cy="731460"/>
          </a:xfrm>
          <a:prstGeom prst="rect">
            <a:avLst/>
          </a:prstGeom>
        </p:spPr>
      </p:pic>
      <p:pic>
        <p:nvPicPr>
          <p:cNvPr id="14" name="Picture 2" descr="ãçäººèªä¸»æ¬å©æ³éé»ãçåçæå°çµæ"/>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199" y="1684038"/>
            <a:ext cx="5735420" cy="316597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群組 14"/>
          <p:cNvGrpSpPr/>
          <p:nvPr/>
        </p:nvGrpSpPr>
        <p:grpSpPr>
          <a:xfrm rot="21423800">
            <a:off x="372761" y="402900"/>
            <a:ext cx="7018888" cy="1273524"/>
            <a:chOff x="6284607" y="4396469"/>
            <a:chExt cx="5650522" cy="1025245"/>
          </a:xfrm>
        </p:grpSpPr>
        <p:pic>
          <p:nvPicPr>
            <p:cNvPr id="18" name="圖片 17">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06959">
              <a:off x="6390452" y="4454825"/>
              <a:ext cx="5544677" cy="966889"/>
            </a:xfrm>
            <a:prstGeom prst="rect">
              <a:avLst/>
            </a:prstGeom>
          </p:spPr>
        </p:pic>
        <p:sp>
          <p:nvSpPr>
            <p:cNvPr id="19" name="矩形 18"/>
            <p:cNvSpPr/>
            <p:nvPr/>
          </p:nvSpPr>
          <p:spPr>
            <a:xfrm rot="38310">
              <a:off x="7009609" y="4831166"/>
              <a:ext cx="4372315" cy="371661"/>
            </a:xfrm>
            <a:prstGeom prst="rect">
              <a:avLst/>
            </a:prstGeom>
          </p:spPr>
          <p:txBody>
            <a:bodyPr wrap="square">
              <a:spAutoFit/>
            </a:bodyPr>
            <a:lstStyle/>
            <a:p>
              <a:r>
                <a:rPr lang="zh-TW" altLang="en-US" sz="2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安寧緩和</a:t>
              </a:r>
              <a:r>
                <a:rPr lang="zh-TW" altLang="en-US" sz="2400" b="1"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醫療</a:t>
              </a:r>
              <a:r>
                <a:rPr lang="en-US" altLang="zh-TW" sz="2400" b="1" kern="1000" spc="-50" dirty="0" err="1" smtClean="0">
                  <a:solidFill>
                    <a:schemeClr val="tx1">
                      <a:lumMod val="65000"/>
                      <a:lumOff val="35000"/>
                    </a:schemeClr>
                  </a:solidFill>
                  <a:latin typeface="微軟正黑體" panose="020B0604030504040204" pitchFamily="34" charset="-120"/>
                  <a:ea typeface="微軟正黑體" panose="020B0604030504040204" pitchFamily="34" charset="-120"/>
                </a:rPr>
                <a:t>V.S</a:t>
              </a:r>
              <a:r>
                <a:rPr lang="zh-TW" altLang="en-US" sz="2400" b="1"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病人</a:t>
              </a:r>
              <a:r>
                <a:rPr lang="zh-TW" altLang="en-US" sz="2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自主權立法之比較</a:t>
              </a:r>
            </a:p>
          </p:txBody>
        </p:sp>
        <p:pic>
          <p:nvPicPr>
            <p:cNvPr id="22" name="圖片 21"/>
            <p:cNvPicPr>
              <a:picLocks noChangeAspect="1"/>
            </p:cNvPicPr>
            <p:nvPr/>
          </p:nvPicPr>
          <p:blipFill>
            <a:blip r:embed="rId11" cstate="print">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84607" y="4396469"/>
              <a:ext cx="864096" cy="864096"/>
            </a:xfrm>
            <a:prstGeom prst="rect">
              <a:avLst/>
            </a:prstGeom>
          </p:spPr>
        </p:pic>
        <p:sp>
          <p:nvSpPr>
            <p:cNvPr id="23" name="矩形 22"/>
            <p:cNvSpPr/>
            <p:nvPr/>
          </p:nvSpPr>
          <p:spPr>
            <a:xfrm rot="291254">
              <a:off x="6433082" y="4527596"/>
              <a:ext cx="838609" cy="619434"/>
            </a:xfrm>
            <a:prstGeom prst="rect">
              <a:avLst/>
            </a:prstGeom>
            <a:effectLst>
              <a:outerShdw blurRad="622300" dist="800100" sx="114000" sy="114000" algn="ctr" rotWithShape="0">
                <a:prstClr val="black">
                  <a:alpha val="40000"/>
                </a:prstClr>
              </a:outerShdw>
            </a:effectLst>
          </p:spPr>
          <p:txBody>
            <a:bodyPr wrap="square">
              <a:spAutoFit/>
            </a:bodyPr>
            <a:lstStyle/>
            <a:p>
              <a:r>
                <a:rPr lang="zh-TW" altLang="en-US" sz="4400" b="1" kern="1000" spc="-300" dirty="0" smtClean="0">
                  <a:solidFill>
                    <a:schemeClr val="accent2"/>
                  </a:solidFill>
                  <a:latin typeface="微軟正黑體" panose="020B0604030504040204" pitchFamily="34" charset="-120"/>
                  <a:ea typeface="微軟正黑體" panose="020B0604030504040204" pitchFamily="34" charset="-120"/>
                </a:rPr>
                <a:t>補</a:t>
              </a:r>
              <a:endParaRPr lang="zh-TW" altLang="en-US" sz="3600" b="1" kern="1000" spc="-300" dirty="0">
                <a:solidFill>
                  <a:schemeClr val="accent2"/>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49570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62838">
            <a:off x="251520" y="146182"/>
            <a:ext cx="9144000" cy="5735654"/>
          </a:xfrm>
          <a:prstGeom prst="rect">
            <a:avLst/>
          </a:prstGeom>
        </p:spPr>
      </p:pic>
      <p:grpSp>
        <p:nvGrpSpPr>
          <p:cNvPr id="11" name="群組 10"/>
          <p:cNvGrpSpPr/>
          <p:nvPr/>
        </p:nvGrpSpPr>
        <p:grpSpPr>
          <a:xfrm rot="21423800">
            <a:off x="372761" y="402900"/>
            <a:ext cx="7018888" cy="1273524"/>
            <a:chOff x="6284607" y="4396469"/>
            <a:chExt cx="5650522" cy="1025245"/>
          </a:xfrm>
        </p:grpSpPr>
        <p:pic>
          <p:nvPicPr>
            <p:cNvPr id="12" name="圖片 11">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rot="106959">
              <a:off x="6390452" y="4454825"/>
              <a:ext cx="5544677" cy="966889"/>
            </a:xfrm>
            <a:prstGeom prst="rect">
              <a:avLst/>
            </a:prstGeom>
          </p:spPr>
        </p:pic>
        <p:sp>
          <p:nvSpPr>
            <p:cNvPr id="13" name="矩形 12"/>
            <p:cNvSpPr/>
            <p:nvPr/>
          </p:nvSpPr>
          <p:spPr>
            <a:xfrm rot="38310">
              <a:off x="7009609" y="4831166"/>
              <a:ext cx="4372315" cy="371661"/>
            </a:xfrm>
            <a:prstGeom prst="rect">
              <a:avLst/>
            </a:prstGeom>
          </p:spPr>
          <p:txBody>
            <a:bodyPr wrap="square">
              <a:spAutoFit/>
            </a:bodyPr>
            <a:lstStyle/>
            <a:p>
              <a:r>
                <a:rPr lang="zh-TW" altLang="en-US" sz="2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安寧緩和</a:t>
              </a:r>
              <a:r>
                <a:rPr lang="zh-TW" altLang="en-US" sz="2400" b="1"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醫療</a:t>
              </a:r>
              <a:r>
                <a:rPr lang="en-US" altLang="zh-TW" sz="2400" b="1" kern="1000" spc="-50" dirty="0" err="1" smtClean="0">
                  <a:solidFill>
                    <a:schemeClr val="tx1">
                      <a:lumMod val="65000"/>
                      <a:lumOff val="35000"/>
                    </a:schemeClr>
                  </a:solidFill>
                  <a:latin typeface="微軟正黑體" panose="020B0604030504040204" pitchFamily="34" charset="-120"/>
                  <a:ea typeface="微軟正黑體" panose="020B0604030504040204" pitchFamily="34" charset="-120"/>
                </a:rPr>
                <a:t>V.S</a:t>
              </a:r>
              <a:r>
                <a:rPr lang="zh-TW" altLang="en-US" sz="2400" b="1" kern="1000" spc="-50" dirty="0" smtClean="0">
                  <a:solidFill>
                    <a:schemeClr val="tx1">
                      <a:lumMod val="65000"/>
                      <a:lumOff val="35000"/>
                    </a:schemeClr>
                  </a:solidFill>
                  <a:latin typeface="微軟正黑體" panose="020B0604030504040204" pitchFamily="34" charset="-120"/>
                  <a:ea typeface="微軟正黑體" panose="020B0604030504040204" pitchFamily="34" charset="-120"/>
                </a:rPr>
                <a:t>病人</a:t>
              </a:r>
              <a:r>
                <a:rPr lang="zh-TW" altLang="en-US" sz="2400" b="1" kern="1000" spc="-50" dirty="0">
                  <a:solidFill>
                    <a:schemeClr val="tx1">
                      <a:lumMod val="65000"/>
                      <a:lumOff val="35000"/>
                    </a:schemeClr>
                  </a:solidFill>
                  <a:latin typeface="微軟正黑體" panose="020B0604030504040204" pitchFamily="34" charset="-120"/>
                  <a:ea typeface="微軟正黑體" panose="020B0604030504040204" pitchFamily="34" charset="-120"/>
                </a:rPr>
                <a:t>自主權立法之比較</a:t>
              </a:r>
            </a:p>
          </p:txBody>
        </p:sp>
        <p:pic>
          <p:nvPicPr>
            <p:cNvPr id="16" name="圖片 15"/>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84607" y="4396469"/>
              <a:ext cx="864096" cy="864096"/>
            </a:xfrm>
            <a:prstGeom prst="rect">
              <a:avLst/>
            </a:prstGeom>
          </p:spPr>
        </p:pic>
        <p:sp>
          <p:nvSpPr>
            <p:cNvPr id="17" name="矩形 16"/>
            <p:cNvSpPr/>
            <p:nvPr/>
          </p:nvSpPr>
          <p:spPr>
            <a:xfrm rot="291254">
              <a:off x="6433082" y="4527596"/>
              <a:ext cx="838609" cy="619434"/>
            </a:xfrm>
            <a:prstGeom prst="rect">
              <a:avLst/>
            </a:prstGeom>
            <a:effectLst>
              <a:outerShdw blurRad="622300" dist="800100" sx="114000" sy="114000" algn="ctr" rotWithShape="0">
                <a:prstClr val="black">
                  <a:alpha val="40000"/>
                </a:prstClr>
              </a:outerShdw>
            </a:effectLst>
          </p:spPr>
          <p:txBody>
            <a:bodyPr wrap="square">
              <a:spAutoFit/>
            </a:bodyPr>
            <a:lstStyle/>
            <a:p>
              <a:r>
                <a:rPr lang="zh-TW" altLang="en-US" sz="4400" b="1" kern="1000" spc="-300" dirty="0" smtClean="0">
                  <a:solidFill>
                    <a:schemeClr val="accent2"/>
                  </a:solidFill>
                  <a:latin typeface="微軟正黑體" panose="020B0604030504040204" pitchFamily="34" charset="-120"/>
                  <a:ea typeface="微軟正黑體" panose="020B0604030504040204" pitchFamily="34" charset="-120"/>
                </a:rPr>
                <a:t>補</a:t>
              </a:r>
              <a:endParaRPr lang="zh-TW" altLang="en-US" sz="3600" b="1" kern="1000" spc="-300" dirty="0">
                <a:solidFill>
                  <a:schemeClr val="accent2"/>
                </a:solidFill>
                <a:latin typeface="微軟正黑體" panose="020B0604030504040204" pitchFamily="34" charset="-120"/>
                <a:ea typeface="微軟正黑體" panose="020B0604030504040204" pitchFamily="34" charset="-120"/>
              </a:endParaRPr>
            </a:p>
          </p:txBody>
        </p:sp>
      </p:grpSp>
      <p:pic>
        <p:nvPicPr>
          <p:cNvPr id="20" name="圖片 19">
            <a:hlinkClick r:id="rId8" action="ppaction://hlinksldjump"/>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740352" y="4729708"/>
            <a:ext cx="609550" cy="761937"/>
          </a:xfrm>
          <a:prstGeom prst="rect">
            <a:avLst/>
          </a:prstGeom>
        </p:spPr>
      </p:pic>
      <p:sp>
        <p:nvSpPr>
          <p:cNvPr id="15" name="文字版面配置區 2"/>
          <p:cNvSpPr txBox="1">
            <a:spLocks/>
          </p:cNvSpPr>
          <p:nvPr/>
        </p:nvSpPr>
        <p:spPr>
          <a:xfrm>
            <a:off x="5128776" y="1417340"/>
            <a:ext cx="1819488" cy="6027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sz="3200" b="1" dirty="0">
                <a:solidFill>
                  <a:schemeClr val="tx1">
                    <a:lumMod val="65000"/>
                    <a:lumOff val="35000"/>
                  </a:schemeClr>
                </a:solidFill>
                <a:latin typeface="微軟正黑體" panose="020B0604030504040204" pitchFamily="34" charset="-120"/>
                <a:ea typeface="微軟正黑體" panose="020B0604030504040204" pitchFamily="34" charset="-120"/>
              </a:rPr>
              <a:t>病主</a:t>
            </a:r>
          </a:p>
        </p:txBody>
      </p:sp>
      <p:sp>
        <p:nvSpPr>
          <p:cNvPr id="18" name="矩形 17"/>
          <p:cNvSpPr/>
          <p:nvPr/>
        </p:nvSpPr>
        <p:spPr>
          <a:xfrm>
            <a:off x="4427984" y="4009628"/>
            <a:ext cx="3236742" cy="1015663"/>
          </a:xfrm>
          <a:prstGeom prst="rect">
            <a:avLst/>
          </a:prstGeom>
        </p:spPr>
        <p:txBody>
          <a:bodyPr wrap="square">
            <a:spAutoFit/>
          </a:bodyPr>
          <a:lstStyle/>
          <a:p>
            <a:pPr algn="ctr">
              <a:defRPr/>
            </a:pPr>
            <a:r>
              <a:rPr lang="zh-TW" altLang="en-US" sz="2000" dirty="0" smtClean="0">
                <a:solidFill>
                  <a:schemeClr val="tx1">
                    <a:lumMod val="65000"/>
                    <a:lumOff val="35000"/>
                  </a:schemeClr>
                </a:solidFill>
                <a:latin typeface="微軟正黑體" panose="020B0604030504040204" pitchFamily="34" charset="-120"/>
                <a:ea typeface="微軟正黑體" panose="020B0604030504040204" pitchFamily="34" charset="-120"/>
              </a:rPr>
              <a:t>事先簽署決定書</a:t>
            </a:r>
            <a:endParaRPr lang="en-US" altLang="zh-TW" sz="200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defRPr/>
            </a:pP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a:t>
            </a:r>
            <a:r>
              <a:rPr lang="zh-TW" altLang="en-US" sz="2000" dirty="0" smtClean="0">
                <a:solidFill>
                  <a:schemeClr val="tx1">
                    <a:lumMod val="65000"/>
                    <a:lumOff val="35000"/>
                  </a:schemeClr>
                </a:solidFill>
                <a:latin typeface="微軟正黑體" panose="020B0604030504040204" pitchFamily="34" charset="-120"/>
                <a:ea typeface="微軟正黑體" panose="020B0604030504040204" pitchFamily="34" charset="-120"/>
              </a:rPr>
              <a:t>諮商過程</a:t>
            </a:r>
            <a:endParaRPr lang="en-US" altLang="zh-TW" sz="200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defRPr/>
            </a:pP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＋代理人機制</a:t>
            </a:r>
          </a:p>
        </p:txBody>
      </p:sp>
      <p:sp>
        <p:nvSpPr>
          <p:cNvPr id="19" name="矩形 18"/>
          <p:cNvSpPr/>
          <p:nvPr/>
        </p:nvSpPr>
        <p:spPr>
          <a:xfrm>
            <a:off x="2411760" y="4268043"/>
            <a:ext cx="2195736" cy="461665"/>
          </a:xfrm>
          <a:prstGeom prst="rect">
            <a:avLst/>
          </a:prstGeom>
        </p:spPr>
        <p:txBody>
          <a:bodyPr wrap="square">
            <a:spAutoFit/>
          </a:bodyPr>
          <a:lstStyle/>
          <a:p>
            <a:r>
              <a:rPr lang="zh-TW" altLang="en-US" sz="2400" dirty="0">
                <a:solidFill>
                  <a:schemeClr val="tx1">
                    <a:lumMod val="65000"/>
                    <a:lumOff val="35000"/>
                  </a:schemeClr>
                </a:solidFill>
                <a:latin typeface="微軟正黑體" panose="020B0604030504040204" pitchFamily="34" charset="-120"/>
                <a:ea typeface="微軟正黑體" panose="020B0604030504040204" pitchFamily="34" charset="-120"/>
              </a:rPr>
              <a:t>事</a:t>
            </a:r>
            <a:r>
              <a:rPr lang="zh-TW" altLang="en-US" sz="2400" dirty="0" smtClean="0">
                <a:solidFill>
                  <a:schemeClr val="tx1">
                    <a:lumMod val="65000"/>
                    <a:lumOff val="35000"/>
                  </a:schemeClr>
                </a:solidFill>
                <a:latin typeface="微軟正黑體" panose="020B0604030504040204" pitchFamily="34" charset="-120"/>
                <a:ea typeface="微軟正黑體" panose="020B0604030504040204" pitchFamily="34" charset="-120"/>
              </a:rPr>
              <a:t>先簽意願書</a:t>
            </a:r>
            <a:endParaRPr lang="zh-TW" altLang="en-US" sz="24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2" name="文字版面配置區 2"/>
          <p:cNvSpPr txBox="1">
            <a:spLocks/>
          </p:cNvSpPr>
          <p:nvPr/>
        </p:nvSpPr>
        <p:spPr>
          <a:xfrm>
            <a:off x="925952" y="2337840"/>
            <a:ext cx="1603464" cy="42326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dirty="0" smtClean="0">
                <a:solidFill>
                  <a:schemeClr val="tx1">
                    <a:lumMod val="65000"/>
                    <a:lumOff val="35000"/>
                  </a:schemeClr>
                </a:solidFill>
                <a:latin typeface="微軟正黑體" panose="020B0604030504040204" pitchFamily="34" charset="-120"/>
                <a:ea typeface="微軟正黑體" panose="020B0604030504040204" pitchFamily="34" charset="-120"/>
              </a:rPr>
              <a:t>適用對象</a:t>
            </a:r>
            <a:endParaRPr lang="en-US" altLang="zh-TW"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683568" y="4329598"/>
            <a:ext cx="2088232" cy="400110"/>
          </a:xfrm>
          <a:prstGeom prst="rect">
            <a:avLst/>
          </a:prstGeom>
        </p:spPr>
        <p:txBody>
          <a:bodyPr wrap="square">
            <a:spAutoFit/>
          </a:bodyPr>
          <a:lstStyle/>
          <a:p>
            <a:pPr algn="ctr">
              <a:spcBef>
                <a:spcPts val="0"/>
              </a:spcBef>
              <a:defRPr/>
            </a:pPr>
            <a:r>
              <a:rPr lang="zh-TW" altLang="en-US" sz="2000" dirty="0" smtClean="0">
                <a:solidFill>
                  <a:schemeClr val="tx1">
                    <a:lumMod val="65000"/>
                    <a:lumOff val="35000"/>
                  </a:schemeClr>
                </a:solidFill>
                <a:latin typeface="微軟正黑體" panose="020B0604030504040204" pitchFamily="34" charset="-120"/>
                <a:ea typeface="微軟正黑體" panose="020B0604030504040204" pitchFamily="34" charset="-120"/>
              </a:rPr>
              <a:t>保障機制</a:t>
            </a:r>
            <a:endParaRPr lang="en-US" altLang="zh-TW" sz="20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24" name="矩形 23"/>
          <p:cNvSpPr/>
          <p:nvPr/>
        </p:nvSpPr>
        <p:spPr>
          <a:xfrm>
            <a:off x="764704" y="3249478"/>
            <a:ext cx="1925960" cy="400110"/>
          </a:xfrm>
          <a:prstGeom prst="rect">
            <a:avLst/>
          </a:prstGeom>
        </p:spPr>
        <p:txBody>
          <a:bodyPr wrap="square">
            <a:spAutoFit/>
          </a:bodyPr>
          <a:lstStyle/>
          <a:p>
            <a:pPr algn="ctr">
              <a:spcBef>
                <a:spcPts val="0"/>
              </a:spcBef>
              <a:defRPr/>
            </a:pPr>
            <a:r>
              <a:rPr lang="zh-TW" altLang="en-US" sz="2000" dirty="0" smtClean="0">
                <a:solidFill>
                  <a:schemeClr val="tx1">
                    <a:lumMod val="65000"/>
                    <a:lumOff val="35000"/>
                  </a:schemeClr>
                </a:solidFill>
                <a:latin typeface="微軟正黑體" panose="020B0604030504040204" pitchFamily="34" charset="-120"/>
                <a:ea typeface="微軟正黑體" panose="020B0604030504040204" pitchFamily="34" charset="-120"/>
              </a:rPr>
              <a:t>適用</a:t>
            </a: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範圍</a:t>
            </a:r>
            <a:endParaRPr lang="en-US" altLang="zh-TW" sz="20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cxnSp>
        <p:nvCxnSpPr>
          <p:cNvPr id="25" name="直線接點 24"/>
          <p:cNvCxnSpPr/>
          <p:nvPr/>
        </p:nvCxnSpPr>
        <p:spPr>
          <a:xfrm>
            <a:off x="1187624" y="3937620"/>
            <a:ext cx="65527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4572000" y="1775001"/>
            <a:ext cx="0" cy="311916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p:nvCxnSpPr>
        <p:spPr>
          <a:xfrm>
            <a:off x="1115616" y="1993404"/>
            <a:ext cx="6624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a:off x="1115616" y="3001516"/>
            <a:ext cx="66247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2728774" y="3249478"/>
            <a:ext cx="1561709" cy="461665"/>
          </a:xfrm>
          <a:prstGeom prst="rect">
            <a:avLst/>
          </a:prstGeom>
        </p:spPr>
        <p:txBody>
          <a:bodyPr wrap="square">
            <a:spAutoFit/>
          </a:bodyPr>
          <a:lstStyle/>
          <a:p>
            <a:r>
              <a:rPr lang="zh-TW" altLang="en-US" sz="2400" dirty="0" smtClean="0">
                <a:solidFill>
                  <a:schemeClr val="tx1">
                    <a:lumMod val="65000"/>
                    <a:lumOff val="35000"/>
                  </a:schemeClr>
                </a:solidFill>
                <a:latin typeface="微軟正黑體" panose="020B0604030504040204" pitchFamily="34" charset="-120"/>
                <a:ea typeface="微軟正黑體" panose="020B0604030504040204" pitchFamily="34" charset="-120"/>
              </a:rPr>
              <a:t>維生醫療</a:t>
            </a:r>
            <a:endParaRPr lang="zh-TW" altLang="en-US" sz="24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30" name="矩形 29"/>
          <p:cNvSpPr/>
          <p:nvPr/>
        </p:nvSpPr>
        <p:spPr>
          <a:xfrm>
            <a:off x="2728774" y="2299441"/>
            <a:ext cx="1561709" cy="461665"/>
          </a:xfrm>
          <a:prstGeom prst="rect">
            <a:avLst/>
          </a:prstGeom>
        </p:spPr>
        <p:txBody>
          <a:bodyPr wrap="square">
            <a:spAutoFit/>
          </a:bodyPr>
          <a:lstStyle/>
          <a:p>
            <a:r>
              <a:rPr lang="zh-TW" altLang="en-US" sz="2400" dirty="0">
                <a:solidFill>
                  <a:schemeClr val="tx1">
                    <a:lumMod val="65000"/>
                    <a:lumOff val="35000"/>
                  </a:schemeClr>
                </a:solidFill>
                <a:latin typeface="微軟正黑體" panose="020B0604030504040204" pitchFamily="34" charset="-120"/>
                <a:ea typeface="微軟正黑體" panose="020B0604030504040204" pitchFamily="34" charset="-120"/>
              </a:rPr>
              <a:t>末期病人</a:t>
            </a:r>
          </a:p>
        </p:txBody>
      </p:sp>
      <p:cxnSp>
        <p:nvCxnSpPr>
          <p:cNvPr id="31" name="直線接點 30"/>
          <p:cNvCxnSpPr/>
          <p:nvPr/>
        </p:nvCxnSpPr>
        <p:spPr>
          <a:xfrm>
            <a:off x="2411760" y="1775001"/>
            <a:ext cx="0" cy="311916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4572000" y="2221622"/>
            <a:ext cx="2808312" cy="707886"/>
          </a:xfrm>
          <a:prstGeom prst="rect">
            <a:avLst/>
          </a:prstGeom>
        </p:spPr>
        <p:txBody>
          <a:bodyPr wrap="square">
            <a:spAutoFit/>
          </a:bodyPr>
          <a:lstStyle/>
          <a:p>
            <a:pPr algn="ctr">
              <a:defRPr/>
            </a:pPr>
            <a:r>
              <a:rPr lang="zh-TW" altLang="en-US" sz="2000" dirty="0" smtClean="0">
                <a:solidFill>
                  <a:schemeClr val="tx1">
                    <a:lumMod val="65000"/>
                    <a:lumOff val="35000"/>
                  </a:schemeClr>
                </a:solidFill>
                <a:latin typeface="微軟正黑體" panose="020B0604030504040204" pitchFamily="34" charset="-120"/>
                <a:ea typeface="微軟正黑體" panose="020B0604030504040204" pitchFamily="34" charset="-120"/>
              </a:rPr>
              <a:t>末期病人</a:t>
            </a:r>
            <a:endParaRPr lang="en-US" altLang="zh-TW" sz="200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defRPr/>
            </a:pPr>
            <a:r>
              <a:rPr lang="zh-TW" altLang="en-US" sz="2000" dirty="0" smtClean="0">
                <a:solidFill>
                  <a:schemeClr val="tx1">
                    <a:lumMod val="65000"/>
                    <a:lumOff val="35000"/>
                  </a:schemeClr>
                </a:solidFill>
                <a:latin typeface="微軟正黑體" panose="020B0604030504040204" pitchFamily="34" charset="-120"/>
                <a:ea typeface="微軟正黑體" panose="020B0604030504040204" pitchFamily="34" charset="-120"/>
              </a:rPr>
              <a:t>＋四種臨床條件</a:t>
            </a:r>
            <a:endParaRPr lang="en-US" altLang="zh-TW" sz="200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34" name="文字版面配置區 2"/>
          <p:cNvSpPr txBox="1">
            <a:spLocks/>
          </p:cNvSpPr>
          <p:nvPr/>
        </p:nvSpPr>
        <p:spPr>
          <a:xfrm>
            <a:off x="2599884" y="1417340"/>
            <a:ext cx="1819488" cy="602776"/>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spcBef>
                <a:spcPts val="0"/>
              </a:spcBef>
              <a:defRPr/>
            </a:pPr>
            <a:r>
              <a:rPr lang="zh-TW" altLang="en-US" sz="3200" b="1" dirty="0" smtClean="0">
                <a:solidFill>
                  <a:schemeClr val="tx1">
                    <a:lumMod val="65000"/>
                    <a:lumOff val="35000"/>
                  </a:schemeClr>
                </a:solidFill>
                <a:latin typeface="微軟正黑體" panose="020B0604030504040204" pitchFamily="34" charset="-120"/>
                <a:ea typeface="微軟正黑體" panose="020B0604030504040204" pitchFamily="34" charset="-120"/>
              </a:rPr>
              <a:t>安寧</a:t>
            </a:r>
            <a:endParaRPr lang="zh-TW" altLang="en-US" sz="32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35" name="矩形 34"/>
          <p:cNvSpPr/>
          <p:nvPr/>
        </p:nvSpPr>
        <p:spPr>
          <a:xfrm>
            <a:off x="4427984" y="3157726"/>
            <a:ext cx="3236742" cy="707886"/>
          </a:xfrm>
          <a:prstGeom prst="rect">
            <a:avLst/>
          </a:prstGeom>
        </p:spPr>
        <p:txBody>
          <a:bodyPr wrap="square">
            <a:spAutoFit/>
          </a:bodyPr>
          <a:lstStyle/>
          <a:p>
            <a:pPr algn="ctr">
              <a:defRPr/>
            </a:pPr>
            <a:r>
              <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rPr>
              <a:t>維持</a:t>
            </a:r>
            <a:r>
              <a:rPr lang="zh-TW" altLang="en-US" sz="2000" dirty="0" smtClean="0">
                <a:solidFill>
                  <a:schemeClr val="tx1">
                    <a:lumMod val="65000"/>
                    <a:lumOff val="35000"/>
                  </a:schemeClr>
                </a:solidFill>
                <a:latin typeface="微軟正黑體" panose="020B0604030504040204" pitchFamily="34" charset="-120"/>
                <a:ea typeface="微軟正黑體" panose="020B0604030504040204" pitchFamily="34" charset="-120"/>
              </a:rPr>
              <a:t>生命治療</a:t>
            </a:r>
            <a:endParaRPr lang="en-US" altLang="zh-TW" sz="2000" dirty="0" smtClean="0">
              <a:solidFill>
                <a:schemeClr val="tx1">
                  <a:lumMod val="65000"/>
                  <a:lumOff val="35000"/>
                </a:schemeClr>
              </a:solidFill>
              <a:latin typeface="微軟正黑體" panose="020B0604030504040204" pitchFamily="34" charset="-120"/>
              <a:ea typeface="微軟正黑體" panose="020B0604030504040204" pitchFamily="34" charset="-120"/>
            </a:endParaRPr>
          </a:p>
          <a:p>
            <a:pPr algn="ctr">
              <a:defRPr/>
            </a:pPr>
            <a:r>
              <a:rPr lang="zh-TW" altLang="en-US" sz="2000" dirty="0" smtClean="0">
                <a:solidFill>
                  <a:schemeClr val="tx1">
                    <a:lumMod val="65000"/>
                    <a:lumOff val="35000"/>
                  </a:schemeClr>
                </a:solidFill>
                <a:latin typeface="微軟正黑體" panose="020B0604030504040204" pitchFamily="34" charset="-120"/>
                <a:ea typeface="微軟正黑體" panose="020B0604030504040204" pitchFamily="34" charset="-120"/>
              </a:rPr>
              <a:t>＋人工營養及流體餵養</a:t>
            </a:r>
            <a:endParaRPr lang="zh-TW" altLang="en-US" sz="2000"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6" name="群組 5"/>
          <p:cNvGrpSpPr/>
          <p:nvPr/>
        </p:nvGrpSpPr>
        <p:grpSpPr>
          <a:xfrm rot="21189544">
            <a:off x="7435336" y="3082941"/>
            <a:ext cx="1408248" cy="687221"/>
            <a:chOff x="2541467" y="5052047"/>
            <a:chExt cx="1408248" cy="687221"/>
          </a:xfrm>
          <a:effectLst>
            <a:outerShdw blurRad="50800" dist="38100" dir="2700000" algn="tl" rotWithShape="0">
              <a:schemeClr val="bg1">
                <a:lumMod val="50000"/>
                <a:alpha val="40000"/>
              </a:schemeClr>
            </a:outerShdw>
          </a:effectLst>
        </p:grpSpPr>
        <p:sp>
          <p:nvSpPr>
            <p:cNvPr id="37" name="矩形: 圆角 38">
              <a:extLst>
                <a:ext uri="{FF2B5EF4-FFF2-40B4-BE49-F238E27FC236}">
                  <a16:creationId xmlns:a16="http://schemas.microsoft.com/office/drawing/2014/main" xmlns="" id="{B7782CAD-7E2B-40CF-B902-09904214C806}"/>
                </a:ext>
              </a:extLst>
            </p:cNvPr>
            <p:cNvSpPr/>
            <p:nvPr/>
          </p:nvSpPr>
          <p:spPr>
            <a:xfrm rot="16200000">
              <a:off x="2901980" y="4691534"/>
              <a:ext cx="687221" cy="1408248"/>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38" name="文字版面配置區 2"/>
            <p:cNvSpPr txBox="1">
              <a:spLocks/>
            </p:cNvSpPr>
            <p:nvPr/>
          </p:nvSpPr>
          <p:spPr>
            <a:xfrm>
              <a:off x="2599884" y="5089748"/>
              <a:ext cx="1349830" cy="642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3200" b="1" dirty="0" smtClean="0">
                  <a:solidFill>
                    <a:schemeClr val="bg1"/>
                  </a:solidFill>
                  <a:latin typeface="微軟正黑體" panose="020B0604030504040204" pitchFamily="34" charset="-120"/>
                  <a:ea typeface="微軟正黑體" panose="020B0604030504040204" pitchFamily="34" charset="-120"/>
                </a:rPr>
                <a:t>更廣</a:t>
              </a:r>
              <a:endParaRPr lang="en-US" altLang="zh-TW" sz="3200" b="1" dirty="0" smtClean="0">
                <a:solidFill>
                  <a:schemeClr val="bg1"/>
                </a:solidFill>
                <a:latin typeface="微軟正黑體" panose="020B0604030504040204" pitchFamily="34" charset="-120"/>
                <a:ea typeface="微軟正黑體" panose="020B0604030504040204" pitchFamily="34" charset="-120"/>
              </a:endParaRPr>
            </a:p>
          </p:txBody>
        </p:sp>
      </p:grpSp>
      <p:grpSp>
        <p:nvGrpSpPr>
          <p:cNvPr id="39" name="群組 38"/>
          <p:cNvGrpSpPr/>
          <p:nvPr/>
        </p:nvGrpSpPr>
        <p:grpSpPr>
          <a:xfrm rot="21261559">
            <a:off x="7470379" y="4005165"/>
            <a:ext cx="1408248" cy="687221"/>
            <a:chOff x="2541467" y="5052047"/>
            <a:chExt cx="1408248" cy="687221"/>
          </a:xfrm>
          <a:effectLst>
            <a:outerShdw blurRad="50800" dist="38100" dir="2700000" algn="tl" rotWithShape="0">
              <a:schemeClr val="bg1">
                <a:lumMod val="50000"/>
                <a:alpha val="40000"/>
              </a:schemeClr>
            </a:outerShdw>
          </a:effectLst>
        </p:grpSpPr>
        <p:sp>
          <p:nvSpPr>
            <p:cNvPr id="40" name="矩形: 圆角 38">
              <a:extLst>
                <a:ext uri="{FF2B5EF4-FFF2-40B4-BE49-F238E27FC236}">
                  <a16:creationId xmlns:a16="http://schemas.microsoft.com/office/drawing/2014/main" xmlns="" id="{B7782CAD-7E2B-40CF-B902-09904214C806}"/>
                </a:ext>
              </a:extLst>
            </p:cNvPr>
            <p:cNvSpPr/>
            <p:nvPr/>
          </p:nvSpPr>
          <p:spPr>
            <a:xfrm rot="16200000">
              <a:off x="2901980" y="4691534"/>
              <a:ext cx="687221" cy="1408248"/>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41" name="文字版面配置區 2"/>
            <p:cNvSpPr txBox="1">
              <a:spLocks/>
            </p:cNvSpPr>
            <p:nvPr/>
          </p:nvSpPr>
          <p:spPr>
            <a:xfrm>
              <a:off x="2599884" y="5089748"/>
              <a:ext cx="1349830" cy="642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3200" b="1" dirty="0" smtClean="0">
                  <a:solidFill>
                    <a:schemeClr val="bg1"/>
                  </a:solidFill>
                  <a:latin typeface="微軟正黑體" panose="020B0604030504040204" pitchFamily="34" charset="-120"/>
                  <a:ea typeface="微軟正黑體" panose="020B0604030504040204" pitchFamily="34" charset="-120"/>
                </a:rPr>
                <a:t>增加</a:t>
              </a:r>
              <a:endParaRPr lang="en-US" altLang="zh-TW" sz="3200" b="1" dirty="0" smtClean="0">
                <a:solidFill>
                  <a:schemeClr val="bg1"/>
                </a:solidFill>
                <a:latin typeface="微軟正黑體" panose="020B0604030504040204" pitchFamily="34" charset="-120"/>
                <a:ea typeface="微軟正黑體" panose="020B0604030504040204" pitchFamily="34" charset="-120"/>
              </a:endParaRPr>
            </a:p>
          </p:txBody>
        </p:sp>
      </p:grpSp>
      <p:grpSp>
        <p:nvGrpSpPr>
          <p:cNvPr id="42" name="群組 41"/>
          <p:cNvGrpSpPr/>
          <p:nvPr/>
        </p:nvGrpSpPr>
        <p:grpSpPr>
          <a:xfrm rot="21243661">
            <a:off x="7341003" y="2073885"/>
            <a:ext cx="1408248" cy="687221"/>
            <a:chOff x="2541467" y="5052047"/>
            <a:chExt cx="1408248" cy="687221"/>
          </a:xfrm>
          <a:effectLst>
            <a:outerShdw blurRad="50800" dist="38100" dir="2700000" algn="tl" rotWithShape="0">
              <a:schemeClr val="bg1">
                <a:lumMod val="50000"/>
                <a:alpha val="40000"/>
              </a:schemeClr>
            </a:outerShdw>
          </a:effectLst>
        </p:grpSpPr>
        <p:sp>
          <p:nvSpPr>
            <p:cNvPr id="43" name="矩形: 圆角 38">
              <a:extLst>
                <a:ext uri="{FF2B5EF4-FFF2-40B4-BE49-F238E27FC236}">
                  <a16:creationId xmlns:a16="http://schemas.microsoft.com/office/drawing/2014/main" xmlns="" id="{B7782CAD-7E2B-40CF-B902-09904214C806}"/>
                </a:ext>
              </a:extLst>
            </p:cNvPr>
            <p:cNvSpPr/>
            <p:nvPr/>
          </p:nvSpPr>
          <p:spPr>
            <a:xfrm rot="16200000">
              <a:off x="2901980" y="4691534"/>
              <a:ext cx="687221" cy="1408248"/>
            </a:xfrm>
            <a:prstGeom prst="roundRect">
              <a:avLst/>
            </a:prstGeom>
            <a:solidFill>
              <a:srgbClr val="C86664"/>
            </a:solidFill>
            <a:ln>
              <a:noFill/>
            </a:ln>
            <a:effectLst>
              <a:outerShdw blurRad="88900" sx="105000" sy="105000" algn="ctr" rotWithShape="0">
                <a:srgbClr val="C86664">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59号-创粗黑" panose="00000500000000000000" pitchFamily="2" charset="-122"/>
              </a:endParaRPr>
            </a:p>
          </p:txBody>
        </p:sp>
        <p:sp>
          <p:nvSpPr>
            <p:cNvPr id="44" name="文字版面配置區 2"/>
            <p:cNvSpPr txBox="1">
              <a:spLocks/>
            </p:cNvSpPr>
            <p:nvPr/>
          </p:nvSpPr>
          <p:spPr>
            <a:xfrm>
              <a:off x="2599884" y="5089748"/>
              <a:ext cx="1349830" cy="642200"/>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zh-TW" altLang="en-US" sz="3200" b="1" dirty="0">
                  <a:solidFill>
                    <a:schemeClr val="bg1"/>
                  </a:solidFill>
                  <a:latin typeface="微軟正黑體" panose="020B0604030504040204" pitchFamily="34" charset="-120"/>
                  <a:ea typeface="微軟正黑體" panose="020B0604030504040204" pitchFamily="34" charset="-120"/>
                </a:rPr>
                <a:t>擴</a:t>
              </a:r>
              <a:r>
                <a:rPr lang="zh-TW" altLang="en-US" sz="3200" b="1" dirty="0" smtClean="0">
                  <a:solidFill>
                    <a:schemeClr val="bg1"/>
                  </a:solidFill>
                  <a:latin typeface="微軟正黑體" panose="020B0604030504040204" pitchFamily="34" charset="-120"/>
                  <a:ea typeface="微軟正黑體" panose="020B0604030504040204" pitchFamily="34" charset="-120"/>
                </a:rPr>
                <a:t>大</a:t>
              </a:r>
              <a:endParaRPr lang="en-US" altLang="zh-TW" sz="3200" b="1" dirty="0" smtClean="0">
                <a:solidFill>
                  <a:schemeClr val="bg1"/>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307261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rot="20771005">
            <a:off x="101907" y="-150067"/>
            <a:ext cx="1494032" cy="1217509"/>
            <a:chOff x="2467992" y="240184"/>
            <a:chExt cx="4307207" cy="351001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5"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6" name="矩形 5"/>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7" name="文字版面配置區 2"/>
          <p:cNvSpPr txBox="1">
            <a:spLocks/>
          </p:cNvSpPr>
          <p:nvPr/>
        </p:nvSpPr>
        <p:spPr>
          <a:xfrm>
            <a:off x="6372200" y="481236"/>
            <a:ext cx="2649146" cy="753833"/>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a:spcBef>
                <a:spcPct val="0"/>
              </a:spcBef>
            </a:pPr>
            <a:r>
              <a:rPr lang="zh-TW" altLang="en-US" sz="3200" dirty="0">
                <a:solidFill>
                  <a:schemeClr val="tx1">
                    <a:lumMod val="75000"/>
                    <a:lumOff val="25000"/>
                  </a:schemeClr>
                </a:solidFill>
                <a:latin typeface="華康雅風體 Std W3" pitchFamily="18" charset="-120"/>
                <a:ea typeface="華康雅風體 Std W3" pitchFamily="18" charset="-120"/>
                <a:cs typeface="+mj-cs"/>
              </a:rPr>
              <a:t>暖暖的告別</a:t>
            </a:r>
            <a:endParaRPr lang="zh-TW" altLang="zh-TW" sz="3200" dirty="0">
              <a:solidFill>
                <a:schemeClr val="tx1">
                  <a:lumMod val="75000"/>
                  <a:lumOff val="25000"/>
                </a:schemeClr>
              </a:solidFill>
              <a:latin typeface="華康雅風體 Std W3" pitchFamily="18" charset="-120"/>
              <a:ea typeface="華康雅風體 Std W3" pitchFamily="18" charset="-120"/>
              <a:cs typeface="+mj-cs"/>
            </a:endParaRPr>
          </a:p>
        </p:txBody>
      </p:sp>
      <p:sp>
        <p:nvSpPr>
          <p:cNvPr id="9"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結語</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sp>
        <p:nvSpPr>
          <p:cNvPr id="19" name="矩形 18"/>
          <p:cNvSpPr/>
          <p:nvPr/>
        </p:nvSpPr>
        <p:spPr>
          <a:xfrm>
            <a:off x="2325231" y="2353444"/>
            <a:ext cx="4493539" cy="898387"/>
          </a:xfrm>
          <a:prstGeom prst="rect">
            <a:avLst/>
          </a:prstGeom>
        </p:spPr>
        <p:txBody>
          <a:bodyPr wrap="none">
            <a:spAutoFit/>
          </a:bodyPr>
          <a:lstStyle/>
          <a:p>
            <a:pPr algn="ctr">
              <a:lnSpc>
                <a:spcPct val="120000"/>
              </a:lnSpc>
            </a:pPr>
            <a:r>
              <a:rPr lang="zh-TW" altLang="en-US" sz="4800" b="1" dirty="0">
                <a:solidFill>
                  <a:srgbClr val="008080"/>
                </a:solidFill>
                <a:latin typeface="微軟正黑體" panose="020B0604030504040204" pitchFamily="34" charset="-120"/>
                <a:ea typeface="微軟正黑體" panose="020B0604030504040204" pitchFamily="34" charset="-120"/>
              </a:rPr>
              <a:t>生命最後一哩路</a:t>
            </a:r>
            <a:endParaRPr lang="en-US" altLang="zh-TW" sz="4800" b="1" dirty="0">
              <a:solidFill>
                <a:srgbClr val="008080"/>
              </a:solidFill>
              <a:latin typeface="微軟正黑體" panose="020B0604030504040204" pitchFamily="34" charset="-120"/>
              <a:ea typeface="微軟正黑體" panose="020B0604030504040204" pitchFamily="34" charset="-120"/>
            </a:endParaRPr>
          </a:p>
        </p:txBody>
      </p:sp>
      <p:grpSp>
        <p:nvGrpSpPr>
          <p:cNvPr id="13" name="群組 12"/>
          <p:cNvGrpSpPr/>
          <p:nvPr/>
        </p:nvGrpSpPr>
        <p:grpSpPr>
          <a:xfrm rot="439618">
            <a:off x="902209" y="1955979"/>
            <a:ext cx="7843992" cy="1693315"/>
            <a:chOff x="1963116" y="3020492"/>
            <a:chExt cx="7843992" cy="1693315"/>
          </a:xfrm>
        </p:grpSpPr>
        <p:pic>
          <p:nvPicPr>
            <p:cNvPr id="14" name="圖片 13"/>
            <p:cNvPicPr>
              <a:picLocks noChangeAspect="1"/>
            </p:cNvPicPr>
            <p:nvPr/>
          </p:nvPicPr>
          <p:blipFill rotWithShape="1">
            <a:blip r:embed="rId3">
              <a:extLst>
                <a:ext uri="{28A0092B-C50C-407E-A947-70E740481C1C}">
                  <a14:useLocalDpi xmlns:a14="http://schemas.microsoft.com/office/drawing/2010/main" val="0"/>
                </a:ext>
              </a:extLst>
            </a:blip>
            <a:srcRect l="8620" r="56589"/>
            <a:stretch/>
          </p:blipFill>
          <p:spPr>
            <a:xfrm rot="5077213">
              <a:off x="5038454" y="-54846"/>
              <a:ext cx="1693315" cy="7843992"/>
            </a:xfrm>
            <a:prstGeom prst="rect">
              <a:avLst/>
            </a:prstGeom>
            <a:effectLst>
              <a:outerShdw blurRad="50800" dist="38100" dir="5400000" algn="t" rotWithShape="0">
                <a:prstClr val="black">
                  <a:alpha val="40000"/>
                </a:prstClr>
              </a:outerShdw>
            </a:effectLst>
          </p:spPr>
        </p:pic>
        <p:sp>
          <p:nvSpPr>
            <p:cNvPr id="15" name="文字版面配置區 2"/>
            <p:cNvSpPr txBox="1">
              <a:spLocks/>
            </p:cNvSpPr>
            <p:nvPr/>
          </p:nvSpPr>
          <p:spPr>
            <a:xfrm rot="21230047">
              <a:off x="2682933" y="3403276"/>
              <a:ext cx="6632185" cy="109776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zh-TW" altLang="en-US" sz="4800" b="1" dirty="0">
                  <a:solidFill>
                    <a:srgbClr val="008080"/>
                  </a:solidFill>
                  <a:latin typeface="微軟正黑體" panose="020B0604030504040204" pitchFamily="34" charset="-120"/>
                  <a:ea typeface="微軟正黑體" panose="020B0604030504040204" pitchFamily="34" charset="-120"/>
                </a:rPr>
                <a:t>由</a:t>
              </a:r>
              <a:r>
                <a:rPr lang="zh-TW" altLang="en-US" sz="4800" b="1" dirty="0" smtClean="0">
                  <a:solidFill>
                    <a:srgbClr val="008080"/>
                  </a:solidFill>
                  <a:latin typeface="微軟正黑體" panose="020B0604030504040204" pitchFamily="34" charset="-120"/>
                  <a:ea typeface="微軟正黑體" panose="020B0604030504040204" pitchFamily="34" charset="-120"/>
                </a:rPr>
                <a:t>誰決定？</a:t>
              </a:r>
              <a:endParaRPr lang="en-US" altLang="zh-TW" sz="4800" b="1" dirty="0">
                <a:solidFill>
                  <a:srgbClr val="008080"/>
                </a:solidFill>
                <a:latin typeface="微軟正黑體" panose="020B0604030504040204" pitchFamily="34" charset="-120"/>
                <a:ea typeface="微軟正黑體" panose="020B0604030504040204" pitchFamily="34" charset="-120"/>
              </a:endParaRPr>
            </a:p>
          </p:txBody>
        </p:sp>
      </p:grpSp>
      <p:grpSp>
        <p:nvGrpSpPr>
          <p:cNvPr id="16" name="群組 15"/>
          <p:cNvGrpSpPr/>
          <p:nvPr/>
        </p:nvGrpSpPr>
        <p:grpSpPr>
          <a:xfrm rot="295148">
            <a:off x="1151131" y="2427536"/>
            <a:ext cx="7843992" cy="1648588"/>
            <a:chOff x="2176466" y="3191005"/>
            <a:chExt cx="7843992" cy="1648588"/>
          </a:xfrm>
        </p:grpSpPr>
        <p:pic>
          <p:nvPicPr>
            <p:cNvPr id="17" name="圖片 16"/>
            <p:cNvPicPr>
              <a:picLocks noChangeAspect="1"/>
            </p:cNvPicPr>
            <p:nvPr/>
          </p:nvPicPr>
          <p:blipFill rotWithShape="1">
            <a:blip r:embed="rId4">
              <a:graysc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50169" r="15958"/>
            <a:stretch/>
          </p:blipFill>
          <p:spPr>
            <a:xfrm rot="5077213">
              <a:off x="5274168" y="93303"/>
              <a:ext cx="1648588" cy="7843992"/>
            </a:xfrm>
            <a:prstGeom prst="rect">
              <a:avLst/>
            </a:prstGeom>
            <a:effectLst>
              <a:outerShdw blurRad="50800" dist="38100" dir="5400000" algn="t" rotWithShape="0">
                <a:prstClr val="black">
                  <a:alpha val="40000"/>
                </a:prstClr>
              </a:outerShdw>
            </a:effectLst>
          </p:spPr>
        </p:pic>
        <p:sp>
          <p:nvSpPr>
            <p:cNvPr id="18" name="文字版面配置區 2"/>
            <p:cNvSpPr txBox="1">
              <a:spLocks/>
            </p:cNvSpPr>
            <p:nvPr/>
          </p:nvSpPr>
          <p:spPr>
            <a:xfrm rot="21230047">
              <a:off x="2862500" y="3509115"/>
              <a:ext cx="6632185" cy="104147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rPr>
                <a:t>善終的意義</a:t>
              </a:r>
              <a:r>
                <a:rPr lang="en-US" altLang="zh-TW" sz="4800" b="1" dirty="0">
                  <a:solidFill>
                    <a:schemeClr val="tx1">
                      <a:lumMod val="65000"/>
                      <a:lumOff val="35000"/>
                    </a:schemeClr>
                  </a:solidFill>
                  <a:latin typeface="微軟正黑體" panose="020B0604030504040204" pitchFamily="34" charset="-120"/>
                  <a:ea typeface="微軟正黑體" panose="020B0604030504040204" pitchFamily="34" charset="-120"/>
                </a:rPr>
                <a:t>?!</a:t>
              </a:r>
              <a:endParaRPr lang="zh-TW" altLang="en-US" sz="4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6544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anim calcmode="lin" valueType="num">
                                      <p:cBhvr>
                                        <p:cTn id="15" dur="500" fill="hold"/>
                                        <p:tgtEl>
                                          <p:spTgt spid="16"/>
                                        </p:tgtEl>
                                        <p:attrNameLst>
                                          <p:attrName>ppt_x</p:attrName>
                                        </p:attrNameLst>
                                      </p:cBhvr>
                                      <p:tavLst>
                                        <p:tav tm="0">
                                          <p:val>
                                            <p:strVal val="#ppt_x"/>
                                          </p:val>
                                        </p:tav>
                                        <p:tav tm="100000">
                                          <p:val>
                                            <p:strVal val="#ppt_x"/>
                                          </p:val>
                                        </p:tav>
                                      </p:tavLst>
                                    </p:anim>
                                    <p:anim calcmode="lin" valueType="num">
                                      <p:cBhvr>
                                        <p:cTn id="1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rot="20771005">
            <a:off x="101907" y="-150067"/>
            <a:ext cx="1494032" cy="1217509"/>
            <a:chOff x="2467992" y="240184"/>
            <a:chExt cx="4307207" cy="351001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992" y="240184"/>
              <a:ext cx="4307207" cy="3313236"/>
            </a:xfrm>
            <a:prstGeom prst="rect">
              <a:avLst/>
            </a:prstGeom>
          </p:spPr>
        </p:pic>
        <p:sp>
          <p:nvSpPr>
            <p:cNvPr id="5" name="標題 1"/>
            <p:cNvSpPr txBox="1">
              <a:spLocks/>
            </p:cNvSpPr>
            <p:nvPr/>
          </p:nvSpPr>
          <p:spPr>
            <a:xfrm rot="182944">
              <a:off x="3011267" y="2090625"/>
              <a:ext cx="3681566" cy="979413"/>
            </a:xfrm>
            <a:prstGeom prst="rect">
              <a:avLst/>
            </a:prstGeom>
          </p:spPr>
          <p:txBody>
            <a:bodyPr vert="horz" lIns="91440" tIns="45720" rIns="91440" bIns="45720" rtlCol="0" anchor="t">
              <a:normAutofit fontScale="32500" lnSpcReduction="20000"/>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zh-TW" altLang="en-US" sz="5400" dirty="0" smtClean="0">
                  <a:solidFill>
                    <a:schemeClr val="bg1"/>
                  </a:solidFill>
                  <a:latin typeface="微軟正黑體" pitchFamily="34" charset="-120"/>
                  <a:ea typeface="微軟正黑體" pitchFamily="34" charset="-120"/>
                  <a:cs typeface="Lato Black" charset="0"/>
                </a:rPr>
                <a:t>生命倫理</a:t>
              </a:r>
              <a:endParaRPr lang="zh-TW" altLang="en-US" sz="5400" dirty="0">
                <a:solidFill>
                  <a:schemeClr val="bg1"/>
                </a:solidFill>
              </a:endParaRPr>
            </a:p>
          </p:txBody>
        </p:sp>
        <p:sp>
          <p:nvSpPr>
            <p:cNvPr id="6" name="矩形 5"/>
            <p:cNvSpPr/>
            <p:nvPr/>
          </p:nvSpPr>
          <p:spPr>
            <a:xfrm rot="242157">
              <a:off x="3385100" y="3040353"/>
              <a:ext cx="2896096" cy="709841"/>
            </a:xfrm>
            <a:prstGeom prst="rect">
              <a:avLst/>
            </a:prstGeom>
          </p:spPr>
          <p:txBody>
            <a:bodyPr wrap="square">
              <a:spAutoFit/>
            </a:bodyPr>
            <a:lstStyle/>
            <a:p>
              <a:pPr algn="r"/>
              <a:r>
                <a:rPr lang="zh-TW" altLang="en-US" sz="800" b="1" dirty="0" smtClean="0">
                  <a:solidFill>
                    <a:schemeClr val="tx1">
                      <a:lumMod val="65000"/>
                      <a:lumOff val="35000"/>
                    </a:schemeClr>
                  </a:solidFill>
                  <a:latin typeface="微軟正黑體" pitchFamily="34" charset="-120"/>
                  <a:ea typeface="微軟正黑體" pitchFamily="34" charset="-120"/>
                  <a:cs typeface="Lato Black" charset="0"/>
                </a:rPr>
                <a:t>之</a:t>
              </a:r>
              <a:r>
                <a:rPr lang="en-US" altLang="zh-TW" sz="800" b="1" dirty="0">
                  <a:solidFill>
                    <a:schemeClr val="tx1">
                      <a:lumMod val="65000"/>
                      <a:lumOff val="35000"/>
                    </a:schemeClr>
                  </a:solidFill>
                  <a:latin typeface="微軟正黑體" pitchFamily="34" charset="-120"/>
                  <a:ea typeface="微軟正黑體" pitchFamily="34" charset="-120"/>
                  <a:cs typeface="Lato Black" charset="0"/>
                </a:rPr>
                <a:t> </a:t>
              </a:r>
              <a:r>
                <a:rPr lang="zh-TW" altLang="en-US" sz="1000" b="1" dirty="0" smtClean="0">
                  <a:solidFill>
                    <a:schemeClr val="tx1">
                      <a:lumMod val="65000"/>
                      <a:lumOff val="35000"/>
                    </a:schemeClr>
                  </a:solidFill>
                  <a:latin typeface="微軟正黑體" pitchFamily="34" charset="-120"/>
                  <a:ea typeface="微軟正黑體" pitchFamily="34" charset="-120"/>
                  <a:cs typeface="Lato Black" charset="0"/>
                </a:rPr>
                <a:t>道德思辨</a:t>
              </a:r>
              <a:endParaRPr lang="zh-TW" altLang="en-US" sz="1000" dirty="0">
                <a:solidFill>
                  <a:schemeClr val="tx1">
                    <a:lumMod val="65000"/>
                    <a:lumOff val="35000"/>
                  </a:schemeClr>
                </a:solidFill>
              </a:endParaRPr>
            </a:p>
          </p:txBody>
        </p:sp>
      </p:grpSp>
      <p:sp>
        <p:nvSpPr>
          <p:cNvPr id="7" name="文字版面配置區 2"/>
          <p:cNvSpPr txBox="1">
            <a:spLocks/>
          </p:cNvSpPr>
          <p:nvPr/>
        </p:nvSpPr>
        <p:spPr>
          <a:xfrm>
            <a:off x="6372200" y="481236"/>
            <a:ext cx="2649146" cy="753833"/>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r">
              <a:spcBef>
                <a:spcPct val="0"/>
              </a:spcBef>
            </a:pPr>
            <a:r>
              <a:rPr lang="zh-TW" altLang="en-US" sz="3200" dirty="0">
                <a:solidFill>
                  <a:schemeClr val="tx1">
                    <a:lumMod val="75000"/>
                    <a:lumOff val="25000"/>
                  </a:schemeClr>
                </a:solidFill>
                <a:latin typeface="華康雅風體 Std W3" pitchFamily="18" charset="-120"/>
                <a:ea typeface="華康雅風體 Std W3" pitchFamily="18" charset="-120"/>
                <a:cs typeface="+mj-cs"/>
              </a:rPr>
              <a:t>暖暖的告別</a:t>
            </a:r>
            <a:endParaRPr lang="zh-TW" altLang="zh-TW" sz="3200" dirty="0">
              <a:solidFill>
                <a:schemeClr val="tx1">
                  <a:lumMod val="75000"/>
                  <a:lumOff val="25000"/>
                </a:schemeClr>
              </a:solidFill>
              <a:latin typeface="華康雅風體 Std W3" pitchFamily="18" charset="-120"/>
              <a:ea typeface="華康雅風體 Std W3" pitchFamily="18" charset="-120"/>
              <a:cs typeface="+mj-cs"/>
            </a:endParaRPr>
          </a:p>
        </p:txBody>
      </p:sp>
      <p:sp>
        <p:nvSpPr>
          <p:cNvPr id="9" name="標題 1"/>
          <p:cNvSpPr txBox="1">
            <a:spLocks/>
          </p:cNvSpPr>
          <p:nvPr/>
        </p:nvSpPr>
        <p:spPr>
          <a:xfrm>
            <a:off x="4716016" y="-30956"/>
            <a:ext cx="4318248" cy="74956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TW" altLang="en-US" sz="3200" dirty="0" smtClean="0">
                <a:solidFill>
                  <a:schemeClr val="tx1">
                    <a:lumMod val="75000"/>
                    <a:lumOff val="25000"/>
                  </a:schemeClr>
                </a:solidFill>
                <a:latin typeface="華康雅風體 Std W3" pitchFamily="18" charset="-120"/>
                <a:ea typeface="華康雅風體 Std W3" pitchFamily="18" charset="-120"/>
              </a:rPr>
              <a:t>── 結語</a:t>
            </a:r>
            <a:endParaRPr lang="zh-TW" altLang="en-US" sz="3200" dirty="0">
              <a:solidFill>
                <a:schemeClr val="tx1">
                  <a:lumMod val="75000"/>
                  <a:lumOff val="25000"/>
                </a:schemeClr>
              </a:solidFill>
              <a:latin typeface="華康雅風體 Std W3" pitchFamily="18" charset="-120"/>
              <a:ea typeface="華康雅風體 Std W3" pitchFamily="18" charset="-120"/>
            </a:endParaRPr>
          </a:p>
        </p:txBody>
      </p:sp>
      <p:sp>
        <p:nvSpPr>
          <p:cNvPr id="24" name="文字版面配置區 2"/>
          <p:cNvSpPr txBox="1">
            <a:spLocks/>
          </p:cNvSpPr>
          <p:nvPr/>
        </p:nvSpPr>
        <p:spPr>
          <a:xfrm>
            <a:off x="1331640" y="1849388"/>
            <a:ext cx="6480720" cy="203571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gn="ctr">
              <a:lnSpc>
                <a:spcPct val="120000"/>
              </a:lnSpc>
            </a:pPr>
            <a:r>
              <a:rPr kumimoji="1" lang="zh-TW" altLang="en-US" sz="5400" b="1" dirty="0">
                <a:solidFill>
                  <a:srgbClr val="008080"/>
                </a:solidFill>
                <a:latin typeface="微軟正黑體" panose="020B0604030504040204" pitchFamily="34" charset="-120"/>
                <a:ea typeface="微軟正黑體" panose="020B0604030504040204" pitchFamily="34" charset="-120"/>
              </a:rPr>
              <a:t>不要</a:t>
            </a:r>
            <a:r>
              <a:rPr kumimoji="1" lang="zh-TW" altLang="en-US" sz="4000" dirty="0">
                <a:latin typeface="微軟正黑體" panose="020B0604030504040204" pitchFamily="34" charset="-120"/>
                <a:ea typeface="微軟正黑體" panose="020B0604030504040204" pitchFamily="34" charset="-120"/>
              </a:rPr>
              <a:t>再說：</a:t>
            </a:r>
            <a:endParaRPr kumimoji="1" lang="en-US" altLang="zh-TW" sz="4000" dirty="0">
              <a:latin typeface="微軟正黑體" panose="020B0604030504040204" pitchFamily="34" charset="-120"/>
              <a:ea typeface="微軟正黑體" panose="020B0604030504040204" pitchFamily="34" charset="-120"/>
            </a:endParaRPr>
          </a:p>
          <a:p>
            <a:pPr algn="ctr">
              <a:lnSpc>
                <a:spcPct val="120000"/>
              </a:lnSpc>
            </a:pPr>
            <a:r>
              <a:rPr kumimoji="1" lang="zh-TW" altLang="en-US" sz="4000" dirty="0">
                <a:latin typeface="微軟正黑體" panose="020B0604030504040204" pitchFamily="34" charset="-120"/>
                <a:ea typeface="微軟正黑體" panose="020B0604030504040204" pitchFamily="34" charset="-120"/>
              </a:rPr>
              <a:t>家屬</a:t>
            </a:r>
            <a:r>
              <a:rPr kumimoji="1" lang="zh-TW" altLang="en-US" sz="4000" b="1" dirty="0">
                <a:solidFill>
                  <a:schemeClr val="tx1">
                    <a:lumMod val="65000"/>
                    <a:lumOff val="35000"/>
                  </a:schemeClr>
                </a:solidFill>
                <a:latin typeface="微軟正黑體" panose="020B0604030504040204" pitchFamily="34" charset="-120"/>
                <a:ea typeface="微軟正黑體" panose="020B0604030504040204" pitchFamily="34" charset="-120"/>
              </a:rPr>
              <a:t>決定拔管，放棄治療</a:t>
            </a:r>
            <a:endParaRPr kumimoji="1" lang="en-US" altLang="zh-TW" sz="40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grpSp>
        <p:nvGrpSpPr>
          <p:cNvPr id="25" name="群組 24"/>
          <p:cNvGrpSpPr/>
          <p:nvPr/>
        </p:nvGrpSpPr>
        <p:grpSpPr>
          <a:xfrm rot="439618">
            <a:off x="881582" y="1765788"/>
            <a:ext cx="7843992" cy="2907438"/>
            <a:chOff x="1995822" y="2829528"/>
            <a:chExt cx="7843992" cy="2907438"/>
          </a:xfrm>
        </p:grpSpPr>
        <p:pic>
          <p:nvPicPr>
            <p:cNvPr id="26" name="圖片 25"/>
            <p:cNvPicPr>
              <a:picLocks noChangeAspect="1"/>
            </p:cNvPicPr>
            <p:nvPr/>
          </p:nvPicPr>
          <p:blipFill rotWithShape="1">
            <a:blip r:embed="rId3">
              <a:extLst>
                <a:ext uri="{28A0092B-C50C-407E-A947-70E740481C1C}">
                  <a14:useLocalDpi xmlns:a14="http://schemas.microsoft.com/office/drawing/2010/main" val="0"/>
                </a:ext>
              </a:extLst>
            </a:blip>
            <a:srcRect l="8620" r="31644"/>
            <a:stretch/>
          </p:blipFill>
          <p:spPr>
            <a:xfrm rot="5077213">
              <a:off x="4464099" y="361251"/>
              <a:ext cx="2907438" cy="7843992"/>
            </a:xfrm>
            <a:prstGeom prst="rect">
              <a:avLst/>
            </a:prstGeom>
            <a:effectLst>
              <a:outerShdw blurRad="50800" dist="38100" dir="5400000" algn="t" rotWithShape="0">
                <a:prstClr val="black">
                  <a:alpha val="40000"/>
                </a:prstClr>
              </a:outerShdw>
            </a:effectLst>
          </p:spPr>
        </p:pic>
        <p:sp>
          <p:nvSpPr>
            <p:cNvPr id="27" name="文字版面配置區 2"/>
            <p:cNvSpPr txBox="1">
              <a:spLocks/>
            </p:cNvSpPr>
            <p:nvPr/>
          </p:nvSpPr>
          <p:spPr>
            <a:xfrm rot="21230047">
              <a:off x="2627313" y="2970712"/>
              <a:ext cx="6632185" cy="109776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zh-TW" altLang="en-US" sz="6000" b="1" dirty="0">
                  <a:solidFill>
                    <a:srgbClr val="008080"/>
                  </a:solidFill>
                  <a:latin typeface="微軟正黑體" panose="020B0604030504040204" pitchFamily="34" charset="-120"/>
                  <a:ea typeface="微軟正黑體" panose="020B0604030504040204" pitchFamily="34" charset="-120"/>
                </a:rPr>
                <a:t>請</a:t>
              </a:r>
              <a:r>
                <a:rPr kumimoji="1" lang="zh-TW" altLang="en-US" sz="2400" dirty="0">
                  <a:solidFill>
                    <a:schemeClr val="tx1">
                      <a:tint val="75000"/>
                    </a:schemeClr>
                  </a:solidFill>
                  <a:latin typeface="微軟正黑體" panose="020B0604030504040204" pitchFamily="34" charset="-120"/>
                  <a:ea typeface="微軟正黑體" panose="020B0604030504040204" pitchFamily="34" charset="-120"/>
                </a:rPr>
                <a:t>這樣說：</a:t>
              </a:r>
              <a:r>
                <a:rPr lang="zh-TW" altLang="en-US" sz="4000" b="1" dirty="0">
                  <a:solidFill>
                    <a:srgbClr val="008080"/>
                  </a:solidFill>
                  <a:latin typeface="微軟正黑體" panose="020B0604030504040204" pitchFamily="34" charset="-120"/>
                  <a:ea typeface="微軟正黑體" panose="020B0604030504040204" pitchFamily="34" charset="-120"/>
                </a:rPr>
                <a:t>治療無效</a:t>
              </a:r>
              <a:endParaRPr lang="en-US" altLang="zh-TW" sz="4000" b="1" dirty="0">
                <a:solidFill>
                  <a:srgbClr val="008080"/>
                </a:solidFill>
                <a:latin typeface="微軟正黑體" panose="020B0604030504040204" pitchFamily="34" charset="-120"/>
                <a:ea typeface="微軟正黑體" panose="020B0604030504040204" pitchFamily="34" charset="-120"/>
              </a:endParaRPr>
            </a:p>
            <a:p>
              <a:pPr marL="0" indent="0" algn="ctr">
                <a:lnSpc>
                  <a:spcPct val="120000"/>
                </a:lnSpc>
                <a:buNone/>
              </a:pPr>
              <a:r>
                <a:rPr kumimoji="1" lang="zh-TW" altLang="en-US" sz="2400" dirty="0">
                  <a:solidFill>
                    <a:schemeClr val="tx1">
                      <a:tint val="75000"/>
                    </a:schemeClr>
                  </a:solidFill>
                  <a:latin typeface="微軟正黑體" panose="020B0604030504040204" pitchFamily="34" charset="-120"/>
                  <a:ea typeface="微軟正黑體" panose="020B0604030504040204" pitchFamily="34" charset="-120"/>
                </a:rPr>
                <a:t>家屬決定</a:t>
              </a:r>
              <a:r>
                <a:rPr lang="zh-TW" altLang="en-US" b="1" dirty="0">
                  <a:solidFill>
                    <a:srgbClr val="008080"/>
                  </a:solidFill>
                  <a:latin typeface="微軟正黑體" panose="020B0604030504040204" pitchFamily="34" charset="-120"/>
                  <a:ea typeface="微軟正黑體" panose="020B0604030504040204" pitchFamily="34" charset="-120"/>
                </a:rPr>
                <a:t>讓他／她好走</a:t>
              </a:r>
              <a:endParaRPr lang="en-US" altLang="zh-TW" sz="4000" b="1" dirty="0">
                <a:solidFill>
                  <a:srgbClr val="008080"/>
                </a:solidFill>
                <a:latin typeface="微軟正黑體" panose="020B0604030504040204" pitchFamily="34" charset="-120"/>
                <a:ea typeface="微軟正黑體" panose="020B0604030504040204" pitchFamily="34" charset="-120"/>
              </a:endParaRPr>
            </a:p>
            <a:p>
              <a:pPr marL="0" indent="0" algn="ctr">
                <a:lnSpc>
                  <a:spcPct val="120000"/>
                </a:lnSpc>
                <a:buNone/>
              </a:pPr>
              <a:r>
                <a:rPr kumimoji="1" lang="zh-TW" altLang="en-US" sz="2400" dirty="0">
                  <a:solidFill>
                    <a:schemeClr val="tx1">
                      <a:tint val="75000"/>
                    </a:schemeClr>
                  </a:solidFill>
                  <a:latin typeface="微軟正黑體" panose="020B0604030504040204" pitchFamily="34" charset="-120"/>
                  <a:ea typeface="微軟正黑體" panose="020B0604030504040204" pitchFamily="34" charset="-120"/>
                </a:rPr>
                <a:t>家屬選擇</a:t>
              </a:r>
              <a:r>
                <a:rPr lang="zh-TW" altLang="en-US" b="1" dirty="0">
                  <a:solidFill>
                    <a:srgbClr val="008080"/>
                  </a:solidFill>
                  <a:latin typeface="微軟正黑體" panose="020B0604030504040204" pitchFamily="34" charset="-120"/>
                  <a:ea typeface="微軟正黑體" panose="020B0604030504040204" pitchFamily="34" charset="-120"/>
                </a:rPr>
                <a:t>不再讓他／她辛苦</a:t>
              </a:r>
            </a:p>
          </p:txBody>
        </p:sp>
      </p:grpSp>
    </p:spTree>
    <p:extLst>
      <p:ext uri="{BB962C8B-B14F-4D97-AF65-F5344CB8AC3E}">
        <p14:creationId xmlns:p14="http://schemas.microsoft.com/office/powerpoint/2010/main" val="384031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手感紙">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2449</TotalTime>
  <Words>5510</Words>
  <Application>Microsoft Office PowerPoint</Application>
  <PresentationFormat>如螢幕大小 (16:10)</PresentationFormat>
  <Paragraphs>929</Paragraphs>
  <Slides>93</Slides>
  <Notes>39</Notes>
  <HiddenSlides>6</HiddenSlides>
  <MMClips>0</MMClips>
  <ScaleCrop>false</ScaleCrop>
  <HeadingPairs>
    <vt:vector size="4" baseType="variant">
      <vt:variant>
        <vt:lpstr>佈景主題</vt:lpstr>
      </vt:variant>
      <vt:variant>
        <vt:i4>1</vt:i4>
      </vt:variant>
      <vt:variant>
        <vt:lpstr>投影片標題</vt:lpstr>
      </vt:variant>
      <vt:variant>
        <vt:i4>93</vt:i4>
      </vt:variant>
    </vt:vector>
  </HeadingPairs>
  <TitlesOfParts>
    <vt:vector size="94" baseType="lpstr">
      <vt:lpstr>手感紙</vt:lpstr>
      <vt:lpstr>生命倫理</vt:lpstr>
      <vt:lpstr>生命最後一哩路</vt:lpstr>
      <vt:lpstr>PowerPoint 簡報</vt:lpstr>
      <vt:lpstr>PowerPoint 簡報</vt:lpstr>
      <vt:lpstr>PowerPoint 簡報</vt:lpstr>
      <vt:lpstr>PowerPoint 簡報</vt:lpstr>
      <vt:lpstr>PowerPoint 簡報</vt:lpstr>
      <vt:lpstr>8旬老翁久病厭世  結縭近50年愛妻竟跟著一起走</vt:lpstr>
      <vt:lpstr>8旬老翁久病厭世  結縭近50年愛妻竟跟著一起走</vt:lpstr>
      <vt:lpstr>PowerPoint 簡報</vt:lpstr>
      <vt:lpstr>PowerPoint 簡報</vt:lpstr>
      <vt:lpstr>PowerPoint 簡報</vt:lpstr>
      <vt:lpstr>PowerPoint 簡報</vt:lpstr>
      <vt:lpstr>PowerPoint 簡報</vt:lpstr>
      <vt:lpstr>安樂死(Euthanasia) 一詞源自希臘語，Eu「好」; 「 thanatos」，「死」。</vt:lpstr>
      <vt:lpstr>安樂死 分類</vt:lpstr>
      <vt:lpstr>PowerPoint 簡報</vt:lpstr>
      <vt:lpstr>PowerPoint 簡報</vt:lpstr>
      <vt:lpstr>PowerPoint 簡報</vt:lpstr>
      <vt:lpstr>PowerPoint 簡報</vt:lpstr>
      <vt:lpstr>PowerPoint 簡報</vt:lpstr>
      <vt:lpstr>PowerPoint 簡報</vt:lpstr>
      <vt:lpstr>PowerPoint 簡報</vt:lpstr>
      <vt:lpstr>協助自殺(assisted suicide)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王曉明 她的生命故事</vt:lpstr>
      <vt:lpstr>王曉明 她的生命故事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Administrator</dc:creator>
  <cp:lastModifiedBy>Administrator</cp:lastModifiedBy>
  <cp:revision>182</cp:revision>
  <dcterms:created xsi:type="dcterms:W3CDTF">2019-12-17T08:55:15Z</dcterms:created>
  <dcterms:modified xsi:type="dcterms:W3CDTF">2019-12-30T01:42:42Z</dcterms:modified>
</cp:coreProperties>
</file>